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9"/>
    <p:restoredTop sz="94606"/>
  </p:normalViewPr>
  <p:slideViewPr>
    <p:cSldViewPr snapToGrid="0">
      <p:cViewPr varScale="1">
        <p:scale>
          <a:sx n="112" d="100"/>
          <a:sy n="112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4F5FAF7-F8F0-3A8C-73E8-D184EA184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384373D-B4DF-F65A-4356-5FC6B71FD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FFC6051-A707-8D51-4C47-B78CD5D0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2025-02-18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01B3473-577C-69C4-3386-06A69D89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D2EB8C9-5006-872F-462A-C838B1EF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405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804E14-E01B-391B-5833-F12FA3B4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16E34BC-11E2-30C4-479A-DA4F16883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F343C2C-EF3A-79C7-8BFE-33297D6F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2025-02-18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8D35CB-3161-5F6D-07F1-D609F9FC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CE9BEC2-C542-38EB-A416-92D7D8FF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757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DF58F401-6BE0-BBE9-05EA-DF0C6C723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590FED3-B01A-67B6-1696-858E917DB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536F09-1EE8-A867-802B-2235364F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2025-02-18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7E648BF-AB32-B5CD-43A6-8D6FAF6E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B32C15C-3B63-F514-AB8E-42C4DB34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196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3BEF33-8137-29A8-34FD-4EC76514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812336-005A-9982-6E77-CC8FB420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485E5A-D3D6-EEAC-AD94-BC80C1D3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2025-02-18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829A63D-27A1-B6D3-59B8-7070F25A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A3961A7-5B50-4D42-2A90-15E2C8EC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444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C58EB2-D539-A30B-6F76-3721DF0C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5E19567-65BB-B976-4037-9E1413B16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935FEEF-E353-2DE3-F653-E22C9FA6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2025-02-18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02E6973-B9C0-7B05-CF2D-922D50EC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3A72729-50C6-7E35-B972-3F5D63B9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250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6C36D79-0DBB-EC1D-59C7-296E18E4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AEC5DAD-4CB5-25EF-3D53-FF34138D5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4BE261F-A3EC-2527-8F2F-D852B2FD8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F375A35-FCBB-CB2C-AE81-E60871FC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2025-02-18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A7A2462-5B56-35DC-7F8C-33A085A4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56AD5A4-DFC6-6AFB-FA4D-A8366F17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558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01BF5BF-6D13-3F2E-C5DB-4969FA56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5015B2D-D45D-96C1-F33D-38B282586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CDF47E1-71C5-57D6-0849-0DA0A0DF5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2C738B3-36DF-C619-DAE8-3D8756641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771AC26-AA45-78BC-D40C-82345BE1E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816E7EA8-C420-5FF2-802A-A209C3E6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2025-02-18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67772E0-FFC9-5183-9CEB-AC0A37A42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961693E-2FD1-95E2-1F4D-D437371E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619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B811ADF-24E1-AB3D-18F4-4D268619E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94CC3DF-6BC2-7537-0AD0-40504F1F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2025-02-18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C4B30D4-BAAD-69B8-75B9-F01FDFF2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DBE14B4-3A80-C14E-2DC5-B12965DC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16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85320E8-C4B1-580C-4959-6F2D5EA7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2025-02-18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BD8FDBB-BFD2-A6C3-3B9C-407F05B0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5F27907-8790-7844-AA63-D52EDC94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013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768B92-6F72-EBC0-C25E-FB37B6D3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225CA6-45B2-5216-1E45-2D6F8D85B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5AAF410-759D-916B-5E12-7C89FBC2E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EA36314-539B-CE5E-8D0A-3EB8FC6F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2025-02-18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89421AB-B2FA-C7C4-A099-AD82892A1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5A3C0E-1D1D-10AE-8827-C140416D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078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848BD75-A310-FB01-E02D-4895308E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39E59C4-FEA2-C784-4155-58950860C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FAFB1A4-F8E3-A30C-4673-B03F1D51F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B4519E3-CA81-90B0-786B-AB9E1FF0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AF7E4-FD8B-FC45-8C31-A6A55D2CDF06}" type="datetimeFigureOut">
              <a:rPr lang="sv-SE" smtClean="0"/>
              <a:t>2025-02-18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933E786-9B73-0B45-E55C-8380CEE2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479F5D8-6CB4-10D4-74D7-C595CBC5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0620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5C9361A-DE53-040C-79D4-14C297EA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B56660A-F784-AECD-FB73-B46E497D6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3B516B8-8321-5FEC-5B31-D7814A72C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AF7E4-FD8B-FC45-8C31-A6A55D2CDF06}" type="datetimeFigureOut">
              <a:rPr lang="sv-SE" smtClean="0"/>
              <a:t>2025-02-18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5591624-B308-3DC3-7364-B6BB7FEF3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C959047-79EC-DE48-CA5E-38EA7C9D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D3CE4-B9C7-7845-8883-E67EE0183E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027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FC8D-3AFB-A42E-CF6B-9BCC512F4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REPORT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E8C6C-4368-F9E5-7748-6EA732CAA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 15</a:t>
            </a:r>
            <a:r>
              <a:rPr lang="en-US" baseline="30000" dirty="0"/>
              <a:t>th</a:t>
            </a:r>
            <a:r>
              <a:rPr lang="en-US" dirty="0"/>
              <a:t> – Jul 21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1121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EBD81DE-6A68-5572-7085-007E69322576}"/>
              </a:ext>
            </a:extLst>
          </p:cNvPr>
          <p:cNvSpPr/>
          <p:nvPr/>
        </p:nvSpPr>
        <p:spPr>
          <a:xfrm>
            <a:off x="0" y="0"/>
            <a:ext cx="12192000" cy="7224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355730E7-F519-8718-D391-79DE399D7583}"/>
              </a:ext>
            </a:extLst>
          </p:cNvPr>
          <p:cNvSpPr txBox="1"/>
          <p:nvPr/>
        </p:nvSpPr>
        <p:spPr>
          <a:xfrm>
            <a:off x="282222" y="176578"/>
            <a:ext cx="933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rPr>
              <a:t>Monday Morning Meeting</a:t>
            </a:r>
          </a:p>
        </p:txBody>
      </p:sp>
    </p:spTree>
    <p:extLst>
      <p:ext uri="{BB962C8B-B14F-4D97-AF65-F5344CB8AC3E}">
        <p14:creationId xmlns:p14="http://schemas.microsoft.com/office/powerpoint/2010/main" val="3694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FC377-4825-7A3D-58CB-4563ACB58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93F7F8F-473C-29C5-905D-9BA35D05CA71}"/>
              </a:ext>
            </a:extLst>
          </p:cNvPr>
          <p:cNvSpPr/>
          <p:nvPr/>
        </p:nvSpPr>
        <p:spPr>
          <a:xfrm>
            <a:off x="0" y="0"/>
            <a:ext cx="12192000" cy="7224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52491EBD-E3D6-800C-1B43-6BC2322AB5BB}"/>
              </a:ext>
            </a:extLst>
          </p:cNvPr>
          <p:cNvSpPr txBox="1"/>
          <p:nvPr/>
        </p:nvSpPr>
        <p:spPr>
          <a:xfrm>
            <a:off x="282222" y="176578"/>
            <a:ext cx="933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rPr>
              <a:t>Top</a:t>
            </a:r>
            <a:r>
              <a:rPr lang="sv-SE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Book" panose="020B0503020102020204" pitchFamily="34" charset="0"/>
              </a:rPr>
              <a:t> Markets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8C53394-433B-3CD0-84B7-3ED5120D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2063538"/>
            <a:ext cx="12144376" cy="273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Macintosh PowerPoint</Application>
  <PresentationFormat>Bredbild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Franklin Gothic Book</vt:lpstr>
      <vt:lpstr>Office-tema</vt:lpstr>
      <vt:lpstr>WEEKLY REPORT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Samuelsson</dc:creator>
  <cp:lastModifiedBy>Axel Samuelsson</cp:lastModifiedBy>
  <cp:revision>13</cp:revision>
  <dcterms:created xsi:type="dcterms:W3CDTF">2025-02-12T14:28:00Z</dcterms:created>
  <dcterms:modified xsi:type="dcterms:W3CDTF">2025-02-18T00:22:29Z</dcterms:modified>
</cp:coreProperties>
</file>