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5"/>
  </p:normalViewPr>
  <p:slideViewPr>
    <p:cSldViewPr snapToGrid="0">
      <p:cViewPr varScale="1">
        <p:scale>
          <a:sx n="93" d="100"/>
          <a:sy n="93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C45405-6D85-D367-F069-304FA5F3A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0FC6C2E-CCFC-895C-C97F-D373C9D2B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043CBD5-CE96-943A-0E25-B22AAF7C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ACA7C68-8BA0-F752-6D50-3CBC970B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E93C870-65FB-7E35-24A8-C994A1E9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40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BD8B44-20A2-DA28-170C-29030175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EBAF0E4-E7BB-B89D-59DC-D7872EBEB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2B33758-EE84-0F12-57D3-5CECB540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FF4BA52-B03D-0B5C-2289-79D76534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20D08F9-87A2-181B-AF5C-54793682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469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95CBD88-A67E-D697-8A64-357AFCF9D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2B30D0B-AEE2-5D2A-B08C-56D26FD8D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EAAB250-8B0F-A8C5-F845-4C99D4A5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C406914-845B-B7FC-4BF0-4046BC55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49DBCD4-357B-14B4-D815-FB1E1536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86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84EF31-F737-2E5E-C38A-3E4D598E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F4D41B-0B7A-68B3-3358-52348B922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AA10A40-0CAD-8675-78C0-AD09A5B6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5648A17-5A81-EE0D-FE02-11A4E9FE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54B59EC-BA43-6532-5844-D12383F9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17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2BB9E2-13CC-86E1-AF57-5264737B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AD2938B-9DA7-1663-52FD-5CB63C02D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276369-DA7C-8B17-3A6A-9AEE6537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1477C1F-458C-1AD7-1905-89347669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7AF58AA-68DD-6980-93A8-D4F43D0F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119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7F8098-59AC-C8CA-0C13-00188D9D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22791AB-B6EA-4CBB-67BF-A5060107D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036CBA5-847B-F472-BE40-3A9B0E72B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CD651CB-3BD9-7433-DE35-11FF9D8D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77E3F1B-E11F-BB62-6765-9E6840B5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2061FD5-6809-30B4-2F1B-60EA9EBB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759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45213F8-D7AE-474F-96B1-1851EA2E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CA94757-65D8-A6B9-28BA-7B5D2FC0F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20EBF8A-91A3-4175-3C6F-32F7DFFA1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0F6877C-E0D1-78C3-2FEE-BDF7554D2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3CD6B9B-25F5-F086-834D-5981FF53A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C64C11D-DC61-6919-C34A-12175110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0850D65-FC68-77D4-1FD5-68170592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9AB2420-FA10-2CA6-594B-3845DBE8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717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556E31-1216-6090-7AA4-F5C1E273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F206103-6FFA-1634-B5D8-6C8100B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029930B-4846-67C8-CF15-2E3F7F8A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BF41FF6-977C-457F-0A8E-EEB6466D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261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802CD06-584C-3FF4-8E72-06F829D3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49A9C48-4F42-8C9E-2DA8-088B01BC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B630E60-F570-2DF6-AD48-F3E854C9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368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8B214A-0610-023C-5855-8D270DD5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8B88000-0FFE-6966-D90A-CD34E5A7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638A90B-3AF1-27A0-EEA5-54E5E166C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E83788B-3D5B-BB42-6919-78358168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0B578CC-C16B-5A1B-A29F-E78EB34D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8501E59-A786-1D49-9440-2893554E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317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772F7A-2CD5-F419-6EEE-F7891F68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C94438D-FE6D-5019-8C6E-885092B35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AB2499A-C2B5-4F0D-3EE3-84D50C7E3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AC93E0A-90D8-4844-CCAC-9CBCFA24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0D140AD-2BE2-BED9-F855-47855C18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FC68072-F006-E40B-6E06-77C8312B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317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37C14993-500B-4FCD-B85C-D5F07D70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6AC7636-D646-3063-113A-3BDE6F6FB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49FD74B-4C25-73EE-2115-5034C4FDB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5B33F2-785D-2949-91EA-CDD89F15DCCD}" type="datetimeFigureOut">
              <a:rPr lang="sv-SE" smtClean="0"/>
              <a:t>2025-02-20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C9A69A4-9BF3-9DEA-CA35-2B8F4E9B2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979195F-6B37-CF90-3201-FC0A6B654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166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B0028F-6818-3C4A-BD5E-B6453040E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398CEB2-59D1-4571-73FB-1DCF563EA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803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Samuelsson</dc:creator>
  <cp:lastModifiedBy>Axel Samuelsson</cp:lastModifiedBy>
  <cp:revision>1</cp:revision>
  <dcterms:created xsi:type="dcterms:W3CDTF">2025-02-20T16:38:38Z</dcterms:created>
  <dcterms:modified xsi:type="dcterms:W3CDTF">2025-02-20T16:38:53Z</dcterms:modified>
</cp:coreProperties>
</file>