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3857-F81B-4E36-8371-F564DF7715FA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3F42-652B-4469-9CEA-10E1BC3C4E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127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3857-F81B-4E36-8371-F564DF7715FA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3F42-652B-4469-9CEA-10E1BC3C4E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102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3857-F81B-4E36-8371-F564DF7715FA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3F42-652B-4469-9CEA-10E1BC3C4E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605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3857-F81B-4E36-8371-F564DF7715FA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3F42-652B-4469-9CEA-10E1BC3C4E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065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3857-F81B-4E36-8371-F564DF7715FA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3F42-652B-4469-9CEA-10E1BC3C4E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581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3857-F81B-4E36-8371-F564DF7715FA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3F42-652B-4469-9CEA-10E1BC3C4E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559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3857-F81B-4E36-8371-F564DF7715FA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3F42-652B-4469-9CEA-10E1BC3C4E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211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3857-F81B-4E36-8371-F564DF7715FA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3F42-652B-4469-9CEA-10E1BC3C4E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456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3857-F81B-4E36-8371-F564DF7715FA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3F42-652B-4469-9CEA-10E1BC3C4E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154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3857-F81B-4E36-8371-F564DF7715FA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3F42-652B-4469-9CEA-10E1BC3C4E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436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3857-F81B-4E36-8371-F564DF7715FA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3F42-652B-4469-9CEA-10E1BC3C4E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078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63857-F81B-4E36-8371-F564DF7715FA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B3F42-652B-4469-9CEA-10E1BC3C4E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748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elsfla/MiDirectorio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Coursera</a:t>
            </a:r>
            <a:r>
              <a:rPr lang="es-MX" dirty="0" smtClean="0"/>
              <a:t> Android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Tarea: Desarrollando una aplicación</a:t>
            </a:r>
          </a:p>
          <a:p>
            <a:r>
              <a:rPr lang="es-MX" dirty="0" smtClean="0"/>
              <a:t>Axel Segura Flores</a:t>
            </a:r>
          </a:p>
          <a:p>
            <a:r>
              <a:rPr lang="es-MX" dirty="0" err="1" smtClean="0"/>
              <a:t>GitHub</a:t>
            </a:r>
            <a:r>
              <a:rPr lang="es-MX" dirty="0" smtClean="0"/>
              <a:t>: </a:t>
            </a:r>
            <a:r>
              <a:rPr lang="es-MX" dirty="0" smtClean="0">
                <a:hlinkClick r:id="rId2"/>
              </a:rPr>
              <a:t>https://github.com/axelsfla/MiDirectorio.git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104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Pantalla inicial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681" y="1690688"/>
            <a:ext cx="2793642" cy="508083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175" y="1690688"/>
            <a:ext cx="2778839" cy="508083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866" y="1690688"/>
            <a:ext cx="2779613" cy="508083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9331" y="1690688"/>
            <a:ext cx="2774349" cy="508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8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Pantalla Confirmación de Datos</a:t>
            </a:r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38" y="1690688"/>
            <a:ext cx="2767885" cy="50579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176" y="1690689"/>
            <a:ext cx="2755160" cy="505798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189" y="1690689"/>
            <a:ext cx="2779833" cy="505798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5875" y="1690688"/>
            <a:ext cx="2767109" cy="505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217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Coursera Android</vt:lpstr>
      <vt:lpstr>Pantalla inicial</vt:lpstr>
      <vt:lpstr>Pantalla Confirmación de Datos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Android</dc:title>
  <dc:creator>Sacbe</dc:creator>
  <cp:lastModifiedBy>Sacbe</cp:lastModifiedBy>
  <cp:revision>4</cp:revision>
  <dcterms:created xsi:type="dcterms:W3CDTF">2016-08-27T08:48:32Z</dcterms:created>
  <dcterms:modified xsi:type="dcterms:W3CDTF">2016-08-27T09:04:29Z</dcterms:modified>
</cp:coreProperties>
</file>