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6" r:id="rId6"/>
    <p:sldId id="281" r:id="rId7"/>
    <p:sldId id="278" r:id="rId8"/>
    <p:sldId id="292" r:id="rId9"/>
    <p:sldId id="293" r:id="rId10"/>
    <p:sldId id="29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101" d="100"/>
          <a:sy n="101" d="100"/>
        </p:scale>
        <p:origin x="126" y="23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06-Feb-17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06-Feb-17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06-Feb-17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06-Feb-17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06-Feb-17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06-Feb-17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06-Feb-17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06-Feb-17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06-Feb-17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06-Feb-17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06-Feb-17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00" y="875636"/>
            <a:ext cx="6687101" cy="24747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Lowongan</a:t>
            </a:r>
            <a:r>
              <a:rPr lang="en-US" b="1" dirty="0"/>
              <a:t> Internship </a:t>
            </a:r>
            <a:r>
              <a:rPr lang="en-US" b="1" dirty="0" err="1"/>
              <a:t>Berbasis</a:t>
            </a:r>
            <a:r>
              <a:rPr lang="en-US" b="1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550" y="4267200"/>
            <a:ext cx="5257800" cy="933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1701314545 – Axel Soedarsono</a:t>
            </a:r>
          </a:p>
          <a:p>
            <a:r>
              <a:rPr lang="en-US" dirty="0"/>
              <a:t>1701351162 – Alfredo Morgen </a:t>
            </a:r>
            <a:r>
              <a:rPr lang="en-US" dirty="0" err="1"/>
              <a:t>Wiria</a:t>
            </a:r>
            <a:endParaRPr lang="en-US" dirty="0"/>
          </a:p>
          <a:p>
            <a:r>
              <a:rPr lang="en-US" dirty="0"/>
              <a:t>1701355892 – Edward </a:t>
            </a:r>
            <a:r>
              <a:rPr lang="en-US" dirty="0" err="1"/>
              <a:t>Hashner</a:t>
            </a:r>
            <a:r>
              <a:rPr lang="en-US" dirty="0"/>
              <a:t> </a:t>
            </a:r>
            <a:r>
              <a:rPr lang="en-US" dirty="0" err="1"/>
              <a:t>Wijaya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5791200"/>
            <a:ext cx="5257800" cy="933693"/>
          </a:xfrm>
          <a:prstGeom prst="rect">
            <a:avLst/>
          </a:prstGeom>
        </p:spPr>
        <p:txBody>
          <a:bodyPr vert="horz" lIns="91448" tIns="45724" rIns="91448" bIns="45724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1" dirty="0" err="1"/>
              <a:t>Universitas</a:t>
            </a:r>
            <a:r>
              <a:rPr lang="en-US" sz="2101" dirty="0"/>
              <a:t> Bina Nusantara</a:t>
            </a:r>
          </a:p>
          <a:p>
            <a:pPr algn="ctr"/>
            <a:r>
              <a:rPr lang="en-US" sz="210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lulus </a:t>
            </a:r>
            <a:r>
              <a:rPr lang="en-US" sz="2000" dirty="0" err="1"/>
              <a:t>sarjana</a:t>
            </a:r>
            <a:r>
              <a:rPr lang="en-US" sz="2000" dirty="0"/>
              <a:t>.</a:t>
            </a:r>
          </a:p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mengaplikasikan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yang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internship di Indonesia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i="1" dirty="0"/>
              <a:t>online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7924800" cy="4470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Tujuan</a:t>
            </a:r>
            <a:endParaRPr lang="en-US" sz="2000" b="1" dirty="0"/>
          </a:p>
          <a:p>
            <a:pPr lvl="1" algn="just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i="1" dirty="0"/>
              <a:t>website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marL="320069" lvl="1" indent="0" algn="just">
              <a:buNone/>
            </a:pPr>
            <a:endParaRPr lang="en-US" sz="2000" dirty="0"/>
          </a:p>
          <a:p>
            <a:pPr algn="just"/>
            <a:r>
              <a:rPr lang="en-US" sz="2000" b="1" dirty="0" err="1"/>
              <a:t>Manfaat</a:t>
            </a:r>
            <a:endParaRPr lang="en-US" sz="2000" b="1" dirty="0"/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magang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Lingkup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33263"/>
            <a:ext cx="7620000" cy="3353673"/>
          </a:xfrm>
        </p:spPr>
        <p:txBody>
          <a:bodyPr>
            <a:noAutofit/>
          </a:bodyPr>
          <a:lstStyle/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Preview</a:t>
            </a:r>
            <a:r>
              <a:rPr lang="en-US" sz="2000" dirty="0"/>
              <a:t> </a:t>
            </a:r>
            <a:r>
              <a:rPr lang="en-US" sz="2000" i="1" dirty="0"/>
              <a:t>Curriculum Vitae</a:t>
            </a:r>
            <a:r>
              <a:rPr lang="en-US" sz="2000" dirty="0"/>
              <a:t> yang di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Notifikasi</a:t>
            </a:r>
            <a:r>
              <a:rPr lang="en-US" sz="2000" dirty="0"/>
              <a:t> status </a:t>
            </a:r>
            <a:r>
              <a:rPr lang="en-US" sz="2000" dirty="0" err="1"/>
              <a:t>lowongan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i="1" dirty="0"/>
              <a:t>email</a:t>
            </a:r>
            <a:r>
              <a:rPr lang="en-US" sz="2000" dirty="0"/>
              <a:t>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Profile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mem-</a:t>
            </a:r>
            <a:r>
              <a:rPr lang="en-US" sz="2000" i="1" dirty="0"/>
              <a:t>filter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2400" y="2590800"/>
            <a:ext cx="3276600" cy="1083752"/>
          </a:xfrm>
          <a:prstGeom prst="rect">
            <a:avLst/>
          </a:prstGeom>
        </p:spPr>
        <p:txBody>
          <a:bodyPr vert="horz" lIns="91448" tIns="45724" rIns="91448" bIns="45724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2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1" dirty="0" err="1"/>
              <a:t>Kerangka</a:t>
            </a:r>
            <a:r>
              <a:rPr lang="en-US" sz="2701" dirty="0"/>
              <a:t> </a:t>
            </a:r>
            <a:r>
              <a:rPr lang="en-US" sz="2701" dirty="0" err="1"/>
              <a:t>Berpikir</a:t>
            </a:r>
            <a:endParaRPr lang="en-US" sz="270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002"/>
            <a:ext cx="3987183" cy="6821998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3810000" y="76200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3838575" y="2912552"/>
            <a:ext cx="304800" cy="6688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37338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37338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0800000">
            <a:off x="7467600" y="6096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76600" y="121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1375" y="301614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2800" y="39423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458330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8125" y="59413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3786188" y="6103747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0446" y="594911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-152400"/>
            <a:ext cx="5677287" cy="1083752"/>
          </a:xfrm>
        </p:spPr>
        <p:txBody>
          <a:bodyPr>
            <a:normAutofit/>
          </a:bodyPr>
          <a:lstStyle/>
          <a:p>
            <a:pPr algn="ctr"/>
            <a:r>
              <a:rPr lang="en-US" sz="3001" b="1" dirty="0" err="1"/>
              <a:t>Simpulan</a:t>
            </a:r>
            <a:r>
              <a:rPr lang="en-US" sz="3001" b="1" dirty="0"/>
              <a:t> </a:t>
            </a:r>
            <a:r>
              <a:rPr lang="en-US" sz="3001" b="1" dirty="0" err="1"/>
              <a:t>dan</a:t>
            </a:r>
            <a:r>
              <a:rPr lang="en-US" sz="3001" b="1" dirty="0"/>
              <a:t> Saran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943" y="1219200"/>
            <a:ext cx="6019384" cy="933693"/>
          </a:xfrm>
        </p:spPr>
        <p:txBody>
          <a:bodyPr>
            <a:noAutofit/>
          </a:bodyPr>
          <a:lstStyle/>
          <a:p>
            <a:r>
              <a:rPr lang="en-US" sz="2800" b="1" dirty="0" err="1"/>
              <a:t>Simpulan</a:t>
            </a:r>
            <a:endParaRPr lang="en-US" sz="2800" b="1" dirty="0"/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i="1" dirty="0"/>
              <a:t>internship.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i="1" dirty="0"/>
              <a:t>website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65849" y="152400"/>
            <a:ext cx="5677287" cy="108375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914484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051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1" b="1"/>
              <a:t>Simpulan dan Saran</a:t>
            </a:r>
            <a:endParaRPr lang="en-US" sz="3001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4495800"/>
            <a:ext cx="6019384" cy="9336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914484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2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84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726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967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210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451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693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935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Saran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interaktif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“Notification”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SMS.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“Review” 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6a3b790c7cfc9220ebe5-eb61d9770b9e4a1d2dacebe5287fbc1d.ssl.cf2.rackcdn.com/7qq3NqF2CL_1400654247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629400"/>
            <a:ext cx="929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 : https://6a3b790c7cfc9220ebe5-eb61d9770b9e4a1d2dacebe5287fbc1d.ssl.cf2.rackcdn.com/7qq3NqF2CL_1400654247096.jpg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958</TotalTime>
  <Words>243</Words>
  <Application>Microsoft Office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Perancangan dan Implementasi Sistem Pencarian Lowongan Internship Berbasis Web</vt:lpstr>
      <vt:lpstr>Latar Belakang</vt:lpstr>
      <vt:lpstr>Tujuan dan Manfaat</vt:lpstr>
      <vt:lpstr>Ruang Lingkup</vt:lpstr>
      <vt:lpstr>PowerPoint Presentation</vt:lpstr>
      <vt:lpstr>Simpulan dan Saran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Sistem Pencarian Lowongan Internship Berbasis Web</dc:title>
  <dc:creator>COMPAQ</dc:creator>
  <cp:lastModifiedBy>Axel Soedarsono</cp:lastModifiedBy>
  <cp:revision>106</cp:revision>
  <dcterms:created xsi:type="dcterms:W3CDTF">2016-12-12T10:23:32Z</dcterms:created>
  <dcterms:modified xsi:type="dcterms:W3CDTF">2017-02-05T17:31:42Z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