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64" r:id="rId5"/>
    <p:sldId id="276" r:id="rId6"/>
    <p:sldId id="281" r:id="rId7"/>
    <p:sldId id="278" r:id="rId8"/>
    <p:sldId id="292" r:id="rId9"/>
    <p:sldId id="293" r:id="rId10"/>
    <p:sldId id="294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2880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280" autoAdjust="0"/>
  </p:normalViewPr>
  <p:slideViewPr>
    <p:cSldViewPr showGuides="1">
      <p:cViewPr varScale="1">
        <p:scale>
          <a:sx n="101" d="100"/>
          <a:sy n="101" d="100"/>
        </p:scale>
        <p:origin x="126" y="234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05-Feb-17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05-Feb-17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22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6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5200" y="1498602"/>
            <a:ext cx="5257800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405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5200" y="4927600"/>
            <a:ext cx="5257800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101" b="0">
                <a:solidFill>
                  <a:schemeClr val="tx1"/>
                </a:solidFill>
              </a:defRPr>
            </a:lvl1pPr>
            <a:lvl2pPr marL="45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9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4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05-Feb-17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274639"/>
            <a:ext cx="106680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9"/>
            <a:ext cx="6400800" cy="589756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05-Feb-17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05-Feb-17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45000"/>
            <a:ext cx="5257800" cy="1930400"/>
          </a:xfrm>
        </p:spPr>
        <p:txBody>
          <a:bodyPr anchor="t">
            <a:normAutofit/>
          </a:bodyPr>
          <a:lstStyle>
            <a:lvl1pPr algn="l">
              <a:defRPr sz="4051" b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124201"/>
            <a:ext cx="5257800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101">
                <a:solidFill>
                  <a:schemeClr val="tx1"/>
                </a:solidFill>
              </a:defRPr>
            </a:lvl1pPr>
            <a:lvl2pPr marL="45724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8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3pPr>
            <a:lvl4pPr marL="1371726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4pPr>
            <a:lvl5pPr marL="1828967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5pPr>
            <a:lvl6pPr marL="2286210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6pPr>
            <a:lvl7pPr marL="2743451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7pPr>
            <a:lvl8pPr marL="3200693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8pPr>
            <a:lvl9pPr marL="3657935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01800"/>
            <a:ext cx="3733800" cy="4470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 marL="1508898">
              <a:defRPr sz="1350"/>
            </a:lvl5pPr>
            <a:lvl6pPr marL="1280277" indent="0">
              <a:buNone/>
              <a:defRPr sz="1350"/>
            </a:lvl6pPr>
            <a:lvl7pPr marL="1508898">
              <a:defRPr sz="1350"/>
            </a:lvl7pPr>
            <a:lvl8pPr marL="1508898">
              <a:defRPr sz="1350"/>
            </a:lvl8pPr>
            <a:lvl9pPr marL="1508898"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701800"/>
            <a:ext cx="3733800" cy="4470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 marL="1508898">
              <a:defRPr sz="1350"/>
            </a:lvl5pPr>
            <a:lvl6pPr marL="1508898">
              <a:defRPr sz="1350"/>
            </a:lvl6pPr>
            <a:lvl7pPr marL="1508898">
              <a:defRPr sz="1350"/>
            </a:lvl7pPr>
            <a:lvl8pPr marL="1508898">
              <a:defRPr sz="1350"/>
            </a:lvl8pPr>
            <a:lvl9pPr marL="1508898"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05-Feb-17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9" y="1608836"/>
            <a:ext cx="3730752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457242" indent="0">
              <a:buNone/>
              <a:defRPr sz="2026" b="1"/>
            </a:lvl2pPr>
            <a:lvl3pPr marL="914484" indent="0">
              <a:buNone/>
              <a:defRPr sz="1800" b="1"/>
            </a:lvl3pPr>
            <a:lvl4pPr marL="1371726" indent="0">
              <a:buNone/>
              <a:defRPr sz="1575" b="1"/>
            </a:lvl4pPr>
            <a:lvl5pPr marL="1828967" indent="0">
              <a:buNone/>
              <a:defRPr sz="1575" b="1"/>
            </a:lvl5pPr>
            <a:lvl6pPr marL="2286210" indent="0">
              <a:buNone/>
              <a:defRPr sz="1575" b="1"/>
            </a:lvl6pPr>
            <a:lvl7pPr marL="2743451" indent="0">
              <a:buNone/>
              <a:defRPr sz="1575" b="1"/>
            </a:lvl7pPr>
            <a:lvl8pPr marL="3200693" indent="0">
              <a:buNone/>
              <a:defRPr sz="1575" b="1"/>
            </a:lvl8pPr>
            <a:lvl9pPr marL="3657935" indent="0">
              <a:buNone/>
              <a:defRPr sz="157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2209800"/>
            <a:ext cx="3733800" cy="39624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 marL="1508898">
              <a:defRPr sz="1350"/>
            </a:lvl5pPr>
            <a:lvl6pPr marL="1508898">
              <a:defRPr sz="1350"/>
            </a:lvl6pPr>
            <a:lvl7pPr marL="1508898">
              <a:defRPr sz="1350"/>
            </a:lvl7pPr>
            <a:lvl8pPr marL="1508898">
              <a:defRPr sz="1350"/>
            </a:lvl8pPr>
            <a:lvl9pPr marL="1508898"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7448" y="1608836"/>
            <a:ext cx="3730752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457242" indent="0">
              <a:buNone/>
              <a:defRPr sz="2026" b="1"/>
            </a:lvl2pPr>
            <a:lvl3pPr marL="914484" indent="0">
              <a:buNone/>
              <a:defRPr sz="1800" b="1"/>
            </a:lvl3pPr>
            <a:lvl4pPr marL="1371726" indent="0">
              <a:buNone/>
              <a:defRPr sz="1575" b="1"/>
            </a:lvl4pPr>
            <a:lvl5pPr marL="1828967" indent="0">
              <a:buNone/>
              <a:defRPr sz="1575" b="1"/>
            </a:lvl5pPr>
            <a:lvl6pPr marL="2286210" indent="0">
              <a:buNone/>
              <a:defRPr sz="1575" b="1"/>
            </a:lvl6pPr>
            <a:lvl7pPr marL="2743451" indent="0">
              <a:buNone/>
              <a:defRPr sz="1575" b="1"/>
            </a:lvl7pPr>
            <a:lvl8pPr marL="3200693" indent="0">
              <a:buNone/>
              <a:defRPr sz="1575" b="1"/>
            </a:lvl8pPr>
            <a:lvl9pPr marL="3657935" indent="0">
              <a:buNone/>
              <a:defRPr sz="157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0" y="2209800"/>
            <a:ext cx="3733800" cy="39624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 marL="1508898">
              <a:defRPr sz="1350"/>
            </a:lvl5pPr>
            <a:lvl6pPr marL="1508898">
              <a:defRPr sz="1350"/>
            </a:lvl6pPr>
            <a:lvl7pPr marL="1508898">
              <a:defRPr sz="1350"/>
            </a:lvl7pPr>
            <a:lvl8pPr marL="1508898">
              <a:defRPr sz="1350"/>
            </a:lvl8pPr>
            <a:lvl9pPr marL="1508898"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05-Feb-17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05-Feb-17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05-Feb-17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971800" y="0"/>
            <a:ext cx="59436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1701800"/>
            <a:ext cx="2514600" cy="2844800"/>
          </a:xfrm>
        </p:spPr>
        <p:txBody>
          <a:bodyPr anchor="b">
            <a:normAutofit/>
          </a:bodyPr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1" y="4648200"/>
            <a:ext cx="2514600" cy="1727200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457242" indent="0">
              <a:buNone/>
              <a:defRPr sz="1200"/>
            </a:lvl2pPr>
            <a:lvl3pPr marL="914484" indent="0">
              <a:buNone/>
              <a:defRPr sz="975"/>
            </a:lvl3pPr>
            <a:lvl4pPr marL="1371726" indent="0">
              <a:buNone/>
              <a:defRPr sz="900"/>
            </a:lvl4pPr>
            <a:lvl5pPr marL="1828967" indent="0">
              <a:buNone/>
              <a:defRPr sz="900"/>
            </a:lvl5pPr>
            <a:lvl6pPr marL="2286210" indent="0">
              <a:buNone/>
              <a:defRPr sz="900"/>
            </a:lvl6pPr>
            <a:lvl7pPr marL="2743451" indent="0">
              <a:buNone/>
              <a:defRPr sz="900"/>
            </a:lvl7pPr>
            <a:lvl8pPr marL="3200693" indent="0">
              <a:buNone/>
              <a:defRPr sz="900"/>
            </a:lvl8pPr>
            <a:lvl9pPr marL="3657935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00" y="482600"/>
            <a:ext cx="5105400" cy="5892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05-Feb-17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62100" y="0"/>
            <a:ext cx="60198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4800600"/>
            <a:ext cx="5486400" cy="762000"/>
          </a:xfrm>
        </p:spPr>
        <p:txBody>
          <a:bodyPr anchor="b">
            <a:normAutofit/>
          </a:bodyPr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828800" y="279402"/>
            <a:ext cx="5486400" cy="4448175"/>
          </a:xfrm>
        </p:spPr>
        <p:txBody>
          <a:bodyPr>
            <a:normAutofit/>
          </a:bodyPr>
          <a:lstStyle>
            <a:lvl1pPr marL="0" indent="0">
              <a:buNone/>
              <a:defRPr sz="2101"/>
            </a:lvl1pPr>
            <a:lvl2pPr marL="457242" indent="0">
              <a:buNone/>
              <a:defRPr sz="2776"/>
            </a:lvl2pPr>
            <a:lvl3pPr marL="914484" indent="0">
              <a:buNone/>
              <a:defRPr sz="2401"/>
            </a:lvl3pPr>
            <a:lvl4pPr marL="1371726" indent="0">
              <a:buNone/>
              <a:defRPr sz="2026"/>
            </a:lvl4pPr>
            <a:lvl5pPr marL="1828967" indent="0">
              <a:buNone/>
              <a:defRPr sz="2026"/>
            </a:lvl5pPr>
            <a:lvl6pPr marL="2286210" indent="0">
              <a:buNone/>
              <a:defRPr sz="2026"/>
            </a:lvl6pPr>
            <a:lvl7pPr marL="2743451" indent="0">
              <a:buNone/>
              <a:defRPr sz="2026"/>
            </a:lvl7pPr>
            <a:lvl8pPr marL="3200693" indent="0">
              <a:buNone/>
              <a:defRPr sz="2026"/>
            </a:lvl8pPr>
            <a:lvl9pPr marL="3657935" indent="0">
              <a:buNone/>
              <a:defRPr sz="2026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562600"/>
            <a:ext cx="5486400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200"/>
            </a:lvl1pPr>
            <a:lvl2pPr marL="457242" indent="0">
              <a:buNone/>
              <a:defRPr sz="1200"/>
            </a:lvl2pPr>
            <a:lvl3pPr marL="914484" indent="0">
              <a:buNone/>
              <a:defRPr sz="975"/>
            </a:lvl3pPr>
            <a:lvl4pPr marL="1371726" indent="0">
              <a:buNone/>
              <a:defRPr sz="900"/>
            </a:lvl4pPr>
            <a:lvl5pPr marL="1828967" indent="0">
              <a:buNone/>
              <a:defRPr sz="900"/>
            </a:lvl5pPr>
            <a:lvl6pPr marL="2286210" indent="0">
              <a:buNone/>
              <a:defRPr sz="900"/>
            </a:lvl6pPr>
            <a:lvl7pPr marL="2743451" indent="0">
              <a:buNone/>
              <a:defRPr sz="900"/>
            </a:lvl7pPr>
            <a:lvl8pPr marL="3200693" indent="0">
              <a:buNone/>
              <a:defRPr sz="900"/>
            </a:lvl8pPr>
            <a:lvl9pPr marL="3657935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05-Feb-17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28600" y="0"/>
            <a:ext cx="86868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6200"/>
            <a:ext cx="7620000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01800"/>
            <a:ext cx="7620000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400802"/>
            <a:ext cx="2057400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9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 smtClean="0"/>
              <a:pPr/>
              <a:t>05-Feb-17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1645" y="6400802"/>
            <a:ext cx="4663440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9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46" y="6400802"/>
            <a:ext cx="830855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9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84" rtl="0" eaLnBrk="1" latinLnBrk="0" hangingPunct="1">
        <a:lnSpc>
          <a:spcPct val="85000"/>
        </a:lnSpc>
        <a:spcBef>
          <a:spcPct val="0"/>
        </a:spcBef>
        <a:buNone/>
        <a:tabLst/>
        <a:defRPr sz="330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21" indent="-228621" algn="l" defTabSz="914484" rtl="0" eaLnBrk="1" latinLnBrk="0" hangingPunct="1">
        <a:lnSpc>
          <a:spcPct val="95000"/>
        </a:lnSpc>
        <a:spcBef>
          <a:spcPts val="1400"/>
        </a:spcBef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90" indent="-228621" algn="l" defTabSz="914484" rtl="0" eaLnBrk="1" latinLnBrk="0" hangingPunct="1">
        <a:lnSpc>
          <a:spcPct val="95000"/>
        </a:lnSpc>
        <a:spcBef>
          <a:spcPts val="800"/>
        </a:spcBef>
        <a:buSzPct val="100000"/>
        <a:buFont typeface="Century Gothic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68759" indent="-228621" algn="l" defTabSz="914484" rtl="0" eaLnBrk="1" latinLnBrk="0" hangingPunct="1">
        <a:lnSpc>
          <a:spcPct val="95000"/>
        </a:lnSpc>
        <a:spcBef>
          <a:spcPts val="800"/>
        </a:spcBef>
        <a:buSzPct val="100000"/>
        <a:buFont typeface="Century Gothic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188829" indent="-228621" algn="l" defTabSz="914484" rtl="0" eaLnBrk="1" latinLnBrk="0" hangingPunct="1">
        <a:lnSpc>
          <a:spcPct val="95000"/>
        </a:lnSpc>
        <a:spcBef>
          <a:spcPts val="800"/>
        </a:spcBef>
        <a:buSzPct val="100000"/>
        <a:buFont typeface="Century Gothic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08898" indent="-228621" algn="l" defTabSz="914484" rtl="0" eaLnBrk="1" latinLnBrk="0" hangingPunct="1">
        <a:lnSpc>
          <a:spcPct val="95000"/>
        </a:lnSpc>
        <a:spcBef>
          <a:spcPts val="800"/>
        </a:spcBef>
        <a:buSzPct val="100000"/>
        <a:buFont typeface="Century Gothic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28967" indent="-228621" algn="l" defTabSz="914484" rtl="0" eaLnBrk="1" latinLnBrk="0" hangingPunct="1">
        <a:lnSpc>
          <a:spcPct val="95000"/>
        </a:lnSpc>
        <a:spcBef>
          <a:spcPts val="800"/>
        </a:spcBef>
        <a:buSzPct val="90000"/>
        <a:buFont typeface="Century Gothic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149037" indent="-228621" algn="l" defTabSz="914484" rtl="0" eaLnBrk="1" latinLnBrk="0" hangingPunct="1">
        <a:lnSpc>
          <a:spcPct val="95000"/>
        </a:lnSpc>
        <a:spcBef>
          <a:spcPts val="800"/>
        </a:spcBef>
        <a:buSzPct val="90000"/>
        <a:buFont typeface="Century Gothic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69106" indent="-228621" algn="l" defTabSz="914484" rtl="0" eaLnBrk="1" latinLnBrk="0" hangingPunct="1">
        <a:lnSpc>
          <a:spcPct val="95000"/>
        </a:lnSpc>
        <a:spcBef>
          <a:spcPts val="800"/>
        </a:spcBef>
        <a:buSzPct val="90000"/>
        <a:buFont typeface="Century Gothic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834900" indent="-228621" algn="l" defTabSz="914484" rtl="0" eaLnBrk="1" latinLnBrk="0" hangingPunct="1">
        <a:lnSpc>
          <a:spcPct val="95000"/>
        </a:lnSpc>
        <a:spcBef>
          <a:spcPts val="800"/>
        </a:spcBef>
        <a:buSzPct val="90000"/>
        <a:buFont typeface="Century Gothic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42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84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26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67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10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51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93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35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56900" y="875636"/>
            <a:ext cx="6687101" cy="2474763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/>
              <a:t>Perancangan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Implementasi</a:t>
            </a:r>
            <a:r>
              <a:rPr lang="en-US" b="1" dirty="0"/>
              <a:t> </a:t>
            </a:r>
            <a:r>
              <a:rPr lang="en-US" b="1" dirty="0" err="1"/>
              <a:t>Sistem</a:t>
            </a:r>
            <a:r>
              <a:rPr lang="en-US" b="1" dirty="0"/>
              <a:t> </a:t>
            </a:r>
            <a:r>
              <a:rPr lang="en-US" b="1" dirty="0" err="1"/>
              <a:t>Pencarian</a:t>
            </a:r>
            <a:r>
              <a:rPr lang="en-US" b="1" dirty="0"/>
              <a:t> </a:t>
            </a:r>
            <a:r>
              <a:rPr lang="en-US" b="1" dirty="0" err="1"/>
              <a:t>Lowongan</a:t>
            </a:r>
            <a:r>
              <a:rPr lang="en-US" b="1" dirty="0"/>
              <a:t> Internship </a:t>
            </a:r>
            <a:r>
              <a:rPr lang="en-US" b="1" dirty="0" err="1"/>
              <a:t>Berbasis</a:t>
            </a:r>
            <a:r>
              <a:rPr lang="en-US" b="1" dirty="0"/>
              <a:t> Web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71550" y="4267200"/>
            <a:ext cx="5257800" cy="93369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1701314545 – Axel Soedarsono</a:t>
            </a:r>
          </a:p>
          <a:p>
            <a:r>
              <a:rPr lang="en-US" dirty="0"/>
              <a:t>1701351162 – Alfredo Morgen </a:t>
            </a:r>
            <a:r>
              <a:rPr lang="en-US" dirty="0" err="1"/>
              <a:t>Wiria</a:t>
            </a:r>
            <a:endParaRPr lang="en-US" dirty="0"/>
          </a:p>
          <a:p>
            <a:r>
              <a:rPr lang="en-US" dirty="0"/>
              <a:t>1701355892 – Edward </a:t>
            </a:r>
            <a:r>
              <a:rPr lang="en-US" dirty="0" err="1"/>
              <a:t>Hashner</a:t>
            </a:r>
            <a:r>
              <a:rPr lang="en-US" dirty="0"/>
              <a:t> </a:t>
            </a:r>
            <a:r>
              <a:rPr lang="en-US" dirty="0" err="1"/>
              <a:t>Wijaya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/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971800" y="5791200"/>
            <a:ext cx="5257800" cy="933693"/>
          </a:xfrm>
          <a:prstGeom prst="rect">
            <a:avLst/>
          </a:prstGeom>
        </p:spPr>
        <p:txBody>
          <a:bodyPr vert="horz" lIns="91448" tIns="45724" rIns="91448" bIns="45724" rtlCol="0">
            <a:normAutofit/>
          </a:bodyPr>
          <a:lstStyle>
            <a:lvl1pPr marL="0" indent="0" algn="l" defTabSz="1218987" rtl="0" eaLnBrk="1" latinLnBrk="0" hangingPunct="1">
              <a:lnSpc>
                <a:spcPct val="95000"/>
              </a:lnSpc>
              <a:spcBef>
                <a:spcPts val="0"/>
              </a:spcBef>
              <a:buSzPct val="100000"/>
              <a:buFont typeface="Arial" pitchFamily="34" charset="0"/>
              <a:buNone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3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7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01" dirty="0" err="1"/>
              <a:t>Universitas</a:t>
            </a:r>
            <a:r>
              <a:rPr lang="en-US" sz="2101" dirty="0"/>
              <a:t> Bina Nusantara</a:t>
            </a:r>
          </a:p>
          <a:p>
            <a:pPr algn="ctr"/>
            <a:r>
              <a:rPr lang="en-US" sz="2101" dirty="0"/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Latar</a:t>
            </a:r>
            <a:r>
              <a:rPr lang="en-US" b="1" dirty="0"/>
              <a:t> </a:t>
            </a:r>
            <a:r>
              <a:rPr lang="en-US" b="1" dirty="0" err="1"/>
              <a:t>Belakang</a:t>
            </a:r>
            <a:endParaRPr lang="en-US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i="1" dirty="0"/>
              <a:t>Internship</a:t>
            </a:r>
            <a:r>
              <a:rPr lang="en-US" sz="2000" dirty="0"/>
              <a:t> </a:t>
            </a:r>
            <a:r>
              <a:rPr lang="en-US" sz="2000" dirty="0" err="1"/>
              <a:t>syarat</a:t>
            </a:r>
            <a:r>
              <a:rPr lang="en-US" sz="2000" dirty="0"/>
              <a:t> </a:t>
            </a:r>
            <a:r>
              <a:rPr lang="en-US" sz="2000" dirty="0" err="1"/>
              <a:t>utama</a:t>
            </a:r>
            <a:r>
              <a:rPr lang="en-US" sz="2000" dirty="0"/>
              <a:t> </a:t>
            </a:r>
            <a:r>
              <a:rPr lang="en-US" sz="2000" dirty="0" err="1"/>
              <a:t>Mahasiswa</a:t>
            </a:r>
            <a:r>
              <a:rPr lang="en-US" sz="2000" dirty="0"/>
              <a:t> </a:t>
            </a:r>
            <a:r>
              <a:rPr lang="en-US" sz="2000" dirty="0" err="1"/>
              <a:t>tingkat</a:t>
            </a:r>
            <a:r>
              <a:rPr lang="en-US" sz="2000" dirty="0"/>
              <a:t> </a:t>
            </a:r>
            <a:r>
              <a:rPr lang="en-US" sz="2000" dirty="0" err="1"/>
              <a:t>akhir</a:t>
            </a:r>
            <a:r>
              <a:rPr lang="en-US" sz="2000" dirty="0"/>
              <a:t> </a:t>
            </a:r>
            <a:r>
              <a:rPr lang="en-US" sz="2000" dirty="0" err="1"/>
              <a:t>sebelum</a:t>
            </a:r>
            <a:r>
              <a:rPr lang="en-US" sz="2000" dirty="0"/>
              <a:t> lulus </a:t>
            </a:r>
            <a:r>
              <a:rPr lang="en-US" sz="2000" dirty="0" err="1"/>
              <a:t>sarjana</a:t>
            </a:r>
            <a:r>
              <a:rPr lang="en-US" sz="2000" dirty="0"/>
              <a:t>.</a:t>
            </a:r>
          </a:p>
          <a:p>
            <a:pPr algn="just"/>
            <a:r>
              <a:rPr lang="en-US" sz="2000" i="1" dirty="0"/>
              <a:t>Internship</a:t>
            </a:r>
            <a:r>
              <a:rPr lang="en-US" sz="2000" dirty="0"/>
              <a:t> </a:t>
            </a:r>
            <a:r>
              <a:rPr lang="en-US" sz="2000" dirty="0" err="1"/>
              <a:t>penting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mengaplikasikan</a:t>
            </a:r>
            <a:r>
              <a:rPr lang="en-US" sz="2000" dirty="0"/>
              <a:t> </a:t>
            </a:r>
            <a:r>
              <a:rPr lang="en-US" sz="2000" dirty="0" err="1"/>
              <a:t>ilmu</a:t>
            </a:r>
            <a:r>
              <a:rPr lang="en-US" sz="2000" dirty="0"/>
              <a:t> yang </a:t>
            </a:r>
            <a:r>
              <a:rPr lang="en-US" sz="2000" dirty="0" err="1"/>
              <a:t>didapat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perkuliahan</a:t>
            </a:r>
            <a:r>
              <a:rPr lang="en-US" sz="2000" dirty="0"/>
              <a:t>.</a:t>
            </a:r>
          </a:p>
          <a:p>
            <a:pPr algn="just"/>
            <a:r>
              <a:rPr lang="en-US" sz="2000" dirty="0" err="1"/>
              <a:t>Jumlah</a:t>
            </a:r>
            <a:r>
              <a:rPr lang="en-US" sz="2000" dirty="0"/>
              <a:t> </a:t>
            </a:r>
            <a:r>
              <a:rPr lang="en-US" sz="2000" dirty="0" err="1"/>
              <a:t>pelamar</a:t>
            </a:r>
            <a:r>
              <a:rPr lang="en-US" sz="2000" dirty="0"/>
              <a:t> internship di Indonesia </a:t>
            </a:r>
            <a:r>
              <a:rPr lang="en-US" sz="2000" dirty="0" err="1"/>
              <a:t>melalui</a:t>
            </a:r>
            <a:r>
              <a:rPr lang="en-US" sz="2000" dirty="0"/>
              <a:t> </a:t>
            </a:r>
            <a:r>
              <a:rPr lang="en-US" sz="2000" i="1" dirty="0"/>
              <a:t>online</a:t>
            </a:r>
            <a:r>
              <a:rPr lang="en-US" sz="2000" dirty="0"/>
              <a:t> </a:t>
            </a:r>
            <a:r>
              <a:rPr lang="en-US" sz="2000" dirty="0" err="1"/>
              <a:t>masih</a:t>
            </a:r>
            <a:r>
              <a:rPr lang="en-US" sz="2000" dirty="0"/>
              <a:t> </a:t>
            </a:r>
            <a:r>
              <a:rPr lang="en-US" sz="2000" dirty="0" err="1"/>
              <a:t>relatif</a:t>
            </a:r>
            <a:r>
              <a:rPr lang="en-US" sz="2000" dirty="0"/>
              <a:t> </a:t>
            </a:r>
            <a:r>
              <a:rPr lang="en-US" sz="2000" dirty="0" err="1"/>
              <a:t>kecil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Tujuan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Manfaat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01800"/>
            <a:ext cx="7924800" cy="4470400"/>
          </a:xfrm>
        </p:spPr>
        <p:txBody>
          <a:bodyPr>
            <a:normAutofit/>
          </a:bodyPr>
          <a:lstStyle/>
          <a:p>
            <a:pPr algn="just"/>
            <a:r>
              <a:rPr lang="en-US" sz="2000" b="1" dirty="0" err="1"/>
              <a:t>Tujuan</a:t>
            </a:r>
            <a:endParaRPr lang="en-US" sz="2000" b="1" dirty="0"/>
          </a:p>
          <a:p>
            <a:pPr lvl="1" algn="just"/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analisis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perancangan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pencarian</a:t>
            </a:r>
            <a:r>
              <a:rPr lang="en-US" sz="2000" dirty="0"/>
              <a:t> </a:t>
            </a:r>
            <a:r>
              <a:rPr lang="en-US" sz="2000" dirty="0" err="1"/>
              <a:t>lowongan</a:t>
            </a:r>
            <a:r>
              <a:rPr lang="en-US" sz="2000" dirty="0"/>
              <a:t> </a:t>
            </a:r>
            <a:r>
              <a:rPr lang="en-US" sz="2000" i="1" dirty="0"/>
              <a:t>internship</a:t>
            </a:r>
            <a:r>
              <a:rPr lang="en-US" sz="2000" dirty="0"/>
              <a:t>.</a:t>
            </a:r>
          </a:p>
          <a:p>
            <a:pPr lvl="1" algn="just"/>
            <a:r>
              <a:rPr lang="en-US" sz="2000" dirty="0" err="1"/>
              <a:t>Membuat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mengimplementasikan</a:t>
            </a:r>
            <a:r>
              <a:rPr lang="en-US" sz="2000" dirty="0"/>
              <a:t> </a:t>
            </a:r>
            <a:r>
              <a:rPr lang="en-US" sz="2000" i="1" dirty="0"/>
              <a:t>website </a:t>
            </a:r>
            <a:r>
              <a:rPr lang="en-US" sz="2000" dirty="0" err="1"/>
              <a:t>lowongan</a:t>
            </a:r>
            <a:r>
              <a:rPr lang="en-US" sz="2000" dirty="0"/>
              <a:t> </a:t>
            </a:r>
            <a:r>
              <a:rPr lang="en-US" sz="2000" i="1" dirty="0"/>
              <a:t>internship</a:t>
            </a:r>
            <a:r>
              <a:rPr lang="en-US" sz="2000" dirty="0"/>
              <a:t>.</a:t>
            </a:r>
          </a:p>
          <a:p>
            <a:pPr marL="320069" lvl="1" indent="0" algn="just">
              <a:buNone/>
            </a:pPr>
            <a:endParaRPr lang="en-US" sz="2000" dirty="0"/>
          </a:p>
          <a:p>
            <a:pPr algn="just"/>
            <a:r>
              <a:rPr lang="en-US" sz="2000" b="1" dirty="0" err="1"/>
              <a:t>Manfaat</a:t>
            </a:r>
            <a:endParaRPr lang="en-US" sz="2000" b="1" dirty="0"/>
          </a:p>
          <a:p>
            <a:pPr lvl="1" algn="just"/>
            <a:r>
              <a:rPr lang="en-US" sz="2000" dirty="0" err="1"/>
              <a:t>Membantu</a:t>
            </a:r>
            <a:r>
              <a:rPr lang="en-US" sz="2000" dirty="0"/>
              <a:t> </a:t>
            </a:r>
            <a:r>
              <a:rPr lang="en-US" sz="2000" dirty="0" err="1"/>
              <a:t>mahasiswa</a:t>
            </a:r>
            <a:r>
              <a:rPr lang="en-US" sz="2000" dirty="0"/>
              <a:t> yang </a:t>
            </a:r>
            <a:r>
              <a:rPr lang="en-US" sz="2000" dirty="0" err="1"/>
              <a:t>ingin</a:t>
            </a:r>
            <a:r>
              <a:rPr lang="en-US" sz="2000" dirty="0"/>
              <a:t> </a:t>
            </a:r>
            <a:r>
              <a:rPr lang="en-US" sz="2000" dirty="0" err="1"/>
              <a:t>mencari</a:t>
            </a:r>
            <a:r>
              <a:rPr lang="en-US" sz="2000" dirty="0"/>
              <a:t> </a:t>
            </a:r>
            <a:r>
              <a:rPr lang="en-US" sz="2000" dirty="0" err="1"/>
              <a:t>lowongan</a:t>
            </a:r>
            <a:r>
              <a:rPr lang="en-US" sz="2000" dirty="0"/>
              <a:t> internship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magang</a:t>
            </a:r>
            <a:r>
              <a:rPr lang="en-US" sz="2000" dirty="0"/>
              <a:t>.</a:t>
            </a:r>
          </a:p>
          <a:p>
            <a:pPr lvl="1" algn="just"/>
            <a:r>
              <a:rPr lang="en-US" sz="2000" dirty="0" err="1"/>
              <a:t>Membantu</a:t>
            </a:r>
            <a:r>
              <a:rPr lang="en-US" sz="2000" dirty="0"/>
              <a:t> </a:t>
            </a:r>
            <a:r>
              <a:rPr lang="en-US" sz="2000" dirty="0" err="1"/>
              <a:t>perusahaan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mendapatkan</a:t>
            </a:r>
            <a:r>
              <a:rPr lang="en-US" sz="2000" dirty="0"/>
              <a:t> </a:t>
            </a:r>
            <a:r>
              <a:rPr lang="en-US" sz="2000" dirty="0" err="1"/>
              <a:t>tenaga</a:t>
            </a:r>
            <a:r>
              <a:rPr lang="en-US" sz="2000" dirty="0"/>
              <a:t> </a:t>
            </a:r>
            <a:r>
              <a:rPr lang="en-US" sz="2000" dirty="0" err="1"/>
              <a:t>kerja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761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Ruang</a:t>
            </a:r>
            <a:r>
              <a:rPr lang="en-US" b="1" dirty="0"/>
              <a:t> </a:t>
            </a:r>
            <a:r>
              <a:rPr lang="en-US" b="1" dirty="0" err="1"/>
              <a:t>Lingkup</a:t>
            </a:r>
            <a:endParaRPr lang="en-US" b="1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2133263"/>
            <a:ext cx="7620000" cy="3353673"/>
          </a:xfrm>
        </p:spPr>
        <p:txBody>
          <a:bodyPr>
            <a:noAutofit/>
          </a:bodyPr>
          <a:lstStyle/>
          <a:p>
            <a:pPr marL="342991" indent="-342991" algn="just">
              <a:buFont typeface="+mj-lt"/>
              <a:buAutoNum type="arabicPeriod"/>
            </a:pPr>
            <a:r>
              <a:rPr lang="en-US" sz="2000" dirty="0" err="1"/>
              <a:t>Tampilan</a:t>
            </a:r>
            <a:r>
              <a:rPr lang="en-US" sz="2000" dirty="0"/>
              <a:t> </a:t>
            </a:r>
            <a:r>
              <a:rPr lang="en-US" sz="2000" dirty="0" err="1"/>
              <a:t>daftar</a:t>
            </a:r>
            <a:r>
              <a:rPr lang="en-US" sz="2000" dirty="0"/>
              <a:t> </a:t>
            </a:r>
            <a:r>
              <a:rPr lang="en-US" sz="2000" dirty="0" err="1"/>
              <a:t>lowongan</a:t>
            </a:r>
            <a:r>
              <a:rPr lang="en-US" sz="2000" dirty="0"/>
              <a:t> internship yang </a:t>
            </a:r>
            <a:r>
              <a:rPr lang="en-US" sz="2000" dirty="0" err="1"/>
              <a:t>dibuat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Perusahaan.</a:t>
            </a:r>
          </a:p>
          <a:p>
            <a:pPr marL="342991" indent="-342991" algn="just">
              <a:buFont typeface="+mj-lt"/>
              <a:buAutoNum type="arabicPeriod"/>
            </a:pPr>
            <a:r>
              <a:rPr lang="en-US" sz="2000" dirty="0" err="1"/>
              <a:t>Fitur</a:t>
            </a:r>
            <a:r>
              <a:rPr lang="en-US" sz="2000" dirty="0"/>
              <a:t> </a:t>
            </a:r>
            <a:r>
              <a:rPr lang="en-US" sz="2000" i="1" dirty="0"/>
              <a:t>Upload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i="1" dirty="0"/>
              <a:t>Preview</a:t>
            </a:r>
            <a:r>
              <a:rPr lang="en-US" sz="2000" dirty="0"/>
              <a:t> </a:t>
            </a:r>
            <a:r>
              <a:rPr lang="en-US" sz="2000" i="1" dirty="0"/>
              <a:t>Curriculum Vitae</a:t>
            </a:r>
            <a:r>
              <a:rPr lang="en-US" sz="2000" dirty="0"/>
              <a:t> yang di </a:t>
            </a:r>
            <a:r>
              <a:rPr lang="en-US" sz="2000" i="1" dirty="0"/>
              <a:t>upload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</a:t>
            </a:r>
            <a:r>
              <a:rPr lang="en-US" sz="2000" dirty="0" err="1"/>
              <a:t>pelamar</a:t>
            </a:r>
            <a:r>
              <a:rPr lang="en-US" sz="2000" dirty="0"/>
              <a:t>.</a:t>
            </a:r>
          </a:p>
          <a:p>
            <a:pPr marL="342991" indent="-342991" algn="just">
              <a:buFont typeface="+mj-lt"/>
              <a:buAutoNum type="arabicPeriod"/>
            </a:pPr>
            <a:r>
              <a:rPr lang="en-US" sz="2000" dirty="0" err="1"/>
              <a:t>Notifikasi</a:t>
            </a:r>
            <a:r>
              <a:rPr lang="en-US" sz="2000" dirty="0"/>
              <a:t> status </a:t>
            </a:r>
            <a:r>
              <a:rPr lang="en-US" sz="2000" dirty="0" err="1"/>
              <a:t>lowongan</a:t>
            </a:r>
            <a:r>
              <a:rPr lang="en-US" sz="2000" dirty="0"/>
              <a:t>.</a:t>
            </a:r>
          </a:p>
          <a:p>
            <a:pPr marL="342991" indent="-342991" algn="just">
              <a:buFont typeface="+mj-lt"/>
              <a:buAutoNum type="arabicPeriod"/>
            </a:pPr>
            <a:r>
              <a:rPr lang="en-US" sz="2000" dirty="0" err="1"/>
              <a:t>Mengirim</a:t>
            </a:r>
            <a:r>
              <a:rPr lang="en-US" sz="2000" dirty="0"/>
              <a:t> </a:t>
            </a:r>
            <a:r>
              <a:rPr lang="en-US" sz="2000" i="1" dirty="0"/>
              <a:t>email</a:t>
            </a:r>
            <a:r>
              <a:rPr lang="en-US" sz="2000" dirty="0"/>
              <a:t> 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Pelamar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Perusahaan.</a:t>
            </a:r>
          </a:p>
          <a:p>
            <a:pPr marL="342991" indent="-342991" algn="just">
              <a:buFont typeface="+mj-lt"/>
              <a:buAutoNum type="arabicPeriod"/>
            </a:pPr>
            <a:r>
              <a:rPr lang="en-US" sz="2000" dirty="0" err="1"/>
              <a:t>Menampilkan</a:t>
            </a:r>
            <a:r>
              <a:rPr lang="en-US" sz="2000" dirty="0"/>
              <a:t> </a:t>
            </a:r>
            <a:r>
              <a:rPr lang="en-US" sz="2000" i="1" dirty="0"/>
              <a:t>Profile</a:t>
            </a:r>
            <a:r>
              <a:rPr lang="en-US" sz="2000" dirty="0"/>
              <a:t> </a:t>
            </a:r>
            <a:r>
              <a:rPr lang="en-US" sz="2000" dirty="0" err="1"/>
              <a:t>Pelamar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Perusahaan.</a:t>
            </a:r>
          </a:p>
          <a:p>
            <a:pPr marL="342991" indent="-342991" algn="just">
              <a:buFont typeface="+mj-lt"/>
              <a:buAutoNum type="arabicPeriod"/>
            </a:pPr>
            <a:r>
              <a:rPr lang="en-US" sz="2000" dirty="0" err="1"/>
              <a:t>Fitur</a:t>
            </a:r>
            <a:r>
              <a:rPr lang="en-US" sz="2000" dirty="0"/>
              <a:t> </a:t>
            </a:r>
            <a:r>
              <a:rPr lang="en-US" sz="2000" dirty="0" err="1"/>
              <a:t>tambahan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mem-</a:t>
            </a:r>
            <a:r>
              <a:rPr lang="en-US" sz="2000" i="1" dirty="0"/>
              <a:t>filter</a:t>
            </a:r>
            <a:r>
              <a:rPr lang="en-US" sz="2000" dirty="0"/>
              <a:t> </a:t>
            </a:r>
            <a:r>
              <a:rPr lang="en-US" sz="2000" dirty="0" err="1"/>
              <a:t>pencarian</a:t>
            </a:r>
            <a:r>
              <a:rPr lang="en-US" sz="2000" dirty="0"/>
              <a:t> </a:t>
            </a:r>
            <a:r>
              <a:rPr lang="en-US" sz="2000" dirty="0" err="1"/>
              <a:t>Pelamar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universitas</a:t>
            </a:r>
            <a:r>
              <a:rPr lang="en-US" sz="2000" dirty="0"/>
              <a:t> </a:t>
            </a:r>
            <a:r>
              <a:rPr lang="en-US" sz="2000" dirty="0" err="1"/>
              <a:t>tertentu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86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52400" y="2590800"/>
            <a:ext cx="3371924" cy="1083752"/>
          </a:xfrm>
          <a:prstGeom prst="rect">
            <a:avLst/>
          </a:prstGeom>
        </p:spPr>
        <p:txBody>
          <a:bodyPr vert="horz" lIns="91448" tIns="45724" rIns="91448" bIns="45724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20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1" dirty="0" err="1"/>
              <a:t>Alur</a:t>
            </a:r>
            <a:r>
              <a:rPr lang="en-US" sz="2701" dirty="0"/>
              <a:t> </a:t>
            </a:r>
            <a:r>
              <a:rPr lang="en-US" sz="2701" dirty="0" err="1"/>
              <a:t>Kerangka</a:t>
            </a:r>
            <a:r>
              <a:rPr lang="en-US" sz="2701" dirty="0"/>
              <a:t> </a:t>
            </a:r>
            <a:r>
              <a:rPr lang="en-US" sz="2701" dirty="0" err="1"/>
              <a:t>Berpikir</a:t>
            </a:r>
            <a:endParaRPr lang="en-US" sz="2701" dirty="0"/>
          </a:p>
        </p:txBody>
      </p:sp>
      <p:pic>
        <p:nvPicPr>
          <p:cNvPr id="4" name="Picture 2" descr="Diagram Kerangka Berpiki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76200"/>
            <a:ext cx="5620539" cy="67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068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-152400"/>
            <a:ext cx="5677287" cy="1083752"/>
          </a:xfrm>
        </p:spPr>
        <p:txBody>
          <a:bodyPr>
            <a:normAutofit/>
          </a:bodyPr>
          <a:lstStyle/>
          <a:p>
            <a:pPr algn="ctr"/>
            <a:r>
              <a:rPr lang="en-US" sz="3001" b="1" dirty="0" err="1"/>
              <a:t>Simpulan</a:t>
            </a:r>
            <a:r>
              <a:rPr lang="en-US" sz="3001" b="1" dirty="0"/>
              <a:t> </a:t>
            </a:r>
            <a:r>
              <a:rPr lang="en-US" sz="3001" b="1" dirty="0" err="1"/>
              <a:t>dan</a:t>
            </a:r>
            <a:r>
              <a:rPr lang="en-US" sz="3001" b="1" dirty="0"/>
              <a:t> Saran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52943" y="1219200"/>
            <a:ext cx="6019384" cy="933693"/>
          </a:xfrm>
        </p:spPr>
        <p:txBody>
          <a:bodyPr>
            <a:noAutofit/>
          </a:bodyPr>
          <a:lstStyle/>
          <a:p>
            <a:r>
              <a:rPr lang="en-US" sz="2800" b="1" dirty="0" err="1"/>
              <a:t>Simpulan</a:t>
            </a:r>
            <a:endParaRPr lang="en-US" sz="2800" b="1" dirty="0"/>
          </a:p>
          <a:p>
            <a:endParaRPr lang="en-US" b="1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Mempermudah</a:t>
            </a:r>
            <a:r>
              <a:rPr lang="en-US" sz="2000" dirty="0"/>
              <a:t> </a:t>
            </a:r>
            <a:r>
              <a:rPr lang="en-US" sz="2000" dirty="0" err="1"/>
              <a:t>mahasiswa</a:t>
            </a:r>
            <a:r>
              <a:rPr lang="en-US" sz="2000" dirty="0"/>
              <a:t> </a:t>
            </a:r>
            <a:r>
              <a:rPr lang="en-US" sz="2000" dirty="0" err="1"/>
              <a:t>mencari</a:t>
            </a:r>
            <a:r>
              <a:rPr lang="en-US" sz="2000" dirty="0"/>
              <a:t> </a:t>
            </a:r>
            <a:r>
              <a:rPr lang="en-US" sz="2000" dirty="0" err="1"/>
              <a:t>lowongan</a:t>
            </a:r>
            <a:r>
              <a:rPr lang="en-US" sz="2000" dirty="0"/>
              <a:t> </a:t>
            </a:r>
            <a:r>
              <a:rPr lang="en-US" sz="2000" i="1" dirty="0"/>
              <a:t>internship</a:t>
            </a:r>
            <a:r>
              <a:rPr lang="en-US" sz="2000" dirty="0"/>
              <a:t> yang </a:t>
            </a:r>
            <a:r>
              <a:rPr lang="en-US" sz="2000" dirty="0" err="1"/>
              <a:t>sesuai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bidangnya</a:t>
            </a:r>
            <a:r>
              <a:rPr lang="en-US" sz="2000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Membantu</a:t>
            </a:r>
            <a:r>
              <a:rPr lang="en-US" sz="2000" dirty="0"/>
              <a:t> </a:t>
            </a:r>
            <a:r>
              <a:rPr lang="en-US" sz="2000" dirty="0" err="1"/>
              <a:t>perusahaan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mudah</a:t>
            </a:r>
            <a:r>
              <a:rPr lang="en-US" sz="2000" dirty="0"/>
              <a:t> </a:t>
            </a:r>
            <a:r>
              <a:rPr lang="en-US" sz="2000" dirty="0" err="1"/>
              <a:t>mencari</a:t>
            </a:r>
            <a:r>
              <a:rPr lang="en-US" sz="2000" dirty="0"/>
              <a:t> </a:t>
            </a:r>
            <a:r>
              <a:rPr lang="en-US" sz="2000" dirty="0" err="1"/>
              <a:t>tanaga</a:t>
            </a:r>
            <a:r>
              <a:rPr lang="en-US" sz="2000" dirty="0"/>
              <a:t> </a:t>
            </a:r>
            <a:r>
              <a:rPr lang="en-US" sz="2000" dirty="0" err="1"/>
              <a:t>kerja</a:t>
            </a:r>
            <a:r>
              <a:rPr lang="en-US" sz="2000" dirty="0"/>
              <a:t> </a:t>
            </a:r>
            <a:r>
              <a:rPr lang="en-US" sz="2000" i="1" dirty="0"/>
              <a:t>internship</a:t>
            </a:r>
            <a:r>
              <a:rPr lang="en-US" sz="2000" dirty="0"/>
              <a:t> yang </a:t>
            </a:r>
            <a:r>
              <a:rPr lang="en-US" sz="2000" dirty="0" err="1"/>
              <a:t>cepat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sesuai</a:t>
            </a:r>
            <a:r>
              <a:rPr lang="en-US" sz="2000" dirty="0"/>
              <a:t> </a:t>
            </a:r>
            <a:r>
              <a:rPr lang="en-US" sz="2000" dirty="0" err="1"/>
              <a:t>kriteria</a:t>
            </a:r>
            <a:r>
              <a:rPr lang="en-US" sz="2000" dirty="0"/>
              <a:t> </a:t>
            </a:r>
            <a:r>
              <a:rPr lang="en-US" sz="2000" dirty="0" err="1"/>
              <a:t>perusahaan</a:t>
            </a:r>
            <a:r>
              <a:rPr lang="en-US" sz="2000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Tampilan</a:t>
            </a:r>
            <a:r>
              <a:rPr lang="en-US" sz="2000" dirty="0"/>
              <a:t> </a:t>
            </a:r>
            <a:r>
              <a:rPr lang="en-US" sz="2000" i="1" dirty="0"/>
              <a:t>website</a:t>
            </a:r>
            <a:r>
              <a:rPr lang="en-US" sz="2000" dirty="0"/>
              <a:t> yang </a:t>
            </a:r>
            <a:r>
              <a:rPr lang="en-US" sz="2000" dirty="0" err="1"/>
              <a:t>mudah</a:t>
            </a:r>
            <a:r>
              <a:rPr lang="en-US" sz="2000" dirty="0"/>
              <a:t> </a:t>
            </a:r>
            <a:r>
              <a:rPr lang="en-US" sz="2000" dirty="0" err="1"/>
              <a:t>dipahami</a:t>
            </a:r>
            <a:r>
              <a:rPr lang="en-US" sz="2000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Memudahkan</a:t>
            </a:r>
            <a:r>
              <a:rPr lang="en-US" sz="2000" dirty="0"/>
              <a:t> </a:t>
            </a:r>
            <a:r>
              <a:rPr lang="en-US" sz="2000" dirty="0" err="1"/>
              <a:t>akses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</a:t>
            </a:r>
            <a:r>
              <a:rPr lang="en-US" sz="2000" dirty="0" err="1"/>
              <a:t>pengguna</a:t>
            </a:r>
            <a:r>
              <a:rPr lang="en-US" sz="2000" dirty="0"/>
              <a:t> </a:t>
            </a:r>
            <a:r>
              <a:rPr lang="en-US" sz="2000" dirty="0" err="1"/>
              <a:t>yaitu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diakses</a:t>
            </a:r>
            <a:r>
              <a:rPr lang="en-US" sz="2000" dirty="0"/>
              <a:t> </a:t>
            </a:r>
            <a:r>
              <a:rPr lang="en-US" sz="2000" dirty="0" err="1"/>
              <a:t>dimana</a:t>
            </a:r>
            <a:r>
              <a:rPr lang="en-US" sz="2000" dirty="0"/>
              <a:t> pun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kapan</a:t>
            </a:r>
            <a:r>
              <a:rPr lang="en-US" sz="2000" dirty="0"/>
              <a:t> pun </a:t>
            </a:r>
            <a:r>
              <a:rPr lang="en-US" sz="2000" dirty="0" err="1"/>
              <a:t>secara</a:t>
            </a:r>
            <a:r>
              <a:rPr lang="en-US" sz="2000" dirty="0"/>
              <a:t> online.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92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65849" y="152400"/>
            <a:ext cx="5677287" cy="1083752"/>
          </a:xfrm>
          <a:prstGeom prst="rect">
            <a:avLst/>
          </a:prstGeom>
        </p:spPr>
        <p:txBody>
          <a:bodyPr vert="horz" lIns="121899" tIns="60949" rIns="121899" bIns="60949" rtlCol="0" anchor="t">
            <a:normAutofit/>
          </a:bodyPr>
          <a:lstStyle>
            <a:lvl1pPr algn="l" defTabSz="914484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051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1" b="1"/>
              <a:t>Simpulan dan Saran</a:t>
            </a:r>
            <a:endParaRPr lang="en-US" sz="3001" b="1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304800" y="4495800"/>
            <a:ext cx="6019384" cy="933693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>
            <a:lvl1pPr marL="0" indent="0" algn="l" defTabSz="914484" rtl="0" eaLnBrk="1" latinLnBrk="0" hangingPunct="1">
              <a:lnSpc>
                <a:spcPct val="95000"/>
              </a:lnSpc>
              <a:spcBef>
                <a:spcPts val="0"/>
              </a:spcBef>
              <a:buSzPct val="100000"/>
              <a:buFont typeface="Arial" pitchFamily="34" charset="0"/>
              <a:buNone/>
              <a:defRPr sz="21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2" indent="0" algn="l" defTabSz="914484" rtl="0" eaLnBrk="1" latinLnBrk="0" hangingPunct="1">
              <a:lnSpc>
                <a:spcPct val="95000"/>
              </a:lnSpc>
              <a:spcBef>
                <a:spcPts val="800"/>
              </a:spcBef>
              <a:buSzPct val="10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84" indent="0" algn="l" defTabSz="914484" rtl="0" eaLnBrk="1" latinLnBrk="0" hangingPunct="1">
              <a:lnSpc>
                <a:spcPct val="95000"/>
              </a:lnSpc>
              <a:spcBef>
                <a:spcPts val="800"/>
              </a:spcBef>
              <a:buSzPct val="100000"/>
              <a:buFont typeface="Century Gothic" pitchFamily="34" charset="0"/>
              <a:buNone/>
              <a:defRPr sz="157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726" indent="0" algn="l" defTabSz="914484" rtl="0" eaLnBrk="1" latinLnBrk="0" hangingPunct="1">
              <a:lnSpc>
                <a:spcPct val="95000"/>
              </a:lnSpc>
              <a:spcBef>
                <a:spcPts val="800"/>
              </a:spcBef>
              <a:buSzPct val="100000"/>
              <a:buFont typeface="Century Gothic" pitchFamily="34" charset="0"/>
              <a:buNone/>
              <a:defRPr sz="142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967" indent="0" algn="l" defTabSz="914484" rtl="0" eaLnBrk="1" latinLnBrk="0" hangingPunct="1">
              <a:lnSpc>
                <a:spcPct val="95000"/>
              </a:lnSpc>
              <a:spcBef>
                <a:spcPts val="800"/>
              </a:spcBef>
              <a:buSzPct val="100000"/>
              <a:buFont typeface="Century Gothic" pitchFamily="34" charset="0"/>
              <a:buNone/>
              <a:defRPr sz="142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210" indent="0" algn="l" defTabSz="914484" rtl="0" eaLnBrk="1" latinLnBrk="0" hangingPunct="1">
              <a:lnSpc>
                <a:spcPct val="95000"/>
              </a:lnSpc>
              <a:spcBef>
                <a:spcPts val="800"/>
              </a:spcBef>
              <a:buSzPct val="90000"/>
              <a:buFont typeface="Century Gothic" pitchFamily="34" charset="0"/>
              <a:buNone/>
              <a:defRPr sz="142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451" indent="0" algn="l" defTabSz="914484" rtl="0" eaLnBrk="1" latinLnBrk="0" hangingPunct="1">
              <a:lnSpc>
                <a:spcPct val="95000"/>
              </a:lnSpc>
              <a:spcBef>
                <a:spcPts val="800"/>
              </a:spcBef>
              <a:buSzPct val="90000"/>
              <a:buFont typeface="Century Gothic" pitchFamily="34" charset="0"/>
              <a:buNone/>
              <a:defRPr sz="142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693" indent="0" algn="l" defTabSz="914484" rtl="0" eaLnBrk="1" latinLnBrk="0" hangingPunct="1">
              <a:lnSpc>
                <a:spcPct val="95000"/>
              </a:lnSpc>
              <a:spcBef>
                <a:spcPts val="800"/>
              </a:spcBef>
              <a:buSzPct val="90000"/>
              <a:buFont typeface="Century Gothic" pitchFamily="34" charset="0"/>
              <a:buNone/>
              <a:defRPr sz="142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935" indent="0" algn="l" defTabSz="914484" rtl="0" eaLnBrk="1" latinLnBrk="0" hangingPunct="1">
              <a:lnSpc>
                <a:spcPct val="95000"/>
              </a:lnSpc>
              <a:spcBef>
                <a:spcPts val="800"/>
              </a:spcBef>
              <a:buSzPct val="90000"/>
              <a:buFont typeface="Century Gothic" pitchFamily="34" charset="0"/>
              <a:buNone/>
              <a:defRPr sz="142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Saran</a:t>
            </a:r>
          </a:p>
          <a:p>
            <a:endParaRPr lang="en-US" b="1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Mengembangkan</a:t>
            </a:r>
            <a:r>
              <a:rPr lang="en-US" sz="2000" dirty="0"/>
              <a:t> </a:t>
            </a:r>
            <a:r>
              <a:rPr lang="en-US" sz="2000" dirty="0" err="1"/>
              <a:t>aplikasi</a:t>
            </a:r>
            <a:r>
              <a:rPr lang="en-US" sz="2000" dirty="0"/>
              <a:t> yang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interaktif</a:t>
            </a:r>
            <a:r>
              <a:rPr lang="en-US" sz="2000" dirty="0"/>
              <a:t> </a:t>
            </a:r>
            <a:r>
              <a:rPr lang="en-US" sz="2000" dirty="0" err="1"/>
              <a:t>kepada</a:t>
            </a:r>
            <a:r>
              <a:rPr lang="en-US" sz="2000" dirty="0"/>
              <a:t> </a:t>
            </a:r>
            <a:r>
              <a:rPr lang="en-US" sz="2000" dirty="0" err="1"/>
              <a:t>pengguna</a:t>
            </a:r>
            <a:r>
              <a:rPr lang="en-US" sz="2000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Mengembangkan</a:t>
            </a:r>
            <a:r>
              <a:rPr lang="en-US" sz="2000" dirty="0"/>
              <a:t> </a:t>
            </a:r>
            <a:r>
              <a:rPr lang="en-US" sz="2000" dirty="0" err="1"/>
              <a:t>aplikasi</a:t>
            </a:r>
            <a:r>
              <a:rPr lang="en-US" sz="2000" dirty="0"/>
              <a:t> agar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</a:t>
            </a:r>
            <a:r>
              <a:rPr lang="en-US" sz="2000" dirty="0" err="1"/>
              <a:t>masyarakat</a:t>
            </a:r>
            <a:r>
              <a:rPr lang="en-US" sz="2000" dirty="0"/>
              <a:t> </a:t>
            </a:r>
            <a:r>
              <a:rPr lang="en-US" sz="2000" dirty="0" err="1"/>
              <a:t>luas</a:t>
            </a:r>
            <a:r>
              <a:rPr lang="en-US" sz="2000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Penambahan</a:t>
            </a:r>
            <a:r>
              <a:rPr lang="en-US" sz="2000" dirty="0"/>
              <a:t> </a:t>
            </a:r>
            <a:r>
              <a:rPr lang="en-US" sz="2000" dirty="0" err="1"/>
              <a:t>fitur</a:t>
            </a:r>
            <a:r>
              <a:rPr lang="en-US" sz="2000" dirty="0"/>
              <a:t> </a:t>
            </a:r>
            <a:r>
              <a:rPr lang="en-US" sz="2000" i="1" dirty="0"/>
              <a:t>“Notification”</a:t>
            </a:r>
            <a:r>
              <a:rPr lang="en-US" sz="2000" dirty="0"/>
              <a:t> yang </a:t>
            </a:r>
            <a:r>
              <a:rPr lang="en-US" sz="2000" dirty="0" err="1"/>
              <a:t>lebih</a:t>
            </a:r>
            <a:r>
              <a:rPr lang="en-US" sz="2000" dirty="0"/>
              <a:t> “</a:t>
            </a:r>
            <a:r>
              <a:rPr lang="en-US" sz="2000" dirty="0" err="1"/>
              <a:t>nyata</a:t>
            </a:r>
            <a:r>
              <a:rPr lang="en-US" sz="2000" dirty="0"/>
              <a:t>” </a:t>
            </a:r>
            <a:r>
              <a:rPr lang="en-US" sz="2000" dirty="0" err="1"/>
              <a:t>yakni</a:t>
            </a:r>
            <a:r>
              <a:rPr lang="en-US" sz="2000" dirty="0"/>
              <a:t> </a:t>
            </a:r>
            <a:r>
              <a:rPr lang="en-US" sz="2000" dirty="0" err="1"/>
              <a:t>melalui</a:t>
            </a:r>
            <a:r>
              <a:rPr lang="en-US" sz="2000" dirty="0"/>
              <a:t> SMS.</a:t>
            </a:r>
            <a:endParaRPr lang="en-US" sz="2000" i="1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Menambah</a:t>
            </a:r>
            <a:r>
              <a:rPr lang="en-US" sz="2000" dirty="0"/>
              <a:t> </a:t>
            </a:r>
            <a:r>
              <a:rPr lang="en-US" sz="2000" dirty="0" err="1"/>
              <a:t>fitur</a:t>
            </a:r>
            <a:r>
              <a:rPr lang="en-US" sz="2000" dirty="0"/>
              <a:t> “Review” 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63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6a3b790c7cfc9220ebe5-eb61d9770b9e4a1d2dacebe5287fbc1d.ssl.cf2.rackcdn.com/7qq3NqF2CL_140065424709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6629400"/>
            <a:ext cx="9296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Image source : </a:t>
            </a:r>
            <a:r>
              <a:rPr lang="en-US" sz="1000" dirty="0">
                <a:solidFill>
                  <a:schemeClr val="bg1"/>
                </a:solidFill>
              </a:rPr>
              <a:t>https://6a3b790c7cfc9220ebe5-eb61d9770b9e4a1d2dacebe5287fbc1d.ssl.cf2.rackcdn.com/7qq3NqF2CL_1400654247096.jpg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94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F769AD3B-90E4-4F81-9CF2-8BD9F607FEC3}" vid="{18F656D2-BE2F-4155-8430-D393897A45F9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01D382-32B0-43EE-932C-28906AF37617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4873beb7-5857-4685-be1f-d57550cc96cc"/>
    <ds:schemaRef ds:uri="http://www.w3.org/XML/1998/namespace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622</TotalTime>
  <Words>265</Words>
  <Application>Microsoft Office PowerPoint</Application>
  <PresentationFormat>On-screen Show (4:3)</PresentationFormat>
  <Paragraphs>50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Books 16x9</vt:lpstr>
      <vt:lpstr>Perancangan dan Implementasi Sistem Pencarian Lowongan Internship Berbasis Web</vt:lpstr>
      <vt:lpstr>Latar Belakang</vt:lpstr>
      <vt:lpstr>Tujuan dan Manfaat</vt:lpstr>
      <vt:lpstr>Ruang Lingkup</vt:lpstr>
      <vt:lpstr>PowerPoint Presentation</vt:lpstr>
      <vt:lpstr>Simpulan dan Saran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Perancangan dan Implementasi Sistem Pencarian Lowongan Internship Berbasis Web</dc:title>
  <dc:creator>COMPAQ</dc:creator>
  <cp:lastModifiedBy>Axel Soedarsono</cp:lastModifiedBy>
  <cp:revision>96</cp:revision>
  <dcterms:created xsi:type="dcterms:W3CDTF">2016-12-12T10:23:32Z</dcterms:created>
  <dcterms:modified xsi:type="dcterms:W3CDTF">2017-02-05T09:28:14Z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