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64" r:id="rId5"/>
    <p:sldId id="276" r:id="rId6"/>
    <p:sldId id="281" r:id="rId7"/>
    <p:sldId id="278" r:id="rId8"/>
    <p:sldId id="282" r:id="rId9"/>
    <p:sldId id="284" r:id="rId10"/>
    <p:sldId id="283" r:id="rId11"/>
    <p:sldId id="285" r:id="rId12"/>
    <p:sldId id="286" r:id="rId13"/>
    <p:sldId id="287" r:id="rId14"/>
    <p:sldId id="288" r:id="rId15"/>
    <p:sldId id="289" r:id="rId16"/>
    <p:sldId id="291" r:id="rId17"/>
    <p:sldId id="269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2880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280" autoAdjust="0"/>
  </p:normalViewPr>
  <p:slideViewPr>
    <p:cSldViewPr showGuides="1">
      <p:cViewPr varScale="1">
        <p:scale>
          <a:sx n="72" d="100"/>
          <a:sy n="72" d="100"/>
        </p:scale>
        <p:origin x="1146" y="54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en-US" dirty="0"/>
            <a:t>1. </a:t>
          </a:r>
          <a:r>
            <a:rPr lang="en-US" dirty="0" err="1"/>
            <a:t>Identifikasi</a:t>
          </a:r>
          <a:r>
            <a:rPr lang="en-US" dirty="0"/>
            <a:t> </a:t>
          </a:r>
          <a:r>
            <a:rPr lang="en-US" dirty="0" err="1"/>
            <a:t>Masalah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descr="Vertical bullet list showing 3 groups arranged one below the other and bullet points are present under each group."/>
        </a:ext>
      </dgm:extLst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b="1" dirty="0" err="1"/>
            <a:t>Mahasiswa</a:t>
          </a:r>
          <a:r>
            <a:rPr lang="en-US" b="1" dirty="0"/>
            <a:t> </a:t>
          </a:r>
          <a:r>
            <a:rPr lang="en-US" dirty="0" err="1"/>
            <a:t>kesulitan</a:t>
          </a:r>
          <a:r>
            <a:rPr lang="en-US" dirty="0"/>
            <a:t> </a:t>
          </a:r>
          <a:r>
            <a:rPr lang="en-US" dirty="0" err="1"/>
            <a:t>mencari</a:t>
          </a:r>
          <a:r>
            <a:rPr lang="en-US" dirty="0"/>
            <a:t> </a:t>
          </a:r>
          <a:r>
            <a:rPr lang="en-US" dirty="0" err="1"/>
            <a:t>lowongan</a:t>
          </a:r>
          <a:r>
            <a:rPr lang="en-US" dirty="0"/>
            <a:t> </a:t>
          </a:r>
          <a:r>
            <a:rPr lang="en-US" b="1" dirty="0"/>
            <a:t>internship.</a:t>
          </a:r>
          <a:endParaRPr lang="en-US" dirty="0"/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3EAD35F-38F2-4CB7-9A6D-B04FFD8A51FD}">
      <dgm:prSet phldrT="[Text]"/>
      <dgm:spPr/>
      <dgm:t>
        <a:bodyPr/>
        <a:lstStyle/>
        <a:p>
          <a:r>
            <a:rPr lang="en-US" b="1" dirty="0"/>
            <a:t>Perusahaan</a:t>
          </a:r>
          <a:r>
            <a:rPr lang="en-US" dirty="0"/>
            <a:t> </a:t>
          </a:r>
          <a:r>
            <a:rPr lang="en-US" dirty="0" err="1"/>
            <a:t>kesulitan</a:t>
          </a:r>
          <a:r>
            <a:rPr lang="en-US" dirty="0"/>
            <a:t> </a:t>
          </a:r>
          <a:r>
            <a:rPr lang="en-US" dirty="0" err="1"/>
            <a:t>mencari</a:t>
          </a:r>
          <a:r>
            <a:rPr lang="en-US" dirty="0"/>
            <a:t> </a:t>
          </a:r>
          <a:r>
            <a:rPr lang="en-US" dirty="0" err="1"/>
            <a:t>tenaga</a:t>
          </a:r>
          <a:r>
            <a:rPr lang="en-US" dirty="0"/>
            <a:t> </a:t>
          </a:r>
          <a:r>
            <a:rPr lang="en-US" dirty="0" err="1"/>
            <a:t>kerja</a:t>
          </a:r>
          <a:r>
            <a:rPr lang="en-US" dirty="0"/>
            <a:t> </a:t>
          </a:r>
          <a:r>
            <a:rPr lang="en-US" b="1" dirty="0" err="1"/>
            <a:t>internhip</a:t>
          </a:r>
          <a:r>
            <a:rPr lang="en-US" b="0" dirty="0"/>
            <a:t> yang </a:t>
          </a:r>
          <a:r>
            <a:rPr lang="en-US" b="0" dirty="0" err="1"/>
            <a:t>baik</a:t>
          </a:r>
          <a:r>
            <a:rPr lang="en-US" b="0" dirty="0"/>
            <a:t>.</a:t>
          </a:r>
          <a:endParaRPr lang="en-US" dirty="0"/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lang="en-US"/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/>
            <a:t>2. </a:t>
          </a:r>
          <a:r>
            <a:rPr lang="en-US" dirty="0" err="1"/>
            <a:t>Survei</a:t>
          </a:r>
          <a:r>
            <a:rPr lang="en-US" dirty="0"/>
            <a:t> </a:t>
          </a:r>
          <a:r>
            <a:rPr lang="en-US" dirty="0" err="1"/>
            <a:t>Kuesioner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descr="Vertical bullet list showing 3 groups arranged one below the other and bullet points are present under each group."/>
        </a:ext>
      </dgm:extLs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/>
      <dgm:spPr/>
      <dgm:t>
        <a:bodyPr/>
        <a:lstStyle/>
        <a:p>
          <a:r>
            <a:rPr lang="en-US" dirty="0" err="1"/>
            <a:t>Memastikan</a:t>
          </a:r>
          <a:r>
            <a:rPr lang="en-US" dirty="0"/>
            <a:t> </a:t>
          </a:r>
          <a:r>
            <a:rPr lang="en-US" dirty="0" err="1"/>
            <a:t>apakah</a:t>
          </a:r>
          <a:r>
            <a:rPr lang="en-US" dirty="0"/>
            <a:t> </a:t>
          </a:r>
          <a:r>
            <a:rPr lang="en-US" dirty="0" err="1"/>
            <a:t>kesulitan</a:t>
          </a:r>
          <a:r>
            <a:rPr lang="en-US" dirty="0"/>
            <a:t> yang </a:t>
          </a:r>
          <a:r>
            <a:rPr lang="en-US" dirty="0" err="1"/>
            <a:t>dialami</a:t>
          </a:r>
          <a:r>
            <a:rPr lang="en-US" dirty="0"/>
            <a:t> </a:t>
          </a:r>
          <a:r>
            <a:rPr lang="en-US" b="1" dirty="0"/>
            <a:t>Perusahaan</a:t>
          </a:r>
          <a:r>
            <a:rPr lang="en-US" b="0" dirty="0"/>
            <a:t> </a:t>
          </a:r>
          <a:r>
            <a:rPr lang="en-US" b="0" dirty="0" err="1"/>
            <a:t>dan</a:t>
          </a:r>
          <a:r>
            <a:rPr lang="en-US" b="0" dirty="0"/>
            <a:t> </a:t>
          </a:r>
          <a:r>
            <a:rPr lang="en-US" b="1" dirty="0" err="1"/>
            <a:t>Mahasiswa</a:t>
          </a:r>
          <a:r>
            <a:rPr lang="en-US" b="0" dirty="0"/>
            <a:t>.</a:t>
          </a:r>
          <a:endParaRPr lang="en-US" dirty="0"/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/>
        </a:p>
      </dgm:t>
    </dgm:pt>
    <dgm:pt modelId="{FE0A3CAE-D039-42F2-AF12-1E6F6793A633}">
      <dgm:prSet phldrT="[Text]"/>
      <dgm:spPr/>
      <dgm:t>
        <a:bodyPr/>
        <a:lstStyle/>
        <a:p>
          <a:r>
            <a:rPr lang="en-US" dirty="0" err="1"/>
            <a:t>Wawancara</a:t>
          </a:r>
          <a:r>
            <a:rPr lang="en-US" dirty="0"/>
            <a:t> </a:t>
          </a:r>
          <a:r>
            <a:rPr lang="en-US" dirty="0" err="1"/>
            <a:t>ke</a:t>
          </a:r>
          <a:r>
            <a:rPr lang="en-US" dirty="0"/>
            <a:t> </a:t>
          </a:r>
          <a:r>
            <a:rPr lang="en-US" dirty="0" err="1"/>
            <a:t>berbagai</a:t>
          </a:r>
          <a:r>
            <a:rPr lang="en-US" dirty="0"/>
            <a:t> </a:t>
          </a:r>
          <a:r>
            <a:rPr lang="en-US" b="1" dirty="0" err="1"/>
            <a:t>Mahasiswa</a:t>
          </a:r>
          <a:r>
            <a:rPr lang="en-US" dirty="0"/>
            <a:t> </a:t>
          </a:r>
          <a:r>
            <a:rPr lang="en-US" dirty="0" err="1"/>
            <a:t>dan</a:t>
          </a:r>
          <a:r>
            <a:rPr lang="en-US" dirty="0"/>
            <a:t> </a:t>
          </a:r>
          <a:r>
            <a:rPr lang="en-US" b="1" dirty="0"/>
            <a:t>Perusahaan</a:t>
          </a:r>
          <a:r>
            <a:rPr lang="en-US" b="0" dirty="0"/>
            <a:t> </a:t>
          </a:r>
          <a:r>
            <a:rPr lang="en-US" b="0" dirty="0" err="1"/>
            <a:t>untuk</a:t>
          </a:r>
          <a:r>
            <a:rPr lang="en-US" b="0" dirty="0"/>
            <a:t> </a:t>
          </a:r>
          <a:r>
            <a:rPr lang="en-US" b="0" dirty="0" err="1"/>
            <a:t>mendapatkan</a:t>
          </a:r>
          <a:r>
            <a:rPr lang="en-US" b="0" dirty="0"/>
            <a:t> </a:t>
          </a:r>
          <a:r>
            <a:rPr lang="en-US" b="1" dirty="0"/>
            <a:t>Data </a:t>
          </a:r>
          <a:r>
            <a:rPr lang="en-US" b="1" dirty="0" err="1"/>
            <a:t>Kualitatif</a:t>
          </a:r>
          <a:r>
            <a:rPr lang="en-US" b="0" dirty="0"/>
            <a:t>.</a:t>
          </a:r>
          <a:endParaRPr lang="en-US" b="1" dirty="0"/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lang="en-US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/>
            <a:t>3. </a:t>
          </a:r>
          <a:r>
            <a:rPr lang="en-US" dirty="0" err="1"/>
            <a:t>Pengumpulan</a:t>
          </a:r>
          <a:r>
            <a:rPr lang="en-US" dirty="0"/>
            <a:t> Data (</a:t>
          </a:r>
          <a:r>
            <a:rPr lang="en-US" dirty="0" err="1"/>
            <a:t>Wawancara</a:t>
          </a:r>
          <a:r>
            <a:rPr lang="en-US" dirty="0"/>
            <a:t>)</a:t>
          </a:r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A9DD881E-A532-414B-870C-8ADE2076F78C}" type="pres">
      <dgm:prSet presAssocID="{477D14C5-CED9-4CFC-B338-DFB0C8090B9F}" presName="parentText" presStyleLbl="node1" presStyleIdx="0" presStyleCnt="3" custLinFactNeighborX="-1053">
        <dgm:presLayoutVars>
          <dgm:chMax val="0"/>
          <dgm:bulletEnabled val="1"/>
        </dgm:presLayoutVars>
      </dgm:prSet>
      <dgm:spPr/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A55A44F5-7713-43BE-A80C-9D7C49E6D5AD}" type="presOf" srcId="{D6510970-8F9C-4B45-A0F3-6ACB9AA76D40}" destId="{782956A5-ADC8-4959-B856-589B9D9B9635}" srcOrd="0" destOrd="0" presId="urn:microsoft.com/office/officeart/2005/8/layout/vList2"/>
    <dgm:cxn modelId="{8D0A4494-246A-45A7-AB6A-CDBC9E33ECD3}" type="presOf" srcId="{477D14C5-CED9-4CFC-B338-DFB0C8090B9F}" destId="{A9DD881E-A532-414B-870C-8ADE2076F78C}" srcOrd="0" destOrd="0" presId="urn:microsoft.com/office/officeart/2005/8/layout/vList2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96956FBE-70C8-4F89-BD0B-33093C0F439D}" type="presOf" srcId="{3C67E77D-62FA-499D-B5E6-E79A091C5267}" destId="{81203336-F3DE-4B3A-BCF4-0F68C23AC2BB}" srcOrd="0" destOrd="0" presId="urn:microsoft.com/office/officeart/2005/8/layout/vList2"/>
    <dgm:cxn modelId="{594ECC8D-94FA-41B7-9F5F-6B7A67E36EF5}" type="presOf" srcId="{C111C18A-FD96-4E63-821A-54D70D8DC65F}" destId="{CD5F6E02-AD43-4E7A-935B-DDF5D6C74800}" srcOrd="0" destOrd="0" presId="urn:microsoft.com/office/officeart/2005/8/layout/vList2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5BDE416F-F97E-4F73-BE1A-C12EA4F60682}" type="presOf" srcId="{90119837-5B71-4D44-BB01-DB0B084933C8}" destId="{ED5DCCC5-BCA8-4491-AA37-BAF153ECA184}" srcOrd="0" destOrd="0" presId="urn:microsoft.com/office/officeart/2005/8/layout/vList2"/>
    <dgm:cxn modelId="{0F1F224B-6995-4D7E-B65E-FDD2121E7EA2}" type="presOf" srcId="{FE0A3CAE-D039-42F2-AF12-1E6F6793A633}" destId="{08B7B17B-8600-44B0-B235-389E5D71D804}" srcOrd="0" destOrd="0" presId="urn:microsoft.com/office/officeart/2005/8/layout/vList2"/>
    <dgm:cxn modelId="{139D5BB1-09CB-45F8-9347-D7764258A754}" type="presOf" srcId="{CC6B7442-0B72-4EF2-9F13-1325B51AFF9F}" destId="{D64CB5D5-837D-47FC-9E42-A26D800BC695}" srcOrd="0" destOrd="0" presId="urn:microsoft.com/office/officeart/2005/8/layout/vList2"/>
    <dgm:cxn modelId="{109ECBC1-64DC-48B7-847D-6354B293D099}" type="presOf" srcId="{33EAD35F-38F2-4CB7-9A6D-B04FFD8A51FD}" destId="{CD5F6E02-AD43-4E7A-935B-DDF5D6C74800}" srcOrd="0" destOrd="1" presId="urn:microsoft.com/office/officeart/2005/8/layout/vList2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0910C0A3-A67A-496C-8A74-C4E35FED4675}" type="presParOf" srcId="{ED5DCCC5-BCA8-4491-AA37-BAF153ECA184}" destId="{A9DD881E-A532-414B-870C-8ADE2076F78C}" srcOrd="0" destOrd="0" presId="urn:microsoft.com/office/officeart/2005/8/layout/vList2"/>
    <dgm:cxn modelId="{9334B2F5-7FCF-4B1F-B6AA-DB249F4421A1}" type="presParOf" srcId="{ED5DCCC5-BCA8-4491-AA37-BAF153ECA184}" destId="{CD5F6E02-AD43-4E7A-935B-DDF5D6C74800}" srcOrd="1" destOrd="0" presId="urn:microsoft.com/office/officeart/2005/8/layout/vList2"/>
    <dgm:cxn modelId="{4F4F04E9-8CC4-46EA-94F2-D97F126F4DA5}" type="presParOf" srcId="{ED5DCCC5-BCA8-4491-AA37-BAF153ECA184}" destId="{81203336-F3DE-4B3A-BCF4-0F68C23AC2BB}" srcOrd="2" destOrd="0" presId="urn:microsoft.com/office/officeart/2005/8/layout/vList2"/>
    <dgm:cxn modelId="{9E10C16C-1E52-4EC3-8CA1-A7C07C605948}" type="presParOf" srcId="{ED5DCCC5-BCA8-4491-AA37-BAF153ECA184}" destId="{782956A5-ADC8-4959-B856-589B9D9B9635}" srcOrd="3" destOrd="0" presId="urn:microsoft.com/office/officeart/2005/8/layout/vList2"/>
    <dgm:cxn modelId="{8E5B4048-9D19-4E76-9DF1-CC741CEADF9A}" type="presParOf" srcId="{ED5DCCC5-BCA8-4491-AA37-BAF153ECA184}" destId="{D64CB5D5-837D-47FC-9E42-A26D800BC695}" srcOrd="4" destOrd="0" presId="urn:microsoft.com/office/officeart/2005/8/layout/vList2"/>
    <dgm:cxn modelId="{3160F1A4-3C45-478F-BAAB-DEF3A5444A4A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en-US" dirty="0"/>
            <a:t>4. </a:t>
          </a:r>
          <a:r>
            <a:rPr lang="en-US" dirty="0" err="1"/>
            <a:t>Analisis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descr="Vertical bullet list showing 3 groups arranged one below the other and bullet points are present under each group."/>
        </a:ext>
      </dgm:extLst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dirty="0" err="1"/>
            <a:t>Memvalidasi</a:t>
          </a:r>
          <a:r>
            <a:rPr lang="en-US" dirty="0"/>
            <a:t> </a:t>
          </a:r>
          <a:r>
            <a:rPr lang="en-US" dirty="0" err="1"/>
            <a:t>apakah</a:t>
          </a:r>
          <a:r>
            <a:rPr lang="en-US" dirty="0"/>
            <a:t> </a:t>
          </a:r>
          <a:r>
            <a:rPr lang="en-US" dirty="0" err="1"/>
            <a:t>benar</a:t>
          </a:r>
          <a:r>
            <a:rPr lang="en-US" dirty="0"/>
            <a:t> </a:t>
          </a:r>
          <a:r>
            <a:rPr lang="en-US" dirty="0" err="1"/>
            <a:t>masalah</a:t>
          </a:r>
          <a:r>
            <a:rPr lang="en-US" dirty="0"/>
            <a:t> </a:t>
          </a:r>
          <a:r>
            <a:rPr lang="en-US" dirty="0" err="1"/>
            <a:t>tersebut</a:t>
          </a:r>
          <a:r>
            <a:rPr lang="en-US" dirty="0"/>
            <a:t> </a:t>
          </a:r>
          <a:r>
            <a:rPr lang="en-US" dirty="0" err="1"/>
            <a:t>teridentifikasi</a:t>
          </a:r>
          <a:r>
            <a:rPr lang="en-US" dirty="0"/>
            <a:t> </a:t>
          </a:r>
          <a:r>
            <a:rPr lang="en-US" dirty="0" err="1"/>
            <a:t>secara</a:t>
          </a:r>
          <a:r>
            <a:rPr lang="en-US" dirty="0"/>
            <a:t> </a:t>
          </a:r>
          <a:r>
            <a:rPr lang="en-US" dirty="0" err="1"/>
            <a:t>benar</a:t>
          </a:r>
          <a:r>
            <a:rPr lang="en-US" dirty="0"/>
            <a:t>?</a:t>
          </a: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/>
            <a:t>5. </a:t>
          </a:r>
          <a:r>
            <a:rPr lang="en-US" dirty="0" err="1"/>
            <a:t>Menentukan</a:t>
          </a:r>
          <a:r>
            <a:rPr lang="en-US" dirty="0"/>
            <a:t> </a:t>
          </a:r>
          <a:r>
            <a:rPr lang="en-US" dirty="0" err="1"/>
            <a:t>Solusi</a:t>
          </a:r>
          <a:r>
            <a:rPr lang="en-US" dirty="0"/>
            <a:t> </a:t>
          </a:r>
          <a:r>
            <a:rPr lang="en-US" dirty="0" err="1"/>
            <a:t>Permasalahan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descr="Vertical bullet list showing 3 groups arranged one below the other and bullet points are present under each group."/>
        </a:ext>
      </dgm:extLs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/>
      <dgm:spPr/>
      <dgm:t>
        <a:bodyPr/>
        <a:lstStyle/>
        <a:p>
          <a:r>
            <a:rPr lang="en-US" b="1" dirty="0" err="1"/>
            <a:t>Mendiskusikan</a:t>
          </a:r>
          <a:r>
            <a:rPr lang="en-US" dirty="0"/>
            <a:t> </a:t>
          </a:r>
          <a:r>
            <a:rPr lang="en-US" dirty="0" err="1"/>
            <a:t>langkah-langkah</a:t>
          </a:r>
          <a:r>
            <a:rPr lang="en-US" dirty="0"/>
            <a:t> </a:t>
          </a:r>
          <a:r>
            <a:rPr lang="en-US" dirty="0" err="1"/>
            <a:t>untuk</a:t>
          </a:r>
          <a:r>
            <a:rPr lang="en-US" dirty="0"/>
            <a:t> </a:t>
          </a:r>
          <a:r>
            <a:rPr lang="en-US" dirty="0" err="1"/>
            <a:t>menyelesaikan</a:t>
          </a:r>
          <a:r>
            <a:rPr lang="en-US" dirty="0"/>
            <a:t> </a:t>
          </a:r>
          <a:r>
            <a:rPr lang="en-US" dirty="0" err="1"/>
            <a:t>masalah</a:t>
          </a:r>
          <a:r>
            <a:rPr lang="en-US" dirty="0"/>
            <a:t> yang </a:t>
          </a:r>
          <a:r>
            <a:rPr lang="en-US" dirty="0" err="1"/>
            <a:t>telah</a:t>
          </a:r>
          <a:r>
            <a:rPr lang="en-US" dirty="0"/>
            <a:t> </a:t>
          </a:r>
          <a:r>
            <a:rPr lang="en-US" b="1" dirty="0" err="1"/>
            <a:t>teridentifikasi</a:t>
          </a:r>
          <a:r>
            <a:rPr lang="en-US" dirty="0"/>
            <a:t>.</a:t>
          </a:r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/>
        </a:p>
      </dgm:t>
    </dgm:pt>
    <dgm:pt modelId="{FE0A3CAE-D039-42F2-AF12-1E6F6793A633}">
      <dgm:prSet phldrT="[Text]"/>
      <dgm:spPr/>
      <dgm:t>
        <a:bodyPr/>
        <a:lstStyle/>
        <a:p>
          <a:r>
            <a:rPr lang="en-US" b="1" dirty="0" err="1"/>
            <a:t>Solusi</a:t>
          </a:r>
          <a:r>
            <a:rPr lang="en-US" dirty="0"/>
            <a:t> yang </a:t>
          </a:r>
          <a:r>
            <a:rPr lang="en-US" dirty="0" err="1"/>
            <a:t>telah</a:t>
          </a:r>
          <a:r>
            <a:rPr lang="en-US" dirty="0"/>
            <a:t> </a:t>
          </a:r>
          <a:r>
            <a:rPr lang="en-US" dirty="0" err="1"/>
            <a:t>ditentukan</a:t>
          </a:r>
          <a:r>
            <a:rPr lang="en-US" dirty="0"/>
            <a:t> </a:t>
          </a:r>
          <a:r>
            <a:rPr lang="en-US" dirty="0" err="1"/>
            <a:t>kemudian</a:t>
          </a:r>
          <a:r>
            <a:rPr lang="en-US" dirty="0"/>
            <a:t> </a:t>
          </a:r>
          <a:r>
            <a:rPr lang="en-US" b="1" dirty="0"/>
            <a:t>di</a:t>
          </a:r>
          <a:r>
            <a:rPr lang="en-US" dirty="0"/>
            <a:t> </a:t>
          </a:r>
          <a:r>
            <a:rPr lang="en-US" b="1" dirty="0" err="1"/>
            <a:t>presentasikan</a:t>
          </a:r>
          <a:r>
            <a:rPr lang="en-US" dirty="0"/>
            <a:t> </a:t>
          </a:r>
          <a:r>
            <a:rPr lang="en-US" dirty="0" err="1"/>
            <a:t>kepada</a:t>
          </a:r>
          <a:r>
            <a:rPr lang="en-US" dirty="0"/>
            <a:t> </a:t>
          </a:r>
          <a:r>
            <a:rPr lang="en-US" dirty="0" err="1"/>
            <a:t>Dosen</a:t>
          </a:r>
          <a:r>
            <a:rPr lang="en-US" dirty="0"/>
            <a:t> </a:t>
          </a:r>
          <a:r>
            <a:rPr lang="en-US" dirty="0" err="1"/>
            <a:t>Pembimbing</a:t>
          </a:r>
          <a:r>
            <a:rPr lang="en-US" dirty="0"/>
            <a:t>.</a:t>
          </a:r>
          <a:endParaRPr lang="en-US" b="1" dirty="0"/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lang="en-US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/>
            <a:t>6. </a:t>
          </a:r>
          <a:r>
            <a:rPr lang="en-US" dirty="0" err="1"/>
            <a:t>Presentasi</a:t>
          </a:r>
          <a:endParaRPr lang="en-US" dirty="0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1286B6C2-78DC-4BAD-A88D-38AB7AE82DA4}">
      <dgm:prSet phldrT="[Text]"/>
      <dgm:spPr/>
      <dgm:t>
        <a:bodyPr/>
        <a:lstStyle/>
        <a:p>
          <a:r>
            <a:rPr lang="en-US" dirty="0" err="1"/>
            <a:t>Untuk</a:t>
          </a:r>
          <a:r>
            <a:rPr lang="en-US" dirty="0"/>
            <a:t> </a:t>
          </a:r>
          <a:r>
            <a:rPr lang="en-US" dirty="0" err="1"/>
            <a:t>mencari</a:t>
          </a:r>
          <a:r>
            <a:rPr lang="en-US" dirty="0"/>
            <a:t> </a:t>
          </a:r>
          <a:r>
            <a:rPr lang="en-US" dirty="0" err="1"/>
            <a:t>tahu</a:t>
          </a:r>
          <a:r>
            <a:rPr lang="en-US" dirty="0"/>
            <a:t> </a:t>
          </a:r>
          <a:r>
            <a:rPr lang="en-US" b="1" dirty="0" err="1"/>
            <a:t>penyebab</a:t>
          </a:r>
          <a:r>
            <a:rPr lang="en-US" b="1" dirty="0"/>
            <a:t>, </a:t>
          </a:r>
          <a:r>
            <a:rPr lang="en-US" b="1" dirty="0" err="1"/>
            <a:t>dan</a:t>
          </a:r>
          <a:r>
            <a:rPr lang="en-US" b="1" dirty="0"/>
            <a:t> </a:t>
          </a:r>
          <a:r>
            <a:rPr lang="en-US" b="1" dirty="0" err="1"/>
            <a:t>perkiraan</a:t>
          </a:r>
          <a:r>
            <a:rPr lang="en-US" b="1" dirty="0"/>
            <a:t> </a:t>
          </a:r>
          <a:r>
            <a:rPr lang="en-US" b="0" dirty="0" err="1"/>
            <a:t>langkah-langkah</a:t>
          </a:r>
          <a:r>
            <a:rPr lang="en-US" b="0" dirty="0"/>
            <a:t> </a:t>
          </a:r>
          <a:r>
            <a:rPr lang="en-US" b="0" dirty="0" err="1"/>
            <a:t>solusinya</a:t>
          </a:r>
          <a:r>
            <a:rPr lang="en-US" b="0" dirty="0"/>
            <a:t>.</a:t>
          </a:r>
          <a:endParaRPr lang="en-US" dirty="0"/>
        </a:p>
      </dgm:t>
    </dgm:pt>
    <dgm:pt modelId="{6A117CCA-CEB5-4727-A823-AF343024F1CB}" type="parTrans" cxnId="{E43A36B7-45AF-4258-9F11-D950DC36053D}">
      <dgm:prSet/>
      <dgm:spPr/>
      <dgm:t>
        <a:bodyPr/>
        <a:lstStyle/>
        <a:p>
          <a:endParaRPr lang="en-US"/>
        </a:p>
      </dgm:t>
    </dgm:pt>
    <dgm:pt modelId="{024817D0-2135-4FFE-A09A-4CD7CA2718B3}" type="sibTrans" cxnId="{E43A36B7-45AF-4258-9F11-D950DC36053D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A9DD881E-A532-414B-870C-8ADE2076F78C}" type="pres">
      <dgm:prSet presAssocID="{477D14C5-CED9-4CFC-B338-DFB0C8090B9F}" presName="parentText" presStyleLbl="node1" presStyleIdx="0" presStyleCnt="3" custLinFactNeighborX="-1053">
        <dgm:presLayoutVars>
          <dgm:chMax val="0"/>
          <dgm:bulletEnabled val="1"/>
        </dgm:presLayoutVars>
      </dgm:prSet>
      <dgm:spPr/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A55A44F5-7713-43BE-A80C-9D7C49E6D5AD}" type="presOf" srcId="{D6510970-8F9C-4B45-A0F3-6ACB9AA76D40}" destId="{782956A5-ADC8-4959-B856-589B9D9B9635}" srcOrd="0" destOrd="0" presId="urn:microsoft.com/office/officeart/2005/8/layout/vList2"/>
    <dgm:cxn modelId="{96956FBE-70C8-4F89-BD0B-33093C0F439D}" type="presOf" srcId="{3C67E77D-62FA-499D-B5E6-E79A091C5267}" destId="{81203336-F3DE-4B3A-BCF4-0F68C23AC2BB}" srcOrd="0" destOrd="0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0F1F224B-6995-4D7E-B65E-FDD2121E7EA2}" type="presOf" srcId="{FE0A3CAE-D039-42F2-AF12-1E6F6793A633}" destId="{08B7B17B-8600-44B0-B235-389E5D71D804}" srcOrd="0" destOrd="0" presId="urn:microsoft.com/office/officeart/2005/8/layout/vList2"/>
    <dgm:cxn modelId="{5BDE416F-F97E-4F73-BE1A-C12EA4F60682}" type="presOf" srcId="{90119837-5B71-4D44-BB01-DB0B084933C8}" destId="{ED5DCCC5-BCA8-4491-AA37-BAF153ECA184}" srcOrd="0" destOrd="0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8408CA72-C4D4-4363-9544-9FCCCF39CB52}" type="presOf" srcId="{1286B6C2-78DC-4BAD-A88D-38AB7AE82DA4}" destId="{CD5F6E02-AD43-4E7A-935B-DDF5D6C74800}" srcOrd="0" destOrd="1" presId="urn:microsoft.com/office/officeart/2005/8/layout/vList2"/>
    <dgm:cxn modelId="{594ECC8D-94FA-41B7-9F5F-6B7A67E36EF5}" type="presOf" srcId="{C111C18A-FD96-4E63-821A-54D70D8DC65F}" destId="{CD5F6E02-AD43-4E7A-935B-DDF5D6C74800}" srcOrd="0" destOrd="0" presId="urn:microsoft.com/office/officeart/2005/8/layout/vList2"/>
    <dgm:cxn modelId="{E43A36B7-45AF-4258-9F11-D950DC36053D}" srcId="{477D14C5-CED9-4CFC-B338-DFB0C8090B9F}" destId="{1286B6C2-78DC-4BAD-A88D-38AB7AE82DA4}" srcOrd="1" destOrd="0" parTransId="{6A117CCA-CEB5-4727-A823-AF343024F1CB}" sibTransId="{024817D0-2135-4FFE-A09A-4CD7CA2718B3}"/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139D5BB1-09CB-45F8-9347-D7764258A754}" type="presOf" srcId="{CC6B7442-0B72-4EF2-9F13-1325B51AFF9F}" destId="{D64CB5D5-837D-47FC-9E42-A26D800BC695}" srcOrd="0" destOrd="0" presId="urn:microsoft.com/office/officeart/2005/8/layout/vList2"/>
    <dgm:cxn modelId="{8D0A4494-246A-45A7-AB6A-CDBC9E33ECD3}" type="presOf" srcId="{477D14C5-CED9-4CFC-B338-DFB0C8090B9F}" destId="{A9DD881E-A532-414B-870C-8ADE2076F78C}" srcOrd="0" destOrd="0" presId="urn:microsoft.com/office/officeart/2005/8/layout/vList2"/>
    <dgm:cxn modelId="{0910C0A3-A67A-496C-8A74-C4E35FED4675}" type="presParOf" srcId="{ED5DCCC5-BCA8-4491-AA37-BAF153ECA184}" destId="{A9DD881E-A532-414B-870C-8ADE2076F78C}" srcOrd="0" destOrd="0" presId="urn:microsoft.com/office/officeart/2005/8/layout/vList2"/>
    <dgm:cxn modelId="{9334B2F5-7FCF-4B1F-B6AA-DB249F4421A1}" type="presParOf" srcId="{ED5DCCC5-BCA8-4491-AA37-BAF153ECA184}" destId="{CD5F6E02-AD43-4E7A-935B-DDF5D6C74800}" srcOrd="1" destOrd="0" presId="urn:microsoft.com/office/officeart/2005/8/layout/vList2"/>
    <dgm:cxn modelId="{4F4F04E9-8CC4-46EA-94F2-D97F126F4DA5}" type="presParOf" srcId="{ED5DCCC5-BCA8-4491-AA37-BAF153ECA184}" destId="{81203336-F3DE-4B3A-BCF4-0F68C23AC2BB}" srcOrd="2" destOrd="0" presId="urn:microsoft.com/office/officeart/2005/8/layout/vList2"/>
    <dgm:cxn modelId="{9E10C16C-1E52-4EC3-8CA1-A7C07C605948}" type="presParOf" srcId="{ED5DCCC5-BCA8-4491-AA37-BAF153ECA184}" destId="{782956A5-ADC8-4959-B856-589B9D9B9635}" srcOrd="3" destOrd="0" presId="urn:microsoft.com/office/officeart/2005/8/layout/vList2"/>
    <dgm:cxn modelId="{8E5B4048-9D19-4E76-9DF1-CC741CEADF9A}" type="presParOf" srcId="{ED5DCCC5-BCA8-4491-AA37-BAF153ECA184}" destId="{D64CB5D5-837D-47FC-9E42-A26D800BC695}" srcOrd="4" destOrd="0" presId="urn:microsoft.com/office/officeart/2005/8/layout/vList2"/>
    <dgm:cxn modelId="{3160F1A4-3C45-478F-BAAB-DEF3A5444A4A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en-US" dirty="0"/>
            <a:t>7. </a:t>
          </a:r>
          <a:r>
            <a:rPr lang="en-US" dirty="0" err="1"/>
            <a:t>Merancang</a:t>
          </a:r>
          <a:r>
            <a:rPr lang="en-US" dirty="0"/>
            <a:t> </a:t>
          </a:r>
          <a:r>
            <a:rPr lang="en-US" dirty="0" err="1"/>
            <a:t>Solusi</a:t>
          </a:r>
          <a:r>
            <a:rPr lang="en-US" dirty="0"/>
            <a:t> </a:t>
          </a:r>
          <a:r>
            <a:rPr lang="en-US" dirty="0" err="1"/>
            <a:t>Masalah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descr="Vertical bullet list showing 3 groups arranged one below the other and bullet points are present under each group."/>
        </a:ext>
      </dgm:extLst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b="0" dirty="0" err="1"/>
            <a:t>Jika</a:t>
          </a:r>
          <a:r>
            <a:rPr lang="en-US" b="0" dirty="0"/>
            <a:t> </a:t>
          </a:r>
          <a:r>
            <a:rPr lang="en-US" b="1" dirty="0"/>
            <a:t>ide </a:t>
          </a:r>
          <a:r>
            <a:rPr lang="en-US" b="1" dirty="0" err="1"/>
            <a:t>solusi</a:t>
          </a:r>
          <a:r>
            <a:rPr lang="en-US" b="1" i="1" dirty="0"/>
            <a:t> </a:t>
          </a:r>
          <a:r>
            <a:rPr lang="en-US" b="0" i="0" dirty="0"/>
            <a:t>yang </a:t>
          </a:r>
          <a:r>
            <a:rPr lang="en-US" b="0" i="0" dirty="0" err="1"/>
            <a:t>dipresentasikan</a:t>
          </a:r>
          <a:r>
            <a:rPr lang="en-US" b="0" i="0" dirty="0"/>
            <a:t> </a:t>
          </a:r>
          <a:r>
            <a:rPr lang="en-US" b="0" i="0" dirty="0" err="1"/>
            <a:t>diterima</a:t>
          </a:r>
          <a:r>
            <a:rPr lang="en-US" b="0" i="0" dirty="0"/>
            <a:t>.</a:t>
          </a:r>
          <a:endParaRPr lang="en-US" b="0" dirty="0"/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/>
            <a:t>8. </a:t>
          </a:r>
          <a:r>
            <a:rPr lang="en-US" dirty="0" err="1"/>
            <a:t>Membuat</a:t>
          </a:r>
          <a:r>
            <a:rPr lang="en-US" dirty="0"/>
            <a:t> </a:t>
          </a:r>
          <a:r>
            <a:rPr lang="en-US" dirty="0" err="1"/>
            <a:t>Perencanaan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descr="Vertical bullet list showing 3 groups arranged one below the other and bullet points are present under each group."/>
        </a:ext>
      </dgm:extLs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/>
      <dgm:spPr/>
      <dgm:t>
        <a:bodyPr/>
        <a:lstStyle/>
        <a:p>
          <a:r>
            <a:rPr lang="en-US" b="1" dirty="0"/>
            <a:t>Ide </a:t>
          </a:r>
          <a:r>
            <a:rPr lang="en-US" b="1" dirty="0" err="1"/>
            <a:t>solusi</a:t>
          </a:r>
          <a:r>
            <a:rPr lang="en-US" b="1" dirty="0"/>
            <a:t> </a:t>
          </a:r>
          <a:r>
            <a:rPr lang="en-US" b="0" dirty="0"/>
            <a:t>yang </a:t>
          </a:r>
          <a:r>
            <a:rPr lang="en-US" b="0" dirty="0" err="1"/>
            <a:t>telah</a:t>
          </a:r>
          <a:r>
            <a:rPr lang="en-US" b="0" dirty="0"/>
            <a:t> </a:t>
          </a:r>
          <a:r>
            <a:rPr lang="en-US" b="0" dirty="0" err="1"/>
            <a:t>dikembangkan</a:t>
          </a:r>
          <a:r>
            <a:rPr lang="en-US" b="0" dirty="0"/>
            <a:t> </a:t>
          </a:r>
          <a:r>
            <a:rPr lang="en-US" b="0" dirty="0" err="1"/>
            <a:t>dan</a:t>
          </a:r>
          <a:r>
            <a:rPr lang="en-US" b="0" dirty="0"/>
            <a:t> </a:t>
          </a:r>
          <a:r>
            <a:rPr lang="en-US" b="0" dirty="0" err="1"/>
            <a:t>direncanakan</a:t>
          </a:r>
          <a:r>
            <a:rPr lang="en-US" b="0" dirty="0"/>
            <a:t> </a:t>
          </a:r>
          <a:r>
            <a:rPr lang="en-US" b="0" dirty="0" err="1"/>
            <a:t>kemudian</a:t>
          </a:r>
          <a:r>
            <a:rPr lang="en-US" b="0" dirty="0"/>
            <a:t> </a:t>
          </a:r>
          <a:r>
            <a:rPr lang="en-US" b="0" dirty="0" err="1"/>
            <a:t>akan</a:t>
          </a:r>
          <a:r>
            <a:rPr lang="en-US" b="0" dirty="0"/>
            <a:t> </a:t>
          </a:r>
          <a:r>
            <a:rPr lang="en-US" b="0" dirty="0" err="1"/>
            <a:t>membuat</a:t>
          </a:r>
          <a:r>
            <a:rPr lang="en-US" b="0" dirty="0"/>
            <a:t> </a:t>
          </a:r>
          <a:r>
            <a:rPr lang="en-US" b="1" dirty="0" err="1"/>
            <a:t>perancanaan</a:t>
          </a:r>
          <a:r>
            <a:rPr lang="en-US" b="1" dirty="0"/>
            <a:t> </a:t>
          </a:r>
          <a:r>
            <a:rPr lang="en-US" b="1" dirty="0" err="1"/>
            <a:t>nyata</a:t>
          </a:r>
          <a:r>
            <a:rPr lang="en-US" b="1" dirty="0"/>
            <a:t>.</a:t>
          </a:r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/>
        </a:p>
      </dgm:t>
    </dgm:pt>
    <dgm:pt modelId="{FE0A3CAE-D039-42F2-AF12-1E6F6793A633}">
      <dgm:prSet phldrT="[Text]"/>
      <dgm:spPr/>
      <dgm:t>
        <a:bodyPr/>
        <a:lstStyle/>
        <a:p>
          <a:r>
            <a:rPr lang="en-US" dirty="0"/>
            <a:t>Tim </a:t>
          </a:r>
          <a:r>
            <a:rPr lang="en-US" dirty="0" err="1"/>
            <a:t>Penulis</a:t>
          </a:r>
          <a:r>
            <a:rPr lang="en-US" dirty="0"/>
            <a:t> </a:t>
          </a:r>
          <a:r>
            <a:rPr lang="en-US" dirty="0" err="1"/>
            <a:t>akan</a:t>
          </a:r>
          <a:r>
            <a:rPr lang="en-US" dirty="0"/>
            <a:t> </a:t>
          </a:r>
          <a:r>
            <a:rPr lang="en-US" dirty="0" err="1"/>
            <a:t>menentukan</a:t>
          </a:r>
          <a:r>
            <a:rPr lang="en-US" dirty="0"/>
            <a:t> </a:t>
          </a:r>
          <a:r>
            <a:rPr lang="en-US" b="1" dirty="0" err="1"/>
            <a:t>fungsionalitas</a:t>
          </a:r>
          <a:r>
            <a:rPr lang="en-US" b="1" dirty="0"/>
            <a:t> </a:t>
          </a:r>
          <a:r>
            <a:rPr lang="en-US" b="1" dirty="0" err="1"/>
            <a:t>aplikasi</a:t>
          </a:r>
          <a:r>
            <a:rPr lang="en-US" b="1" dirty="0"/>
            <a:t> </a:t>
          </a:r>
          <a:r>
            <a:rPr lang="en-US" b="0" dirty="0" err="1"/>
            <a:t>apa</a:t>
          </a:r>
          <a:r>
            <a:rPr lang="en-US" b="0" dirty="0"/>
            <a:t> </a:t>
          </a:r>
          <a:r>
            <a:rPr lang="en-US" b="0" dirty="0" err="1"/>
            <a:t>saja</a:t>
          </a:r>
          <a:r>
            <a:rPr lang="en-US" b="0" dirty="0"/>
            <a:t> yang </a:t>
          </a:r>
          <a:r>
            <a:rPr lang="en-US" b="0" dirty="0" err="1"/>
            <a:t>dibutuhkan</a:t>
          </a:r>
          <a:r>
            <a:rPr lang="en-US" b="0" dirty="0"/>
            <a:t>.</a:t>
          </a:r>
          <a:endParaRPr lang="en-US" b="1" dirty="0"/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lang="en-US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/>
            <a:t>9. Design </a:t>
          </a:r>
          <a:r>
            <a:rPr lang="en-US" dirty="0" err="1"/>
            <a:t>Kerangka</a:t>
          </a:r>
          <a:r>
            <a:rPr lang="en-US" dirty="0"/>
            <a:t> </a:t>
          </a:r>
          <a:r>
            <a:rPr lang="en-US" dirty="0" err="1"/>
            <a:t>Aplikasi</a:t>
          </a:r>
          <a:endParaRPr lang="en-US" dirty="0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A9DD881E-A532-414B-870C-8ADE2076F78C}" type="pres">
      <dgm:prSet presAssocID="{477D14C5-CED9-4CFC-B338-DFB0C8090B9F}" presName="parentText" presStyleLbl="node1" presStyleIdx="0" presStyleCnt="3" custLinFactNeighborX="-1053">
        <dgm:presLayoutVars>
          <dgm:chMax val="0"/>
          <dgm:bulletEnabled val="1"/>
        </dgm:presLayoutVars>
      </dgm:prSet>
      <dgm:spPr/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A55A44F5-7713-43BE-A80C-9D7C49E6D5AD}" type="presOf" srcId="{D6510970-8F9C-4B45-A0F3-6ACB9AA76D40}" destId="{782956A5-ADC8-4959-B856-589B9D9B9635}" srcOrd="0" destOrd="0" presId="urn:microsoft.com/office/officeart/2005/8/layout/vList2"/>
    <dgm:cxn modelId="{8D0A4494-246A-45A7-AB6A-CDBC9E33ECD3}" type="presOf" srcId="{477D14C5-CED9-4CFC-B338-DFB0C8090B9F}" destId="{A9DD881E-A532-414B-870C-8ADE2076F78C}" srcOrd="0" destOrd="0" presId="urn:microsoft.com/office/officeart/2005/8/layout/vList2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96956FBE-70C8-4F89-BD0B-33093C0F439D}" type="presOf" srcId="{3C67E77D-62FA-499D-B5E6-E79A091C5267}" destId="{81203336-F3DE-4B3A-BCF4-0F68C23AC2BB}" srcOrd="0" destOrd="0" presId="urn:microsoft.com/office/officeart/2005/8/layout/vList2"/>
    <dgm:cxn modelId="{594ECC8D-94FA-41B7-9F5F-6B7A67E36EF5}" type="presOf" srcId="{C111C18A-FD96-4E63-821A-54D70D8DC65F}" destId="{CD5F6E02-AD43-4E7A-935B-DDF5D6C74800}" srcOrd="0" destOrd="0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5BDE416F-F97E-4F73-BE1A-C12EA4F60682}" type="presOf" srcId="{90119837-5B71-4D44-BB01-DB0B084933C8}" destId="{ED5DCCC5-BCA8-4491-AA37-BAF153ECA184}" srcOrd="0" destOrd="0" presId="urn:microsoft.com/office/officeart/2005/8/layout/vList2"/>
    <dgm:cxn modelId="{0F1F224B-6995-4D7E-B65E-FDD2121E7EA2}" type="presOf" srcId="{FE0A3CAE-D039-42F2-AF12-1E6F6793A633}" destId="{08B7B17B-8600-44B0-B235-389E5D71D804}" srcOrd="0" destOrd="0" presId="urn:microsoft.com/office/officeart/2005/8/layout/vList2"/>
    <dgm:cxn modelId="{139D5BB1-09CB-45F8-9347-D7764258A754}" type="presOf" srcId="{CC6B7442-0B72-4EF2-9F13-1325B51AFF9F}" destId="{D64CB5D5-837D-47FC-9E42-A26D800BC695}" srcOrd="0" destOrd="0" presId="urn:microsoft.com/office/officeart/2005/8/layout/vList2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0910C0A3-A67A-496C-8A74-C4E35FED4675}" type="presParOf" srcId="{ED5DCCC5-BCA8-4491-AA37-BAF153ECA184}" destId="{A9DD881E-A532-414B-870C-8ADE2076F78C}" srcOrd="0" destOrd="0" presId="urn:microsoft.com/office/officeart/2005/8/layout/vList2"/>
    <dgm:cxn modelId="{9334B2F5-7FCF-4B1F-B6AA-DB249F4421A1}" type="presParOf" srcId="{ED5DCCC5-BCA8-4491-AA37-BAF153ECA184}" destId="{CD5F6E02-AD43-4E7A-935B-DDF5D6C74800}" srcOrd="1" destOrd="0" presId="urn:microsoft.com/office/officeart/2005/8/layout/vList2"/>
    <dgm:cxn modelId="{4F4F04E9-8CC4-46EA-94F2-D97F126F4DA5}" type="presParOf" srcId="{ED5DCCC5-BCA8-4491-AA37-BAF153ECA184}" destId="{81203336-F3DE-4B3A-BCF4-0F68C23AC2BB}" srcOrd="2" destOrd="0" presId="urn:microsoft.com/office/officeart/2005/8/layout/vList2"/>
    <dgm:cxn modelId="{9E10C16C-1E52-4EC3-8CA1-A7C07C605948}" type="presParOf" srcId="{ED5DCCC5-BCA8-4491-AA37-BAF153ECA184}" destId="{782956A5-ADC8-4959-B856-589B9D9B9635}" srcOrd="3" destOrd="0" presId="urn:microsoft.com/office/officeart/2005/8/layout/vList2"/>
    <dgm:cxn modelId="{8E5B4048-9D19-4E76-9DF1-CC741CEADF9A}" type="presParOf" srcId="{ED5DCCC5-BCA8-4491-AA37-BAF153ECA184}" destId="{D64CB5D5-837D-47FC-9E42-A26D800BC695}" srcOrd="4" destOrd="0" presId="urn:microsoft.com/office/officeart/2005/8/layout/vList2"/>
    <dgm:cxn modelId="{3160F1A4-3C45-478F-BAAB-DEF3A5444A4A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en-US" dirty="0"/>
            <a:t>10. </a:t>
          </a:r>
          <a:r>
            <a:rPr lang="en-US" dirty="0" err="1"/>
            <a:t>Pemrograman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descr="Vertical bullet list showing 3 groups arranged one below the other and bullet points are present under each group."/>
        </a:ext>
      </dgm:extLst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dirty="0" err="1"/>
            <a:t>Setelah</a:t>
          </a:r>
          <a:r>
            <a:rPr lang="en-US" dirty="0"/>
            <a:t> </a:t>
          </a:r>
          <a:r>
            <a:rPr lang="en-US" dirty="0" err="1"/>
            <a:t>melalui</a:t>
          </a:r>
          <a:r>
            <a:rPr lang="en-US" dirty="0"/>
            <a:t> </a:t>
          </a:r>
          <a:r>
            <a:rPr lang="en-US" b="1" dirty="0" err="1"/>
            <a:t>tahap</a:t>
          </a:r>
          <a:r>
            <a:rPr lang="en-US" b="1" dirty="0"/>
            <a:t> </a:t>
          </a:r>
          <a:r>
            <a:rPr lang="en-US" b="1" dirty="0" err="1"/>
            <a:t>perancangan</a:t>
          </a:r>
          <a:r>
            <a:rPr lang="en-US" b="0" dirty="0"/>
            <a:t> </a:t>
          </a:r>
          <a:r>
            <a:rPr lang="en-US" b="1" dirty="0" err="1"/>
            <a:t>kerangka</a:t>
          </a:r>
          <a:r>
            <a:rPr lang="en-US" b="1" dirty="0"/>
            <a:t> </a:t>
          </a:r>
          <a:r>
            <a:rPr lang="en-US" b="1" dirty="0" err="1"/>
            <a:t>aplikasi</a:t>
          </a:r>
          <a:r>
            <a:rPr lang="en-US" b="0" dirty="0"/>
            <a:t> </a:t>
          </a:r>
          <a:r>
            <a:rPr lang="en-US" b="0" dirty="0" err="1"/>
            <a:t>dengan</a:t>
          </a:r>
          <a:r>
            <a:rPr lang="en-US" b="0" dirty="0"/>
            <a:t> </a:t>
          </a:r>
          <a:r>
            <a:rPr lang="en-US" b="0" dirty="0" err="1"/>
            <a:t>baik</a:t>
          </a:r>
          <a:endParaRPr lang="en-US" dirty="0"/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/>
            <a:t>11. </a:t>
          </a:r>
          <a:r>
            <a:rPr lang="en-US" dirty="0" err="1"/>
            <a:t>Presentasi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descr="Vertical bullet list showing 3 groups arranged one below the other and bullet points are present under each group."/>
        </a:ext>
      </dgm:extLs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/>
      <dgm:spPr/>
      <dgm:t>
        <a:bodyPr/>
        <a:lstStyle/>
        <a:p>
          <a:r>
            <a:rPr lang="en-US" b="1" dirty="0" err="1"/>
            <a:t>Aplikasi</a:t>
          </a:r>
          <a:r>
            <a:rPr lang="en-US" dirty="0"/>
            <a:t> </a:t>
          </a:r>
          <a:r>
            <a:rPr lang="en-US" dirty="0" err="1"/>
            <a:t>sudah</a:t>
          </a:r>
          <a:r>
            <a:rPr lang="en-US" dirty="0"/>
            <a:t> </a:t>
          </a:r>
          <a:r>
            <a:rPr lang="en-US" b="1" dirty="0" err="1"/>
            <a:t>selesai</a:t>
          </a:r>
          <a:r>
            <a:rPr lang="en-US" dirty="0"/>
            <a:t> </a:t>
          </a:r>
          <a:r>
            <a:rPr lang="en-US" dirty="0" err="1"/>
            <a:t>dibuat</a:t>
          </a:r>
          <a:r>
            <a:rPr lang="en-US" dirty="0"/>
            <a:t> </a:t>
          </a:r>
          <a:r>
            <a:rPr lang="en-US" dirty="0" err="1"/>
            <a:t>dipresentasikan</a:t>
          </a:r>
          <a:r>
            <a:rPr lang="en-US" dirty="0"/>
            <a:t> </a:t>
          </a:r>
          <a:r>
            <a:rPr lang="en-US" dirty="0" err="1"/>
            <a:t>ke</a:t>
          </a:r>
          <a:r>
            <a:rPr lang="en-US" dirty="0"/>
            <a:t> </a:t>
          </a:r>
          <a:r>
            <a:rPr lang="en-US" dirty="0" err="1"/>
            <a:t>Dosen</a:t>
          </a:r>
          <a:r>
            <a:rPr lang="en-US" dirty="0"/>
            <a:t> </a:t>
          </a:r>
          <a:r>
            <a:rPr lang="en-US" dirty="0" err="1"/>
            <a:t>Pembimbing</a:t>
          </a:r>
          <a:r>
            <a:rPr lang="en-US" dirty="0"/>
            <a:t>.</a:t>
          </a:r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/>
        </a:p>
      </dgm:t>
    </dgm:pt>
    <dgm:pt modelId="{FE0A3CAE-D039-42F2-AF12-1E6F6793A633}">
      <dgm:prSet phldrT="[Text]"/>
      <dgm:spPr/>
      <dgm:t>
        <a:bodyPr/>
        <a:lstStyle/>
        <a:p>
          <a:r>
            <a:rPr lang="en-US" dirty="0" err="1"/>
            <a:t>Jika</a:t>
          </a:r>
          <a:r>
            <a:rPr lang="en-US" dirty="0"/>
            <a:t> </a:t>
          </a:r>
          <a:r>
            <a:rPr lang="en-US" dirty="0" err="1"/>
            <a:t>hasil</a:t>
          </a:r>
          <a:r>
            <a:rPr lang="en-US" dirty="0"/>
            <a:t> </a:t>
          </a:r>
          <a:r>
            <a:rPr lang="en-US" b="1" dirty="0" err="1"/>
            <a:t>aplikasi</a:t>
          </a:r>
          <a:r>
            <a:rPr lang="en-US" dirty="0"/>
            <a:t> yang </a:t>
          </a:r>
          <a:r>
            <a:rPr lang="en-US" dirty="0" err="1"/>
            <a:t>dipresentasikan</a:t>
          </a:r>
          <a:r>
            <a:rPr lang="en-US" dirty="0"/>
            <a:t> </a:t>
          </a:r>
          <a:r>
            <a:rPr lang="en-US" b="1" dirty="0" err="1"/>
            <a:t>diterima</a:t>
          </a:r>
          <a:r>
            <a:rPr lang="en-US" dirty="0"/>
            <a:t> </a:t>
          </a:r>
          <a:r>
            <a:rPr lang="en-US" dirty="0" err="1"/>
            <a:t>Dosen</a:t>
          </a:r>
          <a:r>
            <a:rPr lang="en-US" dirty="0"/>
            <a:t> </a:t>
          </a:r>
          <a:r>
            <a:rPr lang="en-US" dirty="0" err="1"/>
            <a:t>Pembimbing</a:t>
          </a:r>
          <a:r>
            <a:rPr lang="en-US" dirty="0"/>
            <a:t>, </a:t>
          </a:r>
          <a:r>
            <a:rPr lang="en-US" dirty="0" err="1"/>
            <a:t>aplikasi</a:t>
          </a:r>
          <a:r>
            <a:rPr lang="en-US" dirty="0"/>
            <a:t> </a:t>
          </a:r>
          <a:r>
            <a:rPr lang="en-US" dirty="0" err="1"/>
            <a:t>akan</a:t>
          </a:r>
          <a:r>
            <a:rPr lang="en-US" dirty="0"/>
            <a:t> </a:t>
          </a:r>
          <a:r>
            <a:rPr lang="en-US" b="1" dirty="0" err="1"/>
            <a:t>diuji</a:t>
          </a:r>
          <a:r>
            <a:rPr lang="en-US" dirty="0"/>
            <a:t> </a:t>
          </a:r>
          <a:r>
            <a:rPr lang="en-US" dirty="0" err="1"/>
            <a:t>dengan</a:t>
          </a:r>
          <a:r>
            <a:rPr lang="en-US" dirty="0"/>
            <a:t> </a:t>
          </a:r>
          <a:r>
            <a:rPr lang="en-US" dirty="0" err="1"/>
            <a:t>menggunakan</a:t>
          </a:r>
          <a:r>
            <a:rPr lang="en-US" dirty="0"/>
            <a:t> </a:t>
          </a:r>
          <a:r>
            <a:rPr lang="en-US" b="1" dirty="0"/>
            <a:t>sample data</a:t>
          </a:r>
          <a:r>
            <a:rPr lang="en-US" dirty="0"/>
            <a:t> &amp; </a:t>
          </a:r>
          <a:r>
            <a:rPr lang="en-US" b="1" dirty="0"/>
            <a:t>test user</a:t>
          </a:r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lang="en-US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/>
            <a:t>12. Testing</a:t>
          </a:r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414CC59A-6224-47C1-B0FC-6D5B5D5EA7D7}">
      <dgm:prSet phldrT="[Text]"/>
      <dgm:spPr/>
      <dgm:t>
        <a:bodyPr/>
        <a:lstStyle/>
        <a:p>
          <a:r>
            <a:rPr lang="en-US" dirty="0" err="1"/>
            <a:t>Aplikasi</a:t>
          </a:r>
          <a:r>
            <a:rPr lang="en-US" dirty="0"/>
            <a:t> </a:t>
          </a:r>
          <a:r>
            <a:rPr lang="en-US" dirty="0" err="1"/>
            <a:t>sudah</a:t>
          </a:r>
          <a:r>
            <a:rPr lang="en-US" dirty="0"/>
            <a:t> </a:t>
          </a:r>
          <a:r>
            <a:rPr lang="en-US" dirty="0" err="1"/>
            <a:t>bisa</a:t>
          </a:r>
          <a:r>
            <a:rPr lang="en-US" dirty="0"/>
            <a:t> deprogram.</a:t>
          </a:r>
        </a:p>
      </dgm:t>
    </dgm:pt>
    <dgm:pt modelId="{1C842DB9-EE9F-4762-AD8A-D0805E10B548}" type="parTrans" cxnId="{BE4E37BD-7A86-477F-ADD7-5F2F48E72523}">
      <dgm:prSet/>
      <dgm:spPr/>
      <dgm:t>
        <a:bodyPr/>
        <a:lstStyle/>
        <a:p>
          <a:endParaRPr lang="en-US"/>
        </a:p>
      </dgm:t>
    </dgm:pt>
    <dgm:pt modelId="{43A7FE82-9AC9-480A-B16C-361CC337E4E3}" type="sibTrans" cxnId="{BE4E37BD-7A86-477F-ADD7-5F2F48E72523}">
      <dgm:prSet/>
      <dgm:spPr/>
      <dgm:t>
        <a:bodyPr/>
        <a:lstStyle/>
        <a:p>
          <a:endParaRPr lang="en-US"/>
        </a:p>
      </dgm:t>
    </dgm:pt>
    <dgm:pt modelId="{9DD6BFAA-3BEB-47F7-9F5C-13C6ED382D02}">
      <dgm:prSet phldrT="[Text]"/>
      <dgm:spPr/>
      <dgm:t>
        <a:bodyPr/>
        <a:lstStyle/>
        <a:p>
          <a:r>
            <a:rPr lang="en-US" dirty="0" err="1"/>
            <a:t>Untuk</a:t>
          </a:r>
          <a:r>
            <a:rPr lang="en-US" dirty="0"/>
            <a:t> </a:t>
          </a:r>
          <a:r>
            <a:rPr lang="en-US" dirty="0" err="1"/>
            <a:t>mengetahui</a:t>
          </a:r>
          <a:r>
            <a:rPr lang="en-US" dirty="0"/>
            <a:t> </a:t>
          </a:r>
          <a:r>
            <a:rPr lang="en-US" dirty="0" err="1"/>
            <a:t>apakah</a:t>
          </a:r>
          <a:r>
            <a:rPr lang="en-US" dirty="0"/>
            <a:t> </a:t>
          </a:r>
          <a:r>
            <a:rPr lang="en-US" dirty="0" err="1"/>
            <a:t>ada</a:t>
          </a:r>
          <a:r>
            <a:rPr lang="en-US" dirty="0"/>
            <a:t> </a:t>
          </a:r>
          <a:r>
            <a:rPr lang="en-US" b="1" dirty="0"/>
            <a:t>error, </a:t>
          </a:r>
          <a:r>
            <a:rPr lang="en-US" b="1" dirty="0" err="1"/>
            <a:t>pengunaannya</a:t>
          </a:r>
          <a:r>
            <a:rPr lang="en-US" b="1" dirty="0"/>
            <a:t> </a:t>
          </a:r>
          <a:r>
            <a:rPr lang="en-US" b="1" dirty="0" err="1"/>
            <a:t>membingungkan</a:t>
          </a:r>
          <a:r>
            <a:rPr lang="en-US" b="1" dirty="0"/>
            <a:t>, </a:t>
          </a:r>
          <a:r>
            <a:rPr lang="en-US" b="1" dirty="0" err="1"/>
            <a:t>dan</a:t>
          </a:r>
          <a:r>
            <a:rPr lang="en-US" b="1" dirty="0"/>
            <a:t> </a:t>
          </a:r>
          <a:r>
            <a:rPr lang="en-US" b="1" dirty="0" err="1"/>
            <a:t>terdapat</a:t>
          </a:r>
          <a:r>
            <a:rPr lang="en-US" b="1" dirty="0"/>
            <a:t> </a:t>
          </a:r>
          <a:r>
            <a:rPr lang="en-US" b="1" dirty="0" err="1"/>
            <a:t>kekurangan</a:t>
          </a:r>
          <a:r>
            <a:rPr lang="en-US" b="1" dirty="0"/>
            <a:t> lain?</a:t>
          </a:r>
          <a:endParaRPr lang="en-US" dirty="0"/>
        </a:p>
      </dgm:t>
    </dgm:pt>
    <dgm:pt modelId="{A9AAB45F-D977-4D3B-B7C1-E4DF655A86E4}" type="parTrans" cxnId="{947B7C6C-344A-4E80-9E7B-776E995CB7E1}">
      <dgm:prSet/>
      <dgm:spPr/>
      <dgm:t>
        <a:bodyPr/>
        <a:lstStyle/>
        <a:p>
          <a:endParaRPr lang="en-US"/>
        </a:p>
      </dgm:t>
    </dgm:pt>
    <dgm:pt modelId="{E3708027-1BC4-4128-8CA9-234B42F0CC58}" type="sibTrans" cxnId="{947B7C6C-344A-4E80-9E7B-776E995CB7E1}">
      <dgm:prSet/>
      <dgm:spPr/>
      <dgm:t>
        <a:bodyPr/>
        <a:lstStyle/>
        <a:p>
          <a:endParaRPr lang="en-US"/>
        </a:p>
      </dgm:t>
    </dgm:pt>
    <dgm:pt modelId="{8A7760C7-ACB6-4957-9327-15FB14C1767D}">
      <dgm:prSet phldrT="[Text]"/>
      <dgm:spPr/>
      <dgm:t>
        <a:bodyPr/>
        <a:lstStyle/>
        <a:p>
          <a:r>
            <a:rPr lang="en-US" b="0" dirty="0"/>
            <a:t>13.</a:t>
          </a:r>
          <a:r>
            <a:rPr lang="en-US" b="1" dirty="0"/>
            <a:t> </a:t>
          </a:r>
          <a:r>
            <a:rPr lang="en-US" b="0" dirty="0" err="1"/>
            <a:t>Operasional</a:t>
          </a:r>
          <a:endParaRPr lang="en-US" b="0" dirty="0"/>
        </a:p>
      </dgm:t>
    </dgm:pt>
    <dgm:pt modelId="{E3A67563-C441-405C-AEAB-D71BEDB56D2B}" type="parTrans" cxnId="{C36E274D-AFE5-465F-95ED-CE25EDD3AC91}">
      <dgm:prSet/>
      <dgm:spPr/>
      <dgm:t>
        <a:bodyPr/>
        <a:lstStyle/>
        <a:p>
          <a:endParaRPr lang="en-US"/>
        </a:p>
      </dgm:t>
    </dgm:pt>
    <dgm:pt modelId="{7FDF5323-200D-451B-B13A-89A071E09B90}" type="sibTrans" cxnId="{C36E274D-AFE5-465F-95ED-CE25EDD3AC91}">
      <dgm:prSet/>
      <dgm:spPr/>
      <dgm:t>
        <a:bodyPr/>
        <a:lstStyle/>
        <a:p>
          <a:endParaRPr lang="en-US"/>
        </a:p>
      </dgm:t>
    </dgm:pt>
    <dgm:pt modelId="{6029BB64-102A-4321-B71D-648DCCA5DBF3}">
      <dgm:prSet phldrT="[Text]"/>
      <dgm:spPr/>
      <dgm:t>
        <a:bodyPr/>
        <a:lstStyle/>
        <a:p>
          <a:r>
            <a:rPr lang="en-US" b="0" dirty="0" err="1"/>
            <a:t>Aplikasi</a:t>
          </a:r>
          <a:r>
            <a:rPr lang="en-US" b="0" dirty="0"/>
            <a:t> </a:t>
          </a:r>
          <a:r>
            <a:rPr lang="en-US" b="0" dirty="0" err="1"/>
            <a:t>akan</a:t>
          </a:r>
          <a:r>
            <a:rPr lang="en-US" b="0" dirty="0"/>
            <a:t> </a:t>
          </a:r>
          <a:r>
            <a:rPr lang="en-US" b="0" dirty="0" err="1"/>
            <a:t>mulai</a:t>
          </a:r>
          <a:r>
            <a:rPr lang="en-US" b="0" dirty="0"/>
            <a:t> </a:t>
          </a:r>
          <a:r>
            <a:rPr lang="en-US" b="1" dirty="0" err="1"/>
            <a:t>dioperasionallkan</a:t>
          </a:r>
          <a:r>
            <a:rPr lang="en-US" b="0" dirty="0"/>
            <a:t> </a:t>
          </a:r>
          <a:r>
            <a:rPr lang="en-US" b="0" dirty="0" err="1"/>
            <a:t>sehingga</a:t>
          </a:r>
          <a:r>
            <a:rPr lang="en-US" b="0" dirty="0"/>
            <a:t> </a:t>
          </a:r>
          <a:r>
            <a:rPr lang="en-US" b="0" dirty="0" err="1"/>
            <a:t>bisa</a:t>
          </a:r>
          <a:r>
            <a:rPr lang="en-US" b="0" dirty="0"/>
            <a:t> </a:t>
          </a:r>
          <a:r>
            <a:rPr lang="en-US" b="0" dirty="0" err="1"/>
            <a:t>digunakan</a:t>
          </a:r>
          <a:r>
            <a:rPr lang="en-US" b="0" dirty="0"/>
            <a:t> </a:t>
          </a:r>
          <a:r>
            <a:rPr lang="en-US" b="0" dirty="0" err="1"/>
            <a:t>oleh</a:t>
          </a:r>
          <a:r>
            <a:rPr lang="en-US" b="0" dirty="0"/>
            <a:t> </a:t>
          </a:r>
          <a:r>
            <a:rPr lang="en-US" b="0" dirty="0" err="1"/>
            <a:t>masyarakat</a:t>
          </a:r>
          <a:r>
            <a:rPr lang="en-US" b="0" dirty="0"/>
            <a:t> </a:t>
          </a:r>
          <a:r>
            <a:rPr lang="en-US" b="0" dirty="0" err="1"/>
            <a:t>luas</a:t>
          </a:r>
          <a:r>
            <a:rPr lang="en-US" b="0" dirty="0"/>
            <a:t>, </a:t>
          </a:r>
          <a:r>
            <a:rPr lang="en-US" b="0" dirty="0" err="1"/>
            <a:t>terutama</a:t>
          </a:r>
          <a:r>
            <a:rPr lang="en-US" b="0" dirty="0"/>
            <a:t> </a:t>
          </a:r>
          <a:r>
            <a:rPr lang="en-US" b="1" dirty="0" err="1"/>
            <a:t>Mahasiswa</a:t>
          </a:r>
          <a:r>
            <a:rPr lang="en-US" b="0" dirty="0"/>
            <a:t> &amp; </a:t>
          </a:r>
          <a:r>
            <a:rPr lang="en-US" b="1" dirty="0"/>
            <a:t>Perusahaan</a:t>
          </a:r>
          <a:r>
            <a:rPr lang="en-US" b="0" dirty="0"/>
            <a:t> (</a:t>
          </a:r>
          <a:r>
            <a:rPr lang="en-US" b="0" dirty="0" err="1"/>
            <a:t>sebagai</a:t>
          </a:r>
          <a:r>
            <a:rPr lang="en-US" b="0" dirty="0"/>
            <a:t> </a:t>
          </a:r>
          <a:r>
            <a:rPr lang="en-US" b="1" dirty="0" err="1"/>
            <a:t>identifikasi</a:t>
          </a:r>
          <a:r>
            <a:rPr lang="en-US" b="0" dirty="0"/>
            <a:t> </a:t>
          </a:r>
          <a:r>
            <a:rPr lang="en-US" b="0" dirty="0" err="1"/>
            <a:t>masalah</a:t>
          </a:r>
          <a:r>
            <a:rPr lang="en-US" b="0" dirty="0"/>
            <a:t> </a:t>
          </a:r>
          <a:r>
            <a:rPr lang="en-US" b="1" dirty="0" err="1"/>
            <a:t>awal</a:t>
          </a:r>
          <a:r>
            <a:rPr lang="en-US" b="0" dirty="0"/>
            <a:t>)</a:t>
          </a:r>
          <a:endParaRPr lang="en-US" b="1" dirty="0"/>
        </a:p>
      </dgm:t>
    </dgm:pt>
    <dgm:pt modelId="{6CF5B9F9-493E-404C-870F-C37D37E6305D}" type="parTrans" cxnId="{D2E11105-AAB8-4797-B816-8467294AB5FD}">
      <dgm:prSet/>
      <dgm:spPr/>
      <dgm:t>
        <a:bodyPr/>
        <a:lstStyle/>
        <a:p>
          <a:endParaRPr lang="en-US"/>
        </a:p>
      </dgm:t>
    </dgm:pt>
    <dgm:pt modelId="{B88A0842-C3C9-40C9-84E9-3943E30A7E80}" type="sibTrans" cxnId="{D2E11105-AAB8-4797-B816-8467294AB5FD}">
      <dgm:prSet/>
      <dgm:spPr/>
      <dgm:t>
        <a:bodyPr/>
        <a:lstStyle/>
        <a:p>
          <a:endParaRPr lang="en-US"/>
        </a:p>
      </dgm:t>
    </dgm:pt>
    <dgm:pt modelId="{3C9BCECC-5D27-4371-85FA-B86B56412303}">
      <dgm:prSet phldrT="[Text]"/>
      <dgm:spPr/>
      <dgm:t>
        <a:bodyPr/>
        <a:lstStyle/>
        <a:p>
          <a:r>
            <a:rPr lang="en-US" b="0" dirty="0"/>
            <a:t>Hal </a:t>
          </a:r>
          <a:r>
            <a:rPr lang="en-US" b="0" dirty="0" err="1"/>
            <a:t>ini</a:t>
          </a:r>
          <a:r>
            <a:rPr lang="en-US" b="0" dirty="0"/>
            <a:t> </a:t>
          </a:r>
          <a:r>
            <a:rPr lang="en-US" b="0" dirty="0" err="1"/>
            <a:t>untuk</a:t>
          </a:r>
          <a:r>
            <a:rPr lang="en-US" b="0" dirty="0"/>
            <a:t> </a:t>
          </a:r>
          <a:r>
            <a:rPr lang="en-US" b="0" dirty="0" err="1"/>
            <a:t>menentukan</a:t>
          </a:r>
          <a:r>
            <a:rPr lang="en-US" b="0" dirty="0"/>
            <a:t> </a:t>
          </a:r>
          <a:r>
            <a:rPr lang="en-US" b="1" dirty="0"/>
            <a:t>usability </a:t>
          </a:r>
          <a:r>
            <a:rPr lang="en-US" b="1" dirty="0" err="1"/>
            <a:t>aplikasi</a:t>
          </a:r>
          <a:r>
            <a:rPr lang="en-US" b="1" dirty="0"/>
            <a:t> </a:t>
          </a:r>
          <a:r>
            <a:rPr lang="en-US" b="0" dirty="0" err="1"/>
            <a:t>oleh</a:t>
          </a:r>
          <a:r>
            <a:rPr lang="en-US" b="0" dirty="0"/>
            <a:t> </a:t>
          </a:r>
          <a:r>
            <a:rPr lang="en-US" b="1" dirty="0"/>
            <a:t>user</a:t>
          </a:r>
          <a:r>
            <a:rPr lang="en-US" b="0" dirty="0"/>
            <a:t> </a:t>
          </a:r>
        </a:p>
      </dgm:t>
    </dgm:pt>
    <dgm:pt modelId="{3262CA95-F1AB-4319-AEF7-A4BE738BD0D1}" type="parTrans" cxnId="{72451F6E-D3B6-412C-ABC6-27C1534650DA}">
      <dgm:prSet/>
      <dgm:spPr/>
      <dgm:t>
        <a:bodyPr/>
        <a:lstStyle/>
        <a:p>
          <a:endParaRPr lang="en-US"/>
        </a:p>
      </dgm:t>
    </dgm:pt>
    <dgm:pt modelId="{2F07A22A-BAC8-46FB-9363-66500F3164DA}" type="sibTrans" cxnId="{72451F6E-D3B6-412C-ABC6-27C1534650DA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A9DD881E-A532-414B-870C-8ADE2076F78C}" type="pres">
      <dgm:prSet presAssocID="{477D14C5-CED9-4CFC-B338-DFB0C8090B9F}" presName="parentText" presStyleLbl="node1" presStyleIdx="0" presStyleCnt="4" custLinFactNeighborY="-10139">
        <dgm:presLayoutVars>
          <dgm:chMax val="0"/>
          <dgm:bulletEnabled val="1"/>
        </dgm:presLayoutVars>
      </dgm:prSet>
      <dgm:spPr/>
    </dgm:pt>
    <dgm:pt modelId="{CD5F6E02-AD43-4E7A-935B-DDF5D6C74800}" type="pres">
      <dgm:prSet presAssocID="{477D14C5-CED9-4CFC-B338-DFB0C8090B9F}" presName="childText" presStyleLbl="revTx" presStyleIdx="0" presStyleCnt="4">
        <dgm:presLayoutVars>
          <dgm:bulletEnabled val="1"/>
        </dgm:presLayoutVars>
      </dgm:prSet>
      <dgm:spPr/>
    </dgm:pt>
    <dgm:pt modelId="{81203336-F3DE-4B3A-BCF4-0F68C23AC2BB}" type="pres">
      <dgm:prSet presAssocID="{3C67E77D-62FA-499D-B5E6-E79A091C526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82956A5-ADC8-4959-B856-589B9D9B9635}" type="pres">
      <dgm:prSet presAssocID="{3C67E77D-62FA-499D-B5E6-E79A091C5267}" presName="childText" presStyleLbl="revTx" presStyleIdx="1" presStyleCnt="4">
        <dgm:presLayoutVars>
          <dgm:bulletEnabled val="1"/>
        </dgm:presLayoutVars>
      </dgm:prSet>
      <dgm:spPr/>
    </dgm:pt>
    <dgm:pt modelId="{D64CB5D5-837D-47FC-9E42-A26D800BC695}" type="pres">
      <dgm:prSet presAssocID="{CC6B7442-0B72-4EF2-9F13-1325B51AFF9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8B7B17B-8600-44B0-B235-389E5D71D804}" type="pres">
      <dgm:prSet presAssocID="{CC6B7442-0B72-4EF2-9F13-1325B51AFF9F}" presName="childText" presStyleLbl="revTx" presStyleIdx="2" presStyleCnt="4">
        <dgm:presLayoutVars>
          <dgm:bulletEnabled val="1"/>
        </dgm:presLayoutVars>
      </dgm:prSet>
      <dgm:spPr/>
    </dgm:pt>
    <dgm:pt modelId="{F62C0633-7517-418C-A814-567B3559CCE4}" type="pres">
      <dgm:prSet presAssocID="{8A7760C7-ACB6-4957-9327-15FB14C1767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6945E70-C2C2-4EE8-AAB2-70A5EEC66467}" type="pres">
      <dgm:prSet presAssocID="{8A7760C7-ACB6-4957-9327-15FB14C1767D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D2E11105-AAB8-4797-B816-8467294AB5FD}" srcId="{8A7760C7-ACB6-4957-9327-15FB14C1767D}" destId="{6029BB64-102A-4321-B71D-648DCCA5DBF3}" srcOrd="0" destOrd="0" parTransId="{6CF5B9F9-493E-404C-870F-C37D37E6305D}" sibTransId="{B88A0842-C3C9-40C9-84E9-3943E30A7E80}"/>
    <dgm:cxn modelId="{A55A44F5-7713-43BE-A80C-9D7C49E6D5AD}" type="presOf" srcId="{D6510970-8F9C-4B45-A0F3-6ACB9AA76D40}" destId="{782956A5-ADC8-4959-B856-589B9D9B9635}" srcOrd="0" destOrd="0" presId="urn:microsoft.com/office/officeart/2005/8/layout/vList2"/>
    <dgm:cxn modelId="{96956FBE-70C8-4F89-BD0B-33093C0F439D}" type="presOf" srcId="{3C67E77D-62FA-499D-B5E6-E79A091C5267}" destId="{81203336-F3DE-4B3A-BCF4-0F68C23AC2BB}" srcOrd="0" destOrd="0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4ED2560A-210F-4806-BC5C-8F363390A34B}" type="presOf" srcId="{6029BB64-102A-4321-B71D-648DCCA5DBF3}" destId="{46945E70-C2C2-4EE8-AAB2-70A5EEC66467}" srcOrd="0" destOrd="0" presId="urn:microsoft.com/office/officeart/2005/8/layout/vList2"/>
    <dgm:cxn modelId="{0F1F224B-6995-4D7E-B65E-FDD2121E7EA2}" type="presOf" srcId="{FE0A3CAE-D039-42F2-AF12-1E6F6793A633}" destId="{08B7B17B-8600-44B0-B235-389E5D71D804}" srcOrd="0" destOrd="0" presId="urn:microsoft.com/office/officeart/2005/8/layout/vList2"/>
    <dgm:cxn modelId="{5BDE416F-F97E-4F73-BE1A-C12EA4F60682}" type="presOf" srcId="{90119837-5B71-4D44-BB01-DB0B084933C8}" destId="{ED5DCCC5-BCA8-4491-AA37-BAF153ECA184}" srcOrd="0" destOrd="0" presId="urn:microsoft.com/office/officeart/2005/8/layout/vList2"/>
    <dgm:cxn modelId="{72451F6E-D3B6-412C-ABC6-27C1534650DA}" srcId="{CC6B7442-0B72-4EF2-9F13-1325B51AFF9F}" destId="{3C9BCECC-5D27-4371-85FA-B86B56412303}" srcOrd="1" destOrd="0" parTransId="{3262CA95-F1AB-4319-AEF7-A4BE738BD0D1}" sibTransId="{2F07A22A-BAC8-46FB-9363-66500F3164DA}"/>
    <dgm:cxn modelId="{ED0D68DA-1F08-4F0D-8D89-BBE7A8D4567B}" type="presOf" srcId="{9DD6BFAA-3BEB-47F7-9F5C-13C6ED382D02}" destId="{782956A5-ADC8-4959-B856-589B9D9B9635}" srcOrd="0" destOrd="1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46E56B86-6385-4BAF-8A32-DD2CC7805068}" type="presOf" srcId="{414CC59A-6224-47C1-B0FC-6D5B5D5EA7D7}" destId="{CD5F6E02-AD43-4E7A-935B-DDF5D6C74800}" srcOrd="0" destOrd="1" presId="urn:microsoft.com/office/officeart/2005/8/layout/vList2"/>
    <dgm:cxn modelId="{9E63AC48-6570-43E6-B8A1-ECE3889D1C94}" type="presOf" srcId="{3C9BCECC-5D27-4371-85FA-B86B56412303}" destId="{08B7B17B-8600-44B0-B235-389E5D71D804}" srcOrd="0" destOrd="1" presId="urn:microsoft.com/office/officeart/2005/8/layout/vList2"/>
    <dgm:cxn modelId="{594ECC8D-94FA-41B7-9F5F-6B7A67E36EF5}" type="presOf" srcId="{C111C18A-FD96-4E63-821A-54D70D8DC65F}" destId="{CD5F6E02-AD43-4E7A-935B-DDF5D6C74800}" srcOrd="0" destOrd="0" presId="urn:microsoft.com/office/officeart/2005/8/layout/vList2"/>
    <dgm:cxn modelId="{947B7C6C-344A-4E80-9E7B-776E995CB7E1}" srcId="{3C67E77D-62FA-499D-B5E6-E79A091C5267}" destId="{9DD6BFAA-3BEB-47F7-9F5C-13C6ED382D02}" srcOrd="1" destOrd="0" parTransId="{A9AAB45F-D977-4D3B-B7C1-E4DF655A86E4}" sibTransId="{E3708027-1BC4-4128-8CA9-234B42F0CC58}"/>
    <dgm:cxn modelId="{BE4E37BD-7A86-477F-ADD7-5F2F48E72523}" srcId="{477D14C5-CED9-4CFC-B338-DFB0C8090B9F}" destId="{414CC59A-6224-47C1-B0FC-6D5B5D5EA7D7}" srcOrd="1" destOrd="0" parTransId="{1C842DB9-EE9F-4762-AD8A-D0805E10B548}" sibTransId="{43A7FE82-9AC9-480A-B16C-361CC337E4E3}"/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54324834-37A0-45C6-B52B-0A038C97FD55}" type="presOf" srcId="{8A7760C7-ACB6-4957-9327-15FB14C1767D}" destId="{F62C0633-7517-418C-A814-567B3559CCE4}" srcOrd="0" destOrd="0" presId="urn:microsoft.com/office/officeart/2005/8/layout/vList2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C36E274D-AFE5-465F-95ED-CE25EDD3AC91}" srcId="{90119837-5B71-4D44-BB01-DB0B084933C8}" destId="{8A7760C7-ACB6-4957-9327-15FB14C1767D}" srcOrd="3" destOrd="0" parTransId="{E3A67563-C441-405C-AEAB-D71BEDB56D2B}" sibTransId="{7FDF5323-200D-451B-B13A-89A071E09B90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139D5BB1-09CB-45F8-9347-D7764258A754}" type="presOf" srcId="{CC6B7442-0B72-4EF2-9F13-1325B51AFF9F}" destId="{D64CB5D5-837D-47FC-9E42-A26D800BC695}" srcOrd="0" destOrd="0" presId="urn:microsoft.com/office/officeart/2005/8/layout/vList2"/>
    <dgm:cxn modelId="{8D0A4494-246A-45A7-AB6A-CDBC9E33ECD3}" type="presOf" srcId="{477D14C5-CED9-4CFC-B338-DFB0C8090B9F}" destId="{A9DD881E-A532-414B-870C-8ADE2076F78C}" srcOrd="0" destOrd="0" presId="urn:microsoft.com/office/officeart/2005/8/layout/vList2"/>
    <dgm:cxn modelId="{0910C0A3-A67A-496C-8A74-C4E35FED4675}" type="presParOf" srcId="{ED5DCCC5-BCA8-4491-AA37-BAF153ECA184}" destId="{A9DD881E-A532-414B-870C-8ADE2076F78C}" srcOrd="0" destOrd="0" presId="urn:microsoft.com/office/officeart/2005/8/layout/vList2"/>
    <dgm:cxn modelId="{9334B2F5-7FCF-4B1F-B6AA-DB249F4421A1}" type="presParOf" srcId="{ED5DCCC5-BCA8-4491-AA37-BAF153ECA184}" destId="{CD5F6E02-AD43-4E7A-935B-DDF5D6C74800}" srcOrd="1" destOrd="0" presId="urn:microsoft.com/office/officeart/2005/8/layout/vList2"/>
    <dgm:cxn modelId="{4F4F04E9-8CC4-46EA-94F2-D97F126F4DA5}" type="presParOf" srcId="{ED5DCCC5-BCA8-4491-AA37-BAF153ECA184}" destId="{81203336-F3DE-4B3A-BCF4-0F68C23AC2BB}" srcOrd="2" destOrd="0" presId="urn:microsoft.com/office/officeart/2005/8/layout/vList2"/>
    <dgm:cxn modelId="{9E10C16C-1E52-4EC3-8CA1-A7C07C605948}" type="presParOf" srcId="{ED5DCCC5-BCA8-4491-AA37-BAF153ECA184}" destId="{782956A5-ADC8-4959-B856-589B9D9B9635}" srcOrd="3" destOrd="0" presId="urn:microsoft.com/office/officeart/2005/8/layout/vList2"/>
    <dgm:cxn modelId="{8E5B4048-9D19-4E76-9DF1-CC741CEADF9A}" type="presParOf" srcId="{ED5DCCC5-BCA8-4491-AA37-BAF153ECA184}" destId="{D64CB5D5-837D-47FC-9E42-A26D800BC695}" srcOrd="4" destOrd="0" presId="urn:microsoft.com/office/officeart/2005/8/layout/vList2"/>
    <dgm:cxn modelId="{3160F1A4-3C45-478F-BAAB-DEF3A5444A4A}" type="presParOf" srcId="{ED5DCCC5-BCA8-4491-AA37-BAF153ECA184}" destId="{08B7B17B-8600-44B0-B235-389E5D71D804}" srcOrd="5" destOrd="0" presId="urn:microsoft.com/office/officeart/2005/8/layout/vList2"/>
    <dgm:cxn modelId="{3920FB23-5E53-4397-8008-6BF022190DC3}" type="presParOf" srcId="{ED5DCCC5-BCA8-4491-AA37-BAF153ECA184}" destId="{F62C0633-7517-418C-A814-567B3559CCE4}" srcOrd="6" destOrd="0" presId="urn:microsoft.com/office/officeart/2005/8/layout/vList2"/>
    <dgm:cxn modelId="{090CEB1A-19DE-4529-A8BB-A4BF1834CA01}" type="presParOf" srcId="{ED5DCCC5-BCA8-4491-AA37-BAF153ECA184}" destId="{46945E70-C2C2-4EE8-AAB2-70A5EEC66467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298111"/>
          <a:ext cx="4072535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1. </a:t>
          </a:r>
          <a:r>
            <a:rPr lang="en-US" sz="1700" kern="1200" dirty="0" err="1"/>
            <a:t>Identifikasi</a:t>
          </a:r>
          <a:r>
            <a:rPr lang="en-US" sz="1700" kern="1200" dirty="0"/>
            <a:t> </a:t>
          </a:r>
          <a:r>
            <a:rPr lang="en-US" sz="1700" kern="1200" dirty="0" err="1"/>
            <a:t>Masalah</a:t>
          </a:r>
          <a:endParaRPr lang="en-US" sz="1700" kern="1200" dirty="0"/>
        </a:p>
      </dsp:txBody>
      <dsp:txXfrm>
        <a:off x="19904" y="318015"/>
        <a:ext cx="4032727" cy="367937"/>
      </dsp:txXfrm>
    </dsp:sp>
    <dsp:sp modelId="{CD5F6E02-AD43-4E7A-935B-DDF5D6C74800}">
      <dsp:nvSpPr>
        <dsp:cNvPr id="0" name=""/>
        <dsp:cNvSpPr/>
      </dsp:nvSpPr>
      <dsp:spPr>
        <a:xfrm>
          <a:off x="0" y="705856"/>
          <a:ext cx="4072535" cy="826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303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1" kern="1200" dirty="0" err="1"/>
            <a:t>Mahasiswa</a:t>
          </a:r>
          <a:r>
            <a:rPr lang="en-US" sz="1300" b="1" kern="1200" dirty="0"/>
            <a:t> </a:t>
          </a:r>
          <a:r>
            <a:rPr lang="en-US" sz="1300" kern="1200" dirty="0" err="1"/>
            <a:t>kesulitan</a:t>
          </a:r>
          <a:r>
            <a:rPr lang="en-US" sz="1300" kern="1200" dirty="0"/>
            <a:t> </a:t>
          </a:r>
          <a:r>
            <a:rPr lang="en-US" sz="1300" kern="1200" dirty="0" err="1"/>
            <a:t>mencari</a:t>
          </a:r>
          <a:r>
            <a:rPr lang="en-US" sz="1300" kern="1200" dirty="0"/>
            <a:t> </a:t>
          </a:r>
          <a:r>
            <a:rPr lang="en-US" sz="1300" kern="1200" dirty="0" err="1"/>
            <a:t>lowongan</a:t>
          </a:r>
          <a:r>
            <a:rPr lang="en-US" sz="1300" kern="1200" dirty="0"/>
            <a:t> </a:t>
          </a:r>
          <a:r>
            <a:rPr lang="en-US" sz="1300" b="1" kern="1200" dirty="0"/>
            <a:t>internship.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1" kern="1200" dirty="0"/>
            <a:t>Perusahaan</a:t>
          </a:r>
          <a:r>
            <a:rPr lang="en-US" sz="1300" kern="1200" dirty="0"/>
            <a:t> </a:t>
          </a:r>
          <a:r>
            <a:rPr lang="en-US" sz="1300" kern="1200" dirty="0" err="1"/>
            <a:t>kesulitan</a:t>
          </a:r>
          <a:r>
            <a:rPr lang="en-US" sz="1300" kern="1200" dirty="0"/>
            <a:t> </a:t>
          </a:r>
          <a:r>
            <a:rPr lang="en-US" sz="1300" kern="1200" dirty="0" err="1"/>
            <a:t>mencari</a:t>
          </a:r>
          <a:r>
            <a:rPr lang="en-US" sz="1300" kern="1200" dirty="0"/>
            <a:t> </a:t>
          </a:r>
          <a:r>
            <a:rPr lang="en-US" sz="1300" kern="1200" dirty="0" err="1"/>
            <a:t>tenaga</a:t>
          </a:r>
          <a:r>
            <a:rPr lang="en-US" sz="1300" kern="1200" dirty="0"/>
            <a:t> </a:t>
          </a:r>
          <a:r>
            <a:rPr lang="en-US" sz="1300" kern="1200" dirty="0" err="1"/>
            <a:t>kerja</a:t>
          </a:r>
          <a:r>
            <a:rPr lang="en-US" sz="1300" kern="1200" dirty="0"/>
            <a:t> </a:t>
          </a:r>
          <a:r>
            <a:rPr lang="en-US" sz="1300" b="1" kern="1200" dirty="0" err="1"/>
            <a:t>internhip</a:t>
          </a:r>
          <a:r>
            <a:rPr lang="en-US" sz="1300" b="0" kern="1200" dirty="0"/>
            <a:t> yang </a:t>
          </a:r>
          <a:r>
            <a:rPr lang="en-US" sz="1300" b="0" kern="1200" dirty="0" err="1"/>
            <a:t>baik</a:t>
          </a:r>
          <a:r>
            <a:rPr lang="en-US" sz="1300" b="0" kern="1200" dirty="0"/>
            <a:t>.</a:t>
          </a:r>
          <a:endParaRPr lang="en-US" sz="1300" kern="1200" dirty="0"/>
        </a:p>
      </dsp:txBody>
      <dsp:txXfrm>
        <a:off x="0" y="705856"/>
        <a:ext cx="4072535" cy="826965"/>
      </dsp:txXfrm>
    </dsp:sp>
    <dsp:sp modelId="{81203336-F3DE-4B3A-BCF4-0F68C23AC2BB}">
      <dsp:nvSpPr>
        <dsp:cNvPr id="0" name=""/>
        <dsp:cNvSpPr/>
      </dsp:nvSpPr>
      <dsp:spPr>
        <a:xfrm>
          <a:off x="0" y="1532821"/>
          <a:ext cx="4072535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2. </a:t>
          </a:r>
          <a:r>
            <a:rPr lang="en-US" sz="1700" kern="1200" dirty="0" err="1"/>
            <a:t>Survei</a:t>
          </a:r>
          <a:r>
            <a:rPr lang="en-US" sz="1700" kern="1200" dirty="0"/>
            <a:t> </a:t>
          </a:r>
          <a:r>
            <a:rPr lang="en-US" sz="1700" kern="1200" dirty="0" err="1"/>
            <a:t>Kuesioner</a:t>
          </a:r>
          <a:endParaRPr lang="en-US" sz="1700" kern="1200" dirty="0"/>
        </a:p>
      </dsp:txBody>
      <dsp:txXfrm>
        <a:off x="19904" y="1552725"/>
        <a:ext cx="4032727" cy="367937"/>
      </dsp:txXfrm>
    </dsp:sp>
    <dsp:sp modelId="{782956A5-ADC8-4959-B856-589B9D9B9635}">
      <dsp:nvSpPr>
        <dsp:cNvPr id="0" name=""/>
        <dsp:cNvSpPr/>
      </dsp:nvSpPr>
      <dsp:spPr>
        <a:xfrm>
          <a:off x="0" y="1940566"/>
          <a:ext cx="4072535" cy="413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303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 err="1"/>
            <a:t>Memastikan</a:t>
          </a:r>
          <a:r>
            <a:rPr lang="en-US" sz="1300" kern="1200" dirty="0"/>
            <a:t> </a:t>
          </a:r>
          <a:r>
            <a:rPr lang="en-US" sz="1300" kern="1200" dirty="0" err="1"/>
            <a:t>apakah</a:t>
          </a:r>
          <a:r>
            <a:rPr lang="en-US" sz="1300" kern="1200" dirty="0"/>
            <a:t> </a:t>
          </a:r>
          <a:r>
            <a:rPr lang="en-US" sz="1300" kern="1200" dirty="0" err="1"/>
            <a:t>kesulitan</a:t>
          </a:r>
          <a:r>
            <a:rPr lang="en-US" sz="1300" kern="1200" dirty="0"/>
            <a:t> yang </a:t>
          </a:r>
          <a:r>
            <a:rPr lang="en-US" sz="1300" kern="1200" dirty="0" err="1"/>
            <a:t>dialami</a:t>
          </a:r>
          <a:r>
            <a:rPr lang="en-US" sz="1300" kern="1200" dirty="0"/>
            <a:t> </a:t>
          </a:r>
          <a:r>
            <a:rPr lang="en-US" sz="1300" b="1" kern="1200" dirty="0"/>
            <a:t>Perusahaan</a:t>
          </a:r>
          <a:r>
            <a:rPr lang="en-US" sz="1300" b="0" kern="1200" dirty="0"/>
            <a:t> </a:t>
          </a:r>
          <a:r>
            <a:rPr lang="en-US" sz="1300" b="0" kern="1200" dirty="0" err="1"/>
            <a:t>dan</a:t>
          </a:r>
          <a:r>
            <a:rPr lang="en-US" sz="1300" b="0" kern="1200" dirty="0"/>
            <a:t> </a:t>
          </a:r>
          <a:r>
            <a:rPr lang="en-US" sz="1300" b="1" kern="1200" dirty="0" err="1"/>
            <a:t>Mahasiswa</a:t>
          </a:r>
          <a:r>
            <a:rPr lang="en-US" sz="1300" b="0" kern="1200" dirty="0"/>
            <a:t>.</a:t>
          </a:r>
          <a:endParaRPr lang="en-US" sz="1300" kern="1200" dirty="0"/>
        </a:p>
      </dsp:txBody>
      <dsp:txXfrm>
        <a:off x="0" y="1940566"/>
        <a:ext cx="4072535" cy="413482"/>
      </dsp:txXfrm>
    </dsp:sp>
    <dsp:sp modelId="{D64CB5D5-837D-47FC-9E42-A26D800BC695}">
      <dsp:nvSpPr>
        <dsp:cNvPr id="0" name=""/>
        <dsp:cNvSpPr/>
      </dsp:nvSpPr>
      <dsp:spPr>
        <a:xfrm>
          <a:off x="0" y="2354049"/>
          <a:ext cx="4072535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3. </a:t>
          </a:r>
          <a:r>
            <a:rPr lang="en-US" sz="1700" kern="1200" dirty="0" err="1"/>
            <a:t>Pengumpulan</a:t>
          </a:r>
          <a:r>
            <a:rPr lang="en-US" sz="1700" kern="1200" dirty="0"/>
            <a:t> Data (</a:t>
          </a:r>
          <a:r>
            <a:rPr lang="en-US" sz="1700" kern="1200" dirty="0" err="1"/>
            <a:t>Wawancara</a:t>
          </a:r>
          <a:r>
            <a:rPr lang="en-US" sz="1700" kern="1200" dirty="0"/>
            <a:t>)</a:t>
          </a:r>
        </a:p>
      </dsp:txBody>
      <dsp:txXfrm>
        <a:off x="19904" y="2373953"/>
        <a:ext cx="4032727" cy="367937"/>
      </dsp:txXfrm>
    </dsp:sp>
    <dsp:sp modelId="{08B7B17B-8600-44B0-B235-389E5D71D804}">
      <dsp:nvSpPr>
        <dsp:cNvPr id="0" name=""/>
        <dsp:cNvSpPr/>
      </dsp:nvSpPr>
      <dsp:spPr>
        <a:xfrm>
          <a:off x="0" y="2761794"/>
          <a:ext cx="4072535" cy="598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303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 err="1"/>
            <a:t>Wawancara</a:t>
          </a:r>
          <a:r>
            <a:rPr lang="en-US" sz="1300" kern="1200" dirty="0"/>
            <a:t> </a:t>
          </a:r>
          <a:r>
            <a:rPr lang="en-US" sz="1300" kern="1200" dirty="0" err="1"/>
            <a:t>ke</a:t>
          </a:r>
          <a:r>
            <a:rPr lang="en-US" sz="1300" kern="1200" dirty="0"/>
            <a:t> </a:t>
          </a:r>
          <a:r>
            <a:rPr lang="en-US" sz="1300" kern="1200" dirty="0" err="1"/>
            <a:t>berbagai</a:t>
          </a:r>
          <a:r>
            <a:rPr lang="en-US" sz="1300" kern="1200" dirty="0"/>
            <a:t> </a:t>
          </a:r>
          <a:r>
            <a:rPr lang="en-US" sz="1300" b="1" kern="1200" dirty="0" err="1"/>
            <a:t>Mahasiswa</a:t>
          </a:r>
          <a:r>
            <a:rPr lang="en-US" sz="1300" kern="1200" dirty="0"/>
            <a:t> </a:t>
          </a:r>
          <a:r>
            <a:rPr lang="en-US" sz="1300" kern="1200" dirty="0" err="1"/>
            <a:t>dan</a:t>
          </a:r>
          <a:r>
            <a:rPr lang="en-US" sz="1300" kern="1200" dirty="0"/>
            <a:t> </a:t>
          </a:r>
          <a:r>
            <a:rPr lang="en-US" sz="1300" b="1" kern="1200" dirty="0"/>
            <a:t>Perusahaan</a:t>
          </a:r>
          <a:r>
            <a:rPr lang="en-US" sz="1300" b="0" kern="1200" dirty="0"/>
            <a:t> </a:t>
          </a:r>
          <a:r>
            <a:rPr lang="en-US" sz="1300" b="0" kern="1200" dirty="0" err="1"/>
            <a:t>untuk</a:t>
          </a:r>
          <a:r>
            <a:rPr lang="en-US" sz="1300" b="0" kern="1200" dirty="0"/>
            <a:t> </a:t>
          </a:r>
          <a:r>
            <a:rPr lang="en-US" sz="1300" b="0" kern="1200" dirty="0" err="1"/>
            <a:t>mendapatkan</a:t>
          </a:r>
          <a:r>
            <a:rPr lang="en-US" sz="1300" b="0" kern="1200" dirty="0"/>
            <a:t> </a:t>
          </a:r>
          <a:r>
            <a:rPr lang="en-US" sz="1300" b="1" kern="1200" dirty="0"/>
            <a:t>Data </a:t>
          </a:r>
          <a:r>
            <a:rPr lang="en-US" sz="1300" b="1" kern="1200" dirty="0" err="1"/>
            <a:t>Kualitatif</a:t>
          </a:r>
          <a:r>
            <a:rPr lang="en-US" sz="1300" b="0" kern="1200" dirty="0"/>
            <a:t>.</a:t>
          </a:r>
          <a:endParaRPr lang="en-US" sz="1300" b="1" kern="1200" dirty="0"/>
        </a:p>
      </dsp:txBody>
      <dsp:txXfrm>
        <a:off x="0" y="2761794"/>
        <a:ext cx="4072535" cy="5982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422312"/>
          <a:ext cx="4072535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4. </a:t>
          </a:r>
          <a:r>
            <a:rPr lang="en-US" sz="1700" kern="1200" dirty="0" err="1"/>
            <a:t>Analisis</a:t>
          </a:r>
          <a:endParaRPr lang="en-US" sz="1700" kern="1200" dirty="0"/>
        </a:p>
      </dsp:txBody>
      <dsp:txXfrm>
        <a:off x="19904" y="442216"/>
        <a:ext cx="4032727" cy="367937"/>
      </dsp:txXfrm>
    </dsp:sp>
    <dsp:sp modelId="{CD5F6E02-AD43-4E7A-935B-DDF5D6C74800}">
      <dsp:nvSpPr>
        <dsp:cNvPr id="0" name=""/>
        <dsp:cNvSpPr/>
      </dsp:nvSpPr>
      <dsp:spPr>
        <a:xfrm>
          <a:off x="0" y="830057"/>
          <a:ext cx="4072535" cy="826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303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 err="1"/>
            <a:t>Memvalidasi</a:t>
          </a:r>
          <a:r>
            <a:rPr lang="en-US" sz="1300" kern="1200" dirty="0"/>
            <a:t> </a:t>
          </a:r>
          <a:r>
            <a:rPr lang="en-US" sz="1300" kern="1200" dirty="0" err="1"/>
            <a:t>apakah</a:t>
          </a:r>
          <a:r>
            <a:rPr lang="en-US" sz="1300" kern="1200" dirty="0"/>
            <a:t> </a:t>
          </a:r>
          <a:r>
            <a:rPr lang="en-US" sz="1300" kern="1200" dirty="0" err="1"/>
            <a:t>benar</a:t>
          </a:r>
          <a:r>
            <a:rPr lang="en-US" sz="1300" kern="1200" dirty="0"/>
            <a:t> </a:t>
          </a:r>
          <a:r>
            <a:rPr lang="en-US" sz="1300" kern="1200" dirty="0" err="1"/>
            <a:t>masalah</a:t>
          </a:r>
          <a:r>
            <a:rPr lang="en-US" sz="1300" kern="1200" dirty="0"/>
            <a:t> </a:t>
          </a:r>
          <a:r>
            <a:rPr lang="en-US" sz="1300" kern="1200" dirty="0" err="1"/>
            <a:t>tersebut</a:t>
          </a:r>
          <a:r>
            <a:rPr lang="en-US" sz="1300" kern="1200" dirty="0"/>
            <a:t> </a:t>
          </a:r>
          <a:r>
            <a:rPr lang="en-US" sz="1300" kern="1200" dirty="0" err="1"/>
            <a:t>teridentifikasi</a:t>
          </a:r>
          <a:r>
            <a:rPr lang="en-US" sz="1300" kern="1200" dirty="0"/>
            <a:t> </a:t>
          </a:r>
          <a:r>
            <a:rPr lang="en-US" sz="1300" kern="1200" dirty="0" err="1"/>
            <a:t>secara</a:t>
          </a:r>
          <a:r>
            <a:rPr lang="en-US" sz="1300" kern="1200" dirty="0"/>
            <a:t> </a:t>
          </a:r>
          <a:r>
            <a:rPr lang="en-US" sz="1300" kern="1200" dirty="0" err="1"/>
            <a:t>benar</a:t>
          </a:r>
          <a:r>
            <a:rPr lang="en-US" sz="1300" kern="1200" dirty="0"/>
            <a:t>?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 err="1"/>
            <a:t>Untuk</a:t>
          </a:r>
          <a:r>
            <a:rPr lang="en-US" sz="1300" kern="1200" dirty="0"/>
            <a:t> </a:t>
          </a:r>
          <a:r>
            <a:rPr lang="en-US" sz="1300" kern="1200" dirty="0" err="1"/>
            <a:t>mencari</a:t>
          </a:r>
          <a:r>
            <a:rPr lang="en-US" sz="1300" kern="1200" dirty="0"/>
            <a:t> </a:t>
          </a:r>
          <a:r>
            <a:rPr lang="en-US" sz="1300" kern="1200" dirty="0" err="1"/>
            <a:t>tahu</a:t>
          </a:r>
          <a:r>
            <a:rPr lang="en-US" sz="1300" kern="1200" dirty="0"/>
            <a:t> </a:t>
          </a:r>
          <a:r>
            <a:rPr lang="en-US" sz="1300" b="1" kern="1200" dirty="0" err="1"/>
            <a:t>penyebab</a:t>
          </a:r>
          <a:r>
            <a:rPr lang="en-US" sz="1300" b="1" kern="1200" dirty="0"/>
            <a:t>, </a:t>
          </a:r>
          <a:r>
            <a:rPr lang="en-US" sz="1300" b="1" kern="1200" dirty="0" err="1"/>
            <a:t>dan</a:t>
          </a:r>
          <a:r>
            <a:rPr lang="en-US" sz="1300" b="1" kern="1200" dirty="0"/>
            <a:t> </a:t>
          </a:r>
          <a:r>
            <a:rPr lang="en-US" sz="1300" b="1" kern="1200" dirty="0" err="1"/>
            <a:t>perkiraan</a:t>
          </a:r>
          <a:r>
            <a:rPr lang="en-US" sz="1300" b="1" kern="1200" dirty="0"/>
            <a:t> </a:t>
          </a:r>
          <a:r>
            <a:rPr lang="en-US" sz="1300" b="0" kern="1200" dirty="0" err="1"/>
            <a:t>langkah-langkah</a:t>
          </a:r>
          <a:r>
            <a:rPr lang="en-US" sz="1300" b="0" kern="1200" dirty="0"/>
            <a:t> </a:t>
          </a:r>
          <a:r>
            <a:rPr lang="en-US" sz="1300" b="0" kern="1200" dirty="0" err="1"/>
            <a:t>solusinya</a:t>
          </a:r>
          <a:r>
            <a:rPr lang="en-US" sz="1300" b="0" kern="1200" dirty="0"/>
            <a:t>.</a:t>
          </a:r>
          <a:endParaRPr lang="en-US" sz="1300" kern="1200" dirty="0"/>
        </a:p>
      </dsp:txBody>
      <dsp:txXfrm>
        <a:off x="0" y="830057"/>
        <a:ext cx="4072535" cy="826965"/>
      </dsp:txXfrm>
    </dsp:sp>
    <dsp:sp modelId="{81203336-F3DE-4B3A-BCF4-0F68C23AC2BB}">
      <dsp:nvSpPr>
        <dsp:cNvPr id="0" name=""/>
        <dsp:cNvSpPr/>
      </dsp:nvSpPr>
      <dsp:spPr>
        <a:xfrm>
          <a:off x="0" y="1657022"/>
          <a:ext cx="4072535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5. </a:t>
          </a:r>
          <a:r>
            <a:rPr lang="en-US" sz="1700" kern="1200" dirty="0" err="1"/>
            <a:t>Menentukan</a:t>
          </a:r>
          <a:r>
            <a:rPr lang="en-US" sz="1700" kern="1200" dirty="0"/>
            <a:t> </a:t>
          </a:r>
          <a:r>
            <a:rPr lang="en-US" sz="1700" kern="1200" dirty="0" err="1"/>
            <a:t>Solusi</a:t>
          </a:r>
          <a:r>
            <a:rPr lang="en-US" sz="1700" kern="1200" dirty="0"/>
            <a:t> </a:t>
          </a:r>
          <a:r>
            <a:rPr lang="en-US" sz="1700" kern="1200" dirty="0" err="1"/>
            <a:t>Permasalahan</a:t>
          </a:r>
          <a:endParaRPr lang="en-US" sz="1700" kern="1200" dirty="0"/>
        </a:p>
      </dsp:txBody>
      <dsp:txXfrm>
        <a:off x="19904" y="1676926"/>
        <a:ext cx="4032727" cy="367937"/>
      </dsp:txXfrm>
    </dsp:sp>
    <dsp:sp modelId="{782956A5-ADC8-4959-B856-589B9D9B9635}">
      <dsp:nvSpPr>
        <dsp:cNvPr id="0" name=""/>
        <dsp:cNvSpPr/>
      </dsp:nvSpPr>
      <dsp:spPr>
        <a:xfrm>
          <a:off x="0" y="2064767"/>
          <a:ext cx="4072535" cy="598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303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1" kern="1200" dirty="0" err="1"/>
            <a:t>Mendiskusikan</a:t>
          </a:r>
          <a:r>
            <a:rPr lang="en-US" sz="1300" kern="1200" dirty="0"/>
            <a:t> </a:t>
          </a:r>
          <a:r>
            <a:rPr lang="en-US" sz="1300" kern="1200" dirty="0" err="1"/>
            <a:t>langkah-langkah</a:t>
          </a:r>
          <a:r>
            <a:rPr lang="en-US" sz="1300" kern="1200" dirty="0"/>
            <a:t> </a:t>
          </a:r>
          <a:r>
            <a:rPr lang="en-US" sz="1300" kern="1200" dirty="0" err="1"/>
            <a:t>untuk</a:t>
          </a:r>
          <a:r>
            <a:rPr lang="en-US" sz="1300" kern="1200" dirty="0"/>
            <a:t> </a:t>
          </a:r>
          <a:r>
            <a:rPr lang="en-US" sz="1300" kern="1200" dirty="0" err="1"/>
            <a:t>menyelesaikan</a:t>
          </a:r>
          <a:r>
            <a:rPr lang="en-US" sz="1300" kern="1200" dirty="0"/>
            <a:t> </a:t>
          </a:r>
          <a:r>
            <a:rPr lang="en-US" sz="1300" kern="1200" dirty="0" err="1"/>
            <a:t>masalah</a:t>
          </a:r>
          <a:r>
            <a:rPr lang="en-US" sz="1300" kern="1200" dirty="0"/>
            <a:t> yang </a:t>
          </a:r>
          <a:r>
            <a:rPr lang="en-US" sz="1300" kern="1200" dirty="0" err="1"/>
            <a:t>telah</a:t>
          </a:r>
          <a:r>
            <a:rPr lang="en-US" sz="1300" kern="1200" dirty="0"/>
            <a:t> </a:t>
          </a:r>
          <a:r>
            <a:rPr lang="en-US" sz="1300" b="1" kern="1200" dirty="0" err="1"/>
            <a:t>teridentifikasi</a:t>
          </a:r>
          <a:r>
            <a:rPr lang="en-US" sz="1300" kern="1200" dirty="0"/>
            <a:t>.</a:t>
          </a:r>
        </a:p>
      </dsp:txBody>
      <dsp:txXfrm>
        <a:off x="0" y="2064767"/>
        <a:ext cx="4072535" cy="598230"/>
      </dsp:txXfrm>
    </dsp:sp>
    <dsp:sp modelId="{D64CB5D5-837D-47FC-9E42-A26D800BC695}">
      <dsp:nvSpPr>
        <dsp:cNvPr id="0" name=""/>
        <dsp:cNvSpPr/>
      </dsp:nvSpPr>
      <dsp:spPr>
        <a:xfrm>
          <a:off x="0" y="2662997"/>
          <a:ext cx="4072535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6. </a:t>
          </a:r>
          <a:r>
            <a:rPr lang="en-US" sz="1700" kern="1200" dirty="0" err="1"/>
            <a:t>Presentasi</a:t>
          </a:r>
          <a:endParaRPr lang="en-US" sz="1700" kern="1200" dirty="0"/>
        </a:p>
      </dsp:txBody>
      <dsp:txXfrm>
        <a:off x="19904" y="2682901"/>
        <a:ext cx="4032727" cy="367937"/>
      </dsp:txXfrm>
    </dsp:sp>
    <dsp:sp modelId="{08B7B17B-8600-44B0-B235-389E5D71D804}">
      <dsp:nvSpPr>
        <dsp:cNvPr id="0" name=""/>
        <dsp:cNvSpPr/>
      </dsp:nvSpPr>
      <dsp:spPr>
        <a:xfrm>
          <a:off x="0" y="3070742"/>
          <a:ext cx="4072535" cy="413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303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1" kern="1200" dirty="0" err="1"/>
            <a:t>Solusi</a:t>
          </a:r>
          <a:r>
            <a:rPr lang="en-US" sz="1300" kern="1200" dirty="0"/>
            <a:t> yang </a:t>
          </a:r>
          <a:r>
            <a:rPr lang="en-US" sz="1300" kern="1200" dirty="0" err="1"/>
            <a:t>telah</a:t>
          </a:r>
          <a:r>
            <a:rPr lang="en-US" sz="1300" kern="1200" dirty="0"/>
            <a:t> </a:t>
          </a:r>
          <a:r>
            <a:rPr lang="en-US" sz="1300" kern="1200" dirty="0" err="1"/>
            <a:t>ditentukan</a:t>
          </a:r>
          <a:r>
            <a:rPr lang="en-US" sz="1300" kern="1200" dirty="0"/>
            <a:t> </a:t>
          </a:r>
          <a:r>
            <a:rPr lang="en-US" sz="1300" kern="1200" dirty="0" err="1"/>
            <a:t>kemudian</a:t>
          </a:r>
          <a:r>
            <a:rPr lang="en-US" sz="1300" kern="1200" dirty="0"/>
            <a:t> </a:t>
          </a:r>
          <a:r>
            <a:rPr lang="en-US" sz="1300" b="1" kern="1200" dirty="0"/>
            <a:t>di</a:t>
          </a:r>
          <a:r>
            <a:rPr lang="en-US" sz="1300" kern="1200" dirty="0"/>
            <a:t> </a:t>
          </a:r>
          <a:r>
            <a:rPr lang="en-US" sz="1300" b="1" kern="1200" dirty="0" err="1"/>
            <a:t>presentasikan</a:t>
          </a:r>
          <a:r>
            <a:rPr lang="en-US" sz="1300" kern="1200" dirty="0"/>
            <a:t> </a:t>
          </a:r>
          <a:r>
            <a:rPr lang="en-US" sz="1300" kern="1200" dirty="0" err="1"/>
            <a:t>kepada</a:t>
          </a:r>
          <a:r>
            <a:rPr lang="en-US" sz="1300" kern="1200" dirty="0"/>
            <a:t> </a:t>
          </a:r>
          <a:r>
            <a:rPr lang="en-US" sz="1300" kern="1200" dirty="0" err="1"/>
            <a:t>Dosen</a:t>
          </a:r>
          <a:r>
            <a:rPr lang="en-US" sz="1300" kern="1200" dirty="0"/>
            <a:t> </a:t>
          </a:r>
          <a:r>
            <a:rPr lang="en-US" sz="1300" kern="1200" dirty="0" err="1"/>
            <a:t>Pembimbing</a:t>
          </a:r>
          <a:r>
            <a:rPr lang="en-US" sz="1300" kern="1200" dirty="0"/>
            <a:t>.</a:t>
          </a:r>
          <a:endParaRPr lang="en-US" sz="1300" b="1" kern="1200" dirty="0"/>
        </a:p>
      </dsp:txBody>
      <dsp:txXfrm>
        <a:off x="0" y="3070742"/>
        <a:ext cx="4072535" cy="413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113082"/>
          <a:ext cx="3733801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7. </a:t>
          </a:r>
          <a:r>
            <a:rPr lang="en-US" sz="1900" kern="1200" dirty="0" err="1"/>
            <a:t>Merancang</a:t>
          </a:r>
          <a:r>
            <a:rPr lang="en-US" sz="1900" kern="1200" dirty="0"/>
            <a:t> </a:t>
          </a:r>
          <a:r>
            <a:rPr lang="en-US" sz="1900" kern="1200" dirty="0" err="1"/>
            <a:t>Solusi</a:t>
          </a:r>
          <a:r>
            <a:rPr lang="en-US" sz="1900" kern="1200" dirty="0"/>
            <a:t> </a:t>
          </a:r>
          <a:r>
            <a:rPr lang="en-US" sz="1900" kern="1200" dirty="0" err="1"/>
            <a:t>Masalah</a:t>
          </a:r>
          <a:endParaRPr lang="en-US" sz="1900" kern="1200" dirty="0"/>
        </a:p>
      </dsp:txBody>
      <dsp:txXfrm>
        <a:off x="22246" y="135328"/>
        <a:ext cx="3689309" cy="411223"/>
      </dsp:txXfrm>
    </dsp:sp>
    <dsp:sp modelId="{CD5F6E02-AD43-4E7A-935B-DDF5D6C74800}">
      <dsp:nvSpPr>
        <dsp:cNvPr id="0" name=""/>
        <dsp:cNvSpPr/>
      </dsp:nvSpPr>
      <dsp:spPr>
        <a:xfrm>
          <a:off x="0" y="568797"/>
          <a:ext cx="3733801" cy="471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548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0" kern="1200" dirty="0" err="1"/>
            <a:t>Jika</a:t>
          </a:r>
          <a:r>
            <a:rPr lang="en-US" sz="1500" b="0" kern="1200" dirty="0"/>
            <a:t> </a:t>
          </a:r>
          <a:r>
            <a:rPr lang="en-US" sz="1500" b="1" kern="1200" dirty="0"/>
            <a:t>ide </a:t>
          </a:r>
          <a:r>
            <a:rPr lang="en-US" sz="1500" b="1" kern="1200" dirty="0" err="1"/>
            <a:t>solusi</a:t>
          </a:r>
          <a:r>
            <a:rPr lang="en-US" sz="1500" b="1" i="1" kern="1200" dirty="0"/>
            <a:t> </a:t>
          </a:r>
          <a:r>
            <a:rPr lang="en-US" sz="1500" b="0" i="0" kern="1200" dirty="0"/>
            <a:t>yang </a:t>
          </a:r>
          <a:r>
            <a:rPr lang="en-US" sz="1500" b="0" i="0" kern="1200" dirty="0" err="1"/>
            <a:t>dipresentasikan</a:t>
          </a:r>
          <a:r>
            <a:rPr lang="en-US" sz="1500" b="0" i="0" kern="1200" dirty="0"/>
            <a:t> </a:t>
          </a:r>
          <a:r>
            <a:rPr lang="en-US" sz="1500" b="0" i="0" kern="1200" dirty="0" err="1"/>
            <a:t>diterima</a:t>
          </a:r>
          <a:r>
            <a:rPr lang="en-US" sz="1500" b="0" i="0" kern="1200" dirty="0"/>
            <a:t>.</a:t>
          </a:r>
          <a:endParaRPr lang="en-US" sz="1500" b="0" kern="1200" dirty="0"/>
        </a:p>
      </dsp:txBody>
      <dsp:txXfrm>
        <a:off x="0" y="568797"/>
        <a:ext cx="3733801" cy="471960"/>
      </dsp:txXfrm>
    </dsp:sp>
    <dsp:sp modelId="{81203336-F3DE-4B3A-BCF4-0F68C23AC2BB}">
      <dsp:nvSpPr>
        <dsp:cNvPr id="0" name=""/>
        <dsp:cNvSpPr/>
      </dsp:nvSpPr>
      <dsp:spPr>
        <a:xfrm>
          <a:off x="0" y="1040757"/>
          <a:ext cx="3733801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8. </a:t>
          </a:r>
          <a:r>
            <a:rPr lang="en-US" sz="1900" kern="1200" dirty="0" err="1"/>
            <a:t>Membuat</a:t>
          </a:r>
          <a:r>
            <a:rPr lang="en-US" sz="1900" kern="1200" dirty="0"/>
            <a:t> </a:t>
          </a:r>
          <a:r>
            <a:rPr lang="en-US" sz="1900" kern="1200" dirty="0" err="1"/>
            <a:t>Perencanaan</a:t>
          </a:r>
          <a:endParaRPr lang="en-US" sz="1900" kern="1200" dirty="0"/>
        </a:p>
      </dsp:txBody>
      <dsp:txXfrm>
        <a:off x="22246" y="1063003"/>
        <a:ext cx="3689309" cy="411223"/>
      </dsp:txXfrm>
    </dsp:sp>
    <dsp:sp modelId="{782956A5-ADC8-4959-B856-589B9D9B9635}">
      <dsp:nvSpPr>
        <dsp:cNvPr id="0" name=""/>
        <dsp:cNvSpPr/>
      </dsp:nvSpPr>
      <dsp:spPr>
        <a:xfrm>
          <a:off x="0" y="1496472"/>
          <a:ext cx="3733801" cy="904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548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1" kern="1200" dirty="0"/>
            <a:t>Ide </a:t>
          </a:r>
          <a:r>
            <a:rPr lang="en-US" sz="1500" b="1" kern="1200" dirty="0" err="1"/>
            <a:t>solusi</a:t>
          </a:r>
          <a:r>
            <a:rPr lang="en-US" sz="1500" b="1" kern="1200" dirty="0"/>
            <a:t> </a:t>
          </a:r>
          <a:r>
            <a:rPr lang="en-US" sz="1500" b="0" kern="1200" dirty="0"/>
            <a:t>yang </a:t>
          </a:r>
          <a:r>
            <a:rPr lang="en-US" sz="1500" b="0" kern="1200" dirty="0" err="1"/>
            <a:t>telah</a:t>
          </a:r>
          <a:r>
            <a:rPr lang="en-US" sz="1500" b="0" kern="1200" dirty="0"/>
            <a:t> </a:t>
          </a:r>
          <a:r>
            <a:rPr lang="en-US" sz="1500" b="0" kern="1200" dirty="0" err="1"/>
            <a:t>dikembangkan</a:t>
          </a:r>
          <a:r>
            <a:rPr lang="en-US" sz="1500" b="0" kern="1200" dirty="0"/>
            <a:t> </a:t>
          </a:r>
          <a:r>
            <a:rPr lang="en-US" sz="1500" b="0" kern="1200" dirty="0" err="1"/>
            <a:t>dan</a:t>
          </a:r>
          <a:r>
            <a:rPr lang="en-US" sz="1500" b="0" kern="1200" dirty="0"/>
            <a:t> </a:t>
          </a:r>
          <a:r>
            <a:rPr lang="en-US" sz="1500" b="0" kern="1200" dirty="0" err="1"/>
            <a:t>direncanakan</a:t>
          </a:r>
          <a:r>
            <a:rPr lang="en-US" sz="1500" b="0" kern="1200" dirty="0"/>
            <a:t> </a:t>
          </a:r>
          <a:r>
            <a:rPr lang="en-US" sz="1500" b="0" kern="1200" dirty="0" err="1"/>
            <a:t>kemudian</a:t>
          </a:r>
          <a:r>
            <a:rPr lang="en-US" sz="1500" b="0" kern="1200" dirty="0"/>
            <a:t> </a:t>
          </a:r>
          <a:r>
            <a:rPr lang="en-US" sz="1500" b="0" kern="1200" dirty="0" err="1"/>
            <a:t>akan</a:t>
          </a:r>
          <a:r>
            <a:rPr lang="en-US" sz="1500" b="0" kern="1200" dirty="0"/>
            <a:t> </a:t>
          </a:r>
          <a:r>
            <a:rPr lang="en-US" sz="1500" b="0" kern="1200" dirty="0" err="1"/>
            <a:t>membuat</a:t>
          </a:r>
          <a:r>
            <a:rPr lang="en-US" sz="1500" b="0" kern="1200" dirty="0"/>
            <a:t> </a:t>
          </a:r>
          <a:r>
            <a:rPr lang="en-US" sz="1500" b="1" kern="1200" dirty="0" err="1"/>
            <a:t>perancanaan</a:t>
          </a:r>
          <a:r>
            <a:rPr lang="en-US" sz="1500" b="1" kern="1200" dirty="0"/>
            <a:t> </a:t>
          </a:r>
          <a:r>
            <a:rPr lang="en-US" sz="1500" b="1" kern="1200" dirty="0" err="1"/>
            <a:t>nyata</a:t>
          </a:r>
          <a:r>
            <a:rPr lang="en-US" sz="1500" b="1" kern="1200" dirty="0"/>
            <a:t>.</a:t>
          </a:r>
        </a:p>
      </dsp:txBody>
      <dsp:txXfrm>
        <a:off x="0" y="1496472"/>
        <a:ext cx="3733801" cy="904590"/>
      </dsp:txXfrm>
    </dsp:sp>
    <dsp:sp modelId="{D64CB5D5-837D-47FC-9E42-A26D800BC695}">
      <dsp:nvSpPr>
        <dsp:cNvPr id="0" name=""/>
        <dsp:cNvSpPr/>
      </dsp:nvSpPr>
      <dsp:spPr>
        <a:xfrm>
          <a:off x="0" y="2401062"/>
          <a:ext cx="3733801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9. Design </a:t>
          </a:r>
          <a:r>
            <a:rPr lang="en-US" sz="1900" kern="1200" dirty="0" err="1"/>
            <a:t>Kerangka</a:t>
          </a:r>
          <a:r>
            <a:rPr lang="en-US" sz="1900" kern="1200" dirty="0"/>
            <a:t> </a:t>
          </a:r>
          <a:r>
            <a:rPr lang="en-US" sz="1900" kern="1200" dirty="0" err="1"/>
            <a:t>Aplikasi</a:t>
          </a:r>
          <a:endParaRPr lang="en-US" sz="1900" kern="1200" dirty="0"/>
        </a:p>
      </dsp:txBody>
      <dsp:txXfrm>
        <a:off x="22246" y="2423308"/>
        <a:ext cx="3689309" cy="411223"/>
      </dsp:txXfrm>
    </dsp:sp>
    <dsp:sp modelId="{08B7B17B-8600-44B0-B235-389E5D71D804}">
      <dsp:nvSpPr>
        <dsp:cNvPr id="0" name=""/>
        <dsp:cNvSpPr/>
      </dsp:nvSpPr>
      <dsp:spPr>
        <a:xfrm>
          <a:off x="0" y="2856777"/>
          <a:ext cx="3733801" cy="688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548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Tim </a:t>
          </a:r>
          <a:r>
            <a:rPr lang="en-US" sz="1500" kern="1200" dirty="0" err="1"/>
            <a:t>Penulis</a:t>
          </a:r>
          <a:r>
            <a:rPr lang="en-US" sz="1500" kern="1200" dirty="0"/>
            <a:t> </a:t>
          </a:r>
          <a:r>
            <a:rPr lang="en-US" sz="1500" kern="1200" dirty="0" err="1"/>
            <a:t>akan</a:t>
          </a:r>
          <a:r>
            <a:rPr lang="en-US" sz="1500" kern="1200" dirty="0"/>
            <a:t> </a:t>
          </a:r>
          <a:r>
            <a:rPr lang="en-US" sz="1500" kern="1200" dirty="0" err="1"/>
            <a:t>menentukan</a:t>
          </a:r>
          <a:r>
            <a:rPr lang="en-US" sz="1500" kern="1200" dirty="0"/>
            <a:t> </a:t>
          </a:r>
          <a:r>
            <a:rPr lang="en-US" sz="1500" b="1" kern="1200" dirty="0" err="1"/>
            <a:t>fungsionalitas</a:t>
          </a:r>
          <a:r>
            <a:rPr lang="en-US" sz="1500" b="1" kern="1200" dirty="0"/>
            <a:t> </a:t>
          </a:r>
          <a:r>
            <a:rPr lang="en-US" sz="1500" b="1" kern="1200" dirty="0" err="1"/>
            <a:t>aplikasi</a:t>
          </a:r>
          <a:r>
            <a:rPr lang="en-US" sz="1500" b="1" kern="1200" dirty="0"/>
            <a:t> </a:t>
          </a:r>
          <a:r>
            <a:rPr lang="en-US" sz="1500" b="0" kern="1200" dirty="0" err="1"/>
            <a:t>apa</a:t>
          </a:r>
          <a:r>
            <a:rPr lang="en-US" sz="1500" b="0" kern="1200" dirty="0"/>
            <a:t> </a:t>
          </a:r>
          <a:r>
            <a:rPr lang="en-US" sz="1500" b="0" kern="1200" dirty="0" err="1"/>
            <a:t>saja</a:t>
          </a:r>
          <a:r>
            <a:rPr lang="en-US" sz="1500" b="0" kern="1200" dirty="0"/>
            <a:t> yang </a:t>
          </a:r>
          <a:r>
            <a:rPr lang="en-US" sz="1500" b="0" kern="1200" dirty="0" err="1"/>
            <a:t>dibutuhkan</a:t>
          </a:r>
          <a:r>
            <a:rPr lang="en-US" sz="1500" b="0" kern="1200" dirty="0"/>
            <a:t>.</a:t>
          </a:r>
          <a:endParaRPr lang="en-US" sz="1500" b="1" kern="1200" dirty="0"/>
        </a:p>
      </dsp:txBody>
      <dsp:txXfrm>
        <a:off x="0" y="2856777"/>
        <a:ext cx="3733801" cy="6882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152401"/>
          <a:ext cx="4343400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10. </a:t>
          </a:r>
          <a:r>
            <a:rPr lang="en-US" sz="1400" kern="1200" dirty="0" err="1"/>
            <a:t>Pemrograman</a:t>
          </a:r>
          <a:endParaRPr lang="en-US" sz="1400" kern="1200" dirty="0"/>
        </a:p>
      </dsp:txBody>
      <dsp:txXfrm>
        <a:off x="16392" y="168793"/>
        <a:ext cx="4310616" cy="303006"/>
      </dsp:txXfrm>
    </dsp:sp>
    <dsp:sp modelId="{CD5F6E02-AD43-4E7A-935B-DDF5D6C74800}">
      <dsp:nvSpPr>
        <dsp:cNvPr id="0" name=""/>
        <dsp:cNvSpPr/>
      </dsp:nvSpPr>
      <dsp:spPr>
        <a:xfrm>
          <a:off x="0" y="542550"/>
          <a:ext cx="4343400" cy="536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903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 dirty="0" err="1"/>
            <a:t>Setelah</a:t>
          </a:r>
          <a:r>
            <a:rPr lang="en-US" sz="1100" kern="1200" dirty="0"/>
            <a:t> </a:t>
          </a:r>
          <a:r>
            <a:rPr lang="en-US" sz="1100" kern="1200" dirty="0" err="1"/>
            <a:t>melalui</a:t>
          </a:r>
          <a:r>
            <a:rPr lang="en-US" sz="1100" kern="1200" dirty="0"/>
            <a:t> </a:t>
          </a:r>
          <a:r>
            <a:rPr lang="en-US" sz="1100" b="1" kern="1200" dirty="0" err="1"/>
            <a:t>tahap</a:t>
          </a:r>
          <a:r>
            <a:rPr lang="en-US" sz="1100" b="1" kern="1200" dirty="0"/>
            <a:t> </a:t>
          </a:r>
          <a:r>
            <a:rPr lang="en-US" sz="1100" b="1" kern="1200" dirty="0" err="1"/>
            <a:t>perancangan</a:t>
          </a:r>
          <a:r>
            <a:rPr lang="en-US" sz="1100" b="0" kern="1200" dirty="0"/>
            <a:t> </a:t>
          </a:r>
          <a:r>
            <a:rPr lang="en-US" sz="1100" b="1" kern="1200" dirty="0" err="1"/>
            <a:t>kerangka</a:t>
          </a:r>
          <a:r>
            <a:rPr lang="en-US" sz="1100" b="1" kern="1200" dirty="0"/>
            <a:t> </a:t>
          </a:r>
          <a:r>
            <a:rPr lang="en-US" sz="1100" b="1" kern="1200" dirty="0" err="1"/>
            <a:t>aplikasi</a:t>
          </a:r>
          <a:r>
            <a:rPr lang="en-US" sz="1100" b="0" kern="1200" dirty="0"/>
            <a:t> </a:t>
          </a:r>
          <a:r>
            <a:rPr lang="en-US" sz="1100" b="0" kern="1200" dirty="0" err="1"/>
            <a:t>dengan</a:t>
          </a:r>
          <a:r>
            <a:rPr lang="en-US" sz="1100" b="0" kern="1200" dirty="0"/>
            <a:t> </a:t>
          </a:r>
          <a:r>
            <a:rPr lang="en-US" sz="1100" b="0" kern="1200" dirty="0" err="1"/>
            <a:t>baik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 dirty="0" err="1"/>
            <a:t>Aplikasi</a:t>
          </a:r>
          <a:r>
            <a:rPr lang="en-US" sz="1100" kern="1200" dirty="0"/>
            <a:t> </a:t>
          </a:r>
          <a:r>
            <a:rPr lang="en-US" sz="1100" kern="1200" dirty="0" err="1"/>
            <a:t>sudah</a:t>
          </a:r>
          <a:r>
            <a:rPr lang="en-US" sz="1100" kern="1200" dirty="0"/>
            <a:t> </a:t>
          </a:r>
          <a:r>
            <a:rPr lang="en-US" sz="1100" kern="1200" dirty="0" err="1"/>
            <a:t>bisa</a:t>
          </a:r>
          <a:r>
            <a:rPr lang="en-US" sz="1100" kern="1200" dirty="0"/>
            <a:t> deprogram.</a:t>
          </a:r>
        </a:p>
      </dsp:txBody>
      <dsp:txXfrm>
        <a:off x="0" y="542550"/>
        <a:ext cx="4343400" cy="536130"/>
      </dsp:txXfrm>
    </dsp:sp>
    <dsp:sp modelId="{81203336-F3DE-4B3A-BCF4-0F68C23AC2BB}">
      <dsp:nvSpPr>
        <dsp:cNvPr id="0" name=""/>
        <dsp:cNvSpPr/>
      </dsp:nvSpPr>
      <dsp:spPr>
        <a:xfrm>
          <a:off x="0" y="1078680"/>
          <a:ext cx="4343400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11. </a:t>
          </a:r>
          <a:r>
            <a:rPr lang="en-US" sz="1400" kern="1200" dirty="0" err="1"/>
            <a:t>Presentasi</a:t>
          </a:r>
          <a:endParaRPr lang="en-US" sz="1400" kern="1200" dirty="0"/>
        </a:p>
      </dsp:txBody>
      <dsp:txXfrm>
        <a:off x="16392" y="1095072"/>
        <a:ext cx="4310616" cy="303006"/>
      </dsp:txXfrm>
    </dsp:sp>
    <dsp:sp modelId="{782956A5-ADC8-4959-B856-589B9D9B9635}">
      <dsp:nvSpPr>
        <dsp:cNvPr id="0" name=""/>
        <dsp:cNvSpPr/>
      </dsp:nvSpPr>
      <dsp:spPr>
        <a:xfrm>
          <a:off x="0" y="1414470"/>
          <a:ext cx="4343400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903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b="1" kern="1200" dirty="0" err="1"/>
            <a:t>Aplikasi</a:t>
          </a:r>
          <a:r>
            <a:rPr lang="en-US" sz="1100" kern="1200" dirty="0"/>
            <a:t> </a:t>
          </a:r>
          <a:r>
            <a:rPr lang="en-US" sz="1100" kern="1200" dirty="0" err="1"/>
            <a:t>sudah</a:t>
          </a:r>
          <a:r>
            <a:rPr lang="en-US" sz="1100" kern="1200" dirty="0"/>
            <a:t> </a:t>
          </a:r>
          <a:r>
            <a:rPr lang="en-US" sz="1100" b="1" kern="1200" dirty="0" err="1"/>
            <a:t>selesai</a:t>
          </a:r>
          <a:r>
            <a:rPr lang="en-US" sz="1100" kern="1200" dirty="0"/>
            <a:t> </a:t>
          </a:r>
          <a:r>
            <a:rPr lang="en-US" sz="1100" kern="1200" dirty="0" err="1"/>
            <a:t>dibuat</a:t>
          </a:r>
          <a:r>
            <a:rPr lang="en-US" sz="1100" kern="1200" dirty="0"/>
            <a:t> </a:t>
          </a:r>
          <a:r>
            <a:rPr lang="en-US" sz="1100" kern="1200" dirty="0" err="1"/>
            <a:t>dipresentasikan</a:t>
          </a:r>
          <a:r>
            <a:rPr lang="en-US" sz="1100" kern="1200" dirty="0"/>
            <a:t> </a:t>
          </a:r>
          <a:r>
            <a:rPr lang="en-US" sz="1100" kern="1200" dirty="0" err="1"/>
            <a:t>ke</a:t>
          </a:r>
          <a:r>
            <a:rPr lang="en-US" sz="1100" kern="1200" dirty="0"/>
            <a:t> </a:t>
          </a:r>
          <a:r>
            <a:rPr lang="en-US" sz="1100" kern="1200" dirty="0" err="1"/>
            <a:t>Dosen</a:t>
          </a:r>
          <a:r>
            <a:rPr lang="en-US" sz="1100" kern="1200" dirty="0"/>
            <a:t> </a:t>
          </a:r>
          <a:r>
            <a:rPr lang="en-US" sz="1100" kern="1200" dirty="0" err="1"/>
            <a:t>Pembimbing</a:t>
          </a:r>
          <a:r>
            <a:rPr lang="en-US" sz="1100" kern="1200" dirty="0"/>
            <a:t>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 dirty="0" err="1"/>
            <a:t>Untuk</a:t>
          </a:r>
          <a:r>
            <a:rPr lang="en-US" sz="1100" kern="1200" dirty="0"/>
            <a:t> </a:t>
          </a:r>
          <a:r>
            <a:rPr lang="en-US" sz="1100" kern="1200" dirty="0" err="1"/>
            <a:t>mengetahui</a:t>
          </a:r>
          <a:r>
            <a:rPr lang="en-US" sz="1100" kern="1200" dirty="0"/>
            <a:t> </a:t>
          </a:r>
          <a:r>
            <a:rPr lang="en-US" sz="1100" kern="1200" dirty="0" err="1"/>
            <a:t>apakah</a:t>
          </a:r>
          <a:r>
            <a:rPr lang="en-US" sz="1100" kern="1200" dirty="0"/>
            <a:t> </a:t>
          </a:r>
          <a:r>
            <a:rPr lang="en-US" sz="1100" kern="1200" dirty="0" err="1"/>
            <a:t>ada</a:t>
          </a:r>
          <a:r>
            <a:rPr lang="en-US" sz="1100" kern="1200" dirty="0"/>
            <a:t> </a:t>
          </a:r>
          <a:r>
            <a:rPr lang="en-US" sz="1100" b="1" kern="1200" dirty="0"/>
            <a:t>error, </a:t>
          </a:r>
          <a:r>
            <a:rPr lang="en-US" sz="1100" b="1" kern="1200" dirty="0" err="1"/>
            <a:t>pengunaannya</a:t>
          </a:r>
          <a:r>
            <a:rPr lang="en-US" sz="1100" b="1" kern="1200" dirty="0"/>
            <a:t> </a:t>
          </a:r>
          <a:r>
            <a:rPr lang="en-US" sz="1100" b="1" kern="1200" dirty="0" err="1"/>
            <a:t>membingungkan</a:t>
          </a:r>
          <a:r>
            <a:rPr lang="en-US" sz="1100" b="1" kern="1200" dirty="0"/>
            <a:t>, </a:t>
          </a:r>
          <a:r>
            <a:rPr lang="en-US" sz="1100" b="1" kern="1200" dirty="0" err="1"/>
            <a:t>dan</a:t>
          </a:r>
          <a:r>
            <a:rPr lang="en-US" sz="1100" b="1" kern="1200" dirty="0"/>
            <a:t> </a:t>
          </a:r>
          <a:r>
            <a:rPr lang="en-US" sz="1100" b="1" kern="1200" dirty="0" err="1"/>
            <a:t>terdapat</a:t>
          </a:r>
          <a:r>
            <a:rPr lang="en-US" sz="1100" b="1" kern="1200" dirty="0"/>
            <a:t> </a:t>
          </a:r>
          <a:r>
            <a:rPr lang="en-US" sz="1100" b="1" kern="1200" dirty="0" err="1"/>
            <a:t>kekurangan</a:t>
          </a:r>
          <a:r>
            <a:rPr lang="en-US" sz="1100" b="1" kern="1200" dirty="0"/>
            <a:t> lain?</a:t>
          </a:r>
          <a:endParaRPr lang="en-US" sz="1100" kern="1200" dirty="0"/>
        </a:p>
      </dsp:txBody>
      <dsp:txXfrm>
        <a:off x="0" y="1414470"/>
        <a:ext cx="4343400" cy="695520"/>
      </dsp:txXfrm>
    </dsp:sp>
    <dsp:sp modelId="{D64CB5D5-837D-47FC-9E42-A26D800BC695}">
      <dsp:nvSpPr>
        <dsp:cNvPr id="0" name=""/>
        <dsp:cNvSpPr/>
      </dsp:nvSpPr>
      <dsp:spPr>
        <a:xfrm>
          <a:off x="0" y="2109990"/>
          <a:ext cx="4343400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12. Testing</a:t>
          </a:r>
        </a:p>
      </dsp:txBody>
      <dsp:txXfrm>
        <a:off x="16392" y="2126382"/>
        <a:ext cx="4310616" cy="303006"/>
      </dsp:txXfrm>
    </dsp:sp>
    <dsp:sp modelId="{08B7B17B-8600-44B0-B235-389E5D71D804}">
      <dsp:nvSpPr>
        <dsp:cNvPr id="0" name=""/>
        <dsp:cNvSpPr/>
      </dsp:nvSpPr>
      <dsp:spPr>
        <a:xfrm>
          <a:off x="0" y="2445780"/>
          <a:ext cx="4343400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903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 dirty="0" err="1"/>
            <a:t>Jika</a:t>
          </a:r>
          <a:r>
            <a:rPr lang="en-US" sz="1100" kern="1200" dirty="0"/>
            <a:t> </a:t>
          </a:r>
          <a:r>
            <a:rPr lang="en-US" sz="1100" kern="1200" dirty="0" err="1"/>
            <a:t>hasil</a:t>
          </a:r>
          <a:r>
            <a:rPr lang="en-US" sz="1100" kern="1200" dirty="0"/>
            <a:t> </a:t>
          </a:r>
          <a:r>
            <a:rPr lang="en-US" sz="1100" b="1" kern="1200" dirty="0" err="1"/>
            <a:t>aplikasi</a:t>
          </a:r>
          <a:r>
            <a:rPr lang="en-US" sz="1100" kern="1200" dirty="0"/>
            <a:t> yang </a:t>
          </a:r>
          <a:r>
            <a:rPr lang="en-US" sz="1100" kern="1200" dirty="0" err="1"/>
            <a:t>dipresentasikan</a:t>
          </a:r>
          <a:r>
            <a:rPr lang="en-US" sz="1100" kern="1200" dirty="0"/>
            <a:t> </a:t>
          </a:r>
          <a:r>
            <a:rPr lang="en-US" sz="1100" b="1" kern="1200" dirty="0" err="1"/>
            <a:t>diterima</a:t>
          </a:r>
          <a:r>
            <a:rPr lang="en-US" sz="1100" kern="1200" dirty="0"/>
            <a:t> </a:t>
          </a:r>
          <a:r>
            <a:rPr lang="en-US" sz="1100" kern="1200" dirty="0" err="1"/>
            <a:t>Dosen</a:t>
          </a:r>
          <a:r>
            <a:rPr lang="en-US" sz="1100" kern="1200" dirty="0"/>
            <a:t> </a:t>
          </a:r>
          <a:r>
            <a:rPr lang="en-US" sz="1100" kern="1200" dirty="0" err="1"/>
            <a:t>Pembimbing</a:t>
          </a:r>
          <a:r>
            <a:rPr lang="en-US" sz="1100" kern="1200" dirty="0"/>
            <a:t>, </a:t>
          </a:r>
          <a:r>
            <a:rPr lang="en-US" sz="1100" kern="1200" dirty="0" err="1"/>
            <a:t>aplikasi</a:t>
          </a:r>
          <a:r>
            <a:rPr lang="en-US" sz="1100" kern="1200" dirty="0"/>
            <a:t> </a:t>
          </a:r>
          <a:r>
            <a:rPr lang="en-US" sz="1100" kern="1200" dirty="0" err="1"/>
            <a:t>akan</a:t>
          </a:r>
          <a:r>
            <a:rPr lang="en-US" sz="1100" kern="1200" dirty="0"/>
            <a:t> </a:t>
          </a:r>
          <a:r>
            <a:rPr lang="en-US" sz="1100" b="1" kern="1200" dirty="0" err="1"/>
            <a:t>diuji</a:t>
          </a:r>
          <a:r>
            <a:rPr lang="en-US" sz="1100" kern="1200" dirty="0"/>
            <a:t> </a:t>
          </a:r>
          <a:r>
            <a:rPr lang="en-US" sz="1100" kern="1200" dirty="0" err="1"/>
            <a:t>dengan</a:t>
          </a:r>
          <a:r>
            <a:rPr lang="en-US" sz="1100" kern="1200" dirty="0"/>
            <a:t> </a:t>
          </a:r>
          <a:r>
            <a:rPr lang="en-US" sz="1100" kern="1200" dirty="0" err="1"/>
            <a:t>menggunakan</a:t>
          </a:r>
          <a:r>
            <a:rPr lang="en-US" sz="1100" kern="1200" dirty="0"/>
            <a:t> </a:t>
          </a:r>
          <a:r>
            <a:rPr lang="en-US" sz="1100" b="1" kern="1200" dirty="0"/>
            <a:t>sample data</a:t>
          </a:r>
          <a:r>
            <a:rPr lang="en-US" sz="1100" kern="1200" dirty="0"/>
            <a:t> &amp; </a:t>
          </a:r>
          <a:r>
            <a:rPr lang="en-US" sz="1100" b="1" kern="1200" dirty="0"/>
            <a:t>test user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b="0" kern="1200" dirty="0"/>
            <a:t>Hal </a:t>
          </a:r>
          <a:r>
            <a:rPr lang="en-US" sz="1100" b="0" kern="1200" dirty="0" err="1"/>
            <a:t>ini</a:t>
          </a:r>
          <a:r>
            <a:rPr lang="en-US" sz="1100" b="0" kern="1200" dirty="0"/>
            <a:t> </a:t>
          </a:r>
          <a:r>
            <a:rPr lang="en-US" sz="1100" b="0" kern="1200" dirty="0" err="1"/>
            <a:t>untuk</a:t>
          </a:r>
          <a:r>
            <a:rPr lang="en-US" sz="1100" b="0" kern="1200" dirty="0"/>
            <a:t> </a:t>
          </a:r>
          <a:r>
            <a:rPr lang="en-US" sz="1100" b="0" kern="1200" dirty="0" err="1"/>
            <a:t>menentukan</a:t>
          </a:r>
          <a:r>
            <a:rPr lang="en-US" sz="1100" b="0" kern="1200" dirty="0"/>
            <a:t> </a:t>
          </a:r>
          <a:r>
            <a:rPr lang="en-US" sz="1100" b="1" kern="1200" dirty="0"/>
            <a:t>usability </a:t>
          </a:r>
          <a:r>
            <a:rPr lang="en-US" sz="1100" b="1" kern="1200" dirty="0" err="1"/>
            <a:t>aplikasi</a:t>
          </a:r>
          <a:r>
            <a:rPr lang="en-US" sz="1100" b="1" kern="1200" dirty="0"/>
            <a:t> </a:t>
          </a:r>
          <a:r>
            <a:rPr lang="en-US" sz="1100" b="0" kern="1200" dirty="0" err="1"/>
            <a:t>oleh</a:t>
          </a:r>
          <a:r>
            <a:rPr lang="en-US" sz="1100" b="0" kern="1200" dirty="0"/>
            <a:t> </a:t>
          </a:r>
          <a:r>
            <a:rPr lang="en-US" sz="1100" b="1" kern="1200" dirty="0"/>
            <a:t>user</a:t>
          </a:r>
          <a:r>
            <a:rPr lang="en-US" sz="1100" b="0" kern="1200" dirty="0"/>
            <a:t> </a:t>
          </a:r>
        </a:p>
      </dsp:txBody>
      <dsp:txXfrm>
        <a:off x="0" y="2445780"/>
        <a:ext cx="4343400" cy="695520"/>
      </dsp:txXfrm>
    </dsp:sp>
    <dsp:sp modelId="{F62C0633-7517-418C-A814-567B3559CCE4}">
      <dsp:nvSpPr>
        <dsp:cNvPr id="0" name=""/>
        <dsp:cNvSpPr/>
      </dsp:nvSpPr>
      <dsp:spPr>
        <a:xfrm>
          <a:off x="0" y="3141299"/>
          <a:ext cx="4343400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13.</a:t>
          </a:r>
          <a:r>
            <a:rPr lang="en-US" sz="1400" b="1" kern="1200" dirty="0"/>
            <a:t> </a:t>
          </a:r>
          <a:r>
            <a:rPr lang="en-US" sz="1400" b="0" kern="1200" dirty="0" err="1"/>
            <a:t>Operasional</a:t>
          </a:r>
          <a:endParaRPr lang="en-US" sz="1400" b="0" kern="1200" dirty="0"/>
        </a:p>
      </dsp:txBody>
      <dsp:txXfrm>
        <a:off x="16392" y="3157691"/>
        <a:ext cx="4310616" cy="303006"/>
      </dsp:txXfrm>
    </dsp:sp>
    <dsp:sp modelId="{46945E70-C2C2-4EE8-AAB2-70A5EEC66467}">
      <dsp:nvSpPr>
        <dsp:cNvPr id="0" name=""/>
        <dsp:cNvSpPr/>
      </dsp:nvSpPr>
      <dsp:spPr>
        <a:xfrm>
          <a:off x="0" y="3477090"/>
          <a:ext cx="4343400" cy="507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903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b="0" kern="1200" dirty="0" err="1"/>
            <a:t>Aplikasi</a:t>
          </a:r>
          <a:r>
            <a:rPr lang="en-US" sz="1100" b="0" kern="1200" dirty="0"/>
            <a:t> </a:t>
          </a:r>
          <a:r>
            <a:rPr lang="en-US" sz="1100" b="0" kern="1200" dirty="0" err="1"/>
            <a:t>akan</a:t>
          </a:r>
          <a:r>
            <a:rPr lang="en-US" sz="1100" b="0" kern="1200" dirty="0"/>
            <a:t> </a:t>
          </a:r>
          <a:r>
            <a:rPr lang="en-US" sz="1100" b="0" kern="1200" dirty="0" err="1"/>
            <a:t>mulai</a:t>
          </a:r>
          <a:r>
            <a:rPr lang="en-US" sz="1100" b="0" kern="1200" dirty="0"/>
            <a:t> </a:t>
          </a:r>
          <a:r>
            <a:rPr lang="en-US" sz="1100" b="1" kern="1200" dirty="0" err="1"/>
            <a:t>dioperasionallkan</a:t>
          </a:r>
          <a:r>
            <a:rPr lang="en-US" sz="1100" b="0" kern="1200" dirty="0"/>
            <a:t> </a:t>
          </a:r>
          <a:r>
            <a:rPr lang="en-US" sz="1100" b="0" kern="1200" dirty="0" err="1"/>
            <a:t>sehingga</a:t>
          </a:r>
          <a:r>
            <a:rPr lang="en-US" sz="1100" b="0" kern="1200" dirty="0"/>
            <a:t> </a:t>
          </a:r>
          <a:r>
            <a:rPr lang="en-US" sz="1100" b="0" kern="1200" dirty="0" err="1"/>
            <a:t>bisa</a:t>
          </a:r>
          <a:r>
            <a:rPr lang="en-US" sz="1100" b="0" kern="1200" dirty="0"/>
            <a:t> </a:t>
          </a:r>
          <a:r>
            <a:rPr lang="en-US" sz="1100" b="0" kern="1200" dirty="0" err="1"/>
            <a:t>digunakan</a:t>
          </a:r>
          <a:r>
            <a:rPr lang="en-US" sz="1100" b="0" kern="1200" dirty="0"/>
            <a:t> </a:t>
          </a:r>
          <a:r>
            <a:rPr lang="en-US" sz="1100" b="0" kern="1200" dirty="0" err="1"/>
            <a:t>oleh</a:t>
          </a:r>
          <a:r>
            <a:rPr lang="en-US" sz="1100" b="0" kern="1200" dirty="0"/>
            <a:t> </a:t>
          </a:r>
          <a:r>
            <a:rPr lang="en-US" sz="1100" b="0" kern="1200" dirty="0" err="1"/>
            <a:t>masyarakat</a:t>
          </a:r>
          <a:r>
            <a:rPr lang="en-US" sz="1100" b="0" kern="1200" dirty="0"/>
            <a:t> </a:t>
          </a:r>
          <a:r>
            <a:rPr lang="en-US" sz="1100" b="0" kern="1200" dirty="0" err="1"/>
            <a:t>luas</a:t>
          </a:r>
          <a:r>
            <a:rPr lang="en-US" sz="1100" b="0" kern="1200" dirty="0"/>
            <a:t>, </a:t>
          </a:r>
          <a:r>
            <a:rPr lang="en-US" sz="1100" b="0" kern="1200" dirty="0" err="1"/>
            <a:t>terutama</a:t>
          </a:r>
          <a:r>
            <a:rPr lang="en-US" sz="1100" b="0" kern="1200" dirty="0"/>
            <a:t> </a:t>
          </a:r>
          <a:r>
            <a:rPr lang="en-US" sz="1100" b="1" kern="1200" dirty="0" err="1"/>
            <a:t>Mahasiswa</a:t>
          </a:r>
          <a:r>
            <a:rPr lang="en-US" sz="1100" b="0" kern="1200" dirty="0"/>
            <a:t> &amp; </a:t>
          </a:r>
          <a:r>
            <a:rPr lang="en-US" sz="1100" b="1" kern="1200" dirty="0"/>
            <a:t>Perusahaan</a:t>
          </a:r>
          <a:r>
            <a:rPr lang="en-US" sz="1100" b="0" kern="1200" dirty="0"/>
            <a:t> (</a:t>
          </a:r>
          <a:r>
            <a:rPr lang="en-US" sz="1100" b="0" kern="1200" dirty="0" err="1"/>
            <a:t>sebagai</a:t>
          </a:r>
          <a:r>
            <a:rPr lang="en-US" sz="1100" b="0" kern="1200" dirty="0"/>
            <a:t> </a:t>
          </a:r>
          <a:r>
            <a:rPr lang="en-US" sz="1100" b="1" kern="1200" dirty="0" err="1"/>
            <a:t>identifikasi</a:t>
          </a:r>
          <a:r>
            <a:rPr lang="en-US" sz="1100" b="0" kern="1200" dirty="0"/>
            <a:t> </a:t>
          </a:r>
          <a:r>
            <a:rPr lang="en-US" sz="1100" b="0" kern="1200" dirty="0" err="1"/>
            <a:t>masalah</a:t>
          </a:r>
          <a:r>
            <a:rPr lang="en-US" sz="1100" b="0" kern="1200" dirty="0"/>
            <a:t> </a:t>
          </a:r>
          <a:r>
            <a:rPr lang="en-US" sz="1100" b="1" kern="1200" dirty="0" err="1"/>
            <a:t>awal</a:t>
          </a:r>
          <a:r>
            <a:rPr lang="en-US" sz="1100" b="0" kern="1200" dirty="0"/>
            <a:t>)</a:t>
          </a:r>
          <a:endParaRPr lang="en-US" sz="1100" b="1" kern="1200" dirty="0"/>
        </a:p>
      </dsp:txBody>
      <dsp:txXfrm>
        <a:off x="0" y="3477090"/>
        <a:ext cx="4343400" cy="5071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03-Feb-17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03-Feb-17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5200" y="1498602"/>
            <a:ext cx="5257800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405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5200" y="4927600"/>
            <a:ext cx="5257800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101" b="0">
                <a:solidFill>
                  <a:schemeClr val="tx1"/>
                </a:solidFill>
              </a:defRPr>
            </a:lvl1pPr>
            <a:lvl2pPr marL="4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03-Feb-17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274639"/>
            <a:ext cx="106680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9"/>
            <a:ext cx="6400800" cy="58975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03-Feb-17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03-Feb-17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45000"/>
            <a:ext cx="5257800" cy="1930400"/>
          </a:xfrm>
        </p:spPr>
        <p:txBody>
          <a:bodyPr anchor="t">
            <a:normAutofit/>
          </a:bodyPr>
          <a:lstStyle>
            <a:lvl1pPr algn="l">
              <a:defRPr sz="4051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124201"/>
            <a:ext cx="5257800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101">
                <a:solidFill>
                  <a:schemeClr val="tx1"/>
                </a:solidFill>
              </a:defRPr>
            </a:lvl1pPr>
            <a:lvl2pPr marL="45724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8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71726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4pPr>
            <a:lvl5pPr marL="1828967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5pPr>
            <a:lvl6pPr marL="228621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6pPr>
            <a:lvl7pPr marL="2743451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7pPr>
            <a:lvl8pPr marL="3200693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8pPr>
            <a:lvl9pPr marL="3657935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01800"/>
            <a:ext cx="3733800" cy="4470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 marL="1508898">
              <a:defRPr sz="1350"/>
            </a:lvl5pPr>
            <a:lvl6pPr marL="1280277" indent="0">
              <a:buNone/>
              <a:defRPr sz="1350"/>
            </a:lvl6pPr>
            <a:lvl7pPr marL="1508898">
              <a:defRPr sz="1350"/>
            </a:lvl7pPr>
            <a:lvl8pPr marL="1508898">
              <a:defRPr sz="1350"/>
            </a:lvl8pPr>
            <a:lvl9pPr marL="1508898"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701800"/>
            <a:ext cx="3733800" cy="4470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 marL="1508898">
              <a:defRPr sz="1350"/>
            </a:lvl5pPr>
            <a:lvl6pPr marL="1508898">
              <a:defRPr sz="1350"/>
            </a:lvl6pPr>
            <a:lvl7pPr marL="1508898">
              <a:defRPr sz="1350"/>
            </a:lvl7pPr>
            <a:lvl8pPr marL="1508898">
              <a:defRPr sz="1350"/>
            </a:lvl8pPr>
            <a:lvl9pPr marL="1508898"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03-Feb-17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9" y="1608836"/>
            <a:ext cx="3730752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457242" indent="0">
              <a:buNone/>
              <a:defRPr sz="2026" b="1"/>
            </a:lvl2pPr>
            <a:lvl3pPr marL="914484" indent="0">
              <a:buNone/>
              <a:defRPr sz="1800" b="1"/>
            </a:lvl3pPr>
            <a:lvl4pPr marL="1371726" indent="0">
              <a:buNone/>
              <a:defRPr sz="1575" b="1"/>
            </a:lvl4pPr>
            <a:lvl5pPr marL="1828967" indent="0">
              <a:buNone/>
              <a:defRPr sz="1575" b="1"/>
            </a:lvl5pPr>
            <a:lvl6pPr marL="2286210" indent="0">
              <a:buNone/>
              <a:defRPr sz="1575" b="1"/>
            </a:lvl6pPr>
            <a:lvl7pPr marL="2743451" indent="0">
              <a:buNone/>
              <a:defRPr sz="1575" b="1"/>
            </a:lvl7pPr>
            <a:lvl8pPr marL="3200693" indent="0">
              <a:buNone/>
              <a:defRPr sz="1575" b="1"/>
            </a:lvl8pPr>
            <a:lvl9pPr marL="3657935" indent="0">
              <a:buNone/>
              <a:defRPr sz="157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209800"/>
            <a:ext cx="3733800" cy="39624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 marL="1508898">
              <a:defRPr sz="1350"/>
            </a:lvl5pPr>
            <a:lvl6pPr marL="1508898">
              <a:defRPr sz="1350"/>
            </a:lvl6pPr>
            <a:lvl7pPr marL="1508898">
              <a:defRPr sz="1350"/>
            </a:lvl7pPr>
            <a:lvl8pPr marL="1508898">
              <a:defRPr sz="1350"/>
            </a:lvl8pPr>
            <a:lvl9pPr marL="1508898"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7448" y="1608836"/>
            <a:ext cx="3730752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457242" indent="0">
              <a:buNone/>
              <a:defRPr sz="2026" b="1"/>
            </a:lvl2pPr>
            <a:lvl3pPr marL="914484" indent="0">
              <a:buNone/>
              <a:defRPr sz="1800" b="1"/>
            </a:lvl3pPr>
            <a:lvl4pPr marL="1371726" indent="0">
              <a:buNone/>
              <a:defRPr sz="1575" b="1"/>
            </a:lvl4pPr>
            <a:lvl5pPr marL="1828967" indent="0">
              <a:buNone/>
              <a:defRPr sz="1575" b="1"/>
            </a:lvl5pPr>
            <a:lvl6pPr marL="2286210" indent="0">
              <a:buNone/>
              <a:defRPr sz="1575" b="1"/>
            </a:lvl6pPr>
            <a:lvl7pPr marL="2743451" indent="0">
              <a:buNone/>
              <a:defRPr sz="1575" b="1"/>
            </a:lvl7pPr>
            <a:lvl8pPr marL="3200693" indent="0">
              <a:buNone/>
              <a:defRPr sz="1575" b="1"/>
            </a:lvl8pPr>
            <a:lvl9pPr marL="3657935" indent="0">
              <a:buNone/>
              <a:defRPr sz="157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0" y="2209800"/>
            <a:ext cx="3733800" cy="39624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 marL="1508898">
              <a:defRPr sz="1350"/>
            </a:lvl5pPr>
            <a:lvl6pPr marL="1508898">
              <a:defRPr sz="1350"/>
            </a:lvl6pPr>
            <a:lvl7pPr marL="1508898">
              <a:defRPr sz="1350"/>
            </a:lvl7pPr>
            <a:lvl8pPr marL="1508898">
              <a:defRPr sz="1350"/>
            </a:lvl8pPr>
            <a:lvl9pPr marL="1508898"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03-Feb-17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03-Feb-17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03-Feb-17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971800" y="0"/>
            <a:ext cx="59436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1701800"/>
            <a:ext cx="2514600" cy="2844800"/>
          </a:xfrm>
        </p:spPr>
        <p:txBody>
          <a:bodyPr anchor="b">
            <a:normAutofit/>
          </a:bodyPr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1" y="4648200"/>
            <a:ext cx="2514600" cy="1727200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457242" indent="0">
              <a:buNone/>
              <a:defRPr sz="1200"/>
            </a:lvl2pPr>
            <a:lvl3pPr marL="914484" indent="0">
              <a:buNone/>
              <a:defRPr sz="975"/>
            </a:lvl3pPr>
            <a:lvl4pPr marL="1371726" indent="0">
              <a:buNone/>
              <a:defRPr sz="900"/>
            </a:lvl4pPr>
            <a:lvl5pPr marL="1828967" indent="0">
              <a:buNone/>
              <a:defRPr sz="900"/>
            </a:lvl5pPr>
            <a:lvl6pPr marL="2286210" indent="0">
              <a:buNone/>
              <a:defRPr sz="900"/>
            </a:lvl6pPr>
            <a:lvl7pPr marL="2743451" indent="0">
              <a:buNone/>
              <a:defRPr sz="900"/>
            </a:lvl7pPr>
            <a:lvl8pPr marL="3200693" indent="0">
              <a:buNone/>
              <a:defRPr sz="900"/>
            </a:lvl8pPr>
            <a:lvl9pPr marL="3657935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0" y="482600"/>
            <a:ext cx="5105400" cy="5892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03-Feb-17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62100" y="0"/>
            <a:ext cx="60198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800600"/>
            <a:ext cx="5486400" cy="762000"/>
          </a:xfrm>
        </p:spPr>
        <p:txBody>
          <a:bodyPr anchor="b">
            <a:normAutofit/>
          </a:bodyPr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828800" y="279402"/>
            <a:ext cx="5486400" cy="4448175"/>
          </a:xfrm>
        </p:spPr>
        <p:txBody>
          <a:bodyPr>
            <a:normAutofit/>
          </a:bodyPr>
          <a:lstStyle>
            <a:lvl1pPr marL="0" indent="0">
              <a:buNone/>
              <a:defRPr sz="2101"/>
            </a:lvl1pPr>
            <a:lvl2pPr marL="457242" indent="0">
              <a:buNone/>
              <a:defRPr sz="2776"/>
            </a:lvl2pPr>
            <a:lvl3pPr marL="914484" indent="0">
              <a:buNone/>
              <a:defRPr sz="2401"/>
            </a:lvl3pPr>
            <a:lvl4pPr marL="1371726" indent="0">
              <a:buNone/>
              <a:defRPr sz="2026"/>
            </a:lvl4pPr>
            <a:lvl5pPr marL="1828967" indent="0">
              <a:buNone/>
              <a:defRPr sz="2026"/>
            </a:lvl5pPr>
            <a:lvl6pPr marL="2286210" indent="0">
              <a:buNone/>
              <a:defRPr sz="2026"/>
            </a:lvl6pPr>
            <a:lvl7pPr marL="2743451" indent="0">
              <a:buNone/>
              <a:defRPr sz="2026"/>
            </a:lvl7pPr>
            <a:lvl8pPr marL="3200693" indent="0">
              <a:buNone/>
              <a:defRPr sz="2026"/>
            </a:lvl8pPr>
            <a:lvl9pPr marL="3657935" indent="0">
              <a:buNone/>
              <a:defRPr sz="2026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562600"/>
            <a:ext cx="54864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  <a:lvl2pPr marL="457242" indent="0">
              <a:buNone/>
              <a:defRPr sz="1200"/>
            </a:lvl2pPr>
            <a:lvl3pPr marL="914484" indent="0">
              <a:buNone/>
              <a:defRPr sz="975"/>
            </a:lvl3pPr>
            <a:lvl4pPr marL="1371726" indent="0">
              <a:buNone/>
              <a:defRPr sz="900"/>
            </a:lvl4pPr>
            <a:lvl5pPr marL="1828967" indent="0">
              <a:buNone/>
              <a:defRPr sz="900"/>
            </a:lvl5pPr>
            <a:lvl6pPr marL="2286210" indent="0">
              <a:buNone/>
              <a:defRPr sz="900"/>
            </a:lvl6pPr>
            <a:lvl7pPr marL="2743451" indent="0">
              <a:buNone/>
              <a:defRPr sz="900"/>
            </a:lvl7pPr>
            <a:lvl8pPr marL="3200693" indent="0">
              <a:buNone/>
              <a:defRPr sz="900"/>
            </a:lvl8pPr>
            <a:lvl9pPr marL="3657935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03-Feb-17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28600" y="0"/>
            <a:ext cx="86868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620000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01800"/>
            <a:ext cx="7620000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00802"/>
            <a:ext cx="2057400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9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03-Feb-17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1645" y="6400802"/>
            <a:ext cx="4663440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9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46" y="6400802"/>
            <a:ext cx="830855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9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84" rtl="0" eaLnBrk="1" latinLnBrk="0" hangingPunct="1">
        <a:lnSpc>
          <a:spcPct val="85000"/>
        </a:lnSpc>
        <a:spcBef>
          <a:spcPct val="0"/>
        </a:spcBef>
        <a:buNone/>
        <a:tabLst/>
        <a:defRPr sz="330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1" indent="-228621" algn="l" defTabSz="914484" rtl="0" eaLnBrk="1" latinLnBrk="0" hangingPunct="1">
        <a:lnSpc>
          <a:spcPct val="95000"/>
        </a:lnSpc>
        <a:spcBef>
          <a:spcPts val="1400"/>
        </a:spcBef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90" indent="-228621" algn="l" defTabSz="914484" rtl="0" eaLnBrk="1" latinLnBrk="0" hangingPunct="1">
        <a:lnSpc>
          <a:spcPct val="95000"/>
        </a:lnSpc>
        <a:spcBef>
          <a:spcPts val="800"/>
        </a:spcBef>
        <a:buSzPct val="100000"/>
        <a:buFont typeface="Century Gothic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68759" indent="-228621" algn="l" defTabSz="914484" rtl="0" eaLnBrk="1" latinLnBrk="0" hangingPunct="1">
        <a:lnSpc>
          <a:spcPct val="95000"/>
        </a:lnSpc>
        <a:spcBef>
          <a:spcPts val="800"/>
        </a:spcBef>
        <a:buSzPct val="100000"/>
        <a:buFont typeface="Century Gothic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188829" indent="-228621" algn="l" defTabSz="914484" rtl="0" eaLnBrk="1" latinLnBrk="0" hangingPunct="1">
        <a:lnSpc>
          <a:spcPct val="95000"/>
        </a:lnSpc>
        <a:spcBef>
          <a:spcPts val="800"/>
        </a:spcBef>
        <a:buSzPct val="100000"/>
        <a:buFont typeface="Century Gothic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08898" indent="-228621" algn="l" defTabSz="914484" rtl="0" eaLnBrk="1" latinLnBrk="0" hangingPunct="1">
        <a:lnSpc>
          <a:spcPct val="95000"/>
        </a:lnSpc>
        <a:spcBef>
          <a:spcPts val="800"/>
        </a:spcBef>
        <a:buSzPct val="100000"/>
        <a:buFont typeface="Century Gothic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28967" indent="-228621" algn="l" defTabSz="914484" rtl="0" eaLnBrk="1" latinLnBrk="0" hangingPunct="1">
        <a:lnSpc>
          <a:spcPct val="95000"/>
        </a:lnSpc>
        <a:spcBef>
          <a:spcPts val="800"/>
        </a:spcBef>
        <a:buSzPct val="90000"/>
        <a:buFont typeface="Century Gothic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149037" indent="-228621" algn="l" defTabSz="914484" rtl="0" eaLnBrk="1" latinLnBrk="0" hangingPunct="1">
        <a:lnSpc>
          <a:spcPct val="95000"/>
        </a:lnSpc>
        <a:spcBef>
          <a:spcPts val="800"/>
        </a:spcBef>
        <a:buSzPct val="90000"/>
        <a:buFont typeface="Century Gothic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69106" indent="-228621" algn="l" defTabSz="914484" rtl="0" eaLnBrk="1" latinLnBrk="0" hangingPunct="1">
        <a:lnSpc>
          <a:spcPct val="95000"/>
        </a:lnSpc>
        <a:spcBef>
          <a:spcPts val="800"/>
        </a:spcBef>
        <a:buSzPct val="90000"/>
        <a:buFont typeface="Century Gothic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834900" indent="-228621" algn="l" defTabSz="914484" rtl="0" eaLnBrk="1" latinLnBrk="0" hangingPunct="1">
        <a:lnSpc>
          <a:spcPct val="95000"/>
        </a:lnSpc>
        <a:spcBef>
          <a:spcPts val="800"/>
        </a:spcBef>
        <a:buSzPct val="90000"/>
        <a:buFont typeface="Century Gothic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2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84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26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67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10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51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93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35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Activity%20Diagram" TargetMode="External"/><Relationship Id="rId2" Type="http://schemas.openxmlformats.org/officeDocument/2006/relationships/hyperlink" Target="Use%20case/use%20case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Sequence%20Diagram" TargetMode="External"/><Relationship Id="rId4" Type="http://schemas.openxmlformats.org/officeDocument/2006/relationships/hyperlink" Target="Class%20diagram/Class%20Diagram.pn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6900" y="875636"/>
            <a:ext cx="6687101" cy="2474763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Lowongan</a:t>
            </a:r>
            <a:r>
              <a:rPr lang="en-US" dirty="0"/>
              <a:t> Internship </a:t>
            </a:r>
            <a:r>
              <a:rPr lang="en-US" dirty="0" err="1"/>
              <a:t>Berbasis</a:t>
            </a:r>
            <a:r>
              <a:rPr lang="en-US" dirty="0"/>
              <a:t> Web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1550" y="4284928"/>
            <a:ext cx="5257800" cy="93369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1701351162 – Alfredo Morgen </a:t>
            </a:r>
            <a:r>
              <a:rPr lang="en-US" dirty="0" err="1"/>
              <a:t>Wiria</a:t>
            </a:r>
            <a:endParaRPr lang="en-US" dirty="0"/>
          </a:p>
          <a:p>
            <a:r>
              <a:rPr lang="en-US" dirty="0"/>
              <a:t>1701314545 – Axel </a:t>
            </a:r>
            <a:r>
              <a:rPr lang="en-US" dirty="0" err="1"/>
              <a:t>Soedarsono</a:t>
            </a:r>
            <a:endParaRPr lang="en-US" dirty="0"/>
          </a:p>
          <a:p>
            <a:r>
              <a:rPr lang="en-US" dirty="0"/>
              <a:t>1701355892 – Edward </a:t>
            </a:r>
            <a:r>
              <a:rPr lang="en-US" dirty="0" err="1"/>
              <a:t>Hashner</a:t>
            </a:r>
            <a:r>
              <a:rPr lang="en-US" dirty="0"/>
              <a:t> </a:t>
            </a:r>
            <a:r>
              <a:rPr lang="en-US" dirty="0" err="1"/>
              <a:t>Wijaya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505018" y="6096000"/>
            <a:ext cx="5257800" cy="933693"/>
          </a:xfrm>
          <a:prstGeom prst="rect">
            <a:avLst/>
          </a:prstGeom>
        </p:spPr>
        <p:txBody>
          <a:bodyPr vert="horz" lIns="91448" tIns="45724" rIns="91448" bIns="45724" rtlCol="0">
            <a:normAutofit/>
          </a:bodyPr>
          <a:lstStyle>
            <a:lvl1pPr marL="0" indent="0" algn="l" defTabSz="1218987" rtl="0" eaLnBrk="1" latinLnBrk="0" hangingPunct="1">
              <a:lnSpc>
                <a:spcPct val="95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1" dirty="0" err="1"/>
              <a:t>Binus</a:t>
            </a:r>
            <a:r>
              <a:rPr lang="en-US" sz="2101" dirty="0"/>
              <a:t> University</a:t>
            </a:r>
          </a:p>
          <a:p>
            <a:pPr algn="ctr"/>
            <a:r>
              <a:rPr lang="en-US" sz="2101"/>
              <a:t>2017</a:t>
            </a:r>
            <a:endParaRPr lang="en-US" sz="2101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Perancangan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hlinkClick r:id="rId2" action="ppaction://hlinkfile"/>
              </a:rPr>
              <a:t>Use Case</a:t>
            </a:r>
            <a:endParaRPr lang="en-US" dirty="0"/>
          </a:p>
          <a:p>
            <a:pPr algn="just"/>
            <a:r>
              <a:rPr lang="en-US" dirty="0">
                <a:hlinkClick r:id="rId3" action="ppaction://hlinkfile"/>
              </a:rPr>
              <a:t>Activity Diagram</a:t>
            </a:r>
            <a:endParaRPr lang="en-US" dirty="0"/>
          </a:p>
          <a:p>
            <a:pPr algn="just"/>
            <a:r>
              <a:rPr lang="en-US" dirty="0">
                <a:hlinkClick r:id="rId4" action="ppaction://hlinkfile"/>
              </a:rPr>
              <a:t>Class Diagram</a:t>
            </a:r>
            <a:endParaRPr lang="en-US" dirty="0"/>
          </a:p>
          <a:p>
            <a:pPr algn="just"/>
            <a:r>
              <a:rPr lang="en-US" dirty="0">
                <a:hlinkClick r:id="rId5" action="ppaction://hlinkfile"/>
              </a:rPr>
              <a:t>Sequence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09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Evaluasi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err="1"/>
              <a:t>Evaluasi</a:t>
            </a:r>
            <a:r>
              <a:rPr lang="en-US" dirty="0"/>
              <a:t> User Interface</a:t>
            </a:r>
          </a:p>
          <a:p>
            <a:pPr lvl="1" algn="just"/>
            <a:r>
              <a:rPr lang="en-US" b="1" dirty="0"/>
              <a:t>Lima </a:t>
            </a:r>
            <a:r>
              <a:rPr lang="en-US" b="1" dirty="0" err="1"/>
              <a:t>Faktor</a:t>
            </a:r>
            <a:r>
              <a:rPr lang="en-US" b="1" dirty="0"/>
              <a:t> </a:t>
            </a:r>
            <a:r>
              <a:rPr lang="en-US" b="1" dirty="0" err="1"/>
              <a:t>Manusia</a:t>
            </a:r>
            <a:r>
              <a:rPr lang="en-US" b="1" dirty="0"/>
              <a:t> </a:t>
            </a:r>
            <a:r>
              <a:rPr lang="en-US" b="1" dirty="0" err="1"/>
              <a:t>Terukur</a:t>
            </a:r>
            <a:endParaRPr lang="en-US" b="1" dirty="0"/>
          </a:p>
          <a:p>
            <a:pPr lvl="2" algn="just"/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Belajar</a:t>
            </a:r>
            <a:endParaRPr lang="en-US" dirty="0"/>
          </a:p>
          <a:p>
            <a:pPr lvl="2" algn="just"/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Kinerja</a:t>
            </a:r>
            <a:endParaRPr lang="en-US" dirty="0"/>
          </a:p>
          <a:p>
            <a:pPr lvl="2" algn="just"/>
            <a:r>
              <a:rPr lang="en-US" dirty="0"/>
              <a:t>Tingkat </a:t>
            </a:r>
            <a:r>
              <a:rPr lang="en-US" dirty="0" err="1"/>
              <a:t>Kesalahan</a:t>
            </a:r>
            <a:endParaRPr lang="en-US" dirty="0"/>
          </a:p>
          <a:p>
            <a:pPr lvl="2" algn="just"/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Ingat</a:t>
            </a:r>
            <a:endParaRPr lang="en-US" dirty="0"/>
          </a:p>
          <a:p>
            <a:pPr lvl="2" algn="just"/>
            <a:r>
              <a:rPr lang="en-US" dirty="0" err="1"/>
              <a:t>Kepuasan</a:t>
            </a:r>
            <a:r>
              <a:rPr lang="en-US" dirty="0"/>
              <a:t> </a:t>
            </a:r>
            <a:r>
              <a:rPr lang="en-US" dirty="0" err="1"/>
              <a:t>Subjektif</a:t>
            </a:r>
            <a:endParaRPr lang="en-US" dirty="0"/>
          </a:p>
          <a:p>
            <a:pPr lvl="1" algn="just"/>
            <a:r>
              <a:rPr lang="en-US" b="1" dirty="0"/>
              <a:t>Eight Golden Rules</a:t>
            </a:r>
          </a:p>
          <a:p>
            <a:pPr lvl="2" algn="just"/>
            <a:r>
              <a:rPr lang="en-US" dirty="0" err="1"/>
              <a:t>Menjaga</a:t>
            </a:r>
            <a:r>
              <a:rPr lang="en-US" dirty="0"/>
              <a:t> </a:t>
            </a:r>
            <a:r>
              <a:rPr lang="en-US" dirty="0" err="1"/>
              <a:t>konsistensi</a:t>
            </a:r>
            <a:endParaRPr lang="en-US" dirty="0"/>
          </a:p>
          <a:p>
            <a:pPr lvl="2" algn="just"/>
            <a:r>
              <a:rPr lang="en-US" dirty="0" err="1"/>
              <a:t>Menyediakan</a:t>
            </a:r>
            <a:r>
              <a:rPr lang="en-US" dirty="0"/>
              <a:t> Universal Usability</a:t>
            </a:r>
          </a:p>
          <a:p>
            <a:pPr lvl="2" algn="just"/>
            <a:r>
              <a:rPr lang="en-US" dirty="0" err="1"/>
              <a:t>Memberikan</a:t>
            </a:r>
            <a:r>
              <a:rPr lang="en-US" dirty="0"/>
              <a:t> Feedback yang </a:t>
            </a:r>
            <a:r>
              <a:rPr lang="en-US" dirty="0" err="1"/>
              <a:t>informatif</a:t>
            </a:r>
            <a:endParaRPr lang="en-US" dirty="0"/>
          </a:p>
          <a:p>
            <a:pPr lvl="2" algn="just"/>
            <a:r>
              <a:rPr lang="en-US" dirty="0" err="1"/>
              <a:t>Perancangan</a:t>
            </a:r>
            <a:r>
              <a:rPr lang="en-US" dirty="0"/>
              <a:t> dialog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penutupan</a:t>
            </a:r>
            <a:endParaRPr lang="en-US" dirty="0"/>
          </a:p>
          <a:p>
            <a:pPr lvl="2" algn="just"/>
            <a:r>
              <a:rPr lang="en-US" dirty="0" err="1"/>
              <a:t>Mencegah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</a:t>
            </a:r>
            <a:r>
              <a:rPr lang="en-US" b="1" dirty="0"/>
              <a:t>error</a:t>
            </a:r>
          </a:p>
          <a:p>
            <a:pPr lvl="2" algn="just"/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 </a:t>
            </a:r>
            <a:r>
              <a:rPr lang="en-US" dirty="0" err="1"/>
              <a:t>sebelumnya</a:t>
            </a:r>
            <a:endParaRPr lang="en-US" dirty="0"/>
          </a:p>
          <a:p>
            <a:pPr lvl="2" algn="just"/>
            <a:r>
              <a:rPr lang="en-US" dirty="0" err="1"/>
              <a:t>Mendukung</a:t>
            </a:r>
            <a:r>
              <a:rPr lang="en-US" dirty="0"/>
              <a:t> Internal Locus of Control</a:t>
            </a:r>
          </a:p>
          <a:p>
            <a:pPr lvl="2" algn="just"/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beban</a:t>
            </a:r>
            <a:r>
              <a:rPr lang="en-US" dirty="0"/>
              <a:t> </a:t>
            </a:r>
            <a:r>
              <a:rPr lang="en-US" dirty="0" err="1"/>
              <a:t>ingatan</a:t>
            </a:r>
            <a:r>
              <a:rPr lang="en-US" dirty="0"/>
              <a:t> </a:t>
            </a:r>
            <a:r>
              <a:rPr lang="en-US" dirty="0" err="1"/>
              <a:t>jangka</a:t>
            </a:r>
            <a:r>
              <a:rPr lang="en-US" dirty="0"/>
              <a:t> </a:t>
            </a:r>
            <a:r>
              <a:rPr lang="en-US" dirty="0" err="1"/>
              <a:t>pendek</a:t>
            </a:r>
            <a:endParaRPr lang="en-US" dirty="0"/>
          </a:p>
          <a:p>
            <a:pPr lvl="2" algn="just"/>
            <a:endParaRPr lang="en-US" dirty="0"/>
          </a:p>
          <a:p>
            <a:pPr lvl="2"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7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Simpulan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Saran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err="1"/>
              <a:t>Simpulan</a:t>
            </a:r>
            <a:endParaRPr lang="en-US" b="1" dirty="0"/>
          </a:p>
          <a:p>
            <a:pPr lvl="1" algn="just"/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lowongan</a:t>
            </a:r>
            <a:r>
              <a:rPr lang="en-US" dirty="0"/>
              <a:t> </a:t>
            </a:r>
            <a:r>
              <a:rPr lang="en-US" b="1" dirty="0"/>
              <a:t>internship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b="1" dirty="0"/>
              <a:t>user friendly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b="1" dirty="0"/>
              <a:t>Eight Golden Rules</a:t>
            </a:r>
          </a:p>
          <a:p>
            <a:pPr lvl="1" algn="just"/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b="1" dirty="0"/>
              <a:t>User Acceptance Test</a:t>
            </a:r>
            <a:r>
              <a:rPr lang="en-US" dirty="0"/>
              <a:t> </a:t>
            </a:r>
            <a:r>
              <a:rPr lang="en-US" dirty="0" err="1"/>
              <a:t>merasa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lowongan</a:t>
            </a:r>
            <a:r>
              <a:rPr lang="en-US" dirty="0"/>
              <a:t> </a:t>
            </a:r>
            <a:r>
              <a:rPr lang="en-US" b="1" dirty="0"/>
              <a:t>internship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b="1" dirty="0" err="1"/>
              <a:t>Mahasiswa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lowongan</a:t>
            </a:r>
            <a:r>
              <a:rPr lang="en-US" dirty="0"/>
              <a:t> </a:t>
            </a:r>
            <a:r>
              <a:rPr lang="en-US" dirty="0" err="1"/>
              <a:t>intership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bidangnya</a:t>
            </a:r>
            <a:r>
              <a:rPr lang="en-US" dirty="0"/>
              <a:t>/ yang </a:t>
            </a:r>
            <a:r>
              <a:rPr lang="en-US" dirty="0" err="1"/>
              <a:t>diinginkan</a:t>
            </a:r>
            <a:endParaRPr lang="en-US" dirty="0"/>
          </a:p>
          <a:p>
            <a:pPr lvl="1" algn="just"/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b="1" dirty="0"/>
              <a:t>Perusahaan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internship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yang </a:t>
            </a:r>
            <a:r>
              <a:rPr lang="en-US" dirty="0" err="1"/>
              <a:t>diinginkan</a:t>
            </a:r>
            <a:r>
              <a:rPr lang="en-US" dirty="0"/>
              <a:t>.</a:t>
            </a:r>
          </a:p>
          <a:p>
            <a:pPr lvl="1" algn="just"/>
            <a:r>
              <a:rPr lang="en-US" b="1" dirty="0" err="1"/>
              <a:t>Pengguna</a:t>
            </a:r>
            <a:r>
              <a:rPr lang="en-US" b="1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b="1" dirty="0"/>
              <a:t>website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kapan</a:t>
            </a:r>
            <a:r>
              <a:rPr lang="en-US" dirty="0"/>
              <a:t> pun (</a:t>
            </a:r>
            <a:r>
              <a:rPr lang="en-US" b="1" dirty="0"/>
              <a:t>online</a:t>
            </a:r>
            <a:r>
              <a:rPr lang="en-US" dirty="0"/>
              <a:t>)</a:t>
            </a:r>
          </a:p>
          <a:p>
            <a:pPr marL="0" indent="0" algn="just">
              <a:buNone/>
            </a:pPr>
            <a:endParaRPr lang="en-US" b="1" dirty="0"/>
          </a:p>
          <a:p>
            <a:pPr algn="just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354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Simpulan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Saran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Saran</a:t>
            </a:r>
          </a:p>
          <a:p>
            <a:pPr lvl="1" algn="just"/>
            <a:r>
              <a:rPr lang="en-US" dirty="0" err="1"/>
              <a:t>Menambah</a:t>
            </a:r>
            <a:r>
              <a:rPr lang="en-US" dirty="0"/>
              <a:t> </a:t>
            </a:r>
            <a:r>
              <a:rPr lang="en-US" dirty="0" err="1"/>
              <a:t>fitur-fitur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b="1" dirty="0" err="1"/>
              <a:t>pengguna</a:t>
            </a:r>
            <a:r>
              <a:rPr lang="en-US" b="1" dirty="0"/>
              <a:t> </a:t>
            </a:r>
            <a:r>
              <a:rPr lang="en-US" dirty="0" err="1"/>
              <a:t>khususnya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Perusahaan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lowongan</a:t>
            </a:r>
            <a:r>
              <a:rPr lang="en-US" dirty="0"/>
              <a:t> internship </a:t>
            </a:r>
            <a:r>
              <a:rPr lang="en-US" b="1" dirty="0" err="1"/>
              <a:t>maupun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internship </a:t>
            </a:r>
            <a:r>
              <a:rPr lang="en-US" dirty="0" err="1"/>
              <a:t>baru</a:t>
            </a:r>
            <a:endParaRPr lang="en-US" dirty="0"/>
          </a:p>
          <a:p>
            <a:pPr lvl="1" algn="just"/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lowongan</a:t>
            </a:r>
            <a:r>
              <a:rPr lang="en-US" dirty="0"/>
              <a:t> internship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b="1" dirty="0" err="1"/>
              <a:t>dinamis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 err="1"/>
              <a:t>interaktif</a:t>
            </a:r>
            <a:endParaRPr lang="en-US" b="1" dirty="0"/>
          </a:p>
          <a:p>
            <a:pPr lvl="1" algn="just"/>
            <a:r>
              <a:rPr lang="en-US" dirty="0" err="1"/>
              <a:t>Meluaskan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kota</a:t>
            </a:r>
            <a:r>
              <a:rPr lang="en-US" dirty="0"/>
              <a:t> di Indonesia</a:t>
            </a:r>
          </a:p>
          <a:p>
            <a:pPr lvl="1" algn="just"/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notifikasi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b="1" dirty="0" err="1"/>
              <a:t>nyata</a:t>
            </a:r>
            <a:r>
              <a:rPr lang="en-US" dirty="0"/>
              <a:t> / </a:t>
            </a:r>
            <a:r>
              <a:rPr lang="en-US" b="1" dirty="0"/>
              <a:t>real-time</a:t>
            </a:r>
          </a:p>
          <a:p>
            <a:pPr algn="just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7086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0"/>
            <a:ext cx="9220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4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8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Internship</a:t>
            </a:r>
            <a:r>
              <a:rPr lang="en-US" dirty="0"/>
              <a:t> </a:t>
            </a:r>
            <a:r>
              <a:rPr lang="en-US" dirty="0" err="1"/>
              <a:t>syarat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b="1" dirty="0" err="1"/>
              <a:t>Mahasiswa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lulus </a:t>
            </a:r>
            <a:r>
              <a:rPr lang="en-US" dirty="0" err="1"/>
              <a:t>sarjana</a:t>
            </a:r>
            <a:r>
              <a:rPr lang="en-US" dirty="0"/>
              <a:t>.</a:t>
            </a:r>
          </a:p>
          <a:p>
            <a:pPr algn="just"/>
            <a:r>
              <a:rPr lang="en-US" b="1" dirty="0"/>
              <a:t>Internship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b="1" dirty="0" err="1"/>
              <a:t>mengaplikasikan</a:t>
            </a:r>
            <a:r>
              <a:rPr lang="en-US" b="1" dirty="0"/>
              <a:t> </a:t>
            </a:r>
            <a:r>
              <a:rPr lang="en-US" b="1" dirty="0" err="1"/>
              <a:t>ilmu</a:t>
            </a:r>
            <a:r>
              <a:rPr lang="en-US" dirty="0"/>
              <a:t> yang </a:t>
            </a:r>
            <a:r>
              <a:rPr lang="en-US" dirty="0" err="1"/>
              <a:t>didapat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perkuliahan</a:t>
            </a:r>
            <a:r>
              <a:rPr lang="en-US" dirty="0"/>
              <a:t>.</a:t>
            </a:r>
            <a:endParaRPr lang="en-US" b="1" dirty="0"/>
          </a:p>
          <a:p>
            <a:pPr algn="just"/>
            <a:r>
              <a:rPr lang="en-US" b="1" dirty="0" err="1"/>
              <a:t>Mahasiswa</a:t>
            </a:r>
            <a:r>
              <a:rPr lang="en-US" b="1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susah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b="1" dirty="0"/>
              <a:t>internship.</a:t>
            </a:r>
            <a:endParaRPr lang="en-US" dirty="0"/>
          </a:p>
          <a:p>
            <a:pPr algn="just"/>
            <a:r>
              <a:rPr lang="en-US" b="1" dirty="0" err="1"/>
              <a:t>Keterbatasan</a:t>
            </a:r>
            <a:r>
              <a:rPr lang="en-US" b="1" dirty="0"/>
              <a:t> </a:t>
            </a:r>
            <a:r>
              <a:rPr lang="en-US" dirty="0" err="1"/>
              <a:t>universitas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kerjasama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Manfaat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err="1"/>
              <a:t>Tujuan</a:t>
            </a:r>
            <a:endParaRPr lang="en-US" b="1" dirty="0"/>
          </a:p>
          <a:p>
            <a:pPr lvl="1" algn="just"/>
            <a:r>
              <a:rPr lang="en-US" dirty="0" err="1"/>
              <a:t>Melakukan</a:t>
            </a:r>
            <a:r>
              <a:rPr lang="en-US" dirty="0"/>
              <a:t> Analisa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lowongan</a:t>
            </a:r>
            <a:r>
              <a:rPr lang="en-US" dirty="0"/>
              <a:t> </a:t>
            </a:r>
            <a:r>
              <a:rPr lang="en-US" b="1" dirty="0"/>
              <a:t>internship.</a:t>
            </a:r>
          </a:p>
          <a:p>
            <a:pPr lvl="1" algn="just"/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mengimplementasikan</a:t>
            </a:r>
            <a:r>
              <a:rPr lang="en-US" dirty="0"/>
              <a:t> website </a:t>
            </a:r>
            <a:r>
              <a:rPr lang="en-US" dirty="0" err="1"/>
              <a:t>lowongan</a:t>
            </a:r>
            <a:r>
              <a:rPr lang="en-US" dirty="0"/>
              <a:t> </a:t>
            </a:r>
            <a:r>
              <a:rPr lang="en-US" b="1" dirty="0"/>
              <a:t>internship.</a:t>
            </a:r>
          </a:p>
          <a:p>
            <a:pPr algn="just"/>
            <a:r>
              <a:rPr lang="en-US" b="1" dirty="0" err="1"/>
              <a:t>Manfaat</a:t>
            </a:r>
            <a:endParaRPr lang="en-US" dirty="0"/>
          </a:p>
          <a:p>
            <a:pPr lvl="1" algn="just"/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b="1" dirty="0" err="1"/>
              <a:t>Mahasiswa</a:t>
            </a:r>
            <a:r>
              <a:rPr lang="en-US" b="1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orang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b="1" dirty="0"/>
              <a:t>internship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b="1" dirty="0" err="1"/>
              <a:t>magang</a:t>
            </a:r>
            <a:r>
              <a:rPr lang="en-US" b="1" dirty="0"/>
              <a:t>.</a:t>
            </a:r>
          </a:p>
          <a:p>
            <a:pPr lvl="1" algn="just"/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b="1" dirty="0"/>
              <a:t>Perusahaan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b="1" dirty="0"/>
              <a:t>Tenaga </a:t>
            </a:r>
            <a:r>
              <a:rPr lang="en-US" b="1" dirty="0" err="1"/>
              <a:t>Kerja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761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Lingkup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2133263"/>
            <a:ext cx="7620000" cy="3353673"/>
          </a:xfrm>
        </p:spPr>
        <p:txBody>
          <a:bodyPr>
            <a:normAutofit lnSpcReduction="10000"/>
          </a:bodyPr>
          <a:lstStyle/>
          <a:p>
            <a:pPr marL="342991" indent="-342991" algn="just">
              <a:buFont typeface="+mj-lt"/>
              <a:buAutoNum type="arabicPeriod"/>
            </a:pP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lowongan</a:t>
            </a:r>
            <a:r>
              <a:rPr lang="en-US" dirty="0"/>
              <a:t> </a:t>
            </a:r>
            <a:r>
              <a:rPr lang="en-US" b="1" dirty="0"/>
              <a:t>internship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b="1" dirty="0" err="1"/>
              <a:t>perusahaan</a:t>
            </a:r>
            <a:r>
              <a:rPr lang="en-US" b="1" dirty="0"/>
              <a:t>.</a:t>
            </a:r>
          </a:p>
          <a:p>
            <a:pPr marL="342991" indent="-342991" algn="just">
              <a:buFont typeface="+mj-lt"/>
              <a:buAutoNum type="arabicPeriod"/>
            </a:pP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b="1" dirty="0"/>
              <a:t>Upload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/>
              <a:t>Preview</a:t>
            </a:r>
            <a:r>
              <a:rPr lang="en-US" dirty="0"/>
              <a:t> </a:t>
            </a:r>
            <a:r>
              <a:rPr lang="en-US" b="1" dirty="0"/>
              <a:t>Curriculum Vitae</a:t>
            </a:r>
            <a:r>
              <a:rPr lang="en-US" dirty="0"/>
              <a:t> yang </a:t>
            </a:r>
            <a:r>
              <a:rPr lang="en-US" dirty="0" err="1"/>
              <a:t>diupload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Pelamar</a:t>
            </a:r>
            <a:r>
              <a:rPr lang="en-US" dirty="0"/>
              <a:t>.</a:t>
            </a:r>
          </a:p>
          <a:p>
            <a:pPr marL="342991" indent="-342991" algn="just">
              <a:buFont typeface="+mj-lt"/>
              <a:buAutoNum type="arabicPeriod"/>
            </a:pPr>
            <a:r>
              <a:rPr lang="en-US" dirty="0" err="1"/>
              <a:t>Notifikasi</a:t>
            </a:r>
            <a:r>
              <a:rPr lang="en-US" dirty="0"/>
              <a:t> status </a:t>
            </a:r>
            <a:r>
              <a:rPr lang="en-US" dirty="0" err="1"/>
              <a:t>lowongan</a:t>
            </a:r>
            <a:r>
              <a:rPr lang="en-US" dirty="0"/>
              <a:t>.</a:t>
            </a:r>
          </a:p>
          <a:p>
            <a:pPr marL="342991" indent="-342991" algn="just">
              <a:buFont typeface="+mj-lt"/>
              <a:buAutoNum type="arabicPeriod"/>
            </a:pPr>
            <a:r>
              <a:rPr lang="en-US" dirty="0" err="1"/>
              <a:t>Mengirim</a:t>
            </a:r>
            <a:r>
              <a:rPr lang="en-US" dirty="0"/>
              <a:t> </a:t>
            </a:r>
            <a:r>
              <a:rPr lang="en-US" b="1" dirty="0"/>
              <a:t>email 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b="1" dirty="0" err="1"/>
              <a:t>pelamar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b="1" dirty="0" err="1"/>
              <a:t>perusahaan</a:t>
            </a:r>
            <a:endParaRPr lang="en-US" b="1" dirty="0"/>
          </a:p>
          <a:p>
            <a:pPr marL="342991" indent="-342991" algn="just">
              <a:buFont typeface="+mj-lt"/>
              <a:buAutoNum type="arabicPeriod"/>
            </a:pPr>
            <a:r>
              <a:rPr lang="en-US" dirty="0" err="1"/>
              <a:t>Menampilkan</a:t>
            </a:r>
            <a:r>
              <a:rPr lang="en-US"/>
              <a:t> </a:t>
            </a:r>
            <a:r>
              <a:rPr lang="en-US" b="1"/>
              <a:t>Profile Pelamar</a:t>
            </a:r>
            <a:r>
              <a:rPr lang="en-US" b="1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/>
              <a:t>Perusahaan</a:t>
            </a:r>
          </a:p>
          <a:p>
            <a:pPr marL="342991" indent="-342991" algn="just">
              <a:buFont typeface="+mj-lt"/>
              <a:buAutoNum type="arabicPeriod"/>
            </a:pPr>
            <a:r>
              <a:rPr lang="en-US" dirty="0"/>
              <a:t>Review </a:t>
            </a:r>
            <a:r>
              <a:rPr lang="en-US" dirty="0" err="1"/>
              <a:t>pelamar</a:t>
            </a:r>
            <a:endParaRPr lang="en-US" dirty="0"/>
          </a:p>
          <a:p>
            <a:pPr marL="342991" indent="-342991" algn="just">
              <a:buFont typeface="+mj-lt"/>
              <a:buAutoNum type="arabicPeriod"/>
            </a:pP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b="1" dirty="0"/>
              <a:t>filter </a:t>
            </a:r>
            <a:r>
              <a:rPr lang="en-US" b="1" dirty="0" err="1"/>
              <a:t>pencarian</a:t>
            </a:r>
            <a:r>
              <a:rPr lang="en-US" dirty="0"/>
              <a:t> </a:t>
            </a:r>
            <a:r>
              <a:rPr lang="en-US" dirty="0" err="1"/>
              <a:t>pelamar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b="1" dirty="0" err="1"/>
              <a:t>universitas</a:t>
            </a:r>
            <a:r>
              <a:rPr lang="en-US" dirty="0"/>
              <a:t> </a:t>
            </a:r>
            <a:r>
              <a:rPr lang="en-US" dirty="0" err="1"/>
              <a:t>tertentu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err="1"/>
              <a:t>Metodologi</a:t>
            </a:r>
            <a:r>
              <a:rPr lang="en-US" dirty="0"/>
              <a:t> (Pola/ </a:t>
            </a:r>
            <a:r>
              <a:rPr lang="en-US" dirty="0" err="1"/>
              <a:t>Alur</a:t>
            </a:r>
            <a:r>
              <a:rPr lang="en-US" dirty="0"/>
              <a:t> </a:t>
            </a:r>
            <a:r>
              <a:rPr lang="en-US" dirty="0" err="1"/>
              <a:t>Pikir</a:t>
            </a:r>
            <a:r>
              <a:rPr lang="en-US" dirty="0"/>
              <a:t>) </a:t>
            </a:r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44387235"/>
              </p:ext>
            </p:extLst>
          </p:nvPr>
        </p:nvGraphicFramePr>
        <p:xfrm>
          <a:off x="423424" y="1849138"/>
          <a:ext cx="4072535" cy="3658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005750827"/>
              </p:ext>
            </p:extLst>
          </p:nvPr>
        </p:nvGraphicFramePr>
        <p:xfrm>
          <a:off x="4648200" y="1724937"/>
          <a:ext cx="4072535" cy="3906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91668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Metodologi</a:t>
            </a:r>
            <a:r>
              <a:rPr lang="en-US" dirty="0"/>
              <a:t> (Pola/ </a:t>
            </a:r>
            <a:r>
              <a:rPr lang="en-US" dirty="0" err="1"/>
              <a:t>Alur</a:t>
            </a:r>
            <a:r>
              <a:rPr lang="en-US" dirty="0"/>
              <a:t> </a:t>
            </a:r>
            <a:r>
              <a:rPr lang="en-US" dirty="0" err="1"/>
              <a:t>Pikir</a:t>
            </a:r>
            <a:r>
              <a:rPr lang="en-US" dirty="0"/>
              <a:t>) </a:t>
            </a:r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70422230"/>
              </p:ext>
            </p:extLst>
          </p:nvPr>
        </p:nvGraphicFramePr>
        <p:xfrm>
          <a:off x="609600" y="1828801"/>
          <a:ext cx="3733801" cy="3658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690223974"/>
              </p:ext>
            </p:extLst>
          </p:nvPr>
        </p:nvGraphicFramePr>
        <p:xfrm>
          <a:off x="4495800" y="1828800"/>
          <a:ext cx="43434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1219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agram Kerangka Berpiki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76200"/>
            <a:ext cx="5315739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814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err="1"/>
              <a:t>Analisis</a:t>
            </a:r>
            <a:r>
              <a:rPr lang="en-US" b="1" dirty="0"/>
              <a:t> </a:t>
            </a:r>
            <a:r>
              <a:rPr lang="en-US" b="1" dirty="0" err="1"/>
              <a:t>Sistem</a:t>
            </a:r>
            <a:r>
              <a:rPr lang="en-US" b="1" dirty="0"/>
              <a:t> yang </a:t>
            </a:r>
            <a:r>
              <a:rPr lang="en-US" b="1" dirty="0" err="1"/>
              <a:t>Berjalan</a:t>
            </a:r>
            <a:endParaRPr lang="en-US" b="1" dirty="0"/>
          </a:p>
          <a:p>
            <a:pPr lvl="1" algn="just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lowongan</a:t>
            </a:r>
            <a:r>
              <a:rPr lang="en-US" dirty="0"/>
              <a:t> </a:t>
            </a:r>
            <a:r>
              <a:rPr lang="en-US" b="1" dirty="0"/>
              <a:t>internship </a:t>
            </a:r>
            <a:r>
              <a:rPr lang="en-US" dirty="0"/>
              <a:t>yang </a:t>
            </a:r>
            <a:r>
              <a:rPr lang="en-US" dirty="0" err="1"/>
              <a:t>berjalan</a:t>
            </a:r>
            <a:r>
              <a:rPr lang="en-US" dirty="0"/>
              <a:t> di </a:t>
            </a:r>
            <a:r>
              <a:rPr lang="en-US" b="1" dirty="0" err="1"/>
              <a:t>Universitas</a:t>
            </a:r>
            <a:r>
              <a:rPr lang="en-US" b="1" dirty="0"/>
              <a:t> Jakarta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yang manual, </a:t>
            </a:r>
            <a:r>
              <a:rPr lang="en-US" b="1" dirty="0" err="1"/>
              <a:t>Mahasiswa</a:t>
            </a:r>
            <a:r>
              <a:rPr lang="en-US" b="1" dirty="0"/>
              <a:t> </a:t>
            </a:r>
            <a:r>
              <a:rPr lang="en-US" dirty="0" err="1"/>
              <a:t>diwajibkan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b="1" dirty="0" err="1"/>
              <a:t>lowongan</a:t>
            </a:r>
            <a:r>
              <a:rPr lang="en-US" dirty="0"/>
              <a:t> internship.</a:t>
            </a:r>
          </a:p>
          <a:p>
            <a:pPr lvl="1" algn="just"/>
            <a:r>
              <a:rPr lang="en-US" b="1" dirty="0" err="1"/>
              <a:t>Mengirim</a:t>
            </a:r>
            <a:r>
              <a:rPr lang="en-US" dirty="0"/>
              <a:t> </a:t>
            </a:r>
            <a:r>
              <a:rPr lang="en-US" dirty="0" err="1"/>
              <a:t>lamaran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perusahaan</a:t>
            </a:r>
            <a:endParaRPr lang="en-US" dirty="0"/>
          </a:p>
          <a:p>
            <a:pPr lvl="1" algn="just"/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lowongan</a:t>
            </a:r>
            <a:r>
              <a:rPr lang="en-US" dirty="0"/>
              <a:t> internship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b="1" dirty="0" err="1"/>
              <a:t>sosial</a:t>
            </a:r>
            <a:r>
              <a:rPr lang="en-US" b="1" dirty="0"/>
              <a:t> media</a:t>
            </a:r>
          </a:p>
          <a:p>
            <a:pPr algn="just"/>
            <a:r>
              <a:rPr lang="en-US" b="1" dirty="0"/>
              <a:t> </a:t>
            </a:r>
            <a:r>
              <a:rPr lang="en-US" b="1" dirty="0" err="1"/>
              <a:t>Analisis</a:t>
            </a:r>
            <a:r>
              <a:rPr lang="en-US" b="1" dirty="0"/>
              <a:t> </a:t>
            </a:r>
            <a:r>
              <a:rPr lang="en-US" b="1" dirty="0" err="1"/>
              <a:t>Permasalahan</a:t>
            </a:r>
            <a:r>
              <a:rPr lang="en-US" b="1" dirty="0"/>
              <a:t> / </a:t>
            </a:r>
            <a:r>
              <a:rPr lang="en-US" b="1" dirty="0" err="1"/>
              <a:t>Kebutuhan</a:t>
            </a:r>
            <a:endParaRPr lang="en-US" b="1" dirty="0"/>
          </a:p>
          <a:p>
            <a:pPr lvl="1" algn="just"/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b="1" dirty="0"/>
              <a:t>website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rekrut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</a:p>
          <a:p>
            <a:pPr lvl="1" algn="just"/>
            <a:r>
              <a:rPr lang="en-US" b="1" dirty="0" err="1"/>
              <a:t>Belum</a:t>
            </a:r>
            <a:r>
              <a:rPr lang="en-US" b="1" dirty="0"/>
              <a:t> </a:t>
            </a:r>
            <a:r>
              <a:rPr lang="en-US" b="1" dirty="0" err="1"/>
              <a:t>ada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lowongan</a:t>
            </a:r>
            <a:r>
              <a:rPr lang="en-US" dirty="0"/>
              <a:t> </a:t>
            </a:r>
            <a:r>
              <a:rPr lang="en-US" b="1" dirty="0"/>
              <a:t>yang </a:t>
            </a:r>
            <a:r>
              <a:rPr lang="en-US" b="1" dirty="0" err="1"/>
              <a:t>memadai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dapat</a:t>
            </a:r>
            <a:r>
              <a:rPr lang="en-US" b="1" dirty="0"/>
              <a:t> </a:t>
            </a:r>
            <a:r>
              <a:rPr lang="en-US" b="1" dirty="0" err="1"/>
              <a:t>diandalkan</a:t>
            </a:r>
            <a:endParaRPr lang="en-US" b="1" dirty="0"/>
          </a:p>
          <a:p>
            <a:pPr lvl="1" algn="just"/>
            <a:r>
              <a:rPr lang="en-US" b="1" dirty="0" err="1"/>
              <a:t>Universitas</a:t>
            </a:r>
            <a:r>
              <a:rPr lang="en-US" b="1" dirty="0"/>
              <a:t> </a:t>
            </a:r>
            <a:r>
              <a:rPr lang="en-US" dirty="0"/>
              <a:t>yang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b="1" dirty="0" err="1"/>
              <a:t>kuantitas</a:t>
            </a:r>
            <a:r>
              <a:rPr lang="en-US" dirty="0"/>
              <a:t> </a:t>
            </a:r>
            <a:r>
              <a:rPr lang="en-US" dirty="0" err="1"/>
              <a:t>lowongan</a:t>
            </a:r>
            <a:r>
              <a:rPr lang="en-US" dirty="0"/>
              <a:t> yang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b="1" dirty="0" err="1"/>
              <a:t>mengakomodasi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yang </a:t>
            </a:r>
            <a:r>
              <a:rPr lang="en-US" dirty="0" err="1"/>
              <a:t>wajib</a:t>
            </a:r>
            <a:r>
              <a:rPr lang="en-US" dirty="0"/>
              <a:t> </a:t>
            </a:r>
            <a:r>
              <a:rPr lang="en-US" b="1" dirty="0"/>
              <a:t>internship</a:t>
            </a:r>
          </a:p>
          <a:p>
            <a:pPr lvl="1" algn="just"/>
            <a:r>
              <a:rPr lang="en-US" dirty="0"/>
              <a:t>Dari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b="1" dirty="0"/>
              <a:t>Perusahaan</a:t>
            </a:r>
            <a:r>
              <a:rPr lang="en-US" dirty="0"/>
              <a:t>,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b="1" dirty="0"/>
              <a:t>internship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4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err="1"/>
              <a:t>Solusi</a:t>
            </a:r>
            <a:r>
              <a:rPr lang="en-US" b="1" dirty="0"/>
              <a:t> yang </a:t>
            </a:r>
            <a:r>
              <a:rPr lang="en-US" b="1" dirty="0" err="1"/>
              <a:t>Diajukan</a:t>
            </a:r>
            <a:endParaRPr lang="en-US" b="1" dirty="0"/>
          </a:p>
          <a:p>
            <a:pPr lvl="1" algn="just"/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b="1" dirty="0" err="1"/>
              <a:t>aplikasi</a:t>
            </a:r>
            <a:r>
              <a:rPr lang="en-US" b="1" dirty="0"/>
              <a:t> web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lowongan</a:t>
            </a:r>
            <a:r>
              <a:rPr lang="en-US" dirty="0"/>
              <a:t> </a:t>
            </a:r>
            <a:r>
              <a:rPr lang="en-US" b="1" dirty="0"/>
              <a:t>internship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/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spesifik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yang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inginkan</a:t>
            </a:r>
            <a:endParaRPr lang="en-US" dirty="0"/>
          </a:p>
          <a:p>
            <a:pPr lvl="1" algn="just"/>
            <a:r>
              <a:rPr lang="en-US" b="1" dirty="0" err="1"/>
              <a:t>Sumber</a:t>
            </a:r>
            <a:r>
              <a:rPr lang="en-US" b="1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b="1" dirty="0" err="1"/>
              <a:t>diakses</a:t>
            </a:r>
            <a:r>
              <a:rPr lang="en-US" b="1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&amp; </a:t>
            </a:r>
            <a:r>
              <a:rPr lang="en-US" dirty="0" err="1"/>
              <a:t>kapan</a:t>
            </a:r>
            <a:r>
              <a:rPr lang="en-US" dirty="0"/>
              <a:t> pun.</a:t>
            </a:r>
          </a:p>
          <a:p>
            <a:pPr lvl="1" algn="just"/>
            <a:r>
              <a:rPr lang="en-US" dirty="0" err="1"/>
              <a:t>Sarana</a:t>
            </a:r>
            <a:r>
              <a:rPr lang="en-US" dirty="0"/>
              <a:t> media yang </a:t>
            </a:r>
            <a:r>
              <a:rPr lang="en-US" dirty="0" err="1"/>
              <a:t>mempertemukan</a:t>
            </a:r>
            <a:r>
              <a:rPr lang="en-US" dirty="0"/>
              <a:t> </a:t>
            </a:r>
            <a:r>
              <a:rPr lang="en-US" b="1" dirty="0" err="1"/>
              <a:t>Mahasiswa</a:t>
            </a:r>
            <a:r>
              <a:rPr lang="en-US" b="1" dirty="0"/>
              <a:t> </a:t>
            </a:r>
            <a:r>
              <a:rPr lang="en-US" dirty="0"/>
              <a:t>yang </a:t>
            </a:r>
            <a:r>
              <a:rPr lang="en-US" dirty="0" err="1"/>
              <a:t>mau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internship &amp; </a:t>
            </a:r>
            <a:r>
              <a:rPr lang="en-US" b="1" dirty="0"/>
              <a:t>Perusahaan</a:t>
            </a:r>
            <a:r>
              <a:rPr lang="en-US" dirty="0"/>
              <a:t> yang </a:t>
            </a:r>
            <a:r>
              <a:rPr lang="en-US" dirty="0" err="1"/>
              <a:t>memuka</a:t>
            </a:r>
            <a:r>
              <a:rPr lang="en-US" dirty="0"/>
              <a:t> </a:t>
            </a:r>
            <a:r>
              <a:rPr lang="en-US" dirty="0" err="1"/>
              <a:t>lowongan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b="1" dirty="0"/>
              <a:t>internship</a:t>
            </a:r>
          </a:p>
          <a:p>
            <a:pPr marL="320069" lvl="1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43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01D382-32B0-43EE-932C-28906AF37617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363</TotalTime>
  <Words>740</Words>
  <Application>Microsoft Office PowerPoint</Application>
  <PresentationFormat>On-screen Show (4:3)</PresentationFormat>
  <Paragraphs>110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Books 16x9</vt:lpstr>
      <vt:lpstr>Perancangan dan Implementasi Sistem Pencarian Lowongan Internship Berbasis Web</vt:lpstr>
      <vt:lpstr>Latar Belakang</vt:lpstr>
      <vt:lpstr>Tujuan dan Manfaat</vt:lpstr>
      <vt:lpstr>Ruang Lingkup</vt:lpstr>
      <vt:lpstr>Metodologi (Pola/ Alur Pikir) </vt:lpstr>
      <vt:lpstr>Metodologi (Pola/ Alur Pikir) </vt:lpstr>
      <vt:lpstr>PowerPoint Presentation</vt:lpstr>
      <vt:lpstr>Analisis</vt:lpstr>
      <vt:lpstr>Analisis</vt:lpstr>
      <vt:lpstr>Perancangan</vt:lpstr>
      <vt:lpstr>Evaluasi</vt:lpstr>
      <vt:lpstr>Simpulan dan Saran</vt:lpstr>
      <vt:lpstr>Simpulan dan Saran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Perancangan dan Implementasi Sistem Pencarian Lowongan Internship Berbasis Web</dc:title>
  <dc:creator>COMPAQ</dc:creator>
  <cp:lastModifiedBy>Axel Soedarsono</cp:lastModifiedBy>
  <cp:revision>39</cp:revision>
  <dcterms:created xsi:type="dcterms:W3CDTF">2016-12-12T10:23:32Z</dcterms:created>
  <dcterms:modified xsi:type="dcterms:W3CDTF">2017-02-02T17:45:35Z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