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EECB-C302-4797-B147-48D869AAD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12018-C695-4511-8B64-F61DF5C70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A6FB-C22E-4699-BCF0-45C1FC89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7BA-89AA-4BB0-98E4-D85947B10BB5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CB175-C7DE-47BC-BFDF-461A22A0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74F3-57D2-4647-BF23-0EA29386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E2B0-7BC2-410F-A383-18172A4A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2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9F60-56CA-41ED-B10D-8FB133EC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0A181-4055-4565-BBBD-F775AF42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270F9-89FF-4042-BB2E-C2796DDC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7BA-89AA-4BB0-98E4-D85947B10BB5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970D-ACB2-423A-9382-A2E9201C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666F9-B785-43F8-9050-77564A36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E2B0-7BC2-410F-A383-18172A4A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4D704-37D3-41D0-B4E6-E39DD46CF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82E4C-5768-4C92-9654-AD0092AB0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4695D-C0C0-4C9A-AB17-9D7EE29B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7BA-89AA-4BB0-98E4-D85947B10BB5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8185-8AB3-45E4-A92D-88650A71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4BE7-017E-49DF-8309-7C953F61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E2B0-7BC2-410F-A383-18172A4A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3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ADC1-2B10-415F-BDFD-0884608D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472A-41BA-4874-92A0-5EAAA158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A019-9B35-4694-82B7-2592F48A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7BA-89AA-4BB0-98E4-D85947B10BB5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8D10-0252-4724-AED1-9CC7EEC2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73F6-474F-446D-9F27-2A5A4B5B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E2B0-7BC2-410F-A383-18172A4A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30B3-3CD8-47E4-B917-5658F4FB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CA6C3-DE80-490E-ABAE-0D26C222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B44CB-5039-4821-88EA-ED81DDF4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7BA-89AA-4BB0-98E4-D85947B10BB5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A8DC9-AAE5-4A4E-AD14-7B87AAE9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63EDE-424B-46BF-9BEF-26FF5FAF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E2B0-7BC2-410F-A383-18172A4A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8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E639-7BCB-4F48-88AA-D56B69CA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0EF1-FEBA-4DE2-B786-DE06FDC28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21731-6F47-4108-8C23-D74145C36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0AD14-DC9A-4F1E-87FC-854B29EC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7BA-89AA-4BB0-98E4-D85947B10BB5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FBD05-3177-43A2-B9DC-E8354401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858D-7D29-4211-932B-7FCC0049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E2B0-7BC2-410F-A383-18172A4A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1F2E-9642-4E6B-A190-63D9E1E7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B455D-2C01-4437-B751-9EEED9B72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0ABE5-A45E-4EBE-AE3B-41499637E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A7D6B-18A2-41CE-B930-BFF31FD95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77184-4BB2-4494-82FE-8F3D263C7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9A39B-EEB2-4EAB-AEEF-C7B277F4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7BA-89AA-4BB0-98E4-D85947B10BB5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590BD-FB41-470A-A5E6-B7542FB5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E2C8C-2D7C-4B0B-9846-A0C97AF3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E2B0-7BC2-410F-A383-18172A4A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8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FE40-723A-43A2-BCDA-B29D7C69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6B1C8-2BC0-462D-8247-CE203E8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7BA-89AA-4BB0-98E4-D85947B10BB5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68C7B-0F28-4741-AFDB-10314311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5E21B-7DBB-4AFE-B662-FFB70340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E2B0-7BC2-410F-A383-18172A4A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7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D3F14-BDE7-4B4F-88A2-03DA9D05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7BA-89AA-4BB0-98E4-D85947B10BB5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0691C-E860-4C07-9424-18C54274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1973C-4A9D-4E7B-8BB9-576B17CC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E2B0-7BC2-410F-A383-18172A4A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FEB8-D213-48D2-A108-D3427F14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5947-D942-455A-ACA4-554C1BC69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3C27-690F-4AAC-AFA9-DA17529E3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302D5-02DC-46E7-ABE4-35DC7AE7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7BA-89AA-4BB0-98E4-D85947B10BB5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1938C-6DE6-4A7B-ADD1-1C6A03C9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D73B5-4359-42B5-943D-06B18727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E2B0-7BC2-410F-A383-18172A4A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9E3A-88A9-4A54-8B1D-8F10E375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BB7DD-034A-4242-8E8C-3AAF663BD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5A371-7D11-4B30-8B15-085F3A345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06CCE-FE19-4D4F-AF4C-8BEBAF04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7BA-89AA-4BB0-98E4-D85947B10BB5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A0AEF-B7C1-4B11-85E7-046DD4D8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7B20C-6958-40D2-9633-98559386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E2B0-7BC2-410F-A383-18172A4A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3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A0A6F-5509-44FB-A8D8-44B05AD7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E429E-B667-4A69-80F2-B669C98DE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0ACE4-5088-48AB-971D-BFBCE7577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E17BA-89AA-4BB0-98E4-D85947B10BB5}" type="datetimeFigureOut">
              <a:rPr lang="en-US" smtClean="0"/>
              <a:t>2020-01-18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39E0-A86E-49E6-9D6D-FA896D251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F99E-C550-4413-BF71-85EF81F11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E2B0-7BC2-410F-A383-18172A4A6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horse that is walking in front of a sunset&#10;&#10;Description automatically generated">
            <a:extLst>
              <a:ext uri="{FF2B5EF4-FFF2-40B4-BE49-F238E27FC236}">
                <a16:creationId xmlns:a16="http://schemas.microsoft.com/office/drawing/2014/main" id="{90787249-59E0-4B09-AE99-B8CA328A3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1" b="2900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42DF19-B457-4841-A8CF-7D523CC13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" r="1078" b="5995"/>
          <a:stretch/>
        </p:blipFill>
        <p:spPr>
          <a:xfrm>
            <a:off x="3015447" y="1752985"/>
            <a:ext cx="6161103" cy="33520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E4DA8F7-018B-4735-A4C9-A5E682F35728}"/>
              </a:ext>
            </a:extLst>
          </p:cNvPr>
          <p:cNvSpPr txBox="1"/>
          <p:nvPr/>
        </p:nvSpPr>
        <p:spPr>
          <a:xfrm flipH="1">
            <a:off x="4448873" y="575405"/>
            <a:ext cx="3294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ln w="3175">
                  <a:noFill/>
                </a:ln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STORIES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5AFCBD-8EF6-436A-8128-2251B8C44552}"/>
              </a:ext>
            </a:extLst>
          </p:cNvPr>
          <p:cNvSpPr txBox="1"/>
          <p:nvPr/>
        </p:nvSpPr>
        <p:spPr>
          <a:xfrm flipH="1">
            <a:off x="4181571" y="5551959"/>
            <a:ext cx="3828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MATTER.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FB23E2-0D87-4CD3-A657-02039E2DB599}"/>
              </a:ext>
            </a:extLst>
          </p:cNvPr>
          <p:cNvSpPr/>
          <p:nvPr/>
        </p:nvSpPr>
        <p:spPr>
          <a:xfrm>
            <a:off x="7743120" y="1976457"/>
            <a:ext cx="1227625" cy="516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de Vero (student)</dc:creator>
  <cp:lastModifiedBy>Ivo de Vero (student)</cp:lastModifiedBy>
  <cp:revision>12</cp:revision>
  <dcterms:created xsi:type="dcterms:W3CDTF">2020-01-18T18:22:27Z</dcterms:created>
  <dcterms:modified xsi:type="dcterms:W3CDTF">2020-01-18T20:23:16Z</dcterms:modified>
</cp:coreProperties>
</file>