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>
        <p:scale>
          <a:sx n="91" d="100"/>
          <a:sy n="91" d="100"/>
        </p:scale>
        <p:origin x="1528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61D1-8BDF-DC41-A04A-E34784022364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2AC2C-FC24-9240-AF32-23552D53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BE43-A45C-874D-9627-604928BF582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4F37-55B4-434F-9ED5-3FB87EF9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01" y="628910"/>
            <a:ext cx="1922400" cy="1047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2301" y="1676371"/>
            <a:ext cx="4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TITLE1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2301" y="2055513"/>
            <a:ext cx="48373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TEXT1</a:t>
            </a: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2300" y="3476371"/>
            <a:ext cx="45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TITLE2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2303" y="3855513"/>
            <a:ext cx="48373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TEXT2</a:t>
            </a: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2303" y="5599043"/>
            <a:ext cx="48373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TEXT3</a:t>
            </a: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2301" y="5276371"/>
            <a:ext cx="4564500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TITLE3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2301" y="7076371"/>
            <a:ext cx="4564500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TITLE4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2303" y="7416692"/>
            <a:ext cx="48373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TEXT4</a:t>
            </a: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301" y="8891813"/>
            <a:ext cx="4564500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TITLE5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2303" y="9214485"/>
            <a:ext cx="48373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TEXT5</a:t>
            </a: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0" y="1717720"/>
            <a:ext cx="2699998" cy="185155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22303" y="3370959"/>
            <a:ext cx="2699998" cy="185155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129791" y="5297114"/>
            <a:ext cx="2699998" cy="185155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22303" y="7110441"/>
            <a:ext cx="2699998" cy="185155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1" y="8786298"/>
            <a:ext cx="2699998" cy="185155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4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Stjerngren</dc:creator>
  <cp:lastModifiedBy>Axel Stjerngren</cp:lastModifiedBy>
  <cp:revision>10</cp:revision>
  <dcterms:created xsi:type="dcterms:W3CDTF">2018-10-07T21:08:50Z</dcterms:created>
  <dcterms:modified xsi:type="dcterms:W3CDTF">2018-10-13T07:08:43Z</dcterms:modified>
</cp:coreProperties>
</file>