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685800" y="2667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85800" y="20574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5800" y="1371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2438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8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990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45720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OpenStudio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59548" y="2667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9" idx="3"/>
          </p:cNvCxnSpPr>
          <p:nvPr/>
        </p:nvCxnSpPr>
        <p:spPr>
          <a:xfrm flipH="1">
            <a:off x="4771838" y="2667000"/>
            <a:ext cx="887711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59548" y="1371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59748" y="2438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3200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7148" y="99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457200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Three.js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43000" y="4267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Three.js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macumber</dc:creator>
  <cp:lastModifiedBy>macumber</cp:lastModifiedBy>
  <cp:revision>15</cp:revision>
  <dcterms:created xsi:type="dcterms:W3CDTF">2006-08-16T00:00:00Z</dcterms:created>
  <dcterms:modified xsi:type="dcterms:W3CDTF">2014-01-05T18:46:45Z</dcterms:modified>
</cp:coreProperties>
</file>