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41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28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33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93585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674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773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4476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308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82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604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9421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256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847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42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667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18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42F6-20DD-4960-88BE-20503BA6CD30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99300D-9E8C-4589-81F1-FEFA3DDB44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47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actores clave de la planificación estratégica">
            <a:extLst>
              <a:ext uri="{FF2B5EF4-FFF2-40B4-BE49-F238E27FC236}">
                <a16:creationId xmlns:a16="http://schemas.microsoft.com/office/drawing/2014/main" id="{3B462243-893F-41BD-ABC1-09B1000A3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t="16173" r="1" b="3292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Isosceles Triangle 72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5" name="Parallelogram 74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6" name="Straight Connector 76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78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8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9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0" name="Isosceles Triangle 84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86919-8F10-41BB-A675-1ECDB48A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460309"/>
            <a:ext cx="4569803" cy="179591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Planeación estratégica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49BBE-6F81-4755-AED8-8805B8541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149" y="4200958"/>
            <a:ext cx="6148108" cy="109689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MX" sz="1600" dirty="0">
                <a:solidFill>
                  <a:schemeClr val="bg1"/>
                </a:solidFill>
              </a:rPr>
              <a:t>Alumno: Suxo Pérez Luis Axel</a:t>
            </a:r>
          </a:p>
          <a:p>
            <a:pPr algn="just">
              <a:lnSpc>
                <a:spcPct val="90000"/>
              </a:lnSpc>
            </a:pPr>
            <a:r>
              <a:rPr lang="es-MX" sz="1600" dirty="0">
                <a:solidFill>
                  <a:schemeClr val="bg1"/>
                </a:solidFill>
              </a:rPr>
              <a:t>Materia: Administración de centros de tecnología de información</a:t>
            </a:r>
          </a:p>
          <a:p>
            <a:pPr algn="just">
              <a:lnSpc>
                <a:spcPct val="90000"/>
              </a:lnSpc>
            </a:pPr>
            <a:r>
              <a:rPr lang="es-MX" sz="1600" dirty="0">
                <a:solidFill>
                  <a:schemeClr val="bg1"/>
                </a:solidFill>
              </a:rPr>
              <a:t>Maestro: M.I. </a:t>
            </a:r>
            <a:r>
              <a:rPr lang="es-MX" sz="1600" dirty="0" err="1">
                <a:solidFill>
                  <a:schemeClr val="bg1"/>
                </a:solidFill>
              </a:rPr>
              <a:t>Angel</a:t>
            </a:r>
            <a:r>
              <a:rPr lang="es-MX" sz="1600" dirty="0">
                <a:solidFill>
                  <a:schemeClr val="bg1"/>
                </a:solidFill>
              </a:rPr>
              <a:t> Cesar </a:t>
            </a:r>
            <a:r>
              <a:rPr lang="es-MX" sz="1600" dirty="0" err="1">
                <a:solidFill>
                  <a:schemeClr val="bg1"/>
                </a:solidFill>
              </a:rPr>
              <a:t>Govantes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Saldivar</a:t>
            </a:r>
            <a:endParaRPr lang="es-419" sz="1600" dirty="0">
              <a:solidFill>
                <a:schemeClr val="bg1"/>
              </a:solidFill>
            </a:endParaRPr>
          </a:p>
        </p:txBody>
      </p:sp>
      <p:sp>
        <p:nvSpPr>
          <p:cNvPr id="2071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2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3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4D82C-7E88-4DCD-AF62-73F02A71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Elementos para que la planeación tenga valor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B6700-507B-47D2-B0AD-584D7415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452871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dirty="0"/>
              <a:t>Ejecución de la estrategia</a:t>
            </a:r>
          </a:p>
          <a:p>
            <a:pPr>
              <a:buFont typeface="+mj-lt"/>
              <a:buAutoNum type="arabicPeriod"/>
            </a:pPr>
            <a:r>
              <a:rPr lang="es-MX" dirty="0"/>
              <a:t>Credibilidad del equipo gerencial (Cultura Organizacional)</a:t>
            </a:r>
          </a:p>
          <a:p>
            <a:pPr>
              <a:buFont typeface="+mj-lt"/>
              <a:buAutoNum type="arabicPeriod"/>
            </a:pPr>
            <a:r>
              <a:rPr lang="es-MX" dirty="0"/>
              <a:t>Calidad de la estrategia trazada</a:t>
            </a:r>
          </a:p>
          <a:p>
            <a:pPr>
              <a:buFont typeface="+mj-lt"/>
              <a:buAutoNum type="arabicPeriod"/>
            </a:pPr>
            <a:r>
              <a:rPr lang="es-MX" dirty="0"/>
              <a:t>Desarrollo de productos</a:t>
            </a:r>
            <a:endParaRPr lang="es-419" dirty="0"/>
          </a:p>
        </p:txBody>
      </p:sp>
      <p:pic>
        <p:nvPicPr>
          <p:cNvPr id="1026" name="Picture 2" descr="Planeación estratégica: la salvación durante la tercera ola de Covid">
            <a:extLst>
              <a:ext uri="{FF2B5EF4-FFF2-40B4-BE49-F238E27FC236}">
                <a16:creationId xmlns:a16="http://schemas.microsoft.com/office/drawing/2014/main" id="{CCBB847A-699C-4CCA-92CF-781C6B3F0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" r="13616" b="1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5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2C5D8-B0AB-40DD-92A9-9CB66F52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Ejecución de la estrategia</a:t>
            </a:r>
            <a:endParaRPr lang="es-419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22037-CE75-49D9-BE73-07158AA4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629" y="1"/>
            <a:ext cx="5511296" cy="6866466"/>
          </a:xfrm>
        </p:spPr>
        <p:txBody>
          <a:bodyPr anchor="ctr">
            <a:normAutofit fontScale="25000" lnSpcReduction="20000"/>
          </a:bodyPr>
          <a:lstStyle/>
          <a:p>
            <a:pPr algn="just"/>
            <a:r>
              <a:rPr lang="es-MX" sz="9600" dirty="0">
                <a:solidFill>
                  <a:srgbClr val="FFFFFF"/>
                </a:solidFill>
              </a:rPr>
              <a:t>Renuncia, implica renunciar a algo con el fin de realizar un objetivo distinto.</a:t>
            </a:r>
          </a:p>
          <a:p>
            <a:pPr algn="just"/>
            <a:r>
              <a:rPr lang="es-MX" sz="9600" dirty="0">
                <a:solidFill>
                  <a:srgbClr val="FFFFFF"/>
                </a:solidFill>
              </a:rPr>
              <a:t>El 60% del valor de una organización es intangible, porque una empresa vale por su nombre, imagen, confianza, credibilidad, valores, cultura y posicionamiento.</a:t>
            </a:r>
          </a:p>
          <a:p>
            <a:pPr algn="just"/>
            <a:r>
              <a:rPr lang="es-MX" sz="9600" dirty="0">
                <a:solidFill>
                  <a:srgbClr val="FFFFFF"/>
                </a:solidFill>
              </a:rPr>
              <a:t>El valor de la persona inicia y termina por sus valores, que son una de las cosas que definen las ejecuciones realizadas.</a:t>
            </a:r>
          </a:p>
          <a:p>
            <a:pPr algn="just"/>
            <a:r>
              <a:rPr lang="es-MX" sz="9600" dirty="0">
                <a:solidFill>
                  <a:srgbClr val="FFFFFF"/>
                </a:solidFill>
              </a:rPr>
              <a:t>Marcar el rumbo es importante si se quiere llegar al éxito, y cuando uno tiene una ruta es posible planear distintas, es decir, plan A, plan B, etc.</a:t>
            </a:r>
          </a:p>
          <a:p>
            <a:pPr algn="just"/>
            <a:r>
              <a:rPr lang="es-MX" sz="9600" dirty="0">
                <a:solidFill>
                  <a:srgbClr val="FFFFFF"/>
                </a:solidFill>
              </a:rPr>
              <a:t>Es posible destruir valor y ganar efectivo, hay que tener cuidado con esas acciones, dado que a futuro la empresa puede valer cero.</a:t>
            </a:r>
          </a:p>
        </p:txBody>
      </p:sp>
    </p:spTree>
    <p:extLst>
      <p:ext uri="{BB962C8B-B14F-4D97-AF65-F5344CB8AC3E}">
        <p14:creationId xmlns:p14="http://schemas.microsoft.com/office/powerpoint/2010/main" val="332949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3F2C13-6F6A-4E1D-98CD-11BDBD0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¿Por qué es importante la planeación estratégica?</a:t>
            </a:r>
            <a:endParaRPr lang="es-419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47261-5FBB-4239-BB03-658F5C64E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62807"/>
            <a:ext cx="5511296" cy="5545667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s-MX" sz="2800" dirty="0">
                <a:solidFill>
                  <a:srgbClr val="FFFFFF"/>
                </a:solidFill>
              </a:rPr>
              <a:t>Menos del 10% de las estrategias formuladas son ejecutadas efectivamente.</a:t>
            </a:r>
          </a:p>
          <a:p>
            <a:pPr algn="just"/>
            <a:r>
              <a:rPr lang="es-MX" sz="2800" dirty="0">
                <a:solidFill>
                  <a:srgbClr val="FFFFFF"/>
                </a:solidFill>
              </a:rPr>
              <a:t>Las estrategias van de la mano con el presupuesto, para que se pueda realizar y que no sea un sueño.</a:t>
            </a:r>
          </a:p>
          <a:p>
            <a:pPr algn="just"/>
            <a:r>
              <a:rPr lang="es-MX" sz="2800" dirty="0">
                <a:solidFill>
                  <a:srgbClr val="FFFFFF"/>
                </a:solidFill>
              </a:rPr>
              <a:t>9 de cada 10 empresas fallan en la ejecución de su estrategia, entonces 1 de cada 10 tiene una ventaja competitiva, eso implica tener una ventaja comparativa, y dura hasta que es copiada y otro la tiene.</a:t>
            </a:r>
          </a:p>
          <a:p>
            <a:endParaRPr lang="es-41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1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C761A-BEE2-4791-89BF-379B279E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¿Cómo hacer ejecución estratégica?</a:t>
            </a:r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5" name="Gráfico 4" descr="Reloj despertador con relleno sólido">
            <a:extLst>
              <a:ext uri="{FF2B5EF4-FFF2-40B4-BE49-F238E27FC236}">
                <a16:creationId xmlns:a16="http://schemas.microsoft.com/office/drawing/2014/main" id="{5498D1C6-4014-4362-86B5-990603E7F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39" y="2159331"/>
            <a:ext cx="3769831" cy="376983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68D01-E1D4-432D-BA31-04340F35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Defina lo que es importante, es decir, misión, visión, mega y sus orientadores estratégicos, conocida como pirámide estratégica. </a:t>
            </a:r>
            <a:r>
              <a:rPr lang="es-MX" u="sng" dirty="0">
                <a:solidFill>
                  <a:schemeClr val="tx1"/>
                </a:solidFill>
              </a:rPr>
              <a:t>Semestral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s-419" dirty="0">
                <a:solidFill>
                  <a:schemeClr val="tx1"/>
                </a:solidFill>
              </a:rPr>
              <a:t>Formulación Estratégica (Mapas estratégicos). </a:t>
            </a:r>
            <a:r>
              <a:rPr lang="es-419" u="sng" dirty="0">
                <a:solidFill>
                  <a:schemeClr val="tx1"/>
                </a:solidFill>
              </a:rPr>
              <a:t>Semestral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s-419" dirty="0">
                <a:solidFill>
                  <a:schemeClr val="tx1"/>
                </a:solidFill>
              </a:rPr>
              <a:t>Alineamiento estratégico (cuando de mando integral). </a:t>
            </a:r>
            <a:r>
              <a:rPr lang="es-419" u="sng" dirty="0">
                <a:solidFill>
                  <a:schemeClr val="tx1"/>
                </a:solidFill>
              </a:rPr>
              <a:t>Mensual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s-419" dirty="0">
                <a:solidFill>
                  <a:schemeClr val="tx1"/>
                </a:solidFill>
              </a:rPr>
              <a:t>Desarrolle el plan (ejecutar). </a:t>
            </a:r>
            <a:r>
              <a:rPr lang="es-419" u="sng" dirty="0">
                <a:solidFill>
                  <a:schemeClr val="tx1"/>
                </a:solidFill>
              </a:rPr>
              <a:t>Diario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s-419" dirty="0">
                <a:solidFill>
                  <a:schemeClr val="tx1"/>
                </a:solidFill>
              </a:rPr>
              <a:t>Sistemas de gestión (medir), la estrategia se mide de abajo hacia arriba. </a:t>
            </a:r>
            <a:r>
              <a:rPr lang="es-419" u="sng" dirty="0">
                <a:solidFill>
                  <a:schemeClr val="tx1"/>
                </a:solidFill>
              </a:rPr>
              <a:t>Semanal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s-419" dirty="0">
                <a:solidFill>
                  <a:schemeClr val="tx1"/>
                </a:solidFill>
              </a:rPr>
              <a:t>Retroalimentación y aprendizaje. </a:t>
            </a:r>
            <a:r>
              <a:rPr lang="es-419" u="sng" dirty="0">
                <a:solidFill>
                  <a:schemeClr val="tx1"/>
                </a:solidFill>
              </a:rPr>
              <a:t>Semanal</a:t>
            </a:r>
          </a:p>
        </p:txBody>
      </p:sp>
    </p:spTree>
    <p:extLst>
      <p:ext uri="{BB962C8B-B14F-4D97-AF65-F5344CB8AC3E}">
        <p14:creationId xmlns:p14="http://schemas.microsoft.com/office/powerpoint/2010/main" val="3312624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347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Planeación estratégica</vt:lpstr>
      <vt:lpstr>Elementos para que la planeación tenga valor</vt:lpstr>
      <vt:lpstr>Ejecución de la estrategia</vt:lpstr>
      <vt:lpstr>¿Por qué es importante la planeación estratégica?</vt:lpstr>
      <vt:lpstr>¿Cómo hacer ejecución estratégica?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 estratégica</dc:title>
  <dc:creator>LUIS AXEL SUXO PEREZ</dc:creator>
  <cp:lastModifiedBy>LUIS AXEL SUXO PEREZ</cp:lastModifiedBy>
  <cp:revision>1</cp:revision>
  <dcterms:created xsi:type="dcterms:W3CDTF">2022-03-25T00:50:30Z</dcterms:created>
  <dcterms:modified xsi:type="dcterms:W3CDTF">2022-03-25T02:56:04Z</dcterms:modified>
</cp:coreProperties>
</file>