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obo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2e6c14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2e6c141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2e6c141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2e6c141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2e6c141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2e6c141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2e6c141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2e6c141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2e6c141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2e6c141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Карманная биржа труда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подготовлен </a:t>
            </a:r>
            <a:r>
              <a:rPr lang="ru" b="1"/>
              <a:t>Никитиным Алексеем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Для чего?</a:t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428625" y="2110975"/>
            <a:ext cx="620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Факт в том, что биржа труда -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нужное приложение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Моя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биржа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может помочь подросткам, находящимся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в поисках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работы, а также может послужить отличным плацдармом для более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большего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проекта.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Что встречает нас?</a:t>
            </a:r>
            <a:endParaRPr b="1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 открытии программа выходит в </a:t>
            </a:r>
            <a:r>
              <a:rPr lang="ru-RU" b="1" dirty="0" smtClean="0"/>
              <a:t>Поиск. </a:t>
            </a:r>
            <a:r>
              <a:rPr lang="ru-RU" dirty="0" smtClean="0"/>
              <a:t>Здесь вы можете найти профессию, которая вам по душе.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0001" y="899999"/>
            <a:ext cx="5400000" cy="312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Перейдём к </a:t>
            </a:r>
            <a:r>
              <a:rPr lang="ru" b="1" dirty="0" smtClean="0"/>
              <a:t>Добавлению</a:t>
            </a:r>
            <a:endParaRPr b="1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Сверху виден блок для ввода информации. </a:t>
            </a:r>
            <a:r>
              <a:rPr lang="ru" b="1" dirty="0" smtClean="0"/>
              <a:t>Предлагается два блока, а именно: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1.Роль работодателя.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2.Редактор профессий.</a:t>
            </a:r>
            <a:endParaRPr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5376" y="698400"/>
            <a:ext cx="5179680" cy="31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Редактор</a:t>
            </a:r>
            <a:endParaRPr b="1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Здесь мы можем редактировать базу </a:t>
            </a:r>
            <a:r>
              <a:rPr lang="ru-RU" b="1" dirty="0" smtClean="0"/>
              <a:t>Вакантных профессий.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Для этого есть кнопки: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1.Добавить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2.Удалить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675" y="553543"/>
            <a:ext cx="5450325" cy="292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Настройки.</a:t>
            </a:r>
            <a:endParaRPr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Здесь вы можете выбрать как вас будет информировать программа.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Даётся на выбор</a:t>
            </a:r>
            <a:r>
              <a:rPr lang="en-US" dirty="0" smtClean="0"/>
              <a:t>:</a:t>
            </a: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1.Вывод на экран(автоматически)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2.Запись в консоль.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3.Запись в файл.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4400" y="1027237"/>
            <a:ext cx="5082086" cy="285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окончена.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PresentationFormat>Экран (16:9)</PresentationFormat>
  <Paragraphs>25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Карманная биржа труда</vt:lpstr>
      <vt:lpstr>Для чего?</vt:lpstr>
      <vt:lpstr>Что встречает нас?</vt:lpstr>
      <vt:lpstr>Перейдём к Добавлению</vt:lpstr>
      <vt:lpstr>Редактор</vt:lpstr>
      <vt:lpstr>Настройки.</vt:lpstr>
      <vt:lpstr>Презентация окончена.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Карманная биржа труда</dc:title>
  <cp:lastModifiedBy>ProBook_008</cp:lastModifiedBy>
  <cp:revision>1</cp:revision>
  <dcterms:modified xsi:type="dcterms:W3CDTF">2021-11-20T15:08:18Z</dcterms:modified>
</cp:coreProperties>
</file>