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oboto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-70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6377bb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6377bb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86377bb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86377bb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86377bb3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86377bb3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по pygame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чём мой проект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/>
              <a:t>Мой  проект даёт возможность побегать по 3d карте</a:t>
            </a:r>
            <a:r>
              <a:rPr lang="ru" dirty="0" smtClean="0"/>
              <a:t>. Это мой первый проект по игре и к тому же 3д, что было довольно интересно.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Что интересного в проекте?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 smtClean="0"/>
              <a:t>Мой проект написан по технологии </a:t>
            </a:r>
            <a:r>
              <a:rPr lang="en-US" dirty="0" err="1" smtClean="0"/>
              <a:t>ray_casting</a:t>
            </a:r>
            <a:r>
              <a:rPr lang="en-US" dirty="0" smtClean="0"/>
              <a:t>(</a:t>
            </a:r>
            <a:r>
              <a:rPr lang="ru-RU" dirty="0" smtClean="0"/>
              <a:t>пускает луч и так просматривает площадь обзора).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err="1" smtClean="0"/>
              <a:t>Фича</a:t>
            </a:r>
            <a:r>
              <a:rPr lang="ru-RU" dirty="0" smtClean="0"/>
              <a:t> моего проекта – разрешено ходить </a:t>
            </a:r>
            <a:r>
              <a:rPr lang="ru-RU" smtClean="0"/>
              <a:t>через стены.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PresentationFormat>Экран (16:9)</PresentationFormat>
  <Paragraphs>7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Roboto</vt:lpstr>
      <vt:lpstr>Material</vt:lpstr>
      <vt:lpstr>Проект по pygame</vt:lpstr>
      <vt:lpstr>О чём мой проект</vt:lpstr>
      <vt:lpstr>Что интересного в проекте?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pygame</dc:title>
  <cp:lastModifiedBy>ProBook_008</cp:lastModifiedBy>
  <cp:revision>1</cp:revision>
  <dcterms:modified xsi:type="dcterms:W3CDTF">2022-03-05T14:46:48Z</dcterms:modified>
</cp:coreProperties>
</file>