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A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ijl, gemiddeld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72" autoAdjust="0"/>
    <p:restoredTop sz="71581" autoAdjust="0"/>
  </p:normalViewPr>
  <p:slideViewPr>
    <p:cSldViewPr snapToGrid="0" showGuides="1">
      <p:cViewPr varScale="1">
        <p:scale>
          <a:sx n="117" d="100"/>
          <a:sy n="117" d="100"/>
        </p:scale>
        <p:origin x="276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70DE778B-9043-6640-BE32-D65768C6815F}" type="datetimeFigureOut">
              <a:rPr lang="nl-NL" smtClean="0"/>
              <a:pPr/>
              <a:t>29-5-2022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06CED714-CD51-CB44-B8E3-B61CCFEF669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938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What did I make and how?</a:t>
            </a:r>
          </a:p>
          <a:p>
            <a:r>
              <a:rPr lang="en-US" dirty="0"/>
              <a:t>MAT AND MET</a:t>
            </a:r>
          </a:p>
          <a:p>
            <a:r>
              <a:rPr lang="en-US" dirty="0"/>
              <a:t>What software, why I selected those components and five steps I needed to take to complete it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Talk about the final products</a:t>
            </a:r>
          </a:p>
          <a:p>
            <a:r>
              <a:rPr lang="en-US" dirty="0"/>
              <a:t>DUSCUSSION</a:t>
            </a:r>
          </a:p>
          <a:p>
            <a:r>
              <a:rPr lang="en-US" dirty="0"/>
              <a:t>Reflect on the final product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49433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Solder station</a:t>
            </a:r>
          </a:p>
          <a:p>
            <a:r>
              <a:rPr lang="en-US" dirty="0"/>
              <a:t>Suggestion by </a:t>
            </a:r>
            <a:r>
              <a:rPr lang="en-US" dirty="0" err="1"/>
              <a:t>mr</a:t>
            </a:r>
            <a:r>
              <a:rPr lang="en-US" dirty="0"/>
              <a:t> </a:t>
            </a:r>
            <a:r>
              <a:rPr lang="en-US" dirty="0" err="1"/>
              <a:t>hilven</a:t>
            </a:r>
            <a:endParaRPr lang="en-US" dirty="0"/>
          </a:p>
          <a:p>
            <a:r>
              <a:rPr lang="en-US" dirty="0"/>
              <a:t>Adjustable heat output</a:t>
            </a:r>
          </a:p>
          <a:p>
            <a:r>
              <a:rPr lang="en-US" dirty="0"/>
              <a:t>4 digit display to </a:t>
            </a:r>
            <a:r>
              <a:rPr lang="en-US" dirty="0" err="1"/>
              <a:t>montitor</a:t>
            </a:r>
            <a:r>
              <a:rPr lang="en-US" dirty="0"/>
              <a:t> that</a:t>
            </a:r>
          </a:p>
          <a:p>
            <a:r>
              <a:rPr lang="en-US" dirty="0"/>
              <a:t>Made using </a:t>
            </a:r>
            <a:r>
              <a:rPr lang="en-US" dirty="0" err="1"/>
              <a:t>shematics</a:t>
            </a:r>
            <a:r>
              <a:rPr lang="en-US" dirty="0"/>
              <a:t> from </a:t>
            </a:r>
            <a:r>
              <a:rPr lang="en-US" dirty="0" err="1"/>
              <a:t>elektor</a:t>
            </a:r>
            <a:endParaRPr lang="en-US" dirty="0"/>
          </a:p>
          <a:p>
            <a:r>
              <a:rPr lang="en-US" dirty="0"/>
              <a:t>Customized to fit MY needs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5803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  <a:p>
            <a:r>
              <a:rPr lang="en-US" dirty="0"/>
              <a:t>Altium designer schematic and </a:t>
            </a:r>
            <a:r>
              <a:rPr lang="en-US" dirty="0" err="1"/>
              <a:t>pcb</a:t>
            </a:r>
            <a:r>
              <a:rPr lang="en-US" dirty="0"/>
              <a:t> design</a:t>
            </a:r>
          </a:p>
          <a:p>
            <a:r>
              <a:rPr lang="en-US" dirty="0"/>
              <a:t>Autodesk fusion 360 for the case design which </a:t>
            </a:r>
            <a:r>
              <a:rPr lang="en-US" dirty="0" err="1"/>
              <a:t>wil</a:t>
            </a:r>
            <a:r>
              <a:rPr lang="en-US" dirty="0"/>
              <a:t> be 3d printed</a:t>
            </a:r>
          </a:p>
          <a:p>
            <a:r>
              <a:rPr lang="en-US" dirty="0"/>
              <a:t>Hardware is ordered from mouser mostly, but small orders </a:t>
            </a:r>
            <a:r>
              <a:rPr lang="en-US" dirty="0" err="1"/>
              <a:t>conrad</a:t>
            </a:r>
            <a:r>
              <a:rPr lang="en-US" dirty="0"/>
              <a:t> and RME</a:t>
            </a:r>
          </a:p>
          <a:p>
            <a:endParaRPr lang="en-US" dirty="0"/>
          </a:p>
          <a:p>
            <a:r>
              <a:rPr lang="en-US" dirty="0"/>
              <a:t>THE LIST</a:t>
            </a:r>
          </a:p>
          <a:p>
            <a:r>
              <a:rPr lang="en-US" dirty="0"/>
              <a:t>IT shows who makes them</a:t>
            </a:r>
          </a:p>
          <a:p>
            <a:r>
              <a:rPr lang="en-US" dirty="0"/>
              <a:t>Amount </a:t>
            </a:r>
            <a:r>
              <a:rPr lang="en-US" dirty="0" err="1"/>
              <a:t>orderen</a:t>
            </a:r>
            <a:endParaRPr lang="en-US" dirty="0"/>
          </a:p>
          <a:p>
            <a:r>
              <a:rPr lang="en-US" dirty="0"/>
              <a:t>And price in euro.</a:t>
            </a:r>
          </a:p>
          <a:p>
            <a:endParaRPr lang="en-US" dirty="0"/>
          </a:p>
          <a:p>
            <a:r>
              <a:rPr lang="en-US" dirty="0"/>
              <a:t>They were chosen on 4 criteria</a:t>
            </a:r>
          </a:p>
          <a:p>
            <a:r>
              <a:rPr lang="en-GB" sz="1800" dirty="0">
                <a:solidFill>
                  <a:srgbClr val="0A020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.Do they work in the design? Are they available? Is it a sensible price? And whether the footprint is easily available.</a:t>
            </a:r>
          </a:p>
          <a:p>
            <a:endParaRPr lang="en-GB" sz="1800" dirty="0">
              <a:solidFill>
                <a:srgbClr val="0A0203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A0203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5 steps to complete the project</a:t>
            </a:r>
          </a:p>
          <a:p>
            <a:r>
              <a:rPr lang="en-GB" sz="1800" dirty="0">
                <a:solidFill>
                  <a:srgbClr val="0A0203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Component selection</a:t>
            </a:r>
          </a:p>
          <a:p>
            <a:r>
              <a:rPr lang="en-GB" sz="1800" dirty="0">
                <a:solidFill>
                  <a:srgbClr val="0A0203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	Done on those 4 criteria</a:t>
            </a:r>
          </a:p>
          <a:p>
            <a:r>
              <a:rPr lang="en-GB" sz="1800" dirty="0">
                <a:solidFill>
                  <a:srgbClr val="0A0203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Finding matching footprints</a:t>
            </a:r>
          </a:p>
          <a:p>
            <a:r>
              <a:rPr lang="en-GB" sz="1800" dirty="0">
                <a:solidFill>
                  <a:srgbClr val="0A0203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	Mainly mouser but sometimes third party websites.</a:t>
            </a:r>
          </a:p>
          <a:p>
            <a:r>
              <a:rPr lang="en-GB" sz="1800" dirty="0">
                <a:solidFill>
                  <a:srgbClr val="0A0203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1800" dirty="0" err="1">
                <a:solidFill>
                  <a:srgbClr val="0A0203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footrpints</a:t>
            </a:r>
            <a:r>
              <a:rPr lang="en-GB" sz="1800" dirty="0">
                <a:solidFill>
                  <a:srgbClr val="0A0203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were imported using a tool ecad to workable files</a:t>
            </a:r>
          </a:p>
          <a:p>
            <a:r>
              <a:rPr lang="en-GB" sz="1800" dirty="0">
                <a:solidFill>
                  <a:srgbClr val="0A0203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Schematic design</a:t>
            </a:r>
          </a:p>
          <a:p>
            <a:r>
              <a:rPr lang="en-GB" sz="1800" dirty="0">
                <a:solidFill>
                  <a:srgbClr val="0A0203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	Schematics from mouser, modified with </a:t>
            </a:r>
            <a:r>
              <a:rPr lang="en-GB" sz="1800" dirty="0" err="1">
                <a:solidFill>
                  <a:srgbClr val="0A0203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cutom</a:t>
            </a:r>
            <a:r>
              <a:rPr lang="en-GB" sz="1800" dirty="0">
                <a:solidFill>
                  <a:srgbClr val="0A0203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A0203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pinheaders</a:t>
            </a:r>
            <a:endParaRPr lang="en-GB" sz="1800" dirty="0">
              <a:solidFill>
                <a:srgbClr val="0A0203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A0203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PCB </a:t>
            </a:r>
          </a:p>
          <a:p>
            <a:r>
              <a:rPr lang="en-GB" sz="1800" dirty="0">
                <a:solidFill>
                  <a:srgbClr val="0A0203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	relies heavily on schematics being correct</a:t>
            </a:r>
          </a:p>
          <a:p>
            <a:r>
              <a:rPr lang="en-GB" sz="1800" dirty="0">
                <a:solidFill>
                  <a:srgbClr val="0A0203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	used autoroute</a:t>
            </a:r>
          </a:p>
          <a:p>
            <a:r>
              <a:rPr lang="en-GB" sz="1800" dirty="0">
                <a:solidFill>
                  <a:srgbClr val="0A0203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Case</a:t>
            </a:r>
          </a:p>
          <a:p>
            <a:r>
              <a:rPr lang="en-GB" sz="1800" dirty="0">
                <a:solidFill>
                  <a:srgbClr val="0A0203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1800" dirty="0" err="1">
                <a:solidFill>
                  <a:srgbClr val="0A0203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Dimesions</a:t>
            </a:r>
            <a:r>
              <a:rPr lang="en-GB" sz="1800" dirty="0">
                <a:solidFill>
                  <a:srgbClr val="0A0203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were know I could begin with the case design. Made </a:t>
            </a:r>
            <a:r>
              <a:rPr lang="en-GB" sz="1800" dirty="0" err="1">
                <a:solidFill>
                  <a:srgbClr val="0A0203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thet</a:t>
            </a:r>
            <a:r>
              <a:rPr lang="en-GB" sz="1800" dirty="0">
                <a:solidFill>
                  <a:srgbClr val="0A0203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A0203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specifaclly</a:t>
            </a:r>
            <a:r>
              <a:rPr lang="en-GB" sz="1800" dirty="0">
                <a:solidFill>
                  <a:srgbClr val="0A0203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for my needs.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15940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PCB</a:t>
            </a:r>
          </a:p>
          <a:p>
            <a:r>
              <a:rPr lang="en-US" dirty="0"/>
              <a:t>	Was made with easy of use in mind</a:t>
            </a:r>
          </a:p>
          <a:p>
            <a:r>
              <a:rPr lang="en-US" dirty="0"/>
              <a:t>	footprints are on </a:t>
            </a:r>
            <a:r>
              <a:rPr lang="en-US" dirty="0" err="1"/>
              <a:t>sendible</a:t>
            </a:r>
            <a:r>
              <a:rPr lang="en-US" dirty="0"/>
              <a:t> locations</a:t>
            </a:r>
          </a:p>
          <a:p>
            <a:r>
              <a:rPr lang="en-US" dirty="0"/>
              <a:t>	easily measurable</a:t>
            </a:r>
          </a:p>
          <a:p>
            <a:r>
              <a:rPr lang="en-US" dirty="0"/>
              <a:t>	All </a:t>
            </a:r>
            <a:r>
              <a:rPr lang="en-US" dirty="0" err="1"/>
              <a:t>connectord</a:t>
            </a:r>
            <a:r>
              <a:rPr lang="en-US" dirty="0"/>
              <a:t> are near the sides</a:t>
            </a:r>
          </a:p>
          <a:p>
            <a:r>
              <a:rPr lang="en-US" dirty="0"/>
              <a:t>	easier when </a:t>
            </a:r>
            <a:r>
              <a:rPr lang="en-US" dirty="0" err="1"/>
              <a:t>solderin</a:t>
            </a:r>
            <a:endParaRPr lang="en-US" dirty="0"/>
          </a:p>
          <a:p>
            <a:r>
              <a:rPr lang="en-US" dirty="0"/>
              <a:t>CASE</a:t>
            </a:r>
          </a:p>
          <a:p>
            <a:r>
              <a:rPr lang="en-US" dirty="0"/>
              <a:t>	This part was based on my </a:t>
            </a:r>
            <a:r>
              <a:rPr lang="en-US" dirty="0" err="1"/>
              <a:t>preferrance</a:t>
            </a:r>
            <a:r>
              <a:rPr lang="en-US" dirty="0"/>
              <a:t> and use case</a:t>
            </a:r>
          </a:p>
          <a:p>
            <a:r>
              <a:rPr lang="en-US" dirty="0"/>
              <a:t>	designed with height and material in mind</a:t>
            </a:r>
          </a:p>
          <a:p>
            <a:r>
              <a:rPr lang="en-US" dirty="0"/>
              <a:t>	flat as possible without using </a:t>
            </a:r>
            <a:r>
              <a:rPr lang="en-US" dirty="0" err="1"/>
              <a:t>unneserasy</a:t>
            </a:r>
            <a:r>
              <a:rPr lang="en-US" dirty="0"/>
              <a:t> </a:t>
            </a:r>
            <a:r>
              <a:rPr lang="en-US" dirty="0" err="1"/>
              <a:t>materuals</a:t>
            </a:r>
            <a:r>
              <a:rPr lang="en-US" dirty="0"/>
              <a:t> </a:t>
            </a:r>
          </a:p>
          <a:p>
            <a:r>
              <a:rPr lang="en-US" dirty="0"/>
              <a:t>	Due to my design choice with the </a:t>
            </a:r>
            <a:r>
              <a:rPr lang="en-US" dirty="0" err="1"/>
              <a:t>dispkay</a:t>
            </a:r>
            <a:r>
              <a:rPr lang="en-US" dirty="0"/>
              <a:t> and rot encoder I had complete freedom </a:t>
            </a:r>
          </a:p>
          <a:p>
            <a:r>
              <a:rPr lang="en-US" dirty="0"/>
              <a:t>	display sits at a 45 degree angle for easily </a:t>
            </a:r>
            <a:r>
              <a:rPr lang="en-US" dirty="0" err="1"/>
              <a:t>vuiewing</a:t>
            </a:r>
            <a:r>
              <a:rPr lang="en-US" dirty="0"/>
              <a:t> angles </a:t>
            </a:r>
          </a:p>
          <a:p>
            <a:r>
              <a:rPr lang="en-US" dirty="0"/>
              <a:t>	lid has a simply design that relies on pressure with a small cutout so I can remove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9069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Several issues</a:t>
            </a:r>
          </a:p>
          <a:p>
            <a:endParaRPr lang="en-US" dirty="0"/>
          </a:p>
          <a:p>
            <a:r>
              <a:rPr lang="en-US" dirty="0" err="1"/>
              <a:t>Selectinfint</a:t>
            </a:r>
            <a:r>
              <a:rPr lang="en-US" dirty="0"/>
              <a:t> components</a:t>
            </a:r>
          </a:p>
          <a:p>
            <a:r>
              <a:rPr lang="en-US" dirty="0"/>
              <a:t>	</a:t>
            </a:r>
            <a:r>
              <a:rPr lang="en-US" dirty="0" err="1"/>
              <a:t>oos</a:t>
            </a:r>
            <a:r>
              <a:rPr lang="en-US" dirty="0"/>
              <a:t> or not available</a:t>
            </a:r>
          </a:p>
          <a:p>
            <a:r>
              <a:rPr lang="en-US" dirty="0"/>
              <a:t>Footprints not always available</a:t>
            </a:r>
          </a:p>
          <a:p>
            <a:r>
              <a:rPr lang="en-US" dirty="0"/>
              <a:t>Footprints don’t always match so finding how to connect them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Atmega</a:t>
            </a:r>
            <a:r>
              <a:rPr lang="en-US" dirty="0"/>
              <a:t> chip not connected to ground</a:t>
            </a:r>
          </a:p>
          <a:p>
            <a:r>
              <a:rPr lang="en-US" dirty="0"/>
              <a:t>No issues with the </a:t>
            </a:r>
            <a:r>
              <a:rPr lang="en-US" dirty="0" err="1"/>
              <a:t>pcb</a:t>
            </a:r>
            <a:r>
              <a:rPr lang="en-US" dirty="0"/>
              <a:t> design phase , autoroute with custom rules was a great help</a:t>
            </a:r>
          </a:p>
          <a:p>
            <a:r>
              <a:rPr lang="en-US" dirty="0"/>
              <a:t>Ordering with the group went fine</a:t>
            </a:r>
          </a:p>
          <a:p>
            <a:r>
              <a:rPr lang="en-US" dirty="0"/>
              <a:t>Delivery </a:t>
            </a:r>
            <a:r>
              <a:rPr lang="en-US" dirty="0" err="1"/>
              <a:t>fdate</a:t>
            </a:r>
            <a:r>
              <a:rPr lang="en-US" dirty="0"/>
              <a:t> on </a:t>
            </a:r>
            <a:r>
              <a:rPr lang="en-US" dirty="0" err="1"/>
              <a:t>eceything</a:t>
            </a:r>
            <a:r>
              <a:rPr lang="en-US" dirty="0"/>
              <a:t> is fine</a:t>
            </a:r>
          </a:p>
          <a:p>
            <a:r>
              <a:rPr lang="en-US" dirty="0"/>
              <a:t>For the case design the </a:t>
            </a:r>
            <a:r>
              <a:rPr lang="en-US" dirty="0" err="1"/>
              <a:t>doftware</a:t>
            </a:r>
            <a:r>
              <a:rPr lang="en-US" dirty="0"/>
              <a:t> easy </a:t>
            </a:r>
            <a:r>
              <a:rPr lang="en-US" dirty="0" err="1"/>
              <a:t>easy</a:t>
            </a:r>
            <a:endParaRPr lang="en-US" dirty="0"/>
          </a:p>
          <a:p>
            <a:r>
              <a:rPr lang="en-US" dirty="0"/>
              <a:t>Fitment issues on the case though</a:t>
            </a:r>
          </a:p>
          <a:p>
            <a:endParaRPr lang="en-US" dirty="0"/>
          </a:p>
          <a:p>
            <a:r>
              <a:rPr lang="en-US" dirty="0"/>
              <a:t>I would not do anything different. Its was a </a:t>
            </a:r>
            <a:r>
              <a:rPr lang="en-US"/>
              <a:t>great learning curve.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551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2AA1ACCD-1B90-CB47-98F4-5A02F0EE7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5" r="4412" b="13669"/>
          <a:stretch/>
        </p:blipFill>
        <p:spPr>
          <a:xfrm>
            <a:off x="1826618" y="-1"/>
            <a:ext cx="10365382" cy="6858001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D6F550FA-A19D-E64C-A679-7B226D145C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8" y="1268413"/>
            <a:ext cx="3816780" cy="20644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16" name="Ondertitel 2">
            <a:extLst>
              <a:ext uri="{FF2B5EF4-FFF2-40B4-BE49-F238E27FC236}">
                <a16:creationId xmlns:a16="http://schemas.microsoft.com/office/drawing/2014/main" id="{91F9B135-8995-8A40-834B-BE2E85FC9AF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8" y="3429000"/>
            <a:ext cx="4125636" cy="14113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BE" dirty="0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8823F9B6-F78E-C74D-9285-5E1AB0095A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7" y="5097103"/>
            <a:ext cx="3242219" cy="972094"/>
          </a:xfrm>
          <a:prstGeom prst="rect">
            <a:avLst/>
          </a:prstGeom>
        </p:spPr>
      </p:pic>
      <p:sp>
        <p:nvSpPr>
          <p:cNvPr id="18" name="Ondertitel 2">
            <a:extLst>
              <a:ext uri="{FF2B5EF4-FFF2-40B4-BE49-F238E27FC236}">
                <a16:creationId xmlns:a16="http://schemas.microsoft.com/office/drawing/2014/main" id="{937FBD40-C70F-B147-9EF3-F1AF11312E5D}"/>
              </a:ext>
            </a:extLst>
          </p:cNvPr>
          <p:cNvSpPr txBox="1">
            <a:spLocks/>
          </p:cNvSpPr>
          <p:nvPr userDrawn="1"/>
        </p:nvSpPr>
        <p:spPr>
          <a:xfrm>
            <a:off x="515939" y="6122504"/>
            <a:ext cx="4665662" cy="4779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/>
              <a:t>Elfde-Liniestraat 24, 3500 Hasselt, </a:t>
            </a:r>
            <a:r>
              <a:rPr lang="nl-NL" sz="1500" dirty="0" err="1"/>
              <a:t>www.pxl.be</a:t>
            </a:r>
            <a:endParaRPr lang="nl-NL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l-NL" sz="2000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294">
          <p15:clr>
            <a:srgbClr val="FBAE40"/>
          </p15:clr>
        </p15:guide>
        <p15:guide id="3" pos="193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9" y="2528887"/>
            <a:ext cx="11160124" cy="22089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Tx/>
              <a:buNone/>
              <a:tabLst/>
              <a:defRPr sz="2400">
                <a:solidFill>
                  <a:schemeClr val="tx1"/>
                </a:solidFill>
              </a:defRPr>
            </a:lvl1pPr>
            <a:lvl2pPr marL="360000" indent="-171450" algn="l">
              <a:buFont typeface="Arial" panose="020B0604020202020204" pitchFamily="34" charset="0"/>
              <a:buChar char="•"/>
              <a:tabLst/>
              <a:defRPr sz="2000"/>
            </a:lvl2pPr>
            <a:lvl3pPr marL="648000" indent="-254000" algn="l">
              <a:buFont typeface="Wingdings" pitchFamily="2" charset="2"/>
              <a:buChar char="§"/>
              <a:tabLst/>
              <a:defRPr sz="2000"/>
            </a:lvl3pPr>
            <a:lvl4pPr marL="864000" indent="-254000" algn="l">
              <a:buFont typeface="Wingdings" pitchFamily="2" charset="2"/>
              <a:buChar char="§"/>
              <a:tabLst/>
              <a:defRPr sz="2000"/>
            </a:lvl4pPr>
            <a:lvl5pPr marL="801688" indent="-254000" algn="l">
              <a:buFont typeface="Courier New" panose="02070309020205020404" pitchFamily="49" charset="0"/>
              <a:buChar char="o"/>
              <a:tabLst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Eerste niveau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9" y="1268413"/>
            <a:ext cx="11160124" cy="102484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" y="5952102"/>
            <a:ext cx="1922250" cy="576336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Afbeelding 8">
            <a:extLst>
              <a:ext uri="{FF2B5EF4-FFF2-40B4-BE49-F238E27FC236}">
                <a16:creationId xmlns:a16="http://schemas.microsoft.com/office/drawing/2014/main" id="{A7A44048-D32D-6A41-B26B-1055F6A458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623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268413"/>
            <a:ext cx="11160125" cy="981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8"/>
            <a:ext cx="11160125" cy="31121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2099BEA-F1D0-0A49-A03A-6C267C656F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" y="5952102"/>
            <a:ext cx="1922250" cy="576336"/>
          </a:xfrm>
          <a:prstGeom prst="rect">
            <a:avLst/>
          </a:prstGeom>
        </p:spPr>
      </p:pic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A7B07A4D-CC42-8843-BF1C-CE75692966FF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287FB161-F28D-374B-851D-782ECD484E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71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294" userDrawn="1">
          <p15:clr>
            <a:srgbClr val="FBAE40"/>
          </p15:clr>
        </p15:guide>
        <p15:guide id="3" pos="19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268413"/>
            <a:ext cx="11160125" cy="12604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5000" b="1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5306851A-8E66-F042-B95B-0375BD2E13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" y="5952102"/>
            <a:ext cx="1922250" cy="576336"/>
          </a:xfrm>
          <a:prstGeom prst="rect">
            <a:avLst/>
          </a:prstGeom>
        </p:spPr>
      </p:pic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027C164D-B36A-4F44-85AE-71F60184BBA6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Afbeelding 4">
            <a:extLst>
              <a:ext uri="{FF2B5EF4-FFF2-40B4-BE49-F238E27FC236}">
                <a16:creationId xmlns:a16="http://schemas.microsoft.com/office/drawing/2014/main" id="{787D0989-ACB1-D947-8280-0CB445260F9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274083"/>
            <a:ext cx="11008405" cy="125480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8" y="2528888"/>
            <a:ext cx="4860925" cy="31867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48E1664-3016-1D49-BB32-C2C06FCF72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" y="5952102"/>
            <a:ext cx="1922250" cy="576336"/>
          </a:xfrm>
          <a:prstGeom prst="rect">
            <a:avLst/>
          </a:prstGeom>
        </p:spPr>
      </p:pic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DE4B7AB9-7ACC-6C42-979D-7F713ACE28EE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711B9F9A-E858-794E-ADD2-E455E7241D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25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78" userDrawn="1">
          <p15:clr>
            <a:srgbClr val="FBAE40"/>
          </p15:clr>
        </p15:guide>
        <p15:guide id="4" orient="horz" pos="79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9"/>
            <a:ext cx="11160125" cy="3168650"/>
          </a:xfrm>
          <a:prstGeom prst="rect">
            <a:avLst/>
          </a:prstGeom>
        </p:spPr>
        <p:txBody>
          <a:bodyPr lIns="0" tIns="0" rIns="0" bIns="0" numCol="2" spcCol="72000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8" y="1268414"/>
            <a:ext cx="11160125" cy="132515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13B6EF7-C2E2-6845-85D6-DF799B75C5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" y="5952102"/>
            <a:ext cx="1922250" cy="576336"/>
          </a:xfrm>
          <a:prstGeom prst="rect">
            <a:avLst/>
          </a:prstGeom>
        </p:spPr>
      </p:pic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3A6F091C-A233-7F47-B910-D8D478B9950C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273A70C9-17D4-0D49-902D-73BBE806F6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9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816725" y="3429000"/>
            <a:ext cx="4859338" cy="23850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6816725" y="1268413"/>
            <a:ext cx="4859338" cy="216058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E9421D3-C5B1-6F4F-B95B-79F38ED13E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" y="5952102"/>
            <a:ext cx="1922250" cy="576336"/>
          </a:xfrm>
          <a:prstGeom prst="rect">
            <a:avLst/>
          </a:prstGeom>
        </p:spPr>
      </p:pic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EC40EBDF-43BC-6A42-BA3B-9DBE5CF469CB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7E536E62-3BDB-D343-BEF0-D3ED6E83D5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86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4" r:id="rId2"/>
    <p:sldLayoutId id="2147483663" r:id="rId3"/>
    <p:sldLayoutId id="2147483667" r:id="rId4"/>
    <p:sldLayoutId id="2147483649" r:id="rId5"/>
    <p:sldLayoutId id="2147483650" r:id="rId6"/>
    <p:sldLayoutId id="214748366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 userDrawn="1">
          <p15:clr>
            <a:srgbClr val="F26B43"/>
          </p15:clr>
        </p15:guide>
        <p15:guide id="2" orient="horz" pos="1593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8" orient="horz" pos="799" userDrawn="1">
          <p15:clr>
            <a:srgbClr val="F26B43"/>
          </p15:clr>
        </p15:guide>
        <p15:guide id="9" pos="4294" userDrawn="1">
          <p15:clr>
            <a:srgbClr val="F26B43"/>
          </p15:clr>
        </p15:guide>
        <p15:guide id="10" pos="1935" userDrawn="1">
          <p15:clr>
            <a:srgbClr val="F26B43"/>
          </p15:clr>
        </p15:guide>
        <p15:guide id="11" orient="horz" pos="35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6DE2C-F0C5-E444-B591-024EB8A8AF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Solder</a:t>
            </a:r>
            <a:r>
              <a:rPr lang="nl-BE" dirty="0"/>
              <a:t> station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7CEA5A6-C523-BE48-B6B5-25271B2EF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Axel Vanherle.</a:t>
            </a:r>
          </a:p>
        </p:txBody>
      </p:sp>
    </p:spTree>
    <p:extLst>
      <p:ext uri="{BB962C8B-B14F-4D97-AF65-F5344CB8AC3E}">
        <p14:creationId xmlns:p14="http://schemas.microsoft.com/office/powerpoint/2010/main" val="213615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A4A4FF5-C62E-0C32-660B-A44EA53D8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• Introduction</a:t>
            </a:r>
          </a:p>
          <a:p>
            <a:r>
              <a:rPr lang="en-US" dirty="0"/>
              <a:t>• Materials and methods</a:t>
            </a:r>
          </a:p>
          <a:p>
            <a:r>
              <a:rPr lang="en-US" dirty="0"/>
              <a:t>• Results</a:t>
            </a:r>
          </a:p>
          <a:p>
            <a:r>
              <a:rPr lang="en-US" dirty="0"/>
              <a:t>• Discussion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A94DF5-3D8B-1C3F-E1FF-C91ADEB471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am I going to talk about?</a:t>
            </a:r>
          </a:p>
        </p:txBody>
      </p:sp>
    </p:spTree>
    <p:extLst>
      <p:ext uri="{BB962C8B-B14F-4D97-AF65-F5344CB8AC3E}">
        <p14:creationId xmlns:p14="http://schemas.microsoft.com/office/powerpoint/2010/main" val="3865365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4A3EA8C-0744-C470-4C15-A8558CFE6E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• What did I make?</a:t>
            </a:r>
          </a:p>
          <a:p>
            <a:r>
              <a:rPr lang="en-US" dirty="0"/>
              <a:t>• How did I do that?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BDBE24-51F0-1A44-CF30-600955136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8379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B7C5F9-17CE-9C4C-8818-3B816F60D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Materials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methods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13CEC14-6FDA-7C41-9C72-850D864B2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• </a:t>
            </a:r>
            <a:r>
              <a:rPr lang="nl-BE" dirty="0" err="1"/>
              <a:t>What</a:t>
            </a:r>
            <a:r>
              <a:rPr lang="nl-BE" dirty="0"/>
              <a:t> software?</a:t>
            </a:r>
          </a:p>
          <a:p>
            <a:r>
              <a:rPr lang="nl-BE" dirty="0"/>
              <a:t>• </a:t>
            </a:r>
            <a:r>
              <a:rPr lang="nl-BE" dirty="0" err="1"/>
              <a:t>Why</a:t>
            </a:r>
            <a:r>
              <a:rPr lang="nl-BE" dirty="0"/>
              <a:t> these </a:t>
            </a:r>
            <a:r>
              <a:rPr lang="nl-BE" dirty="0" err="1"/>
              <a:t>components</a:t>
            </a:r>
            <a:r>
              <a:rPr lang="nl-BE" dirty="0"/>
              <a:t>?</a:t>
            </a:r>
          </a:p>
          <a:p>
            <a:r>
              <a:rPr lang="nl-BE" dirty="0"/>
              <a:t>• </a:t>
            </a:r>
            <a:r>
              <a:rPr lang="nl-BE" dirty="0" err="1"/>
              <a:t>What</a:t>
            </a:r>
            <a:r>
              <a:rPr lang="nl-BE" dirty="0"/>
              <a:t> five steps </a:t>
            </a:r>
            <a:r>
              <a:rPr lang="nl-BE" dirty="0" err="1"/>
              <a:t>did</a:t>
            </a:r>
            <a:r>
              <a:rPr lang="nl-BE" dirty="0"/>
              <a:t> i have </a:t>
            </a:r>
            <a:r>
              <a:rPr lang="nl-BE" dirty="0" err="1"/>
              <a:t>to</a:t>
            </a:r>
            <a:r>
              <a:rPr lang="nl-BE" dirty="0"/>
              <a:t> do?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C837B2-207A-428B-BAE9-37AC450DA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72319"/>
            <a:ext cx="5659676" cy="371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0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92CDD-7608-0B49-9684-A35413B32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903" y="4549041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latin typeface="+mj-lt"/>
                <a:cs typeface="+mj-cs"/>
              </a:rPr>
              <a:t>Results</a:t>
            </a:r>
          </a:p>
        </p:txBody>
      </p:sp>
      <p:pic>
        <p:nvPicPr>
          <p:cNvPr id="4" name="Picture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14D138D2-CDD0-B3B8-A82E-2ED4825CD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46" y="1031793"/>
            <a:ext cx="3529109" cy="2664476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DF1A674-E860-3B8B-7D61-BA8A730D1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788" y="662532"/>
            <a:ext cx="3526424" cy="3402998"/>
          </a:xfrm>
          <a:prstGeom prst="rect">
            <a:avLst/>
          </a:prstGeom>
        </p:spPr>
      </p:pic>
      <p:pic>
        <p:nvPicPr>
          <p:cNvPr id="5" name="Picture 4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6E997D6B-EB21-B429-C80E-E41938E1E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0" y="1262301"/>
            <a:ext cx="3553968" cy="220346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FD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836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177D9-B7A9-AC4E-8407-264B49DECB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Discussion</a:t>
            </a:r>
            <a:r>
              <a:rPr lang="nl-BE" dirty="0"/>
              <a:t> 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0EB6CB0-BCA9-CB4B-85E8-B0D368E9C1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A61BDC14-2344-88FC-D68C-E80CF4EAD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139" y="1497931"/>
            <a:ext cx="4375849" cy="4217750"/>
          </a:xfrm>
          <a:prstGeom prst="rect">
            <a:avLst/>
          </a:prstGeom>
        </p:spPr>
      </p:pic>
      <p:pic>
        <p:nvPicPr>
          <p:cNvPr id="5" name="Picture 4" descr="A picture containing text, accessory&#10;&#10;Description automatically generated">
            <a:extLst>
              <a:ext uri="{FF2B5EF4-FFF2-40B4-BE49-F238E27FC236}">
                <a16:creationId xmlns:a16="http://schemas.microsoft.com/office/drawing/2014/main" id="{D98EDE42-8417-0428-3D3F-3840E3CA6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372" y="2217612"/>
            <a:ext cx="3278400" cy="349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6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B0E4897-B1BB-0A41-93BF-A71EA7A50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4955" y="552182"/>
            <a:ext cx="5998840" cy="334313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latin typeface="+mj-lt"/>
                <a:cs typeface="+mj-cs"/>
              </a:rPr>
              <a:t>Any questions?</a:t>
            </a: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88586F1F-AE88-A440-86C2-AEBB12436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4955" y="4067032"/>
            <a:ext cx="5998840" cy="206706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E1D4ABDB-EC9C-2851-14C5-82781AFC3B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5"/>
          <a:stretch/>
        </p:blipFill>
        <p:spPr>
          <a:xfrm>
            <a:off x="-1" y="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6F750280-02ED-7645-91E0-68378E41D3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5A05700-7E27-4141-8C71-26BF47269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008380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2650</TotalTime>
  <Words>482</Words>
  <Application>Microsoft Office PowerPoint</Application>
  <PresentationFormat>Widescreen</PresentationFormat>
  <Paragraphs>90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Wingdings</vt:lpstr>
      <vt:lpstr>Kantoorthema</vt:lpstr>
      <vt:lpstr>Solder station</vt:lpstr>
      <vt:lpstr>What am I going to talk about?</vt:lpstr>
      <vt:lpstr>Introduction</vt:lpstr>
      <vt:lpstr>Materials and methods</vt:lpstr>
      <vt:lpstr>Results</vt:lpstr>
      <vt:lpstr>Discussion </vt:lpstr>
      <vt:lpstr>Any questions?</vt:lpstr>
      <vt:lpstr>PowerPoint Presentation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PXL meets &lt;name&gt;</dc:title>
  <dc:creator>Nick Daenen</dc:creator>
  <cp:lastModifiedBy>axel Vanherle</cp:lastModifiedBy>
  <cp:revision>317</cp:revision>
  <dcterms:created xsi:type="dcterms:W3CDTF">2017-10-12T15:08:04Z</dcterms:created>
  <dcterms:modified xsi:type="dcterms:W3CDTF">2022-05-29T16:10:24Z</dcterms:modified>
</cp:coreProperties>
</file>