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6" r:id="rId9"/>
    <p:sldId id="265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30"/>
  </p:normalViewPr>
  <p:slideViewPr>
    <p:cSldViewPr snapToGrid="0" snapToObjects="1">
      <p:cViewPr varScale="1">
        <p:scale>
          <a:sx n="97" d="100"/>
          <a:sy n="97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5258057-5389-B542-A1C1-CF18367994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DF6080-794C-A948-B360-3EDC1F9117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FBC77-1C9F-5F48-AEC0-934EA4B39D8E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92AA77-CF67-8648-A34E-96FF12142A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Coding week_ contribuez à l'open source et 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5AF40A-1EDE-DA40-8C3E-B1411BAD05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5AF74-B8E0-9D42-B6C1-67726F858D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849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C2E14-1BAB-EE42-B7B3-8BE15B0687B8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Coding week_ contribuez à l'open source et IA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4C25-A438-4749-BD74-1522C9361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6313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3192199-896F-CC48-BFFD-72BB98C3BEB4}" type="datetime1">
              <a:rPr lang="fr-FR" smtClean="0"/>
              <a:t>23/11/2018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8B78-9F49-3746-9153-CC77F9382EB8}" type="datetime1">
              <a:rPr lang="fr-FR" smtClean="0"/>
              <a:t>23/11/2018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6A-444A-A24C-B67D-FBEA21FD2E95}" type="datetime1">
              <a:rPr lang="fr-FR" smtClean="0"/>
              <a:t>23/11/2018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AFAE-6333-A44E-80AB-0445AF8A1705}" type="datetime1">
              <a:rPr lang="fr-FR" smtClean="0"/>
              <a:t>23/11/2018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ECE-B564-5442-822B-68B389242C8F}" type="datetime1">
              <a:rPr lang="fr-FR" smtClean="0"/>
              <a:t>23/11/2018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37FC-2F02-6A4B-B175-846F980F06D0}" type="datetime1">
              <a:rPr lang="fr-FR" smtClean="0"/>
              <a:t>23/11/2018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A144-CCE3-9845-A0A7-6ECD2482D695}" type="datetime1">
              <a:rPr lang="fr-FR" smtClean="0"/>
              <a:t>23/11/2018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55C-09F4-0F4D-A051-A5AC55AD2ECA}" type="datetime1">
              <a:rPr lang="fr-FR" smtClean="0"/>
              <a:t>23/11/2018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721-2459-3145-9D19-F04484231A20}" type="datetime1">
              <a:rPr lang="fr-FR" smtClean="0"/>
              <a:t>23/11/2018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6EC5-E1F8-D447-98E8-EC60C88121DB}" type="datetime1">
              <a:rPr lang="fr-FR" smtClean="0"/>
              <a:t>23/11/2018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2AED-A86D-F14D-9B1D-2DD23608E6DD}" type="datetime1">
              <a:rPr lang="fr-FR" smtClean="0"/>
              <a:t>23/11/2018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B9D7-96E7-C843-9AA1-2DEC330A355E}" type="datetime1">
              <a:rPr lang="fr-FR" smtClean="0"/>
              <a:t>23/11/2018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CD6D-AD50-0143-AE03-6A4B433929A9}" type="datetime1">
              <a:rPr lang="fr-FR" smtClean="0"/>
              <a:t>23/11/2018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3E77-74F8-EC4C-B05C-30E66C49E954}" type="datetime1">
              <a:rPr lang="fr-FR" smtClean="0"/>
              <a:t>23/11/2018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A17D-DA3C-0740-AA39-F03F01F3CAF5}" type="datetime1">
              <a:rPr lang="fr-FR" smtClean="0"/>
              <a:t>23/11/2018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0D66-CF95-094F-933B-9632C8CC4608}" type="datetime1">
              <a:rPr lang="fr-FR" smtClean="0"/>
              <a:t>23/11/2018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4A65-5EED-574D-9542-BC2B9102CE82}" type="datetime1">
              <a:rPr lang="fr-FR" smtClean="0"/>
              <a:t>23/11/2018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93F1-1A25-7144-BBB7-C476F4818FCF}" type="datetime1">
              <a:rPr lang="fr-FR" smtClean="0"/>
              <a:t>23/11/2018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F03B6-6BBF-BC47-A317-D8E1EB7DB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Plateforme D’IAS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5B66FF-6A07-444E-BA1F-B7B269B7B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3143319"/>
          </a:xfrm>
        </p:spPr>
        <p:txBody>
          <a:bodyPr>
            <a:normAutofit fontScale="85000" lnSpcReduction="10000"/>
          </a:bodyPr>
          <a:lstStyle/>
          <a:p>
            <a:r>
              <a:rPr lang="fr-FR" i="1" dirty="0">
                <a:solidFill>
                  <a:schemeClr val="bg1"/>
                </a:solidFill>
              </a:rPr>
              <a:t>create a platform that can take a game and a group of IAs and creates a tournament</a:t>
            </a:r>
          </a:p>
          <a:p>
            <a:endParaRPr lang="fr-FR" i="1" dirty="0"/>
          </a:p>
          <a:p>
            <a:r>
              <a:rPr lang="fr-FR" dirty="0">
                <a:solidFill>
                  <a:schemeClr val="bg1"/>
                </a:solidFill>
              </a:rPr>
              <a:t>Axel </a:t>
            </a:r>
            <a:r>
              <a:rPr lang="fr-FR" dirty="0" err="1">
                <a:solidFill>
                  <a:schemeClr val="bg1"/>
                </a:solidFill>
              </a:rPr>
              <a:t>xu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Gabriel Zeller</a:t>
            </a:r>
          </a:p>
          <a:p>
            <a:r>
              <a:rPr lang="fr-FR" dirty="0">
                <a:solidFill>
                  <a:schemeClr val="bg1"/>
                </a:solidFill>
              </a:rPr>
              <a:t>Dimitri Granger</a:t>
            </a:r>
          </a:p>
          <a:p>
            <a:r>
              <a:rPr lang="fr-FR" dirty="0">
                <a:solidFill>
                  <a:schemeClr val="bg1"/>
                </a:solidFill>
              </a:rPr>
              <a:t>Djoman Danho</a:t>
            </a:r>
          </a:p>
          <a:p>
            <a:r>
              <a:rPr lang="fr-FR" dirty="0">
                <a:solidFill>
                  <a:schemeClr val="bg1"/>
                </a:solidFill>
              </a:rPr>
              <a:t>ThiBAut DEVIENNE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57C203-AA23-2B45-8940-0EAED650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0BD61-0B69-1748-A16D-8F5C6E0E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3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75D74-5181-5F41-9EE3-8D779B00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7C0A63-BD5D-DF44-97F1-A0FCA09B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sz="4000" dirty="0">
                <a:solidFill>
                  <a:schemeClr val="bg1"/>
                </a:solidFill>
              </a:rPr>
              <a:t>Au niveau des affichages: difficultés pour insérer des PNG</a:t>
            </a:r>
          </a:p>
          <a:p>
            <a:pPr>
              <a:buFont typeface="Wingdings" pitchFamily="2" charset="2"/>
              <a:buChar char="§"/>
            </a:pPr>
            <a:r>
              <a:rPr lang="fr-FR" sz="4000" dirty="0">
                <a:solidFill>
                  <a:schemeClr val="bg1"/>
                </a:solidFill>
              </a:rPr>
              <a:t>Puissance_4: bug  </a:t>
            </a:r>
            <a:r>
              <a:rPr lang="fr-FR" sz="4000" dirty="0" err="1">
                <a:solidFill>
                  <a:schemeClr val="bg1"/>
                </a:solidFill>
              </a:rPr>
              <a:t>Pycharm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fr-FR" sz="4000" dirty="0">
                <a:solidFill>
                  <a:schemeClr val="bg1"/>
                </a:solidFill>
              </a:rPr>
              <a:t>Pas de tournoi par manque de temps</a:t>
            </a:r>
          </a:p>
          <a:p>
            <a:pPr>
              <a:buFont typeface="Wingdings" pitchFamily="2" charset="2"/>
              <a:buChar char="§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9760A3-B50D-A544-A49A-78F09348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707F91-A28D-7847-8F22-D5D4A1AB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0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06A72-EDBA-8A47-8601-EBD20C09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79975E-4CB4-414C-BA58-2CD03908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dirty="0">
                <a:solidFill>
                  <a:schemeClr val="bg1"/>
                </a:solidFill>
              </a:rPr>
              <a:t>Merci pour votre attention!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EDD2DD-098A-7B4D-A55F-2CC6F668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919372-B77B-0545-A87F-220716F6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E8073-D09B-F14C-AF3A-16192884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1E223-27BF-6842-B1BA-1E89D879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fr-FR" sz="5600" dirty="0">
                <a:solidFill>
                  <a:schemeClr val="bg1"/>
                </a:solidFill>
              </a:rPr>
              <a:t>Organisation chronologique: </a:t>
            </a:r>
          </a:p>
          <a:p>
            <a:pPr lvl="1"/>
            <a:r>
              <a:rPr lang="fr-FR" sz="5200" dirty="0">
                <a:solidFill>
                  <a:schemeClr val="bg1"/>
                </a:solidFill>
              </a:rPr>
              <a:t>	réflexion collective sur la définition d’un jeu, définition des règles de jeu, choix du type de programmation</a:t>
            </a:r>
          </a:p>
          <a:p>
            <a:pPr lvl="1"/>
            <a:r>
              <a:rPr lang="fr-FR" sz="5200" dirty="0">
                <a:solidFill>
                  <a:schemeClr val="bg1"/>
                </a:solidFill>
              </a:rPr>
              <a:t>	Implémentation du cœur (Axel et Gabriel)</a:t>
            </a:r>
          </a:p>
          <a:p>
            <a:pPr lvl="1"/>
            <a:r>
              <a:rPr lang="fr-FR" sz="5200" dirty="0">
                <a:solidFill>
                  <a:schemeClr val="bg1"/>
                </a:solidFill>
              </a:rPr>
              <a:t>	Implémentation des jeux</a:t>
            </a:r>
          </a:p>
          <a:p>
            <a:pPr marL="0" indent="0">
              <a:buNone/>
            </a:pPr>
            <a:r>
              <a:rPr lang="fr-FR" sz="5600" dirty="0">
                <a:solidFill>
                  <a:schemeClr val="bg1"/>
                </a:solidFill>
              </a:rPr>
              <a:t>		</a:t>
            </a:r>
            <a:r>
              <a:rPr lang="fr-FR" sz="5600" dirty="0" err="1">
                <a:solidFill>
                  <a:schemeClr val="bg1"/>
                </a:solidFill>
              </a:rPr>
              <a:t>Démineur+IA</a:t>
            </a:r>
            <a:r>
              <a:rPr lang="fr-FR" sz="5600" dirty="0">
                <a:solidFill>
                  <a:schemeClr val="bg1"/>
                </a:solidFill>
              </a:rPr>
              <a:t>: Dimitri</a:t>
            </a:r>
          </a:p>
          <a:p>
            <a:pPr marL="0" indent="0">
              <a:buNone/>
            </a:pPr>
            <a:r>
              <a:rPr lang="fr-FR" sz="5600" dirty="0">
                <a:solidFill>
                  <a:schemeClr val="bg1"/>
                </a:solidFill>
              </a:rPr>
              <a:t>		Puissance 4+IA: Djoman</a:t>
            </a:r>
          </a:p>
          <a:p>
            <a:pPr marL="0" indent="0">
              <a:buNone/>
            </a:pPr>
            <a:r>
              <a:rPr lang="fr-FR" sz="5600" dirty="0">
                <a:solidFill>
                  <a:schemeClr val="bg1"/>
                </a:solidFill>
              </a:rPr>
              <a:t>		Othello, 2048: Thibaut</a:t>
            </a:r>
          </a:p>
          <a:p>
            <a:pPr marL="0" indent="0">
              <a:buNone/>
            </a:pPr>
            <a:r>
              <a:rPr lang="fr-FR" sz="5600" dirty="0">
                <a:solidFill>
                  <a:schemeClr val="bg1"/>
                </a:solidFill>
              </a:rPr>
              <a:t>		IA 2048: </a:t>
            </a:r>
            <a:r>
              <a:rPr lang="fr-FR" sz="5600" dirty="0" err="1">
                <a:solidFill>
                  <a:schemeClr val="bg1"/>
                </a:solidFill>
              </a:rPr>
              <a:t>Thibaut,Axel</a:t>
            </a:r>
            <a:endParaRPr lang="fr-FR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5600" dirty="0">
                <a:solidFill>
                  <a:schemeClr val="bg1"/>
                </a:solidFill>
              </a:rPr>
              <a:t>		</a:t>
            </a:r>
            <a:r>
              <a:rPr lang="fr-FR" sz="5600" dirty="0" err="1">
                <a:solidFill>
                  <a:schemeClr val="bg1"/>
                </a:solidFill>
              </a:rPr>
              <a:t>Morpion+IA</a:t>
            </a:r>
            <a:r>
              <a:rPr lang="fr-FR" sz="5600" dirty="0">
                <a:solidFill>
                  <a:schemeClr val="bg1"/>
                </a:solidFill>
              </a:rPr>
              <a:t>: Axel</a:t>
            </a:r>
          </a:p>
          <a:p>
            <a:pPr marL="0" indent="0">
              <a:buNone/>
            </a:pPr>
            <a:r>
              <a:rPr lang="fr-FR" sz="5600" dirty="0">
                <a:solidFill>
                  <a:schemeClr val="bg1"/>
                </a:solidFill>
              </a:rPr>
              <a:t>		IA puissance_4:Axel</a:t>
            </a:r>
          </a:p>
          <a:p>
            <a:pPr marL="0" indent="0">
              <a:buNone/>
            </a:pPr>
            <a:r>
              <a:rPr lang="fr-FR" sz="5600" dirty="0">
                <a:solidFill>
                  <a:schemeClr val="bg1"/>
                </a:solidFill>
              </a:rPr>
              <a:t>		</a:t>
            </a:r>
            <a:r>
              <a:rPr lang="fr-FR" sz="5600" dirty="0" err="1">
                <a:solidFill>
                  <a:schemeClr val="bg1"/>
                </a:solidFill>
              </a:rPr>
              <a:t>Echecs,dames+IAs</a:t>
            </a:r>
            <a:r>
              <a:rPr lang="fr-FR" sz="5600" dirty="0">
                <a:solidFill>
                  <a:schemeClr val="bg1"/>
                </a:solidFill>
              </a:rPr>
              <a:t>: Gabriel</a:t>
            </a:r>
          </a:p>
          <a:p>
            <a:pPr marL="0" indent="0">
              <a:buNone/>
            </a:pPr>
            <a:r>
              <a:rPr lang="fr-FR" sz="5600" dirty="0">
                <a:solidFill>
                  <a:schemeClr val="bg1"/>
                </a:solidFill>
              </a:rPr>
              <a:t>	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C8847E-DD56-E84D-8616-C8EB0A17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0C7B52-DD7A-FD4E-8C34-70DD19FD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7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87360-9659-DB46-9743-50A14387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933102-8248-054F-9ADD-ABC7A2DBB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bg1"/>
                </a:solidFill>
              </a:rPr>
              <a:t>Affichage graphique: Gabriel et Axel</a:t>
            </a:r>
          </a:p>
          <a:p>
            <a:r>
              <a:rPr lang="fr-FR" dirty="0">
                <a:solidFill>
                  <a:schemeClr val="bg1"/>
                </a:solidFill>
              </a:rPr>
              <a:t>Tests: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Test dame: Gabriel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Test démineur: Dimitri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Test morpion: Axel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</a:t>
            </a:r>
          </a:p>
          <a:p>
            <a:r>
              <a:rPr lang="fr-FR" dirty="0">
                <a:solidFill>
                  <a:schemeClr val="bg1"/>
                </a:solidFill>
              </a:rPr>
              <a:t>Slides: Djoman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4444DC-A1BB-6843-AB82-6D50D0E3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2FB9C9-2EE0-9048-A887-3ABEB863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8D5CA-B972-2C42-A542-E378373D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427C1-1A37-C446-95D5-79CA55798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  <a:p>
            <a:r>
              <a:rPr lang="fr-FR" dirty="0"/>
              <a:t>Description du produit</a:t>
            </a:r>
          </a:p>
          <a:p>
            <a:r>
              <a:rPr lang="fr-FR" dirty="0"/>
              <a:t>Organisation du travail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EEC084-9098-CC4A-B5C8-387454D9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2537F1-D77D-AD4D-9C44-660566C0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6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0CB78-723A-1C43-8097-1FA6626D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911B99-3863-A045-A442-61D64DB9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6936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u="sng" dirty="0">
                <a:solidFill>
                  <a:schemeClr val="bg1"/>
                </a:solidFill>
              </a:rPr>
              <a:t>Objectif général</a:t>
            </a:r>
            <a:r>
              <a:rPr lang="fr-FR" dirty="0">
                <a:solidFill>
                  <a:schemeClr val="bg1"/>
                </a:solidFill>
              </a:rPr>
              <a:t> : créer une plateforme capable de créer un tournoi à partir d’un jeu et d’un groupe d’IAs pris en entrée</a:t>
            </a:r>
          </a:p>
          <a:p>
            <a:pPr>
              <a:buFont typeface="Wingdings" pitchFamily="2" charset="2"/>
              <a:buChar char="Ø"/>
            </a:pPr>
            <a:r>
              <a:rPr lang="fr-FR" u="sng" dirty="0">
                <a:solidFill>
                  <a:schemeClr val="bg1"/>
                </a:solidFill>
              </a:rPr>
              <a:t>Finalités :</a:t>
            </a:r>
          </a:p>
          <a:p>
            <a:pPr>
              <a:buFont typeface="Wingdings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Création d’un cœur capable de prendre un jeu et générer une partie</a:t>
            </a:r>
          </a:p>
          <a:p>
            <a:pPr>
              <a:buFont typeface="Wingdings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Création d’IAs capables de jouer aux différents jeux</a:t>
            </a:r>
          </a:p>
          <a:p>
            <a:pPr>
              <a:buFont typeface="Wingdings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Faire une interface graphique pour afficher les parties de jeux de plateau</a:t>
            </a:r>
          </a:p>
          <a:p>
            <a:pPr>
              <a:buFont typeface="Wingdings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Visualiser les mouvements d’IAs</a:t>
            </a:r>
          </a:p>
          <a:p>
            <a:pPr>
              <a:buFont typeface="Wingdings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Exemples concrets par implémentation de jeux connus </a:t>
            </a:r>
          </a:p>
          <a:p>
            <a:pPr>
              <a:buFont typeface="Wingdings" pitchFamily="2" charset="2"/>
              <a:buChar char="§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1A7B2A-5A17-0C47-BAC2-BA9B12E3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E71BB3-A6B1-B147-866E-FCC43AB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2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9A884-4CF4-C744-8F58-0329783B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Description du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A798F4-D710-1049-9BE0-039B4BA0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sz="11200" u="sng" dirty="0">
                <a:solidFill>
                  <a:schemeClr val="bg1"/>
                </a:solidFill>
              </a:rPr>
              <a:t>Modularités </a:t>
            </a:r>
          </a:p>
          <a:p>
            <a:pPr marL="457200" lvl="1" indent="0">
              <a:buNone/>
            </a:pPr>
            <a:r>
              <a:rPr lang="fr-FR" sz="11200" b="1" dirty="0">
                <a:solidFill>
                  <a:schemeClr val="bg1"/>
                </a:solidFill>
              </a:rPr>
              <a:t>Cœur:</a:t>
            </a:r>
            <a:r>
              <a:rPr lang="fr-FR" sz="11200" dirty="0">
                <a:solidFill>
                  <a:schemeClr val="bg1"/>
                </a:solidFill>
              </a:rPr>
              <a:t> 	programmation orientée objet pour normaliser les jeux</a:t>
            </a:r>
          </a:p>
          <a:p>
            <a:pPr marL="1828800" lvl="4" indent="0">
              <a:buNone/>
            </a:pPr>
            <a:r>
              <a:rPr lang="fr-FR" sz="11200" dirty="0">
                <a:solidFill>
                  <a:schemeClr val="bg1"/>
                </a:solidFill>
              </a:rPr>
              <a:t>Mise en place des règles nécessaires et communes à la création d’un jeu</a:t>
            </a:r>
          </a:p>
          <a:p>
            <a:pPr marL="457200" lvl="1" indent="0">
              <a:buNone/>
            </a:pPr>
            <a:r>
              <a:rPr lang="fr-FR" sz="11200" dirty="0">
                <a:solidFill>
                  <a:schemeClr val="bg1"/>
                </a:solidFill>
              </a:rPr>
              <a:t>		définitions : d’une partie, d’un jeu, d’un plateau</a:t>
            </a:r>
          </a:p>
          <a:p>
            <a:pPr marL="457200" lvl="1" indent="0">
              <a:buNone/>
            </a:pPr>
            <a:r>
              <a:rPr lang="fr-FR" sz="11200" dirty="0">
                <a:solidFill>
                  <a:schemeClr val="bg1"/>
                </a:solidFill>
              </a:rPr>
              <a:t>		</a:t>
            </a:r>
          </a:p>
          <a:p>
            <a:pPr marL="0" indent="0">
              <a:buNone/>
            </a:pPr>
            <a:br>
              <a:rPr lang="fr-FR" sz="11200" dirty="0"/>
            </a:br>
            <a:endParaRPr lang="fr-FR" sz="11200" dirty="0"/>
          </a:p>
          <a:p>
            <a:pPr marL="457200" lvl="1" indent="0">
              <a:buNone/>
            </a:pPr>
            <a:endParaRPr lang="fr-FR" sz="11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25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2500" dirty="0">
                <a:solidFill>
                  <a:schemeClr val="bg1"/>
                </a:solidFill>
              </a:rPr>
              <a:t>		</a:t>
            </a:r>
          </a:p>
          <a:p>
            <a:pPr lvl="1">
              <a:buFont typeface="Wingdings" pitchFamily="2" charset="2"/>
              <a:buChar char="§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u="sng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8E7E99-55D8-5C40-85F3-9B7AF78D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631247-6E9D-3440-B983-8DF67684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3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794A4-4B7E-8F41-80F4-469D6A31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28A37F-3D0A-F145-8A20-BAFDC185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sz="4000" u="sng" dirty="0">
                <a:solidFill>
                  <a:schemeClr val="bg1"/>
                </a:solidFill>
              </a:rPr>
              <a:t>Affichage</a:t>
            </a:r>
            <a:r>
              <a:rPr lang="fr-FR" sz="4000" dirty="0">
                <a:solidFill>
                  <a:schemeClr val="bg1"/>
                </a:solidFill>
              </a:rPr>
              <a:t> : 	Utilisation du module </a:t>
            </a:r>
            <a:r>
              <a:rPr lang="fr-FR" sz="4000" dirty="0" err="1">
                <a:solidFill>
                  <a:schemeClr val="bg1"/>
                </a:solidFill>
              </a:rPr>
              <a:t>tkinter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  <a:p>
            <a:pPr marL="1828800" lvl="4" indent="0">
              <a:buNone/>
            </a:pPr>
            <a:r>
              <a:rPr lang="fr-FR" sz="4000" dirty="0">
                <a:solidFill>
                  <a:schemeClr val="bg1"/>
                </a:solidFill>
              </a:rPr>
              <a:t>Belle interface graphique pour les jeux</a:t>
            </a:r>
          </a:p>
          <a:p>
            <a:pPr marL="1828800" lvl="4" indent="0">
              <a:buNone/>
            </a:pPr>
            <a:r>
              <a:rPr lang="fr-FR" sz="4000" dirty="0">
                <a:solidFill>
                  <a:schemeClr val="bg1"/>
                </a:solidFill>
              </a:rPr>
              <a:t>Paramétrable graphiquement</a:t>
            </a:r>
          </a:p>
          <a:p>
            <a:pPr marL="1828800" lvl="4" indent="0">
              <a:buNone/>
            </a:pPr>
            <a:r>
              <a:rPr lang="fr-FR" sz="4000" dirty="0">
                <a:solidFill>
                  <a:schemeClr val="bg1"/>
                </a:solidFill>
              </a:rPr>
              <a:t>S’adapte aux jeux et aux plateaux</a:t>
            </a:r>
          </a:p>
          <a:p>
            <a:pPr marL="1828800" lvl="4" indent="0">
              <a:buNone/>
            </a:pPr>
            <a:endParaRPr lang="fr-FR" sz="4000" dirty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08B022-E655-AD4D-A9C7-F17FF761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808AB4-1B18-7142-839A-560111A7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7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DB9C4-650E-9346-91BB-614C48F4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DESCRIPTION DU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8600D-0298-A940-8D98-20BF0A0DB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sz="4000" u="sng" dirty="0">
                <a:solidFill>
                  <a:schemeClr val="bg1"/>
                </a:solidFill>
              </a:rPr>
              <a:t>Jeux</a:t>
            </a:r>
            <a:r>
              <a:rPr lang="fr-FR" sz="4000" dirty="0">
                <a:solidFill>
                  <a:schemeClr val="bg1"/>
                </a:solidFill>
              </a:rPr>
              <a:t> : Tous des jeux de plateaux</a:t>
            </a:r>
          </a:p>
          <a:p>
            <a:pPr marL="457200" lvl="1" indent="0">
              <a:buNone/>
            </a:pPr>
            <a:r>
              <a:rPr lang="fr-FR" sz="4000" dirty="0">
                <a:solidFill>
                  <a:schemeClr val="bg1"/>
                </a:solidFill>
              </a:rPr>
              <a:t>	Démineur,dame,échecs,puissance4, Othello,2048, morpion</a:t>
            </a: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B2A01D-7231-3D48-AB42-6D14F5CF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DF5386-533F-2045-A326-93B74E93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2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392E5-0CC0-4543-B5D3-20D9FB79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595D41-71B7-F04B-A6FF-5D8980AB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sz="4000" dirty="0">
                <a:solidFill>
                  <a:schemeClr val="bg1"/>
                </a:solidFill>
              </a:rPr>
              <a:t>Tests : respect des règles du clean code(lignes de codes commentées)</a:t>
            </a:r>
          </a:p>
          <a:p>
            <a:pPr marL="914400" lvl="2" indent="0">
              <a:buNone/>
            </a:pPr>
            <a:r>
              <a:rPr lang="fr-FR" sz="4000" dirty="0">
                <a:solidFill>
                  <a:schemeClr val="bg1"/>
                </a:solidFill>
              </a:rPr>
              <a:t>Tests de couverture </a:t>
            </a:r>
          </a:p>
          <a:p>
            <a:pPr>
              <a:buFont typeface="Wingdings" pitchFamily="2" charset="2"/>
              <a:buChar char="§"/>
            </a:pPr>
            <a:r>
              <a:rPr lang="fr-FR" sz="4000" dirty="0">
                <a:solidFill>
                  <a:schemeClr val="bg1"/>
                </a:solidFill>
              </a:rPr>
              <a:t>Paramètres donnés par l’utilisateur</a:t>
            </a:r>
          </a:p>
          <a:p>
            <a:pPr>
              <a:buFont typeface="Wingdings" pitchFamily="2" charset="2"/>
              <a:buChar char="§"/>
            </a:pPr>
            <a:endParaRPr lang="fr-FR" sz="4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5DED6E-AF3E-8542-B487-2195ABB6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0E441C-07E8-5342-A2DF-EE3E505F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0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0D52-B1EE-D34A-9060-41D07752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B0D786-CFF9-264F-81D9-94A20F01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4000" u="sng" dirty="0">
                <a:solidFill>
                  <a:schemeClr val="bg1"/>
                </a:solidFill>
              </a:rPr>
              <a:t>IAs</a:t>
            </a:r>
            <a:r>
              <a:rPr lang="fr-FR" sz="4000" dirty="0">
                <a:solidFill>
                  <a:schemeClr val="bg1"/>
                </a:solidFill>
              </a:rPr>
              <a:t> : création d’IAs(intelligente pour le démineur, aléatoire pour le puissance_4 	et intelligente suivant les cas pour le morpion)</a:t>
            </a:r>
          </a:p>
          <a:p>
            <a:pPr>
              <a:buFont typeface="Wingdings" pitchFamily="2" charset="2"/>
              <a:buChar char="§"/>
            </a:pPr>
            <a:r>
              <a:rPr lang="fr-FR" sz="4000" dirty="0">
                <a:solidFill>
                  <a:schemeClr val="bg1"/>
                </a:solidFill>
              </a:rPr>
              <a:t>Démonstration</a:t>
            </a:r>
            <a:endParaRPr lang="fr-FR" sz="4000" u="sng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5CFAC2-C833-844E-8811-8B4AB34D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49AD9E-0DD0-5340-8193-5F61DDCA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0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35248-542A-9041-AFEB-87E01688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CFCD4-7A02-6C47-962D-9B42AE45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62739"/>
            <a:ext cx="9905999" cy="3740496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fr-FR" sz="5600" dirty="0">
                <a:solidFill>
                  <a:schemeClr val="bg1"/>
                </a:solidFill>
              </a:rPr>
              <a:t>Organisation chronologique: </a:t>
            </a:r>
          </a:p>
          <a:p>
            <a:pPr lvl="1"/>
            <a:r>
              <a:rPr lang="fr-FR" sz="5200" dirty="0">
                <a:solidFill>
                  <a:schemeClr val="bg1"/>
                </a:solidFill>
              </a:rPr>
              <a:t>	réflexion collective sur la définition d’un jeu, définition des règles de jeu, choix du type de programmation</a:t>
            </a:r>
          </a:p>
          <a:p>
            <a:pPr lvl="1"/>
            <a:r>
              <a:rPr lang="fr-FR" sz="5200" dirty="0">
                <a:solidFill>
                  <a:schemeClr val="bg1"/>
                </a:solidFill>
              </a:rPr>
              <a:t>	Implémentation du cœur </a:t>
            </a:r>
          </a:p>
          <a:p>
            <a:pPr lvl="1"/>
            <a:r>
              <a:rPr lang="fr-FR" sz="5200" dirty="0">
                <a:solidFill>
                  <a:schemeClr val="bg1"/>
                </a:solidFill>
              </a:rPr>
              <a:t>	Implémentation des jeux</a:t>
            </a:r>
          </a:p>
          <a:p>
            <a:pPr lvl="1"/>
            <a:r>
              <a:rPr lang="fr-FR" sz="5200" dirty="0">
                <a:solidFill>
                  <a:schemeClr val="bg1"/>
                </a:solidFill>
              </a:rPr>
              <a:t>Affichage graphique</a:t>
            </a:r>
          </a:p>
          <a:p>
            <a:pPr lvl="1"/>
            <a:r>
              <a:rPr lang="fr-FR" sz="5200" dirty="0">
                <a:solidFill>
                  <a:schemeClr val="bg1"/>
                </a:solidFill>
              </a:rPr>
              <a:t>Test</a:t>
            </a:r>
          </a:p>
          <a:p>
            <a:pPr lvl="1"/>
            <a:r>
              <a:rPr lang="fr-FR" sz="5600" dirty="0">
                <a:solidFill>
                  <a:schemeClr val="bg1"/>
                </a:solidFill>
              </a:rPr>
              <a:t>IAs	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4E1F14-A65B-EE4E-BC18-2CA2EE4B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Codingweek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BA384F-1067-AD48-828A-583003CC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04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{29426FD5-1820-0148-AE1F-6B89778859DE}tf10001119</Template>
  <TotalTime>128</TotalTime>
  <Words>256</Words>
  <Application>Microsoft Macintosh PowerPoint</Application>
  <PresentationFormat>Grand écran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Wingdings</vt:lpstr>
      <vt:lpstr>Circuit</vt:lpstr>
      <vt:lpstr>Plateforme D’IAS</vt:lpstr>
      <vt:lpstr>Plan</vt:lpstr>
      <vt:lpstr>OBJECTIFS</vt:lpstr>
      <vt:lpstr>Description du produit</vt:lpstr>
      <vt:lpstr>Description du produit</vt:lpstr>
      <vt:lpstr>DESCRIPTION DU PRODUIT</vt:lpstr>
      <vt:lpstr>Description du produit</vt:lpstr>
      <vt:lpstr>Description du produit</vt:lpstr>
      <vt:lpstr>Organisation DU TRAVAIL</vt:lpstr>
      <vt:lpstr>Problèmes Rencontres</vt:lpstr>
      <vt:lpstr>Présentation PowerPoint</vt:lpstr>
      <vt:lpstr>Annexes</vt:lpstr>
      <vt:lpstr>Annexes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IA-Tournament</dc:title>
  <dc:creator>samira danho</dc:creator>
  <cp:lastModifiedBy>samira danho</cp:lastModifiedBy>
  <cp:revision>13</cp:revision>
  <dcterms:created xsi:type="dcterms:W3CDTF">2018-11-23T08:46:39Z</dcterms:created>
  <dcterms:modified xsi:type="dcterms:W3CDTF">2018-11-23T10:54:52Z</dcterms:modified>
</cp:coreProperties>
</file>