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Kwik-E-Kart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better way to transition online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Axel and Paul. Kwik-E-Kart is a service used by professionals to transition their existing business 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offer?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service we focus on a few key areas: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Ease of use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Friendly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pic>
        <p:nvPicPr>
          <p:cNvPr descr="farmer2.jpg.53636273cc8accbf88dd6f80bb08056c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5750"/>
            <a:ext cx="3476622" cy="231774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1199450" y="2050825"/>
            <a:ext cx="1157100" cy="107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204934-Business-people-shaking-hands-against-a-white-background-Stock-Photo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549" y="1051400"/>
            <a:ext cx="3110276" cy="20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5263450" y="1051400"/>
            <a:ext cx="987900" cy="5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appy-birthday-internet-6f9a216cb4ea51ec41660c5b6a945579.jpe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348" y="148225"/>
            <a:ext cx="2884124" cy="17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dent-farmer-satisfied-wheat-growth-thumbs-up-hand-sign-good-rich-harvest_vutgmbpix__S0004.jp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7475" y="3346674"/>
            <a:ext cx="3048000" cy="179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P-Blog-2-Image-1.jpg"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3992" y="3346670"/>
            <a:ext cx="2306814" cy="17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 rot="1572362">
            <a:off x="6646324" y="1627448"/>
            <a:ext cx="620923" cy="1439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1492888">
            <a:off x="7382880" y="1627482"/>
            <a:ext cx="621045" cy="14394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do that?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Keeping it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in </a:t>
            </a:r>
            <a:r>
              <a:rPr lang="en"/>
              <a:t>tandem</a:t>
            </a:r>
            <a:r>
              <a:rPr lang="en"/>
              <a:t> with you and technology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Leveraging your creativity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