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5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2282F-D382-46C5-B697-58CB0A9AAAB5}" v="55" dt="2022-02-01T05:19:2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113570 (Vasquez Herrera, Axel)" userId="0cd28ff8-f115-4bbb-ac1f-f4c8404d5479" providerId="ADAL" clId="{A5E2282F-D382-46C5-B697-58CB0A9AAAB5}"/>
    <pc:docChg chg="undo redo custSel addSld delSld modSld sldOrd">
      <pc:chgData name="u202113570 (Vasquez Herrera, Axel)" userId="0cd28ff8-f115-4bbb-ac1f-f4c8404d5479" providerId="ADAL" clId="{A5E2282F-D382-46C5-B697-58CB0A9AAAB5}" dt="2022-02-04T23:57:56.243" v="2691" actId="1076"/>
      <pc:docMkLst>
        <pc:docMk/>
      </pc:docMkLst>
      <pc:sldChg chg="addSp modSp mod">
        <pc:chgData name="u202113570 (Vasquez Herrera, Axel)" userId="0cd28ff8-f115-4bbb-ac1f-f4c8404d5479" providerId="ADAL" clId="{A5E2282F-D382-46C5-B697-58CB0A9AAAB5}" dt="2022-02-01T05:10:21.514" v="2485" actId="1076"/>
        <pc:sldMkLst>
          <pc:docMk/>
          <pc:sldMk cId="335706099" sldId="256"/>
        </pc:sldMkLst>
        <pc:spChg chg="mod">
          <ac:chgData name="u202113570 (Vasquez Herrera, Axel)" userId="0cd28ff8-f115-4bbb-ac1f-f4c8404d5479" providerId="ADAL" clId="{A5E2282F-D382-46C5-B697-58CB0A9AAAB5}" dt="2022-02-01T05:10:04.500" v="2477" actId="6549"/>
          <ac:spMkLst>
            <pc:docMk/>
            <pc:sldMk cId="335706099" sldId="256"/>
            <ac:spMk id="3" creationId="{603236AF-0226-458E-B7BA-2B6F07B7CABB}"/>
          </ac:spMkLst>
        </pc:spChg>
        <pc:spChg chg="mod">
          <ac:chgData name="u202113570 (Vasquez Herrera, Axel)" userId="0cd28ff8-f115-4bbb-ac1f-f4c8404d5479" providerId="ADAL" clId="{A5E2282F-D382-46C5-B697-58CB0A9AAAB5}" dt="2022-02-01T05:10:07.349" v="2478" actId="20577"/>
          <ac:spMkLst>
            <pc:docMk/>
            <pc:sldMk cId="335706099" sldId="256"/>
            <ac:spMk id="7" creationId="{571470D0-D5BC-4CE7-A614-B2722B27ABA5}"/>
          </ac:spMkLst>
        </pc:spChg>
        <pc:picChg chg="add mod">
          <ac:chgData name="u202113570 (Vasquez Herrera, Axel)" userId="0cd28ff8-f115-4bbb-ac1f-f4c8404d5479" providerId="ADAL" clId="{A5E2282F-D382-46C5-B697-58CB0A9AAAB5}" dt="2022-02-01T05:10:21.514" v="2485" actId="1076"/>
          <ac:picMkLst>
            <pc:docMk/>
            <pc:sldMk cId="335706099" sldId="256"/>
            <ac:picMk id="1026" creationId="{70094220-E63C-445B-B552-4D196D6D1F3B}"/>
          </ac:picMkLst>
        </pc:picChg>
        <pc:picChg chg="add mod">
          <ac:chgData name="u202113570 (Vasquez Herrera, Axel)" userId="0cd28ff8-f115-4bbb-ac1f-f4c8404d5479" providerId="ADAL" clId="{A5E2282F-D382-46C5-B697-58CB0A9AAAB5}" dt="2022-02-01T05:10:19.011" v="2484" actId="1076"/>
          <ac:picMkLst>
            <pc:docMk/>
            <pc:sldMk cId="335706099" sldId="256"/>
            <ac:picMk id="1028" creationId="{1F3E90EE-1DFB-4AC4-848F-FCE8C4B1BD26}"/>
          </ac:picMkLst>
        </pc:picChg>
      </pc:sldChg>
      <pc:sldChg chg="modSp del mod">
        <pc:chgData name="u202113570 (Vasquez Herrera, Axel)" userId="0cd28ff8-f115-4bbb-ac1f-f4c8404d5479" providerId="ADAL" clId="{A5E2282F-D382-46C5-B697-58CB0A9AAAB5}" dt="2022-02-04T23:49:54.458" v="2685" actId="2696"/>
        <pc:sldMkLst>
          <pc:docMk/>
          <pc:sldMk cId="948541022" sldId="258"/>
        </pc:sldMkLst>
        <pc:spChg chg="mod">
          <ac:chgData name="u202113570 (Vasquez Herrera, Axel)" userId="0cd28ff8-f115-4bbb-ac1f-f4c8404d5479" providerId="ADAL" clId="{A5E2282F-D382-46C5-B697-58CB0A9AAAB5}" dt="2022-01-26T04:32:07.316" v="50"/>
          <ac:spMkLst>
            <pc:docMk/>
            <pc:sldMk cId="948541022" sldId="258"/>
            <ac:spMk id="4" creationId="{D9B9C113-E111-40D7-A39A-C0ACAE18737B}"/>
          </ac:spMkLst>
        </pc:spChg>
        <pc:picChg chg="mod modCrop">
          <ac:chgData name="u202113570 (Vasquez Herrera, Axel)" userId="0cd28ff8-f115-4bbb-ac1f-f4c8404d5479" providerId="ADAL" clId="{A5E2282F-D382-46C5-B697-58CB0A9AAAB5}" dt="2022-01-26T04:32:29.639" v="56" actId="732"/>
          <ac:picMkLst>
            <pc:docMk/>
            <pc:sldMk cId="948541022" sldId="258"/>
            <ac:picMk id="3" creationId="{DBD1B2F5-D847-4EC9-ABE8-F796B1D619DC}"/>
          </ac:picMkLst>
        </pc:picChg>
      </pc:sldChg>
      <pc:sldChg chg="modSp del mod">
        <pc:chgData name="u202113570 (Vasquez Herrera, Axel)" userId="0cd28ff8-f115-4bbb-ac1f-f4c8404d5479" providerId="ADAL" clId="{A5E2282F-D382-46C5-B697-58CB0A9AAAB5}" dt="2022-02-04T23:49:56.945" v="2686" actId="2696"/>
        <pc:sldMkLst>
          <pc:docMk/>
          <pc:sldMk cId="3728882262" sldId="260"/>
        </pc:sldMkLst>
        <pc:picChg chg="mod modCrop">
          <ac:chgData name="u202113570 (Vasquez Herrera, Axel)" userId="0cd28ff8-f115-4bbb-ac1f-f4c8404d5479" providerId="ADAL" clId="{A5E2282F-D382-46C5-B697-58CB0A9AAAB5}" dt="2022-01-26T04:33:17.931" v="62" actId="732"/>
          <ac:picMkLst>
            <pc:docMk/>
            <pc:sldMk cId="3728882262" sldId="260"/>
            <ac:picMk id="3" creationId="{00182393-36DB-4B97-A73B-3F2EFCAD5E50}"/>
          </ac:picMkLst>
        </pc:picChg>
        <pc:picChg chg="mod modCrop">
          <ac:chgData name="u202113570 (Vasquez Herrera, Axel)" userId="0cd28ff8-f115-4bbb-ac1f-f4c8404d5479" providerId="ADAL" clId="{A5E2282F-D382-46C5-B697-58CB0A9AAAB5}" dt="2022-01-26T04:33:24.231" v="63" actId="14100"/>
          <ac:picMkLst>
            <pc:docMk/>
            <pc:sldMk cId="3728882262" sldId="260"/>
            <ac:picMk id="5" creationId="{EAB7C77C-0B0E-4E67-A3CF-D216F81DC851}"/>
          </ac:picMkLst>
        </pc:picChg>
      </pc:sldChg>
      <pc:sldChg chg="addSp delSp modSp mod ord">
        <pc:chgData name="u202113570 (Vasquez Herrera, Axel)" userId="0cd28ff8-f115-4bbb-ac1f-f4c8404d5479" providerId="ADAL" clId="{A5E2282F-D382-46C5-B697-58CB0A9AAAB5}" dt="2022-02-01T05:11:59.417" v="2526" actId="20577"/>
        <pc:sldMkLst>
          <pc:docMk/>
          <pc:sldMk cId="449882330" sldId="261"/>
        </pc:sldMkLst>
        <pc:spChg chg="add mod">
          <ac:chgData name="u202113570 (Vasquez Herrera, Axel)" userId="0cd28ff8-f115-4bbb-ac1f-f4c8404d5479" providerId="ADAL" clId="{A5E2282F-D382-46C5-B697-58CB0A9AAAB5}" dt="2022-02-01T05:11:59.417" v="2526" actId="20577"/>
          <ac:spMkLst>
            <pc:docMk/>
            <pc:sldMk cId="449882330" sldId="261"/>
            <ac:spMk id="2" creationId="{6CC63A9B-8E6D-41D7-A5B6-77E4749633D6}"/>
          </ac:spMkLst>
        </pc:spChg>
        <pc:spChg chg="del mod">
          <ac:chgData name="u202113570 (Vasquez Herrera, Axel)" userId="0cd28ff8-f115-4bbb-ac1f-f4c8404d5479" providerId="ADAL" clId="{A5E2282F-D382-46C5-B697-58CB0A9AAAB5}" dt="2022-01-26T04:48:57.288" v="64" actId="478"/>
          <ac:spMkLst>
            <pc:docMk/>
            <pc:sldMk cId="449882330" sldId="261"/>
            <ac:spMk id="3" creationId="{6E62CC07-E69D-4E02-B3C6-5AEC459546BE}"/>
          </ac:spMkLst>
        </pc:spChg>
        <pc:picChg chg="add del">
          <ac:chgData name="u202113570 (Vasquez Herrera, Axel)" userId="0cd28ff8-f115-4bbb-ac1f-f4c8404d5479" providerId="ADAL" clId="{A5E2282F-D382-46C5-B697-58CB0A9AAAB5}" dt="2022-01-30T06:59:17.809" v="432" actId="478"/>
          <ac:picMkLst>
            <pc:docMk/>
            <pc:sldMk cId="449882330" sldId="261"/>
            <ac:picMk id="3" creationId="{B3705D4B-685D-4EBF-AB5A-00D5F7C90FE8}"/>
          </ac:picMkLst>
        </pc:picChg>
        <pc:picChg chg="add del mod">
          <ac:chgData name="u202113570 (Vasquez Herrera, Axel)" userId="0cd28ff8-f115-4bbb-ac1f-f4c8404d5479" providerId="ADAL" clId="{A5E2282F-D382-46C5-B697-58CB0A9AAAB5}" dt="2022-01-31T06:21:00.867" v="484" actId="478"/>
          <ac:picMkLst>
            <pc:docMk/>
            <pc:sldMk cId="449882330" sldId="261"/>
            <ac:picMk id="3" creationId="{EE42C9E8-772D-4952-B88D-CD143B30724D}"/>
          </ac:picMkLst>
        </pc:picChg>
        <pc:picChg chg="add del mod">
          <ac:chgData name="u202113570 (Vasquez Herrera, Axel)" userId="0cd28ff8-f115-4bbb-ac1f-f4c8404d5479" providerId="ADAL" clId="{A5E2282F-D382-46C5-B697-58CB0A9AAAB5}" dt="2022-01-28T04:05:46.597" v="428" actId="478"/>
          <ac:picMkLst>
            <pc:docMk/>
            <pc:sldMk cId="449882330" sldId="261"/>
            <ac:picMk id="4" creationId="{9AA1AD29-9BEE-447A-9832-5566B9CE9D21}"/>
          </ac:picMkLst>
        </pc:picChg>
        <pc:picChg chg="add del mod">
          <ac:chgData name="u202113570 (Vasquez Herrera, Axel)" userId="0cd28ff8-f115-4bbb-ac1f-f4c8404d5479" providerId="ADAL" clId="{A5E2282F-D382-46C5-B697-58CB0A9AAAB5}" dt="2022-01-31T05:42:46.345" v="440" actId="478"/>
          <ac:picMkLst>
            <pc:docMk/>
            <pc:sldMk cId="449882330" sldId="261"/>
            <ac:picMk id="4" creationId="{BB9BE467-BC3B-4215-A6BF-EB6721898226}"/>
          </ac:picMkLst>
        </pc:picChg>
        <pc:picChg chg="add mod">
          <ac:chgData name="u202113570 (Vasquez Herrera, Axel)" userId="0cd28ff8-f115-4bbb-ac1f-f4c8404d5479" providerId="ADAL" clId="{A5E2282F-D382-46C5-B697-58CB0A9AAAB5}" dt="2022-02-01T05:11:40.448" v="2521" actId="1076"/>
          <ac:picMkLst>
            <pc:docMk/>
            <pc:sldMk cId="449882330" sldId="261"/>
            <ac:picMk id="23" creationId="{819B935B-B8B9-4A61-9F56-B918F080DD68}"/>
          </ac:picMkLst>
        </pc:picChg>
        <pc:inkChg chg="add del">
          <ac:chgData name="u202113570 (Vasquez Herrera, Axel)" userId="0cd28ff8-f115-4bbb-ac1f-f4c8404d5479" providerId="ADAL" clId="{A5E2282F-D382-46C5-B697-58CB0A9AAAB5}" dt="2022-01-31T05:56:47.651" v="479" actId="9405"/>
          <ac:inkMkLst>
            <pc:docMk/>
            <pc:sldMk cId="449882330" sldId="261"/>
            <ac:inkMk id="5" creationId="{D3ED1A8B-E404-4A14-983F-AF55A908B453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7.323" v="478" actId="9405"/>
          <ac:inkMkLst>
            <pc:docMk/>
            <pc:sldMk cId="449882330" sldId="261"/>
            <ac:inkMk id="6" creationId="{1409F93F-2C5E-4B93-8C1B-7CD24126DC91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7.035" v="477" actId="9405"/>
          <ac:inkMkLst>
            <pc:docMk/>
            <pc:sldMk cId="449882330" sldId="261"/>
            <ac:inkMk id="7" creationId="{6B81679A-2A40-4570-8346-8773951C7EBE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6.731" v="476" actId="9405"/>
          <ac:inkMkLst>
            <pc:docMk/>
            <pc:sldMk cId="449882330" sldId="261"/>
            <ac:inkMk id="8" creationId="{98F5EB9C-0D5F-4C09-9544-F1FDA75FE343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6.507" v="475" actId="9405"/>
          <ac:inkMkLst>
            <pc:docMk/>
            <pc:sldMk cId="449882330" sldId="261"/>
            <ac:inkMk id="9" creationId="{7ACF0448-D7E7-470A-A4CF-9629CDCCA5F9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6.258" v="474" actId="9405"/>
          <ac:inkMkLst>
            <pc:docMk/>
            <pc:sldMk cId="449882330" sldId="261"/>
            <ac:inkMk id="10" creationId="{D12D7900-276D-4D1D-95A6-A7ADC8E27788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5.946" v="473" actId="9405"/>
          <ac:inkMkLst>
            <pc:docMk/>
            <pc:sldMk cId="449882330" sldId="261"/>
            <ac:inkMk id="11" creationId="{4E26C964-E3BD-4E72-AC66-A2AB8F57830B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5.627" v="472" actId="9405"/>
          <ac:inkMkLst>
            <pc:docMk/>
            <pc:sldMk cId="449882330" sldId="261"/>
            <ac:inkMk id="12" creationId="{E732913C-6AB9-4368-AE58-A1317A2D79F5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5.306" v="471" actId="9405"/>
          <ac:inkMkLst>
            <pc:docMk/>
            <pc:sldMk cId="449882330" sldId="261"/>
            <ac:inkMk id="13" creationId="{D7E8CC7B-96B7-4F6A-BBA8-AA1305FB6240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4.947" v="470" actId="9405"/>
          <ac:inkMkLst>
            <pc:docMk/>
            <pc:sldMk cId="449882330" sldId="261"/>
            <ac:inkMk id="14" creationId="{0CE26736-BF6F-4C99-B9A8-E781928A0228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4.763" v="469" actId="9405"/>
          <ac:inkMkLst>
            <pc:docMk/>
            <pc:sldMk cId="449882330" sldId="261"/>
            <ac:inkMk id="15" creationId="{CBFB6F58-F06D-4376-8743-6694687E7626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4.555" v="468" actId="9405"/>
          <ac:inkMkLst>
            <pc:docMk/>
            <pc:sldMk cId="449882330" sldId="261"/>
            <ac:inkMk id="16" creationId="{D75213AB-51A3-4CBD-AAA5-EAC50B38C383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4.403" v="467" actId="9405"/>
          <ac:inkMkLst>
            <pc:docMk/>
            <pc:sldMk cId="449882330" sldId="261"/>
            <ac:inkMk id="17" creationId="{EBA6FE19-690C-4D34-BC49-1CA655C757EC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4.187" v="466" actId="9405"/>
          <ac:inkMkLst>
            <pc:docMk/>
            <pc:sldMk cId="449882330" sldId="261"/>
            <ac:inkMk id="18" creationId="{A46DE4C3-CE3C-4CFD-B578-9D13BB9A840A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43.924" v="465" actId="9405"/>
          <ac:inkMkLst>
            <pc:docMk/>
            <pc:sldMk cId="449882330" sldId="261"/>
            <ac:inkMk id="19" creationId="{341D4813-B24A-43CF-8DAB-3DACDC44FB04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55.061" v="482"/>
          <ac:inkMkLst>
            <pc:docMk/>
            <pc:sldMk cId="449882330" sldId="261"/>
            <ac:inkMk id="20" creationId="{A969B406-51C6-4235-BE81-7D55022FFA96}"/>
          </ac:inkMkLst>
        </pc:inkChg>
        <pc:inkChg chg="add del">
          <ac:chgData name="u202113570 (Vasquez Herrera, Axel)" userId="0cd28ff8-f115-4bbb-ac1f-f4c8404d5479" providerId="ADAL" clId="{A5E2282F-D382-46C5-B697-58CB0A9AAAB5}" dt="2022-01-31T05:56:55.061" v="483"/>
          <ac:inkMkLst>
            <pc:docMk/>
            <pc:sldMk cId="449882330" sldId="261"/>
            <ac:inkMk id="21" creationId="{F99E3B8B-117A-44B3-AB8E-FA32D2F1B8D3}"/>
          </ac:inkMkLst>
        </pc:inkChg>
      </pc:sldChg>
      <pc:sldChg chg="addSp delSp modSp new mod ord setBg">
        <pc:chgData name="u202113570 (Vasquez Herrera, Axel)" userId="0cd28ff8-f115-4bbb-ac1f-f4c8404d5479" providerId="ADAL" clId="{A5E2282F-D382-46C5-B697-58CB0A9AAAB5}" dt="2022-02-01T05:10:41.629" v="2492" actId="20577"/>
        <pc:sldMkLst>
          <pc:docMk/>
          <pc:sldMk cId="1897346808" sldId="262"/>
        </pc:sldMkLst>
        <pc:spChg chg="add del mod">
          <ac:chgData name="u202113570 (Vasquez Herrera, Axel)" userId="0cd28ff8-f115-4bbb-ac1f-f4c8404d5479" providerId="ADAL" clId="{A5E2282F-D382-46C5-B697-58CB0A9AAAB5}" dt="2022-01-26T04:28:48.145" v="18" actId="478"/>
          <ac:spMkLst>
            <pc:docMk/>
            <pc:sldMk cId="1897346808" sldId="262"/>
            <ac:spMk id="2" creationId="{C59D2E54-A1B1-47C8-98A9-A6382C7E352D}"/>
          </ac:spMkLst>
        </pc:spChg>
        <pc:spChg chg="add mod">
          <ac:chgData name="u202113570 (Vasquez Herrera, Axel)" userId="0cd28ff8-f115-4bbb-ac1f-f4c8404d5479" providerId="ADAL" clId="{A5E2282F-D382-46C5-B697-58CB0A9AAAB5}" dt="2022-02-01T05:10:41.629" v="2492" actId="20577"/>
          <ac:spMkLst>
            <pc:docMk/>
            <pc:sldMk cId="1897346808" sldId="262"/>
            <ac:spMk id="3" creationId="{A2160611-AA1C-4D7C-A50C-3A319A12E150}"/>
          </ac:spMkLst>
        </pc:spChg>
        <pc:picChg chg="add del">
          <ac:chgData name="u202113570 (Vasquez Herrera, Axel)" userId="0cd28ff8-f115-4bbb-ac1f-f4c8404d5479" providerId="ADAL" clId="{A5E2282F-D382-46C5-B697-58CB0A9AAAB5}" dt="2022-01-26T04:24:16.009" v="6" actId="478"/>
          <ac:picMkLst>
            <pc:docMk/>
            <pc:sldMk cId="1897346808" sldId="262"/>
            <ac:picMk id="1026" creationId="{BFC26D08-B24D-4C34-B1CA-DFD69BBE85E9}"/>
          </ac:picMkLst>
        </pc:picChg>
      </pc:sldChg>
      <pc:sldChg chg="addSp delSp modSp add mod ord">
        <pc:chgData name="u202113570 (Vasquez Herrera, Axel)" userId="0cd28ff8-f115-4bbb-ac1f-f4c8404d5479" providerId="ADAL" clId="{A5E2282F-D382-46C5-B697-58CB0A9AAAB5}" dt="2022-02-04T23:57:56.243" v="2691" actId="1076"/>
        <pc:sldMkLst>
          <pc:docMk/>
          <pc:sldMk cId="3855314064" sldId="263"/>
        </pc:sldMkLst>
        <pc:spChg chg="add mod">
          <ac:chgData name="u202113570 (Vasquez Herrera, Axel)" userId="0cd28ff8-f115-4bbb-ac1f-f4c8404d5479" providerId="ADAL" clId="{A5E2282F-D382-46C5-B697-58CB0A9AAAB5}" dt="2022-02-01T05:12:03.177" v="2528" actId="20577"/>
          <ac:spMkLst>
            <pc:docMk/>
            <pc:sldMk cId="3855314064" sldId="263"/>
            <ac:spMk id="3" creationId="{E68BFAA7-B6A1-497D-ADB7-65D112BB6484}"/>
          </ac:spMkLst>
        </pc:spChg>
        <pc:spChg chg="add mod">
          <ac:chgData name="u202113570 (Vasquez Herrera, Axel)" userId="0cd28ff8-f115-4bbb-ac1f-f4c8404d5479" providerId="ADAL" clId="{A5E2282F-D382-46C5-B697-58CB0A9AAAB5}" dt="2022-02-01T05:19:49.409" v="2602" actId="20577"/>
          <ac:spMkLst>
            <pc:docMk/>
            <pc:sldMk cId="3855314064" sldId="263"/>
            <ac:spMk id="6" creationId="{CD609120-7633-400C-97E9-E688587512CC}"/>
          </ac:spMkLst>
        </pc:spChg>
        <pc:picChg chg="add del">
          <ac:chgData name="u202113570 (Vasquez Herrera, Axel)" userId="0cd28ff8-f115-4bbb-ac1f-f4c8404d5479" providerId="ADAL" clId="{A5E2282F-D382-46C5-B697-58CB0A9AAAB5}" dt="2022-01-30T06:59:25.760" v="436" actId="478"/>
          <ac:picMkLst>
            <pc:docMk/>
            <pc:sldMk cId="3855314064" sldId="263"/>
            <ac:picMk id="3" creationId="{A7EFF646-54DD-40B1-A388-5DC78A2A04B4}"/>
          </ac:picMkLst>
        </pc:picChg>
        <pc:picChg chg="del">
          <ac:chgData name="u202113570 (Vasquez Herrera, Axel)" userId="0cd28ff8-f115-4bbb-ac1f-f4c8404d5479" providerId="ADAL" clId="{A5E2282F-D382-46C5-B697-58CB0A9AAAB5}" dt="2022-01-26T04:50:07.707" v="70" actId="478"/>
          <ac:picMkLst>
            <pc:docMk/>
            <pc:sldMk cId="3855314064" sldId="263"/>
            <ac:picMk id="4" creationId="{9AA1AD29-9BEE-447A-9832-5566B9CE9D21}"/>
          </ac:picMkLst>
        </pc:picChg>
        <pc:picChg chg="add mod">
          <ac:chgData name="u202113570 (Vasquez Herrera, Axel)" userId="0cd28ff8-f115-4bbb-ac1f-f4c8404d5479" providerId="ADAL" clId="{A5E2282F-D382-46C5-B697-58CB0A9AAAB5}" dt="2022-02-04T23:57:56.243" v="2691" actId="1076"/>
          <ac:picMkLst>
            <pc:docMk/>
            <pc:sldMk cId="3855314064" sldId="263"/>
            <ac:picMk id="4" creationId="{B900BEB3-B9B4-4C16-9AB2-0D116E3F0FA3}"/>
          </ac:picMkLst>
        </pc:picChg>
        <pc:picChg chg="add del mod">
          <ac:chgData name="u202113570 (Vasquez Herrera, Axel)" userId="0cd28ff8-f115-4bbb-ac1f-f4c8404d5479" providerId="ADAL" clId="{A5E2282F-D382-46C5-B697-58CB0A9AAAB5}" dt="2022-02-01T05:17:55.075" v="2529" actId="478"/>
          <ac:picMkLst>
            <pc:docMk/>
            <pc:sldMk cId="3855314064" sldId="263"/>
            <ac:picMk id="4" creationId="{FA2B2691-C381-4CCD-91B6-BB0FAC774EDA}"/>
          </ac:picMkLst>
        </pc:picChg>
        <pc:picChg chg="add del mod">
          <ac:chgData name="u202113570 (Vasquez Herrera, Axel)" userId="0cd28ff8-f115-4bbb-ac1f-f4c8404d5479" providerId="ADAL" clId="{A5E2282F-D382-46C5-B697-58CB0A9AAAB5}" dt="2022-02-01T06:16:45.950" v="2670" actId="478"/>
          <ac:picMkLst>
            <pc:docMk/>
            <pc:sldMk cId="3855314064" sldId="263"/>
            <ac:picMk id="5" creationId="{D52BD6C6-DBEF-4110-8520-989F27AE591A}"/>
          </ac:picMkLst>
        </pc:picChg>
        <pc:picChg chg="add del mod">
          <ac:chgData name="u202113570 (Vasquez Herrera, Axel)" userId="0cd28ff8-f115-4bbb-ac1f-f4c8404d5479" providerId="ADAL" clId="{A5E2282F-D382-46C5-B697-58CB0A9AAAB5}" dt="2022-02-04T23:57:50.772" v="2687" actId="478"/>
          <ac:picMkLst>
            <pc:docMk/>
            <pc:sldMk cId="3855314064" sldId="263"/>
            <ac:picMk id="8" creationId="{C774B827-D071-41E6-8206-CC40A658D67E}"/>
          </ac:picMkLst>
        </pc:picChg>
      </pc:sldChg>
      <pc:sldChg chg="modSp add mod">
        <pc:chgData name="u202113570 (Vasquez Herrera, Axel)" userId="0cd28ff8-f115-4bbb-ac1f-f4c8404d5479" providerId="ADAL" clId="{A5E2282F-D382-46C5-B697-58CB0A9AAAB5}" dt="2022-02-01T05:28:36.901" v="2669" actId="20577"/>
        <pc:sldMkLst>
          <pc:docMk/>
          <pc:sldMk cId="2534743701" sldId="264"/>
        </pc:sldMkLst>
        <pc:spChg chg="mod">
          <ac:chgData name="u202113570 (Vasquez Herrera, Axel)" userId="0cd28ff8-f115-4bbb-ac1f-f4c8404d5479" providerId="ADAL" clId="{A5E2282F-D382-46C5-B697-58CB0A9AAAB5}" dt="2022-02-01T05:28:36.901" v="2669" actId="20577"/>
          <ac:spMkLst>
            <pc:docMk/>
            <pc:sldMk cId="2534743701" sldId="264"/>
            <ac:spMk id="7" creationId="{571470D0-D5BC-4CE7-A614-B2722B27ABA5}"/>
          </ac:spMkLst>
        </pc:spChg>
      </pc:sldChg>
      <pc:sldChg chg="delSp modSp add mod">
        <pc:chgData name="u202113570 (Vasquez Herrera, Axel)" userId="0cd28ff8-f115-4bbb-ac1f-f4c8404d5479" providerId="ADAL" clId="{A5E2282F-D382-46C5-B697-58CB0A9AAAB5}" dt="2022-02-04T23:49:43.735" v="2684" actId="20577"/>
        <pc:sldMkLst>
          <pc:docMk/>
          <pc:sldMk cId="448822968" sldId="265"/>
        </pc:sldMkLst>
        <pc:spChg chg="mod">
          <ac:chgData name="u202113570 (Vasquez Herrera, Axel)" userId="0cd28ff8-f115-4bbb-ac1f-f4c8404d5479" providerId="ADAL" clId="{A5E2282F-D382-46C5-B697-58CB0A9AAAB5}" dt="2022-02-01T05:07:50.181" v="2280" actId="20577"/>
          <ac:spMkLst>
            <pc:docMk/>
            <pc:sldMk cId="448822968" sldId="265"/>
            <ac:spMk id="3" creationId="{603236AF-0226-458E-B7BA-2B6F07B7CABB}"/>
          </ac:spMkLst>
        </pc:spChg>
        <pc:spChg chg="mod">
          <ac:chgData name="u202113570 (Vasquez Herrera, Axel)" userId="0cd28ff8-f115-4bbb-ac1f-f4c8404d5479" providerId="ADAL" clId="{A5E2282F-D382-46C5-B697-58CB0A9AAAB5}" dt="2022-02-04T23:49:43.735" v="2684" actId="20577"/>
          <ac:spMkLst>
            <pc:docMk/>
            <pc:sldMk cId="448822968" sldId="265"/>
            <ac:spMk id="7" creationId="{571470D0-D5BC-4CE7-A614-B2722B27ABA5}"/>
          </ac:spMkLst>
        </pc:spChg>
        <pc:picChg chg="del">
          <ac:chgData name="u202113570 (Vasquez Herrera, Axel)" userId="0cd28ff8-f115-4bbb-ac1f-f4c8404d5479" providerId="ADAL" clId="{A5E2282F-D382-46C5-B697-58CB0A9AAAB5}" dt="2022-02-01T05:07:54.427" v="2281" actId="478"/>
          <ac:picMkLst>
            <pc:docMk/>
            <pc:sldMk cId="448822968" sldId="265"/>
            <ac:picMk id="1026" creationId="{70094220-E63C-445B-B552-4D196D6D1F3B}"/>
          </ac:picMkLst>
        </pc:picChg>
        <pc:picChg chg="del">
          <ac:chgData name="u202113570 (Vasquez Herrera, Axel)" userId="0cd28ff8-f115-4bbb-ac1f-f4c8404d5479" providerId="ADAL" clId="{A5E2282F-D382-46C5-B697-58CB0A9AAAB5}" dt="2022-02-01T05:07:54.749" v="2282" actId="478"/>
          <ac:picMkLst>
            <pc:docMk/>
            <pc:sldMk cId="448822968" sldId="265"/>
            <ac:picMk id="1028" creationId="{1F3E90EE-1DFB-4AC4-848F-FCE8C4B1BD26}"/>
          </ac:picMkLst>
        </pc:picChg>
      </pc:sldChg>
      <pc:sldChg chg="new del">
        <pc:chgData name="u202113570 (Vasquez Herrera, Axel)" userId="0cd28ff8-f115-4bbb-ac1f-f4c8404d5479" providerId="ADAL" clId="{A5E2282F-D382-46C5-B697-58CB0A9AAAB5}" dt="2022-02-04T23:49:21.816" v="2676" actId="680"/>
        <pc:sldMkLst>
          <pc:docMk/>
          <pc:sldMk cId="25307431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4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2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2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70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82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43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83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5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8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1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3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65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17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7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0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BD67-2CC2-4F98-A371-65D6781AD47F}" type="datetimeFigureOut">
              <a:rPr lang="es-PE" smtClean="0"/>
              <a:t>4/02/2022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6BE2-F307-4DFD-AFD0-8E39CC7CE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883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2160611-AA1C-4D7C-A50C-3A319A12E150}"/>
              </a:ext>
            </a:extLst>
          </p:cNvPr>
          <p:cNvSpPr/>
          <p:nvPr/>
        </p:nvSpPr>
        <p:spPr>
          <a:xfrm>
            <a:off x="1472565" y="1490472"/>
            <a:ext cx="9246870" cy="38770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Arial Rounded MT Bold" panose="020F0704030504030204" pitchFamily="34" charset="0"/>
              </a:rPr>
              <a:t>DEFINICIÓN E IMPLEMENTACIÓN DE UN DASHBOARD PARA EL SEGUIMIENTO DE PACIENTES, CITAS Y VENTAS</a:t>
            </a:r>
          </a:p>
          <a:p>
            <a:pPr algn="ctr"/>
            <a:endParaRPr lang="es-ES" sz="2000" b="1" dirty="0"/>
          </a:p>
          <a:p>
            <a:pPr algn="ctr"/>
            <a:endParaRPr lang="es-ES" dirty="0"/>
          </a:p>
          <a:p>
            <a:pPr algn="ctr"/>
            <a:r>
              <a:rPr lang="es-ES" dirty="0">
                <a:latin typeface="Bahnschrift SemiLight SemiConde" panose="020B0502040204020203" pitchFamily="34" charset="0"/>
              </a:rPr>
              <a:t>Especialización en SQL Server </a:t>
            </a:r>
            <a:r>
              <a:rPr lang="es-ES" dirty="0" err="1">
                <a:latin typeface="Bahnschrift SemiLight SemiConde" panose="020B0502040204020203" pitchFamily="34" charset="0"/>
              </a:rPr>
              <a:t>For</a:t>
            </a:r>
            <a:r>
              <a:rPr lang="es-ES" dirty="0">
                <a:latin typeface="Bahnschrift SemiLight SemiConde" panose="020B0502040204020203" pitchFamily="34" charset="0"/>
              </a:rPr>
              <a:t> Business </a:t>
            </a:r>
            <a:r>
              <a:rPr lang="es-ES" dirty="0" err="1">
                <a:latin typeface="Bahnschrift SemiLight SemiConde" panose="020B0502040204020203" pitchFamily="34" charset="0"/>
              </a:rPr>
              <a:t>Intelligence</a:t>
            </a:r>
            <a:endParaRPr lang="es-ES" dirty="0">
              <a:latin typeface="Bahnschrift SemiLight SemiConde" panose="020B0502040204020203" pitchFamily="34" charset="0"/>
            </a:endParaRPr>
          </a:p>
          <a:p>
            <a:pPr algn="ctr"/>
            <a:endParaRPr lang="es-ES" dirty="0"/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Profesor:</a:t>
            </a:r>
            <a:endParaRPr lang="es-PE" dirty="0">
              <a:latin typeface="Bahnschrift Light SemiCondensed" panose="020B0502040204020203" pitchFamily="34" charset="0"/>
            </a:endParaRP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Víctor Antonio Gutiérrez medina</a:t>
            </a:r>
          </a:p>
          <a:p>
            <a:pPr algn="ctr"/>
            <a:endParaRPr lang="es-ES" dirty="0">
              <a:latin typeface="Bahnschrift Light SemiCondensed" panose="020B0502040204020203" pitchFamily="34" charset="0"/>
            </a:endParaRP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Alumno:</a:t>
            </a: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Axel Yoliston Vasquez Herrera</a:t>
            </a:r>
          </a:p>
        </p:txBody>
      </p:sp>
    </p:spTree>
    <p:extLst>
      <p:ext uri="{BB962C8B-B14F-4D97-AF65-F5344CB8AC3E}">
        <p14:creationId xmlns:p14="http://schemas.microsoft.com/office/powerpoint/2010/main" val="18973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03236AF-0226-458E-B7BA-2B6F07B7CABB}"/>
              </a:ext>
            </a:extLst>
          </p:cNvPr>
          <p:cNvSpPr txBox="1"/>
          <p:nvPr/>
        </p:nvSpPr>
        <p:spPr>
          <a:xfrm>
            <a:off x="0" y="640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600" b="1" i="0" u="none" strike="noStrike" baseline="0" dirty="0">
                <a:latin typeface="Calibri" panose="020F0502020204030204" pitchFamily="34" charset="0"/>
              </a:rPr>
              <a:t>ANTECEDENTES</a:t>
            </a:r>
            <a:r>
              <a:rPr lang="es-PE" sz="2800" b="0" i="0" u="none" strike="noStrike" baseline="0" dirty="0">
                <a:latin typeface="Calibri" panose="020F0502020204030204" pitchFamily="34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1470D0-D5BC-4CE7-A614-B2722B27ABA5}"/>
              </a:ext>
            </a:extLst>
          </p:cNvPr>
          <p:cNvSpPr txBox="1"/>
          <p:nvPr/>
        </p:nvSpPr>
        <p:spPr>
          <a:xfrm>
            <a:off x="277426" y="892179"/>
            <a:ext cx="1167191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La empresa Axel es del rubro de salud.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El horario de atención es de 8a.m. a 8p.m.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Actualmente cuenta con 3 sedes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Cuenta con un sistema clínico que permite administrar a los pacientes, citas y ordenes de ventas.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srgbClr val="2A5B7F">
                  <a:lumMod val="40000"/>
                  <a:lumOff val="60000"/>
                </a:srgb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6" name="Picture 2" descr="Primeros pasos como administrador de SQL Server sobre un entorno heredado |  Dataprix TI">
            <a:extLst>
              <a:ext uri="{FF2B5EF4-FFF2-40B4-BE49-F238E27FC236}">
                <a16:creationId xmlns:a16="http://schemas.microsoft.com/office/drawing/2014/main" id="{70094220-E63C-445B-B552-4D196D6D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70" y="3064421"/>
            <a:ext cx="1903941" cy="15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aforma .NET, Plataforma .NET Core y Xamarin: el panorama de las  tecnologías de desarrollo Microsoft en 2018 | campusMVP.es">
            <a:extLst>
              <a:ext uri="{FF2B5EF4-FFF2-40B4-BE49-F238E27FC236}">
                <a16:creationId xmlns:a16="http://schemas.microsoft.com/office/drawing/2014/main" id="{1F3E90EE-1DFB-4AC4-848F-FCE8C4B1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71" y="3354985"/>
            <a:ext cx="6538746" cy="13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03236AF-0226-458E-B7BA-2B6F07B7CABB}"/>
              </a:ext>
            </a:extLst>
          </p:cNvPr>
          <p:cNvSpPr txBox="1"/>
          <p:nvPr/>
        </p:nvSpPr>
        <p:spPr>
          <a:xfrm>
            <a:off x="0" y="640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PE" sz="3600" b="1" i="0" u="none" strike="noStrike" baseline="0" dirty="0">
                <a:latin typeface="Calibri" panose="020F0502020204030204" pitchFamily="34" charset="0"/>
              </a:rPr>
              <a:t>OBJETIVOS</a:t>
            </a:r>
            <a:r>
              <a:rPr lang="es-PE" sz="2800" b="0" i="0" u="none" strike="noStrike" baseline="0" dirty="0">
                <a:latin typeface="Calibri" panose="020F0502020204030204" pitchFamily="34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1470D0-D5BC-4CE7-A614-B2722B27ABA5}"/>
              </a:ext>
            </a:extLst>
          </p:cNvPr>
          <p:cNvSpPr txBox="1"/>
          <p:nvPr/>
        </p:nvSpPr>
        <p:spPr>
          <a:xfrm>
            <a:off x="277426" y="892179"/>
            <a:ext cx="116719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Realizar un </a:t>
            </a:r>
            <a:r>
              <a:rPr lang="es-MX" dirty="0" err="1">
                <a:solidFill>
                  <a:prstClr val="white"/>
                </a:solidFill>
                <a:latin typeface="Rockwell" panose="02060603020205020403"/>
              </a:rPr>
              <a:t>dashboard</a:t>
            </a: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 que tenga como filtros generales la sede y un rango de fecha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solidFill>
                <a:prstClr val="white"/>
              </a:solidFill>
              <a:latin typeface="Rockwell" panose="020606030202050204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Pacientes: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Permitirá ver los pacientes nuevos.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los pacientes nuevos agrupados por origen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Citas: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la cantidad de citas con estado atendida.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las citas agrupadas por estados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las citas con estado atendidas agrupadas por doctor.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las citas con estado atendidas agrupadas por especialidad.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Ventas: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los montos recaudados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s-MX" dirty="0">
                <a:solidFill>
                  <a:prstClr val="white"/>
                </a:solidFill>
                <a:latin typeface="Rockwell" panose="02060603020205020403"/>
              </a:rPr>
              <a:t>Permitirá ver los montos recaudados agrupados por forma de pago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8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03236AF-0226-458E-B7BA-2B6F07B7CABB}"/>
              </a:ext>
            </a:extLst>
          </p:cNvPr>
          <p:cNvSpPr txBox="1"/>
          <p:nvPr/>
        </p:nvSpPr>
        <p:spPr>
          <a:xfrm>
            <a:off x="0" y="640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PE" sz="3600" b="1" i="0" u="none" strike="noStrike" baseline="0" dirty="0">
                <a:latin typeface="Calibri" panose="020F0502020204030204" pitchFamily="34" charset="0"/>
              </a:rPr>
              <a:t>REQUERIMIENTO</a:t>
            </a:r>
            <a:r>
              <a:rPr lang="es-PE" sz="2800" b="0" i="0" u="none" strike="noStrike" baseline="0" dirty="0">
                <a:latin typeface="Calibri" panose="020F0502020204030204" pitchFamily="34" charset="0"/>
              </a:rPr>
              <a:t>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1470D0-D5BC-4CE7-A614-B2722B27ABA5}"/>
              </a:ext>
            </a:extLst>
          </p:cNvPr>
          <p:cNvSpPr txBox="1"/>
          <p:nvPr/>
        </p:nvSpPr>
        <p:spPr>
          <a:xfrm>
            <a:off x="277426" y="892179"/>
            <a:ext cx="116719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▪ Donde se encuentra</a:t>
            </a:r>
          </a:p>
          <a:p>
            <a:endParaRPr lang="es-MX" dirty="0"/>
          </a:p>
          <a:p>
            <a:r>
              <a:rPr lang="es-MX" dirty="0"/>
              <a:t>La información se encuentra en una base de datos </a:t>
            </a:r>
            <a:r>
              <a:rPr lang="es-MX" dirty="0" err="1"/>
              <a:t>Sql</a:t>
            </a:r>
            <a:r>
              <a:rPr lang="es-MX" dirty="0"/>
              <a:t> Server 2016 que se encuentra en un servidor de la empresa. La cual habilitara solo el acceso a lectura pare realizar los </a:t>
            </a:r>
            <a:r>
              <a:rPr lang="es-MX" dirty="0" err="1"/>
              <a:t>querys</a:t>
            </a:r>
            <a:r>
              <a:rPr lang="es-MX" dirty="0"/>
              <a:t> necesarios.</a:t>
            </a:r>
          </a:p>
          <a:p>
            <a:endParaRPr lang="es-MX" dirty="0"/>
          </a:p>
          <a:p>
            <a:r>
              <a:rPr lang="es-MX" sz="2400" b="1" dirty="0"/>
              <a:t>▪ </a:t>
            </a:r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 que frecuencia se debe procesar</a:t>
            </a:r>
          </a:p>
          <a:p>
            <a:endParaRPr lang="es-MX" dirty="0"/>
          </a:p>
          <a:p>
            <a:r>
              <a:rPr lang="es-MX" dirty="0"/>
              <a:t>La información se sincronizará todos los días a las 9:00 p.m.</a:t>
            </a:r>
          </a:p>
          <a:p>
            <a:endParaRPr lang="es-MX" dirty="0"/>
          </a:p>
          <a:p>
            <a:r>
              <a:rPr lang="es-MX" sz="2400" b="1" dirty="0"/>
              <a:t>▪ </a:t>
            </a:r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Cuál es el volumen de información requerida</a:t>
            </a:r>
          </a:p>
          <a:p>
            <a:endParaRPr lang="es-MX" dirty="0"/>
          </a:p>
          <a:p>
            <a:r>
              <a:rPr lang="es-PE" dirty="0"/>
              <a:t>15 pacientes nuevos al día por cada sede.</a:t>
            </a:r>
          </a:p>
          <a:p>
            <a:r>
              <a:rPr lang="es-PE" dirty="0"/>
              <a:t>30 citas al día por cada sede.</a:t>
            </a:r>
          </a:p>
          <a:p>
            <a:r>
              <a:rPr lang="es-PE" dirty="0"/>
              <a:t>15 pagos al día por cada sede.</a:t>
            </a:r>
          </a:p>
        </p:txBody>
      </p:sp>
    </p:spTree>
    <p:extLst>
      <p:ext uri="{BB962C8B-B14F-4D97-AF65-F5344CB8AC3E}">
        <p14:creationId xmlns:p14="http://schemas.microsoft.com/office/powerpoint/2010/main" val="25347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Diagrama&#10;&#10;Descripción generada automáticamente">
            <a:extLst>
              <a:ext uri="{FF2B5EF4-FFF2-40B4-BE49-F238E27FC236}">
                <a16:creationId xmlns:a16="http://schemas.microsoft.com/office/drawing/2014/main" id="{819B935B-B8B9-4A61-9F56-B918F080D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2" y="660380"/>
            <a:ext cx="5804655" cy="61976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C63A9B-8E6D-41D7-A5B6-77E4749633D6}"/>
              </a:ext>
            </a:extLst>
          </p:cNvPr>
          <p:cNvSpPr txBox="1"/>
          <p:nvPr/>
        </p:nvSpPr>
        <p:spPr>
          <a:xfrm>
            <a:off x="0" y="137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SOLUCIÓN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4988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8BFAA7-B6A1-497D-ADB7-65D112BB6484}"/>
              </a:ext>
            </a:extLst>
          </p:cNvPr>
          <p:cNvSpPr txBox="1"/>
          <p:nvPr/>
        </p:nvSpPr>
        <p:spPr>
          <a:xfrm>
            <a:off x="0" y="137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SOLUCIÓN</a:t>
            </a:r>
            <a:endParaRPr lang="es-PE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609120-7633-400C-97E9-E688587512CC}"/>
              </a:ext>
            </a:extLst>
          </p:cNvPr>
          <p:cNvSpPr txBox="1"/>
          <p:nvPr/>
        </p:nvSpPr>
        <p:spPr>
          <a:xfrm>
            <a:off x="548640" y="660380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Modelo del DWH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BEB3-B9B4-4C16-9AB2-0D116E3F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81" y="1407539"/>
            <a:ext cx="4948238" cy="40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1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826</TotalTime>
  <Words>274</Words>
  <Application>Microsoft Office PowerPoint</Application>
  <PresentationFormat>Panorámica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Bahnschrift Light SemiCondensed</vt:lpstr>
      <vt:lpstr>Bahnschrift SemiLight SemiConde</vt:lpstr>
      <vt:lpstr>Bookman Old Style</vt:lpstr>
      <vt:lpstr>Calibri</vt:lpstr>
      <vt:lpstr>Rockwell</vt:lpstr>
      <vt:lpstr>Wingdings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Yoliston Vasquez Herrera</dc:creator>
  <cp:lastModifiedBy>Axel Yoliston Vasquez Herrera</cp:lastModifiedBy>
  <cp:revision>14</cp:revision>
  <dcterms:created xsi:type="dcterms:W3CDTF">2022-01-07T22:46:25Z</dcterms:created>
  <dcterms:modified xsi:type="dcterms:W3CDTF">2022-02-04T23:58:17Z</dcterms:modified>
</cp:coreProperties>
</file>