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4164" r:id="rId5"/>
  </p:sldMasterIdLst>
  <p:notesMasterIdLst>
    <p:notesMasterId r:id="rId25"/>
  </p:notesMasterIdLst>
  <p:handoutMasterIdLst>
    <p:handoutMasterId r:id="rId26"/>
  </p:handoutMasterIdLst>
  <p:sldIdLst>
    <p:sldId id="2775" r:id="rId6"/>
    <p:sldId id="2882" r:id="rId7"/>
    <p:sldId id="2900" r:id="rId8"/>
    <p:sldId id="2896" r:id="rId9"/>
    <p:sldId id="2895" r:id="rId10"/>
    <p:sldId id="2889" r:id="rId11"/>
    <p:sldId id="2891" r:id="rId12"/>
    <p:sldId id="2897" r:id="rId13"/>
    <p:sldId id="2890" r:id="rId14"/>
    <p:sldId id="2892" r:id="rId15"/>
    <p:sldId id="2901" r:id="rId16"/>
    <p:sldId id="2902" r:id="rId17"/>
    <p:sldId id="2787" r:id="rId18"/>
    <p:sldId id="2899" r:id="rId19"/>
    <p:sldId id="2898" r:id="rId20"/>
    <p:sldId id="2903" r:id="rId21"/>
    <p:sldId id="2799" r:id="rId22"/>
    <p:sldId id="2800" r:id="rId23"/>
    <p:sldId id="2801" r:id="rId24"/>
  </p:sldIdLst>
  <p:sldSz cx="24377650" cy="13716000"/>
  <p:notesSz cx="6858000" cy="9144000"/>
  <p:defaultTextStyle>
    <a:defPPr>
      <a:defRPr lang="en-US"/>
    </a:defPPr>
    <a:lvl1pPr marL="0" algn="l" defTabSz="1827711" rtl="0" eaLnBrk="1" latinLnBrk="0" hangingPunct="1">
      <a:defRPr sz="3598" kern="1200">
        <a:solidFill>
          <a:schemeClr val="tx1"/>
        </a:solidFill>
        <a:latin typeface="+mn-lt"/>
        <a:ea typeface="+mn-ea"/>
        <a:cs typeface="+mn-cs"/>
      </a:defRPr>
    </a:lvl1pPr>
    <a:lvl2pPr marL="913854" algn="l" defTabSz="1827711" rtl="0" eaLnBrk="1" latinLnBrk="0" hangingPunct="1">
      <a:defRPr sz="3598" kern="1200">
        <a:solidFill>
          <a:schemeClr val="tx1"/>
        </a:solidFill>
        <a:latin typeface="+mn-lt"/>
        <a:ea typeface="+mn-ea"/>
        <a:cs typeface="+mn-cs"/>
      </a:defRPr>
    </a:lvl2pPr>
    <a:lvl3pPr marL="1827711" algn="l" defTabSz="1827711" rtl="0" eaLnBrk="1" latinLnBrk="0" hangingPunct="1">
      <a:defRPr sz="3598" kern="1200">
        <a:solidFill>
          <a:schemeClr val="tx1"/>
        </a:solidFill>
        <a:latin typeface="+mn-lt"/>
        <a:ea typeface="+mn-ea"/>
        <a:cs typeface="+mn-cs"/>
      </a:defRPr>
    </a:lvl3pPr>
    <a:lvl4pPr marL="2741562" algn="l" defTabSz="1827711" rtl="0" eaLnBrk="1" latinLnBrk="0" hangingPunct="1">
      <a:defRPr sz="3598" kern="1200">
        <a:solidFill>
          <a:schemeClr val="tx1"/>
        </a:solidFill>
        <a:latin typeface="+mn-lt"/>
        <a:ea typeface="+mn-ea"/>
        <a:cs typeface="+mn-cs"/>
      </a:defRPr>
    </a:lvl4pPr>
    <a:lvl5pPr marL="3655419" algn="l" defTabSz="1827711" rtl="0" eaLnBrk="1" latinLnBrk="0" hangingPunct="1">
      <a:defRPr sz="3598" kern="1200">
        <a:solidFill>
          <a:schemeClr val="tx1"/>
        </a:solidFill>
        <a:latin typeface="+mn-lt"/>
        <a:ea typeface="+mn-ea"/>
        <a:cs typeface="+mn-cs"/>
      </a:defRPr>
    </a:lvl5pPr>
    <a:lvl6pPr marL="4569276" algn="l" defTabSz="1827711" rtl="0" eaLnBrk="1" latinLnBrk="0" hangingPunct="1">
      <a:defRPr sz="3598" kern="1200">
        <a:solidFill>
          <a:schemeClr val="tx1"/>
        </a:solidFill>
        <a:latin typeface="+mn-lt"/>
        <a:ea typeface="+mn-ea"/>
        <a:cs typeface="+mn-cs"/>
      </a:defRPr>
    </a:lvl6pPr>
    <a:lvl7pPr marL="5483130" algn="l" defTabSz="1827711" rtl="0" eaLnBrk="1" latinLnBrk="0" hangingPunct="1">
      <a:defRPr sz="3598" kern="1200">
        <a:solidFill>
          <a:schemeClr val="tx1"/>
        </a:solidFill>
        <a:latin typeface="+mn-lt"/>
        <a:ea typeface="+mn-ea"/>
        <a:cs typeface="+mn-cs"/>
      </a:defRPr>
    </a:lvl7pPr>
    <a:lvl8pPr marL="6396984" algn="l" defTabSz="1827711" rtl="0" eaLnBrk="1" latinLnBrk="0" hangingPunct="1">
      <a:defRPr sz="3598" kern="1200">
        <a:solidFill>
          <a:schemeClr val="tx1"/>
        </a:solidFill>
        <a:latin typeface="+mn-lt"/>
        <a:ea typeface="+mn-ea"/>
        <a:cs typeface="+mn-cs"/>
      </a:defRPr>
    </a:lvl8pPr>
    <a:lvl9pPr marL="7310841" algn="l" defTabSz="1827711" rtl="0" eaLnBrk="1" latinLnBrk="0" hangingPunct="1">
      <a:defRPr sz="35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1"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kenzie Squires" initials="MS" lastIdx="17" clrIdx="0">
    <p:extLst/>
  </p:cmAuthor>
  <p:cmAuthor id="2" name="Alicia Birdwell" initials="AB" lastIdx="9"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FE"/>
    <a:srgbClr val="6800AC"/>
    <a:srgbClr val="56565B"/>
    <a:srgbClr val="38393D"/>
    <a:srgbClr val="C600A2"/>
    <a:srgbClr val="FDFFFF"/>
    <a:srgbClr val="39393E"/>
    <a:srgbClr val="6A00AC"/>
    <a:srgbClr val="0D009F"/>
    <a:srgbClr val="D000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autoAdjust="0"/>
    <p:restoredTop sz="95580" autoAdjust="0"/>
  </p:normalViewPr>
  <p:slideViewPr>
    <p:cSldViewPr snapToGrid="0" snapToObjects="1">
      <p:cViewPr varScale="1">
        <p:scale>
          <a:sx n="53" d="100"/>
          <a:sy n="53" d="100"/>
        </p:scale>
        <p:origin x="126" y="120"/>
      </p:cViewPr>
      <p:guideLst>
        <p:guide orient="horz" pos="4321"/>
        <p:guide pos="7678"/>
      </p:guideLst>
    </p:cSldViewPr>
  </p:slideViewPr>
  <p:outlineViewPr>
    <p:cViewPr>
      <p:scale>
        <a:sx n="33" d="100"/>
        <a:sy n="33" d="100"/>
      </p:scale>
      <p:origin x="0" y="0"/>
    </p:cViewPr>
  </p:outlineViewPr>
  <p:notesTextViewPr>
    <p:cViewPr>
      <p:scale>
        <a:sx n="165" d="100"/>
        <a:sy n="165" d="100"/>
      </p:scale>
      <p:origin x="0" y="0"/>
    </p:cViewPr>
  </p:notesTextViewPr>
  <p:sorterViewPr>
    <p:cViewPr>
      <p:scale>
        <a:sx n="80" d="100"/>
        <a:sy n="80" d="100"/>
      </p:scale>
      <p:origin x="0" y="0"/>
    </p:cViewPr>
  </p:sorterViewPr>
  <p:notesViewPr>
    <p:cSldViewPr snapToGrid="0" snapToObjects="1" showGuides="1">
      <p:cViewPr>
        <p:scale>
          <a:sx n="155" d="100"/>
          <a:sy n="155" d="100"/>
        </p:scale>
        <p:origin x="2432" y="-15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avina" userId="84ff1bad-a479-4e48-9431-e9161d72d8a2" providerId="ADAL" clId="{5E9CE605-E20B-4767-AB13-7A24E22904D2}"/>
    <pc:docChg chg="undo custSel addSld delSld modSld sldOrd">
      <pc:chgData name="Michael Lavina" userId="84ff1bad-a479-4e48-9431-e9161d72d8a2" providerId="ADAL" clId="{5E9CE605-E20B-4767-AB13-7A24E22904D2}" dt="2019-02-26T15:40:16.447" v="8777" actId="27636"/>
      <pc:docMkLst>
        <pc:docMk/>
      </pc:docMkLst>
      <pc:sldChg chg="modSp">
        <pc:chgData name="Michael Lavina" userId="84ff1bad-a479-4e48-9431-e9161d72d8a2" providerId="ADAL" clId="{5E9CE605-E20B-4767-AB13-7A24E22904D2}" dt="2019-02-21T18:39:00.765" v="7376" actId="1036"/>
        <pc:sldMkLst>
          <pc:docMk/>
          <pc:sldMk cId="2094003115" sldId="2775"/>
        </pc:sldMkLst>
        <pc:spChg chg="mod">
          <ac:chgData name="Michael Lavina" userId="84ff1bad-a479-4e48-9431-e9161d72d8a2" providerId="ADAL" clId="{5E9CE605-E20B-4767-AB13-7A24E22904D2}" dt="2019-02-21T18:39:00.765" v="7376" actId="1036"/>
          <ac:spMkLst>
            <pc:docMk/>
            <pc:sldMk cId="2094003115" sldId="2775"/>
            <ac:spMk id="6" creationId="{00000000-0000-0000-0000-000000000000}"/>
          </ac:spMkLst>
        </pc:spChg>
        <pc:picChg chg="mod">
          <ac:chgData name="Michael Lavina" userId="84ff1bad-a479-4e48-9431-e9161d72d8a2" providerId="ADAL" clId="{5E9CE605-E20B-4767-AB13-7A24E22904D2}" dt="2019-02-21T18:39:00.765" v="7376" actId="1036"/>
          <ac:picMkLst>
            <pc:docMk/>
            <pc:sldMk cId="2094003115" sldId="2775"/>
            <ac:picMk id="8" creationId="{00000000-0000-0000-0000-000000000000}"/>
          </ac:picMkLst>
        </pc:picChg>
      </pc:sldChg>
      <pc:sldChg chg="add">
        <pc:chgData name="Michael Lavina" userId="84ff1bad-a479-4e48-9431-e9161d72d8a2" providerId="ADAL" clId="{5E9CE605-E20B-4767-AB13-7A24E22904D2}" dt="2019-02-20T20:14:12.519" v="963" actId="207"/>
        <pc:sldMkLst>
          <pc:docMk/>
          <pc:sldMk cId="4181242313" sldId="2787"/>
        </pc:sldMkLst>
      </pc:sldChg>
      <pc:sldChg chg="add">
        <pc:chgData name="Michael Lavina" userId="84ff1bad-a479-4e48-9431-e9161d72d8a2" providerId="ADAL" clId="{5E9CE605-E20B-4767-AB13-7A24E22904D2}" dt="2019-02-20T20:14:12.519" v="963" actId="207"/>
        <pc:sldMkLst>
          <pc:docMk/>
          <pc:sldMk cId="1829545241" sldId="2796"/>
        </pc:sldMkLst>
      </pc:sldChg>
      <pc:sldChg chg="modSp add">
        <pc:chgData name="Michael Lavina" userId="84ff1bad-a479-4e48-9431-e9161d72d8a2" providerId="ADAL" clId="{5E9CE605-E20B-4767-AB13-7A24E22904D2}" dt="2019-02-20T20:14:39.834" v="999" actId="27636"/>
        <pc:sldMkLst>
          <pc:docMk/>
          <pc:sldMk cId="1725683018" sldId="2799"/>
        </pc:sldMkLst>
        <pc:spChg chg="mod">
          <ac:chgData name="Michael Lavina" userId="84ff1bad-a479-4e48-9431-e9161d72d8a2" providerId="ADAL" clId="{5E9CE605-E20B-4767-AB13-7A24E22904D2}" dt="2019-02-20T20:14:39.834" v="999" actId="27636"/>
          <ac:spMkLst>
            <pc:docMk/>
            <pc:sldMk cId="1725683018" sldId="2799"/>
            <ac:spMk id="4" creationId="{1738561C-82F6-4123-B27C-C9B5C6E7FB7E}"/>
          </ac:spMkLst>
        </pc:spChg>
      </pc:sldChg>
      <pc:sldChg chg="modSp add">
        <pc:chgData name="Michael Lavina" userId="84ff1bad-a479-4e48-9431-e9161d72d8a2" providerId="ADAL" clId="{5E9CE605-E20B-4767-AB13-7A24E22904D2}" dt="2019-02-20T20:14:45.415" v="1000" actId="255"/>
        <pc:sldMkLst>
          <pc:docMk/>
          <pc:sldMk cId="1111621231" sldId="2800"/>
        </pc:sldMkLst>
        <pc:spChg chg="mod">
          <ac:chgData name="Michael Lavina" userId="84ff1bad-a479-4e48-9431-e9161d72d8a2" providerId="ADAL" clId="{5E9CE605-E20B-4767-AB13-7A24E22904D2}" dt="2019-02-20T20:14:45.415" v="1000" actId="255"/>
          <ac:spMkLst>
            <pc:docMk/>
            <pc:sldMk cId="1111621231" sldId="2800"/>
            <ac:spMk id="4" creationId="{1738561C-82F6-4123-B27C-C9B5C6E7FB7E}"/>
          </ac:spMkLst>
        </pc:spChg>
      </pc:sldChg>
      <pc:sldChg chg="modSp add">
        <pc:chgData name="Michael Lavina" userId="84ff1bad-a479-4e48-9431-e9161d72d8a2" providerId="ADAL" clId="{5E9CE605-E20B-4767-AB13-7A24E22904D2}" dt="2019-02-20T20:14:50.102" v="1001" actId="255"/>
        <pc:sldMkLst>
          <pc:docMk/>
          <pc:sldMk cId="1683153737" sldId="2801"/>
        </pc:sldMkLst>
        <pc:spChg chg="mod">
          <ac:chgData name="Michael Lavina" userId="84ff1bad-a479-4e48-9431-e9161d72d8a2" providerId="ADAL" clId="{5E9CE605-E20B-4767-AB13-7A24E22904D2}" dt="2019-02-20T20:14:50.102" v="1001" actId="255"/>
          <ac:spMkLst>
            <pc:docMk/>
            <pc:sldMk cId="1683153737" sldId="2801"/>
            <ac:spMk id="4" creationId="{1738561C-82F6-4123-B27C-C9B5C6E7FB7E}"/>
          </ac:spMkLst>
        </pc:spChg>
      </pc:sldChg>
      <pc:sldChg chg="addSp delSp modSp">
        <pc:chgData name="Michael Lavina" userId="84ff1bad-a479-4e48-9431-e9161d72d8a2" providerId="ADAL" clId="{5E9CE605-E20B-4767-AB13-7A24E22904D2}" dt="2019-02-21T14:10:32.646" v="6888" actId="1037"/>
        <pc:sldMkLst>
          <pc:docMk/>
          <pc:sldMk cId="1229674651" sldId="2882"/>
        </pc:sldMkLst>
        <pc:spChg chg="del">
          <ac:chgData name="Michael Lavina" userId="84ff1bad-a479-4e48-9431-e9161d72d8a2" providerId="ADAL" clId="{5E9CE605-E20B-4767-AB13-7A24E22904D2}" dt="2019-02-20T18:58:48.119" v="38" actId="478"/>
          <ac:spMkLst>
            <pc:docMk/>
            <pc:sldMk cId="1229674651" sldId="2882"/>
            <ac:spMk id="6" creationId="{16F0C992-9702-B449-B276-008E3AD75F8A}"/>
          </ac:spMkLst>
        </pc:spChg>
        <pc:spChg chg="mod">
          <ac:chgData name="Michael Lavina" userId="84ff1bad-a479-4e48-9431-e9161d72d8a2" providerId="ADAL" clId="{5E9CE605-E20B-4767-AB13-7A24E22904D2}" dt="2019-02-20T18:59:11.578" v="135" actId="20577"/>
          <ac:spMkLst>
            <pc:docMk/>
            <pc:sldMk cId="1229674651" sldId="2882"/>
            <ac:spMk id="7" creationId="{70A78C84-444E-AD4B-B1A0-E9BF4B0BD7BA}"/>
          </ac:spMkLst>
        </pc:spChg>
        <pc:spChg chg="del">
          <ac:chgData name="Michael Lavina" userId="84ff1bad-a479-4e48-9431-e9161d72d8a2" providerId="ADAL" clId="{5E9CE605-E20B-4767-AB13-7A24E22904D2}" dt="2019-02-20T18:59:14.553" v="136" actId="478"/>
          <ac:spMkLst>
            <pc:docMk/>
            <pc:sldMk cId="1229674651" sldId="2882"/>
            <ac:spMk id="8" creationId="{8C0499CB-045F-574F-B1F4-EEC7D4A7902D}"/>
          </ac:spMkLst>
        </pc:spChg>
        <pc:spChg chg="add mod">
          <ac:chgData name="Michael Lavina" userId="84ff1bad-a479-4e48-9431-e9161d72d8a2" providerId="ADAL" clId="{5E9CE605-E20B-4767-AB13-7A24E22904D2}" dt="2019-02-21T14:10:31.629" v="6887" actId="1037"/>
          <ac:spMkLst>
            <pc:docMk/>
            <pc:sldMk cId="1229674651" sldId="2882"/>
            <ac:spMk id="14" creationId="{AC9AF66D-54BB-4B43-A590-0993293ABFF5}"/>
          </ac:spMkLst>
        </pc:spChg>
        <pc:spChg chg="add mod">
          <ac:chgData name="Michael Lavina" userId="84ff1bad-a479-4e48-9431-e9161d72d8a2" providerId="ADAL" clId="{5E9CE605-E20B-4767-AB13-7A24E22904D2}" dt="2019-02-21T14:10:31.629" v="6887" actId="1037"/>
          <ac:spMkLst>
            <pc:docMk/>
            <pc:sldMk cId="1229674651" sldId="2882"/>
            <ac:spMk id="15" creationId="{9A07CA85-6606-4DB4-A654-A2A0DDEA0DCD}"/>
          </ac:spMkLst>
        </pc:spChg>
        <pc:spChg chg="add mod">
          <ac:chgData name="Michael Lavina" userId="84ff1bad-a479-4e48-9431-e9161d72d8a2" providerId="ADAL" clId="{5E9CE605-E20B-4767-AB13-7A24E22904D2}" dt="2019-02-21T14:10:31.629" v="6887" actId="1037"/>
          <ac:spMkLst>
            <pc:docMk/>
            <pc:sldMk cId="1229674651" sldId="2882"/>
            <ac:spMk id="16" creationId="{43D206BF-CDDA-45CA-A779-057BE52D84C7}"/>
          </ac:spMkLst>
        </pc:spChg>
        <pc:spChg chg="add del mod">
          <ac:chgData name="Michael Lavina" userId="84ff1bad-a479-4e48-9431-e9161d72d8a2" providerId="ADAL" clId="{5E9CE605-E20B-4767-AB13-7A24E22904D2}" dt="2019-02-21T14:10:29.155" v="6876" actId="1037"/>
          <ac:spMkLst>
            <pc:docMk/>
            <pc:sldMk cId="1229674651" sldId="2882"/>
            <ac:spMk id="29" creationId="{7B9879B2-96BB-4FFF-A306-DEC269A1DD31}"/>
          </ac:spMkLst>
        </pc:spChg>
        <pc:grpChg chg="add mod">
          <ac:chgData name="Michael Lavina" userId="84ff1bad-a479-4e48-9431-e9161d72d8a2" providerId="ADAL" clId="{5E9CE605-E20B-4767-AB13-7A24E22904D2}" dt="2019-02-21T14:10:32.646" v="6888" actId="1037"/>
          <ac:grpSpMkLst>
            <pc:docMk/>
            <pc:sldMk cId="1229674651" sldId="2882"/>
            <ac:grpSpMk id="17" creationId="{470375C9-537A-461D-815E-BBB81070BFC5}"/>
          </ac:grpSpMkLst>
        </pc:grpChg>
        <pc:grpChg chg="add mod">
          <ac:chgData name="Michael Lavina" userId="84ff1bad-a479-4e48-9431-e9161d72d8a2" providerId="ADAL" clId="{5E9CE605-E20B-4767-AB13-7A24E22904D2}" dt="2019-02-21T14:10:32.646" v="6888" actId="1037"/>
          <ac:grpSpMkLst>
            <pc:docMk/>
            <pc:sldMk cId="1229674651" sldId="2882"/>
            <ac:grpSpMk id="21" creationId="{242D086C-4FAB-477B-8417-B4786A874C01}"/>
          </ac:grpSpMkLst>
        </pc:grpChg>
        <pc:grpChg chg="add mod">
          <ac:chgData name="Michael Lavina" userId="84ff1bad-a479-4e48-9431-e9161d72d8a2" providerId="ADAL" clId="{5E9CE605-E20B-4767-AB13-7A24E22904D2}" dt="2019-02-21T14:10:32.646" v="6888" actId="1037"/>
          <ac:grpSpMkLst>
            <pc:docMk/>
            <pc:sldMk cId="1229674651" sldId="2882"/>
            <ac:grpSpMk id="25" creationId="{DC22CA5B-B9DB-44DD-9C97-38F0FBC0CD3B}"/>
          </ac:grpSpMkLst>
        </pc:grpChg>
        <pc:picChg chg="add mod">
          <ac:chgData name="Michael Lavina" userId="84ff1bad-a479-4e48-9431-e9161d72d8a2" providerId="ADAL" clId="{5E9CE605-E20B-4767-AB13-7A24E22904D2}" dt="2019-02-21T14:10:31.329" v="6886" actId="14100"/>
          <ac:picMkLst>
            <pc:docMk/>
            <pc:sldMk cId="1229674651" sldId="2882"/>
            <ac:picMk id="10" creationId="{84736DB2-2C04-45AA-B511-E60293E5A6BF}"/>
          </ac:picMkLst>
        </pc:picChg>
        <pc:picChg chg="add mod">
          <ac:chgData name="Michael Lavina" userId="84ff1bad-a479-4e48-9431-e9161d72d8a2" providerId="ADAL" clId="{5E9CE605-E20B-4767-AB13-7A24E22904D2}" dt="2019-02-21T14:10:31.329" v="6886" actId="14100"/>
          <ac:picMkLst>
            <pc:docMk/>
            <pc:sldMk cId="1229674651" sldId="2882"/>
            <ac:picMk id="11" creationId="{50D5996A-787E-4AFB-872B-2FF0BA08DDB8}"/>
          </ac:picMkLst>
        </pc:picChg>
        <pc:picChg chg="add mod">
          <ac:chgData name="Michael Lavina" userId="84ff1bad-a479-4e48-9431-e9161d72d8a2" providerId="ADAL" clId="{5E9CE605-E20B-4767-AB13-7A24E22904D2}" dt="2019-02-21T14:10:31.329" v="6886" actId="14100"/>
          <ac:picMkLst>
            <pc:docMk/>
            <pc:sldMk cId="1229674651" sldId="2882"/>
            <ac:picMk id="12" creationId="{668B1755-29B5-4437-9018-3A3A046FF669}"/>
          </ac:picMkLst>
        </pc:picChg>
        <pc:picChg chg="add mod">
          <ac:chgData name="Michael Lavina" userId="84ff1bad-a479-4e48-9431-e9161d72d8a2" providerId="ADAL" clId="{5E9CE605-E20B-4767-AB13-7A24E22904D2}" dt="2019-02-21T14:10:31.329" v="6886" actId="14100"/>
          <ac:picMkLst>
            <pc:docMk/>
            <pc:sldMk cId="1229674651" sldId="2882"/>
            <ac:picMk id="13" creationId="{A5784CF8-D3D2-4008-BBBF-FA5A69BD50ED}"/>
          </ac:picMkLst>
        </pc:picChg>
        <pc:cxnChg chg="del">
          <ac:chgData name="Michael Lavina" userId="84ff1bad-a479-4e48-9431-e9161d72d8a2" providerId="ADAL" clId="{5E9CE605-E20B-4767-AB13-7A24E22904D2}" dt="2019-02-20T18:58:49.377" v="39" actId="478"/>
          <ac:cxnSpMkLst>
            <pc:docMk/>
            <pc:sldMk cId="1229674651" sldId="2882"/>
            <ac:cxnSpMk id="9" creationId="{C48D071E-8418-D248-B84B-25F3828DBCC0}"/>
          </ac:cxnSpMkLst>
        </pc:cxnChg>
      </pc:sldChg>
      <pc:sldChg chg="addSp delSp modSp add">
        <pc:chgData name="Michael Lavina" userId="84ff1bad-a479-4e48-9431-e9161d72d8a2" providerId="ADAL" clId="{5E9CE605-E20B-4767-AB13-7A24E22904D2}" dt="2019-02-21T20:04:49.695" v="7703" actId="1076"/>
        <pc:sldMkLst>
          <pc:docMk/>
          <pc:sldMk cId="474977122" sldId="2889"/>
        </pc:sldMkLst>
        <pc:spChg chg="add mod">
          <ac:chgData name="Michael Lavina" userId="84ff1bad-a479-4e48-9431-e9161d72d8a2" providerId="ADAL" clId="{5E9CE605-E20B-4767-AB13-7A24E22904D2}" dt="2019-02-20T18:59:50.713" v="197" actId="20577"/>
          <ac:spMkLst>
            <pc:docMk/>
            <pc:sldMk cId="474977122" sldId="2889"/>
            <ac:spMk id="2" creationId="{D2EA1031-D284-443E-A620-C172998B930E}"/>
          </ac:spMkLst>
        </pc:spChg>
        <pc:spChg chg="add">
          <ac:chgData name="Michael Lavina" userId="84ff1bad-a479-4e48-9431-e9161d72d8a2" providerId="ADAL" clId="{5E9CE605-E20B-4767-AB13-7A24E22904D2}" dt="2019-02-20T18:59:58.490" v="198" actId="20577"/>
          <ac:spMkLst>
            <pc:docMk/>
            <pc:sldMk cId="474977122" sldId="2889"/>
            <ac:spMk id="5" creationId="{B0BF33F4-4849-4FE3-9AC1-A2B8AB833880}"/>
          </ac:spMkLst>
        </pc:spChg>
        <pc:spChg chg="add">
          <ac:chgData name="Michael Lavina" userId="84ff1bad-a479-4e48-9431-e9161d72d8a2" providerId="ADAL" clId="{5E9CE605-E20B-4767-AB13-7A24E22904D2}" dt="2019-02-20T18:59:58.490" v="198" actId="20577"/>
          <ac:spMkLst>
            <pc:docMk/>
            <pc:sldMk cId="474977122" sldId="2889"/>
            <ac:spMk id="6" creationId="{76B0128D-9DD7-4070-A62D-D8066EA475F1}"/>
          </ac:spMkLst>
        </pc:spChg>
        <pc:spChg chg="add del mod">
          <ac:chgData name="Michael Lavina" userId="84ff1bad-a479-4e48-9431-e9161d72d8a2" providerId="ADAL" clId="{5E9CE605-E20B-4767-AB13-7A24E22904D2}" dt="2019-02-21T20:04:31.857" v="7698" actId="478"/>
          <ac:spMkLst>
            <pc:docMk/>
            <pc:sldMk cId="474977122" sldId="2889"/>
            <ac:spMk id="9" creationId="{67019001-5F34-4916-8873-F9F758D3DE9C}"/>
          </ac:spMkLst>
        </pc:spChg>
        <pc:picChg chg="add">
          <ac:chgData name="Michael Lavina" userId="84ff1bad-a479-4e48-9431-e9161d72d8a2" providerId="ADAL" clId="{5E9CE605-E20B-4767-AB13-7A24E22904D2}" dt="2019-02-20T18:59:58.490" v="198" actId="20577"/>
          <ac:picMkLst>
            <pc:docMk/>
            <pc:sldMk cId="474977122" sldId="2889"/>
            <ac:picMk id="3" creationId="{F7AEB1EA-CB27-4FA0-AAE3-6CE81A8E3024}"/>
          </ac:picMkLst>
        </pc:picChg>
        <pc:picChg chg="add del">
          <ac:chgData name="Michael Lavina" userId="84ff1bad-a479-4e48-9431-e9161d72d8a2" providerId="ADAL" clId="{5E9CE605-E20B-4767-AB13-7A24E22904D2}" dt="2019-02-21T20:04:43.401" v="7699" actId="478"/>
          <ac:picMkLst>
            <pc:docMk/>
            <pc:sldMk cId="474977122" sldId="2889"/>
            <ac:picMk id="4" creationId="{8FFEEF27-4401-431E-A669-CD7DA6D9D042}"/>
          </ac:picMkLst>
        </pc:picChg>
        <pc:picChg chg="add mod">
          <ac:chgData name="Michael Lavina" userId="84ff1bad-a479-4e48-9431-e9161d72d8a2" providerId="ADAL" clId="{5E9CE605-E20B-4767-AB13-7A24E22904D2}" dt="2019-02-21T20:04:49.695" v="7703" actId="1076"/>
          <ac:picMkLst>
            <pc:docMk/>
            <pc:sldMk cId="474977122" sldId="2889"/>
            <ac:picMk id="10" creationId="{86153E10-4ABB-4AB3-8877-6F6E82D0C757}"/>
          </ac:picMkLst>
        </pc:picChg>
        <pc:cxnChg chg="add">
          <ac:chgData name="Michael Lavina" userId="84ff1bad-a479-4e48-9431-e9161d72d8a2" providerId="ADAL" clId="{5E9CE605-E20B-4767-AB13-7A24E22904D2}" dt="2019-02-20T18:59:58.490" v="198" actId="20577"/>
          <ac:cxnSpMkLst>
            <pc:docMk/>
            <pc:sldMk cId="474977122" sldId="2889"/>
            <ac:cxnSpMk id="7" creationId="{0438FB0C-EAF0-44FA-A5F8-7B02BE68DC0D}"/>
          </ac:cxnSpMkLst>
        </pc:cxnChg>
        <pc:cxnChg chg="add">
          <ac:chgData name="Michael Lavina" userId="84ff1bad-a479-4e48-9431-e9161d72d8a2" providerId="ADAL" clId="{5E9CE605-E20B-4767-AB13-7A24E22904D2}" dt="2019-02-20T18:59:58.490" v="198" actId="20577"/>
          <ac:cxnSpMkLst>
            <pc:docMk/>
            <pc:sldMk cId="474977122" sldId="2889"/>
            <ac:cxnSpMk id="8" creationId="{1BB501E6-3DBC-4CE6-8A66-BC3B59D49851}"/>
          </ac:cxnSpMkLst>
        </pc:cxnChg>
      </pc:sldChg>
      <pc:sldChg chg="addSp modSp add ord">
        <pc:chgData name="Michael Lavina" userId="84ff1bad-a479-4e48-9431-e9161d72d8a2" providerId="ADAL" clId="{5E9CE605-E20B-4767-AB13-7A24E22904D2}" dt="2019-02-21T18:49:25.697" v="7492" actId="2696"/>
        <pc:sldMkLst>
          <pc:docMk/>
          <pc:sldMk cId="825921717" sldId="2890"/>
        </pc:sldMkLst>
        <pc:spChg chg="add mod">
          <ac:chgData name="Michael Lavina" userId="84ff1bad-a479-4e48-9431-e9161d72d8a2" providerId="ADAL" clId="{5E9CE605-E20B-4767-AB13-7A24E22904D2}" dt="2019-02-20T21:10:33.791" v="3785" actId="20577"/>
          <ac:spMkLst>
            <pc:docMk/>
            <pc:sldMk cId="825921717" sldId="2890"/>
            <ac:spMk id="2" creationId="{2DEF5E9C-0A1F-4541-966D-301D692C3D58}"/>
          </ac:spMkLst>
        </pc:spChg>
        <pc:spChg chg="add">
          <ac:chgData name="Michael Lavina" userId="84ff1bad-a479-4e48-9431-e9161d72d8a2" providerId="ADAL" clId="{5E9CE605-E20B-4767-AB13-7A24E22904D2}" dt="2019-02-20T19:01:06.913" v="285" actId="20577"/>
          <ac:spMkLst>
            <pc:docMk/>
            <pc:sldMk cId="825921717" sldId="2890"/>
            <ac:spMk id="3" creationId="{DC3344AD-F7E7-4721-8C1F-207DEBBFF1D3}"/>
          </ac:spMkLst>
        </pc:spChg>
        <pc:spChg chg="add">
          <ac:chgData name="Michael Lavina" userId="84ff1bad-a479-4e48-9431-e9161d72d8a2" providerId="ADAL" clId="{5E9CE605-E20B-4767-AB13-7A24E22904D2}" dt="2019-02-20T19:01:06.913" v="285" actId="20577"/>
          <ac:spMkLst>
            <pc:docMk/>
            <pc:sldMk cId="825921717" sldId="2890"/>
            <ac:spMk id="4" creationId="{8ABE6733-D835-49D5-826B-62C64FACFCB3}"/>
          </ac:spMkLst>
        </pc:spChg>
        <pc:spChg chg="add">
          <ac:chgData name="Michael Lavina" userId="84ff1bad-a479-4e48-9431-e9161d72d8a2" providerId="ADAL" clId="{5E9CE605-E20B-4767-AB13-7A24E22904D2}" dt="2019-02-20T19:01:06.913" v="285" actId="20577"/>
          <ac:spMkLst>
            <pc:docMk/>
            <pc:sldMk cId="825921717" sldId="2890"/>
            <ac:spMk id="7" creationId="{E8177156-0D46-46EF-9143-70802280C4E2}"/>
          </ac:spMkLst>
        </pc:spChg>
        <pc:spChg chg="add">
          <ac:chgData name="Michael Lavina" userId="84ff1bad-a479-4e48-9431-e9161d72d8a2" providerId="ADAL" clId="{5E9CE605-E20B-4767-AB13-7A24E22904D2}" dt="2019-02-20T19:01:06.913" v="285" actId="20577"/>
          <ac:spMkLst>
            <pc:docMk/>
            <pc:sldMk cId="825921717" sldId="2890"/>
            <ac:spMk id="8" creationId="{4E8E9013-90EC-4BA1-90C3-71B8647FB9FD}"/>
          </ac:spMkLst>
        </pc:spChg>
        <pc:spChg chg="add">
          <ac:chgData name="Michael Lavina" userId="84ff1bad-a479-4e48-9431-e9161d72d8a2" providerId="ADAL" clId="{5E9CE605-E20B-4767-AB13-7A24E22904D2}" dt="2019-02-20T19:01:06.913" v="285" actId="20577"/>
          <ac:spMkLst>
            <pc:docMk/>
            <pc:sldMk cId="825921717" sldId="2890"/>
            <ac:spMk id="16" creationId="{E307C3BE-9D32-477B-8CFC-8F87EE1C5584}"/>
          </ac:spMkLst>
        </pc:spChg>
        <pc:picChg chg="add">
          <ac:chgData name="Michael Lavina" userId="84ff1bad-a479-4e48-9431-e9161d72d8a2" providerId="ADAL" clId="{5E9CE605-E20B-4767-AB13-7A24E22904D2}" dt="2019-02-20T19:01:06.913" v="285" actId="20577"/>
          <ac:picMkLst>
            <pc:docMk/>
            <pc:sldMk cId="825921717" sldId="2890"/>
            <ac:picMk id="5" creationId="{ABBC4654-7967-4631-99BF-68ADEE172C04}"/>
          </ac:picMkLst>
        </pc:picChg>
        <pc:picChg chg="add">
          <ac:chgData name="Michael Lavina" userId="84ff1bad-a479-4e48-9431-e9161d72d8a2" providerId="ADAL" clId="{5E9CE605-E20B-4767-AB13-7A24E22904D2}" dt="2019-02-20T19:01:06.913" v="285" actId="20577"/>
          <ac:picMkLst>
            <pc:docMk/>
            <pc:sldMk cId="825921717" sldId="2890"/>
            <ac:picMk id="6" creationId="{7A063BE5-278D-4E1D-91F6-0CCC1DECC9AD}"/>
          </ac:picMkLst>
        </pc:picChg>
        <pc:picChg chg="add">
          <ac:chgData name="Michael Lavina" userId="84ff1bad-a479-4e48-9431-e9161d72d8a2" providerId="ADAL" clId="{5E9CE605-E20B-4767-AB13-7A24E22904D2}" dt="2019-02-20T19:01:06.913" v="285" actId="20577"/>
          <ac:picMkLst>
            <pc:docMk/>
            <pc:sldMk cId="825921717" sldId="2890"/>
            <ac:picMk id="9" creationId="{36B7694C-A869-40D3-8FCB-7415C64849E4}"/>
          </ac:picMkLst>
        </pc:picChg>
        <pc:picChg chg="add">
          <ac:chgData name="Michael Lavina" userId="84ff1bad-a479-4e48-9431-e9161d72d8a2" providerId="ADAL" clId="{5E9CE605-E20B-4767-AB13-7A24E22904D2}" dt="2019-02-20T19:01:06.913" v="285" actId="20577"/>
          <ac:picMkLst>
            <pc:docMk/>
            <pc:sldMk cId="825921717" sldId="2890"/>
            <ac:picMk id="10" creationId="{010E08AB-2F54-4069-A683-082BE2C786C4}"/>
          </ac:picMkLst>
        </pc:picChg>
        <pc:picChg chg="add">
          <ac:chgData name="Michael Lavina" userId="84ff1bad-a479-4e48-9431-e9161d72d8a2" providerId="ADAL" clId="{5E9CE605-E20B-4767-AB13-7A24E22904D2}" dt="2019-02-20T19:01:06.913" v="285" actId="20577"/>
          <ac:picMkLst>
            <pc:docMk/>
            <pc:sldMk cId="825921717" sldId="2890"/>
            <ac:picMk id="11" creationId="{E29EBE22-BF38-4347-BB20-B17ECD5FFF89}"/>
          </ac:picMkLst>
        </pc:picChg>
        <pc:picChg chg="add">
          <ac:chgData name="Michael Lavina" userId="84ff1bad-a479-4e48-9431-e9161d72d8a2" providerId="ADAL" clId="{5E9CE605-E20B-4767-AB13-7A24E22904D2}" dt="2019-02-20T19:01:06.913" v="285" actId="20577"/>
          <ac:picMkLst>
            <pc:docMk/>
            <pc:sldMk cId="825921717" sldId="2890"/>
            <ac:picMk id="12" creationId="{EC4E40A7-B289-43B3-BEE2-EC1149A0200C}"/>
          </ac:picMkLst>
        </pc:picChg>
        <pc:cxnChg chg="add">
          <ac:chgData name="Michael Lavina" userId="84ff1bad-a479-4e48-9431-e9161d72d8a2" providerId="ADAL" clId="{5E9CE605-E20B-4767-AB13-7A24E22904D2}" dt="2019-02-20T19:01:06.913" v="285" actId="20577"/>
          <ac:cxnSpMkLst>
            <pc:docMk/>
            <pc:sldMk cId="825921717" sldId="2890"/>
            <ac:cxnSpMk id="13" creationId="{C2C46756-C965-401C-B69E-5B59BCCEED9D}"/>
          </ac:cxnSpMkLst>
        </pc:cxnChg>
        <pc:cxnChg chg="add">
          <ac:chgData name="Michael Lavina" userId="84ff1bad-a479-4e48-9431-e9161d72d8a2" providerId="ADAL" clId="{5E9CE605-E20B-4767-AB13-7A24E22904D2}" dt="2019-02-20T19:01:06.913" v="285" actId="20577"/>
          <ac:cxnSpMkLst>
            <pc:docMk/>
            <pc:sldMk cId="825921717" sldId="2890"/>
            <ac:cxnSpMk id="14" creationId="{EFEDC2E6-87A6-4952-A8B0-CC6DF3B7C531}"/>
          </ac:cxnSpMkLst>
        </pc:cxnChg>
        <pc:cxnChg chg="add">
          <ac:chgData name="Michael Lavina" userId="84ff1bad-a479-4e48-9431-e9161d72d8a2" providerId="ADAL" clId="{5E9CE605-E20B-4767-AB13-7A24E22904D2}" dt="2019-02-20T19:01:06.913" v="285" actId="20577"/>
          <ac:cxnSpMkLst>
            <pc:docMk/>
            <pc:sldMk cId="825921717" sldId="2890"/>
            <ac:cxnSpMk id="15" creationId="{871F3AEA-4BF2-45B5-89FA-D147C70D1F87}"/>
          </ac:cxnSpMkLst>
        </pc:cxnChg>
      </pc:sldChg>
      <pc:sldChg chg="addSp delSp modSp add ord">
        <pc:chgData name="Michael Lavina" userId="84ff1bad-a479-4e48-9431-e9161d72d8a2" providerId="ADAL" clId="{5E9CE605-E20B-4767-AB13-7A24E22904D2}" dt="2019-02-21T20:05:02.821" v="7718" actId="1035"/>
        <pc:sldMkLst>
          <pc:docMk/>
          <pc:sldMk cId="558913383" sldId="2891"/>
        </pc:sldMkLst>
        <pc:spChg chg="add del mod">
          <ac:chgData name="Michael Lavina" userId="84ff1bad-a479-4e48-9431-e9161d72d8a2" providerId="ADAL" clId="{5E9CE605-E20B-4767-AB13-7A24E22904D2}" dt="2019-02-20T19:02:02.456" v="342" actId="478"/>
          <ac:spMkLst>
            <pc:docMk/>
            <pc:sldMk cId="558913383" sldId="2891"/>
            <ac:spMk id="2" creationId="{27A139D6-73FE-42A5-A25A-EB572EF23F5D}"/>
          </ac:spMkLst>
        </pc:spChg>
        <pc:spChg chg="add mod">
          <ac:chgData name="Michael Lavina" userId="84ff1bad-a479-4e48-9431-e9161d72d8a2" providerId="ADAL" clId="{5E9CE605-E20B-4767-AB13-7A24E22904D2}" dt="2019-02-20T21:39:40.858" v="4255" actId="20577"/>
          <ac:spMkLst>
            <pc:docMk/>
            <pc:sldMk cId="558913383" sldId="2891"/>
            <ac:spMk id="3" creationId="{05583B5F-E304-4DE5-922A-CB11DE3E917C}"/>
          </ac:spMkLst>
        </pc:spChg>
        <pc:spChg chg="add mod">
          <ac:chgData name="Michael Lavina" userId="84ff1bad-a479-4e48-9431-e9161d72d8a2" providerId="ADAL" clId="{5E9CE605-E20B-4767-AB13-7A24E22904D2}" dt="2019-02-20T20:13:06.479" v="962" actId="113"/>
          <ac:spMkLst>
            <pc:docMk/>
            <pc:sldMk cId="558913383" sldId="2891"/>
            <ac:spMk id="4" creationId="{FE3904B5-A400-4F88-A28A-5C6EB1F5EB6A}"/>
          </ac:spMkLst>
        </pc:spChg>
        <pc:spChg chg="add mod">
          <ac:chgData name="Michael Lavina" userId="84ff1bad-a479-4e48-9431-e9161d72d8a2" providerId="ADAL" clId="{5E9CE605-E20B-4767-AB13-7A24E22904D2}" dt="2019-02-20T20:12:37.436" v="909" actId="20577"/>
          <ac:spMkLst>
            <pc:docMk/>
            <pc:sldMk cId="558913383" sldId="2891"/>
            <ac:spMk id="6" creationId="{BF03A635-1BA9-4164-A7EF-BDBF6ED01313}"/>
          </ac:spMkLst>
        </pc:spChg>
        <pc:spChg chg="add mod">
          <ac:chgData name="Michael Lavina" userId="84ff1bad-a479-4e48-9431-e9161d72d8a2" providerId="ADAL" clId="{5E9CE605-E20B-4767-AB13-7A24E22904D2}" dt="2019-02-20T19:03:14.335" v="606" actId="1076"/>
          <ac:spMkLst>
            <pc:docMk/>
            <pc:sldMk cId="558913383" sldId="2891"/>
            <ac:spMk id="7" creationId="{21176131-8F46-4F4D-9BC9-8F8FE4A0FFCA}"/>
          </ac:spMkLst>
        </pc:spChg>
        <pc:spChg chg="add mod">
          <ac:chgData name="Michael Lavina" userId="84ff1bad-a479-4e48-9431-e9161d72d8a2" providerId="ADAL" clId="{5E9CE605-E20B-4767-AB13-7A24E22904D2}" dt="2019-02-20T19:03:14.335" v="606" actId="1076"/>
          <ac:spMkLst>
            <pc:docMk/>
            <pc:sldMk cId="558913383" sldId="2891"/>
            <ac:spMk id="11" creationId="{08B56FE2-46DF-45A9-B335-C60A45C98A24}"/>
          </ac:spMkLst>
        </pc:spChg>
        <pc:spChg chg="add mod">
          <ac:chgData name="Michael Lavina" userId="84ff1bad-a479-4e48-9431-e9161d72d8a2" providerId="ADAL" clId="{5E9CE605-E20B-4767-AB13-7A24E22904D2}" dt="2019-02-20T19:03:14.335" v="606" actId="1076"/>
          <ac:spMkLst>
            <pc:docMk/>
            <pc:sldMk cId="558913383" sldId="2891"/>
            <ac:spMk id="12" creationId="{6F873EE3-A718-435C-A642-94C976B191B9}"/>
          </ac:spMkLst>
        </pc:spChg>
        <pc:spChg chg="add mod">
          <ac:chgData name="Michael Lavina" userId="84ff1bad-a479-4e48-9431-e9161d72d8a2" providerId="ADAL" clId="{5E9CE605-E20B-4767-AB13-7A24E22904D2}" dt="2019-02-20T19:03:14.335" v="606" actId="1076"/>
          <ac:spMkLst>
            <pc:docMk/>
            <pc:sldMk cId="558913383" sldId="2891"/>
            <ac:spMk id="13" creationId="{9A0DF81A-4C0C-45EC-B1C8-32DB2EA99038}"/>
          </ac:spMkLst>
        </pc:spChg>
        <pc:spChg chg="add mod">
          <ac:chgData name="Michael Lavina" userId="84ff1bad-a479-4e48-9431-e9161d72d8a2" providerId="ADAL" clId="{5E9CE605-E20B-4767-AB13-7A24E22904D2}" dt="2019-02-20T19:03:14.335" v="606" actId="1076"/>
          <ac:spMkLst>
            <pc:docMk/>
            <pc:sldMk cId="558913383" sldId="2891"/>
            <ac:spMk id="14" creationId="{1946CED0-EA3C-46E7-93C7-DE3406F69704}"/>
          </ac:spMkLst>
        </pc:spChg>
        <pc:spChg chg="add mod">
          <ac:chgData name="Michael Lavina" userId="84ff1bad-a479-4e48-9431-e9161d72d8a2" providerId="ADAL" clId="{5E9CE605-E20B-4767-AB13-7A24E22904D2}" dt="2019-02-20T19:03:14.335" v="606" actId="1076"/>
          <ac:spMkLst>
            <pc:docMk/>
            <pc:sldMk cId="558913383" sldId="2891"/>
            <ac:spMk id="15" creationId="{71455639-8AB5-4F3F-AFA4-2E6D9FD5D173}"/>
          </ac:spMkLst>
        </pc:spChg>
        <pc:spChg chg="add mod">
          <ac:chgData name="Michael Lavina" userId="84ff1bad-a479-4e48-9431-e9161d72d8a2" providerId="ADAL" clId="{5E9CE605-E20B-4767-AB13-7A24E22904D2}" dt="2019-02-20T19:03:14.335" v="606" actId="1076"/>
          <ac:spMkLst>
            <pc:docMk/>
            <pc:sldMk cId="558913383" sldId="2891"/>
            <ac:spMk id="16" creationId="{2E8FAF4A-1D5F-4463-8A4E-0132FE91B206}"/>
          </ac:spMkLst>
        </pc:spChg>
        <pc:spChg chg="add mod">
          <ac:chgData name="Michael Lavina" userId="84ff1bad-a479-4e48-9431-e9161d72d8a2" providerId="ADAL" clId="{5E9CE605-E20B-4767-AB13-7A24E22904D2}" dt="2019-02-20T19:03:14.335" v="606" actId="1076"/>
          <ac:spMkLst>
            <pc:docMk/>
            <pc:sldMk cId="558913383" sldId="2891"/>
            <ac:spMk id="17" creationId="{7DE5BF6A-1A8E-48EE-AF09-F6C62BBCE195}"/>
          </ac:spMkLst>
        </pc:spChg>
        <pc:spChg chg="add mod">
          <ac:chgData name="Michael Lavina" userId="84ff1bad-a479-4e48-9431-e9161d72d8a2" providerId="ADAL" clId="{5E9CE605-E20B-4767-AB13-7A24E22904D2}" dt="2019-02-20T19:03:14.335" v="606" actId="1076"/>
          <ac:spMkLst>
            <pc:docMk/>
            <pc:sldMk cId="558913383" sldId="2891"/>
            <ac:spMk id="18" creationId="{5BDCA076-CB07-40FD-AF28-E3DE74A241E0}"/>
          </ac:spMkLst>
        </pc:spChg>
        <pc:spChg chg="add mod">
          <ac:chgData name="Michael Lavina" userId="84ff1bad-a479-4e48-9431-e9161d72d8a2" providerId="ADAL" clId="{5E9CE605-E20B-4767-AB13-7A24E22904D2}" dt="2019-02-21T20:05:02.821" v="7718" actId="1035"/>
          <ac:spMkLst>
            <pc:docMk/>
            <pc:sldMk cId="558913383" sldId="2891"/>
            <ac:spMk id="19" creationId="{F88AA5D0-9FFE-4A62-86CB-427DF18F223E}"/>
          </ac:spMkLst>
        </pc:spChg>
        <pc:spChg chg="add mod">
          <ac:chgData name="Michael Lavina" userId="84ff1bad-a479-4e48-9431-e9161d72d8a2" providerId="ADAL" clId="{5E9CE605-E20B-4767-AB13-7A24E22904D2}" dt="2019-02-20T19:03:14.335" v="606" actId="1076"/>
          <ac:spMkLst>
            <pc:docMk/>
            <pc:sldMk cId="558913383" sldId="2891"/>
            <ac:spMk id="20" creationId="{D72B590F-F395-44F5-BFC4-67DACB621BDC}"/>
          </ac:spMkLst>
        </pc:spChg>
        <pc:spChg chg="add del mod">
          <ac:chgData name="Michael Lavina" userId="84ff1bad-a479-4e48-9431-e9161d72d8a2" providerId="ADAL" clId="{5E9CE605-E20B-4767-AB13-7A24E22904D2}" dt="2019-02-20T20:11:47.388" v="832" actId="478"/>
          <ac:spMkLst>
            <pc:docMk/>
            <pc:sldMk cId="558913383" sldId="2891"/>
            <ac:spMk id="21" creationId="{A7732770-3080-41CD-9748-EE2F1A86B240}"/>
          </ac:spMkLst>
        </pc:spChg>
        <pc:grpChg chg="add mod">
          <ac:chgData name="Michael Lavina" userId="84ff1bad-a479-4e48-9431-e9161d72d8a2" providerId="ADAL" clId="{5E9CE605-E20B-4767-AB13-7A24E22904D2}" dt="2019-02-20T19:03:14.335" v="606" actId="1076"/>
          <ac:grpSpMkLst>
            <pc:docMk/>
            <pc:sldMk cId="558913383" sldId="2891"/>
            <ac:grpSpMk id="8" creationId="{E7629240-CBB1-4FDF-A351-0D7F2105A4A4}"/>
          </ac:grpSpMkLst>
        </pc:grpChg>
        <pc:picChg chg="add mod">
          <ac:chgData name="Michael Lavina" userId="84ff1bad-a479-4e48-9431-e9161d72d8a2" providerId="ADAL" clId="{5E9CE605-E20B-4767-AB13-7A24E22904D2}" dt="2019-02-20T19:03:14.335" v="606" actId="1076"/>
          <ac:picMkLst>
            <pc:docMk/>
            <pc:sldMk cId="558913383" sldId="2891"/>
            <ac:picMk id="5" creationId="{A22DB00B-DEC6-45C1-836F-06040483D712}"/>
          </ac:picMkLst>
        </pc:picChg>
      </pc:sldChg>
      <pc:sldChg chg="addSp delSp modSp add ord">
        <pc:chgData name="Michael Lavina" userId="84ff1bad-a479-4e48-9431-e9161d72d8a2" providerId="ADAL" clId="{5E9CE605-E20B-4767-AB13-7A24E22904D2}" dt="2019-02-20T22:11:52.291" v="4967" actId="207"/>
        <pc:sldMkLst>
          <pc:docMk/>
          <pc:sldMk cId="4112021480" sldId="2892"/>
        </pc:sldMkLst>
        <pc:spChg chg="add del mod">
          <ac:chgData name="Michael Lavina" userId="84ff1bad-a479-4e48-9431-e9161d72d8a2" providerId="ADAL" clId="{5E9CE605-E20B-4767-AB13-7A24E22904D2}" dt="2019-02-20T20:15:05.725" v="1002" actId="478"/>
          <ac:spMkLst>
            <pc:docMk/>
            <pc:sldMk cId="4112021480" sldId="2892"/>
            <ac:spMk id="2" creationId="{3096AACE-0039-4E86-AE07-B948E74857D7}"/>
          </ac:spMkLst>
        </pc:spChg>
        <pc:spChg chg="add mod">
          <ac:chgData name="Michael Lavina" userId="84ff1bad-a479-4e48-9431-e9161d72d8a2" providerId="ADAL" clId="{5E9CE605-E20B-4767-AB13-7A24E22904D2}" dt="2019-02-20T21:56:07.218" v="4693" actId="20577"/>
          <ac:spMkLst>
            <pc:docMk/>
            <pc:sldMk cId="4112021480" sldId="2892"/>
            <ac:spMk id="3" creationId="{1C810C92-C92B-4C2B-A10C-C963801EAAE0}"/>
          </ac:spMkLst>
        </pc:spChg>
        <pc:spChg chg="add del">
          <ac:chgData name="Michael Lavina" userId="84ff1bad-a479-4e48-9431-e9161d72d8a2" providerId="ADAL" clId="{5E9CE605-E20B-4767-AB13-7A24E22904D2}" dt="2019-02-20T20:16:00.299" v="1118" actId="478"/>
          <ac:spMkLst>
            <pc:docMk/>
            <pc:sldMk cId="4112021480" sldId="2892"/>
            <ac:spMk id="6" creationId="{145E5175-9DC0-4854-8176-36FA55F1EC1A}"/>
          </ac:spMkLst>
        </pc:spChg>
        <pc:spChg chg="add del">
          <ac:chgData name="Michael Lavina" userId="84ff1bad-a479-4e48-9431-e9161d72d8a2" providerId="ADAL" clId="{5E9CE605-E20B-4767-AB13-7A24E22904D2}" dt="2019-02-20T20:16:00.299" v="1118" actId="478"/>
          <ac:spMkLst>
            <pc:docMk/>
            <pc:sldMk cId="4112021480" sldId="2892"/>
            <ac:spMk id="7" creationId="{57E88D3D-2166-4345-A1B3-33EB5FA00074}"/>
          </ac:spMkLst>
        </pc:spChg>
        <pc:spChg chg="add mod">
          <ac:chgData name="Michael Lavina" userId="84ff1bad-a479-4e48-9431-e9161d72d8a2" providerId="ADAL" clId="{5E9CE605-E20B-4767-AB13-7A24E22904D2}" dt="2019-02-20T21:55:58.893" v="4654" actId="20577"/>
          <ac:spMkLst>
            <pc:docMk/>
            <pc:sldMk cId="4112021480" sldId="2892"/>
            <ac:spMk id="15" creationId="{87A4DE98-A89A-4CBD-B61A-883F70F571C2}"/>
          </ac:spMkLst>
        </pc:spChg>
        <pc:spChg chg="add mod">
          <ac:chgData name="Michael Lavina" userId="84ff1bad-a479-4e48-9431-e9161d72d8a2" providerId="ADAL" clId="{5E9CE605-E20B-4767-AB13-7A24E22904D2}" dt="2019-02-20T20:19:34.441" v="1444" actId="1036"/>
          <ac:spMkLst>
            <pc:docMk/>
            <pc:sldMk cId="4112021480" sldId="2892"/>
            <ac:spMk id="17" creationId="{F75A932C-7522-4F69-8FD1-B0C775A4DEFE}"/>
          </ac:spMkLst>
        </pc:spChg>
        <pc:spChg chg="add mod">
          <ac:chgData name="Michael Lavina" userId="84ff1bad-a479-4e48-9431-e9161d72d8a2" providerId="ADAL" clId="{5E9CE605-E20B-4767-AB13-7A24E22904D2}" dt="2019-02-20T20:19:37.247" v="1452" actId="1036"/>
          <ac:spMkLst>
            <pc:docMk/>
            <pc:sldMk cId="4112021480" sldId="2892"/>
            <ac:spMk id="20" creationId="{85BF2FAD-668C-41D3-8426-308339D6FB29}"/>
          </ac:spMkLst>
        </pc:spChg>
        <pc:spChg chg="add mod">
          <ac:chgData name="Michael Lavina" userId="84ff1bad-a479-4e48-9431-e9161d72d8a2" providerId="ADAL" clId="{5E9CE605-E20B-4767-AB13-7A24E22904D2}" dt="2019-02-20T20:22:52.904" v="1631" actId="1038"/>
          <ac:spMkLst>
            <pc:docMk/>
            <pc:sldMk cId="4112021480" sldId="2892"/>
            <ac:spMk id="25" creationId="{76A3E4B1-A7B6-4493-B871-08F7E626A9AD}"/>
          </ac:spMkLst>
        </pc:spChg>
        <pc:spChg chg="add mod">
          <ac:chgData name="Michael Lavina" userId="84ff1bad-a479-4e48-9431-e9161d72d8a2" providerId="ADAL" clId="{5E9CE605-E20B-4767-AB13-7A24E22904D2}" dt="2019-02-20T20:21:11.647" v="1509" actId="207"/>
          <ac:spMkLst>
            <pc:docMk/>
            <pc:sldMk cId="4112021480" sldId="2892"/>
            <ac:spMk id="26" creationId="{0596FCE1-57C5-4A7C-A575-2B455B095CCD}"/>
          </ac:spMkLst>
        </pc:spChg>
        <pc:spChg chg="add mod">
          <ac:chgData name="Michael Lavina" userId="84ff1bad-a479-4e48-9431-e9161d72d8a2" providerId="ADAL" clId="{5E9CE605-E20B-4767-AB13-7A24E22904D2}" dt="2019-02-20T20:21:07.974" v="1508" actId="207"/>
          <ac:spMkLst>
            <pc:docMk/>
            <pc:sldMk cId="4112021480" sldId="2892"/>
            <ac:spMk id="27" creationId="{AF6EA6F9-13B9-4E0B-97C4-F0CBDED7A714}"/>
          </ac:spMkLst>
        </pc:spChg>
        <pc:spChg chg="add mod">
          <ac:chgData name="Michael Lavina" userId="84ff1bad-a479-4e48-9431-e9161d72d8a2" providerId="ADAL" clId="{5E9CE605-E20B-4767-AB13-7A24E22904D2}" dt="2019-02-20T20:21:15.527" v="1510" actId="207"/>
          <ac:spMkLst>
            <pc:docMk/>
            <pc:sldMk cId="4112021480" sldId="2892"/>
            <ac:spMk id="28" creationId="{69617113-CB4D-487D-8066-3E36F38B2F6B}"/>
          </ac:spMkLst>
        </pc:spChg>
        <pc:spChg chg="add mod">
          <ac:chgData name="Michael Lavina" userId="84ff1bad-a479-4e48-9431-e9161d72d8a2" providerId="ADAL" clId="{5E9CE605-E20B-4767-AB13-7A24E22904D2}" dt="2019-02-20T21:12:02.514" v="3789" actId="20577"/>
          <ac:spMkLst>
            <pc:docMk/>
            <pc:sldMk cId="4112021480" sldId="2892"/>
            <ac:spMk id="29" creationId="{695C1C87-1270-43B9-A8B5-0F4CE3482C91}"/>
          </ac:spMkLst>
        </pc:spChg>
        <pc:spChg chg="add mod">
          <ac:chgData name="Michael Lavina" userId="84ff1bad-a479-4e48-9431-e9161d72d8a2" providerId="ADAL" clId="{5E9CE605-E20B-4767-AB13-7A24E22904D2}" dt="2019-02-20T20:24:18.248" v="1660" actId="408"/>
          <ac:spMkLst>
            <pc:docMk/>
            <pc:sldMk cId="4112021480" sldId="2892"/>
            <ac:spMk id="30" creationId="{3A500A6E-0814-4E98-8280-4690B6A6612B}"/>
          </ac:spMkLst>
        </pc:spChg>
        <pc:spChg chg="add del mod">
          <ac:chgData name="Michael Lavina" userId="84ff1bad-a479-4e48-9431-e9161d72d8a2" providerId="ADAL" clId="{5E9CE605-E20B-4767-AB13-7A24E22904D2}" dt="2019-02-20T21:56:09.081" v="4695" actId="478"/>
          <ac:spMkLst>
            <pc:docMk/>
            <pc:sldMk cId="4112021480" sldId="2892"/>
            <ac:spMk id="31" creationId="{99F2C6BE-A27B-4C10-9610-F62637AEEE78}"/>
          </ac:spMkLst>
        </pc:spChg>
        <pc:spChg chg="add mod">
          <ac:chgData name="Michael Lavina" userId="84ff1bad-a479-4e48-9431-e9161d72d8a2" providerId="ADAL" clId="{5E9CE605-E20B-4767-AB13-7A24E22904D2}" dt="2019-02-20T20:24:28.173" v="1662" actId="408"/>
          <ac:spMkLst>
            <pc:docMk/>
            <pc:sldMk cId="4112021480" sldId="2892"/>
            <ac:spMk id="32" creationId="{D9B92983-9EF4-4242-942F-4A8FDC7D4920}"/>
          </ac:spMkLst>
        </pc:spChg>
        <pc:spChg chg="add mod">
          <ac:chgData name="Michael Lavina" userId="84ff1bad-a479-4e48-9431-e9161d72d8a2" providerId="ADAL" clId="{5E9CE605-E20B-4767-AB13-7A24E22904D2}" dt="2019-02-20T20:24:28.173" v="1662" actId="408"/>
          <ac:spMkLst>
            <pc:docMk/>
            <pc:sldMk cId="4112021480" sldId="2892"/>
            <ac:spMk id="33" creationId="{694C683B-E98C-43AB-859E-6BDED69EB3E8}"/>
          </ac:spMkLst>
        </pc:spChg>
        <pc:spChg chg="add mod">
          <ac:chgData name="Michael Lavina" userId="84ff1bad-a479-4e48-9431-e9161d72d8a2" providerId="ADAL" clId="{5E9CE605-E20B-4767-AB13-7A24E22904D2}" dt="2019-02-20T20:24:28.173" v="1662" actId="408"/>
          <ac:spMkLst>
            <pc:docMk/>
            <pc:sldMk cId="4112021480" sldId="2892"/>
            <ac:spMk id="34" creationId="{0341F1D6-1F34-4328-B906-CC567F31A1CF}"/>
          </ac:spMkLst>
        </pc:spChg>
        <pc:spChg chg="add mod">
          <ac:chgData name="Michael Lavina" userId="84ff1bad-a479-4e48-9431-e9161d72d8a2" providerId="ADAL" clId="{5E9CE605-E20B-4767-AB13-7A24E22904D2}" dt="2019-02-20T20:24:28.173" v="1662" actId="408"/>
          <ac:spMkLst>
            <pc:docMk/>
            <pc:sldMk cId="4112021480" sldId="2892"/>
            <ac:spMk id="35" creationId="{E1E5390C-049F-44DB-9AA4-749C8F26DEF3}"/>
          </ac:spMkLst>
        </pc:spChg>
        <pc:spChg chg="add mod">
          <ac:chgData name="Michael Lavina" userId="84ff1bad-a479-4e48-9431-e9161d72d8a2" providerId="ADAL" clId="{5E9CE605-E20B-4767-AB13-7A24E22904D2}" dt="2019-02-20T20:24:28.173" v="1662" actId="408"/>
          <ac:spMkLst>
            <pc:docMk/>
            <pc:sldMk cId="4112021480" sldId="2892"/>
            <ac:spMk id="36" creationId="{540347E7-C4CC-494A-B14E-F1C9AC688CE4}"/>
          </ac:spMkLst>
        </pc:spChg>
        <pc:picChg chg="add del">
          <ac:chgData name="Michael Lavina" userId="84ff1bad-a479-4e48-9431-e9161d72d8a2" providerId="ADAL" clId="{5E9CE605-E20B-4767-AB13-7A24E22904D2}" dt="2019-02-20T20:16:00.299" v="1118" actId="478"/>
          <ac:picMkLst>
            <pc:docMk/>
            <pc:sldMk cId="4112021480" sldId="2892"/>
            <ac:picMk id="4" creationId="{11F8D5CF-4218-4C98-864D-3D955D566BB2}"/>
          </ac:picMkLst>
        </pc:picChg>
        <pc:picChg chg="add del">
          <ac:chgData name="Michael Lavina" userId="84ff1bad-a479-4e48-9431-e9161d72d8a2" providerId="ADAL" clId="{5E9CE605-E20B-4767-AB13-7A24E22904D2}" dt="2019-02-20T20:16:00.299" v="1118" actId="478"/>
          <ac:picMkLst>
            <pc:docMk/>
            <pc:sldMk cId="4112021480" sldId="2892"/>
            <ac:picMk id="5" creationId="{F1C70934-34AD-4625-B35C-7D2040507844}"/>
          </ac:picMkLst>
        </pc:picChg>
        <pc:picChg chg="add del">
          <ac:chgData name="Michael Lavina" userId="84ff1bad-a479-4e48-9431-e9161d72d8a2" providerId="ADAL" clId="{5E9CE605-E20B-4767-AB13-7A24E22904D2}" dt="2019-02-20T20:16:00.299" v="1118" actId="478"/>
          <ac:picMkLst>
            <pc:docMk/>
            <pc:sldMk cId="4112021480" sldId="2892"/>
            <ac:picMk id="8" creationId="{0827F593-A781-4868-A48C-51A2D525F4E1}"/>
          </ac:picMkLst>
        </pc:picChg>
        <pc:picChg chg="add del">
          <ac:chgData name="Michael Lavina" userId="84ff1bad-a479-4e48-9431-e9161d72d8a2" providerId="ADAL" clId="{5E9CE605-E20B-4767-AB13-7A24E22904D2}" dt="2019-02-20T20:16:00.299" v="1118" actId="478"/>
          <ac:picMkLst>
            <pc:docMk/>
            <pc:sldMk cId="4112021480" sldId="2892"/>
            <ac:picMk id="9" creationId="{726CC58B-3733-486A-AC77-260854E19E3C}"/>
          </ac:picMkLst>
        </pc:picChg>
        <pc:picChg chg="add del">
          <ac:chgData name="Michael Lavina" userId="84ff1bad-a479-4e48-9431-e9161d72d8a2" providerId="ADAL" clId="{5E9CE605-E20B-4767-AB13-7A24E22904D2}" dt="2019-02-20T20:16:00.299" v="1118" actId="478"/>
          <ac:picMkLst>
            <pc:docMk/>
            <pc:sldMk cId="4112021480" sldId="2892"/>
            <ac:picMk id="10" creationId="{7FABE313-FF84-4386-AE93-0D26C195FCEA}"/>
          </ac:picMkLst>
        </pc:picChg>
        <pc:picChg chg="add del">
          <ac:chgData name="Michael Lavina" userId="84ff1bad-a479-4e48-9431-e9161d72d8a2" providerId="ADAL" clId="{5E9CE605-E20B-4767-AB13-7A24E22904D2}" dt="2019-02-20T20:16:00.299" v="1118" actId="478"/>
          <ac:picMkLst>
            <pc:docMk/>
            <pc:sldMk cId="4112021480" sldId="2892"/>
            <ac:picMk id="11" creationId="{2FCF148E-C359-4936-9AFC-A6317782E33C}"/>
          </ac:picMkLst>
        </pc:picChg>
        <pc:picChg chg="add mod">
          <ac:chgData name="Michael Lavina" userId="84ff1bad-a479-4e48-9431-e9161d72d8a2" providerId="ADAL" clId="{5E9CE605-E20B-4767-AB13-7A24E22904D2}" dt="2019-02-20T20:19:34.441" v="1444" actId="1036"/>
          <ac:picMkLst>
            <pc:docMk/>
            <pc:sldMk cId="4112021480" sldId="2892"/>
            <ac:picMk id="16" creationId="{7267EA9E-EECC-4B22-85E8-4A284E15D344}"/>
          </ac:picMkLst>
        </pc:picChg>
        <pc:picChg chg="add del mod">
          <ac:chgData name="Michael Lavina" userId="84ff1bad-a479-4e48-9431-e9161d72d8a2" providerId="ADAL" clId="{5E9CE605-E20B-4767-AB13-7A24E22904D2}" dt="2019-02-20T21:56:08.507" v="4694" actId="478"/>
          <ac:picMkLst>
            <pc:docMk/>
            <pc:sldMk cId="4112021480" sldId="2892"/>
            <ac:picMk id="18" creationId="{DB39C842-FD6D-4E6B-BA20-A49B8157AA20}"/>
          </ac:picMkLst>
        </pc:picChg>
        <pc:picChg chg="add mod">
          <ac:chgData name="Michael Lavina" userId="84ff1bad-a479-4e48-9431-e9161d72d8a2" providerId="ADAL" clId="{5E9CE605-E20B-4767-AB13-7A24E22904D2}" dt="2019-02-20T20:19:34.441" v="1444" actId="1036"/>
          <ac:picMkLst>
            <pc:docMk/>
            <pc:sldMk cId="4112021480" sldId="2892"/>
            <ac:picMk id="19" creationId="{702B90E7-DA42-4E08-8C54-C4C45A4A5322}"/>
          </ac:picMkLst>
        </pc:picChg>
        <pc:picChg chg="add mod">
          <ac:chgData name="Michael Lavina" userId="84ff1bad-a479-4e48-9431-e9161d72d8a2" providerId="ADAL" clId="{5E9CE605-E20B-4767-AB13-7A24E22904D2}" dt="2019-02-20T20:19:34.441" v="1444" actId="1036"/>
          <ac:picMkLst>
            <pc:docMk/>
            <pc:sldMk cId="4112021480" sldId="2892"/>
            <ac:picMk id="21" creationId="{56797D0B-72BD-4701-B11D-F67269D370D8}"/>
          </ac:picMkLst>
        </pc:picChg>
        <pc:picChg chg="add mod">
          <ac:chgData name="Michael Lavina" userId="84ff1bad-a479-4e48-9431-e9161d72d8a2" providerId="ADAL" clId="{5E9CE605-E20B-4767-AB13-7A24E22904D2}" dt="2019-02-20T20:19:34.441" v="1444" actId="1036"/>
          <ac:picMkLst>
            <pc:docMk/>
            <pc:sldMk cId="4112021480" sldId="2892"/>
            <ac:picMk id="22" creationId="{F73B61B8-CFBC-47D5-9D20-D26A5F72FCAB}"/>
          </ac:picMkLst>
        </pc:picChg>
        <pc:picChg chg="add mod">
          <ac:chgData name="Michael Lavina" userId="84ff1bad-a479-4e48-9431-e9161d72d8a2" providerId="ADAL" clId="{5E9CE605-E20B-4767-AB13-7A24E22904D2}" dt="2019-02-20T20:21:32.120" v="1515" actId="1076"/>
          <ac:picMkLst>
            <pc:docMk/>
            <pc:sldMk cId="4112021480" sldId="2892"/>
            <ac:picMk id="23" creationId="{D554DE75-0A1F-43C2-A1E8-351A798DA80C}"/>
          </ac:picMkLst>
        </pc:picChg>
        <pc:picChg chg="add mod">
          <ac:chgData name="Michael Lavina" userId="84ff1bad-a479-4e48-9431-e9161d72d8a2" providerId="ADAL" clId="{5E9CE605-E20B-4767-AB13-7A24E22904D2}" dt="2019-02-20T20:19:34.441" v="1444" actId="1036"/>
          <ac:picMkLst>
            <pc:docMk/>
            <pc:sldMk cId="4112021480" sldId="2892"/>
            <ac:picMk id="24" creationId="{2419801C-7ECD-4130-B715-EA4F2FA089F8}"/>
          </ac:picMkLst>
        </pc:picChg>
        <pc:cxnChg chg="add del">
          <ac:chgData name="Michael Lavina" userId="84ff1bad-a479-4e48-9431-e9161d72d8a2" providerId="ADAL" clId="{5E9CE605-E20B-4767-AB13-7A24E22904D2}" dt="2019-02-20T20:16:00.299" v="1118" actId="478"/>
          <ac:cxnSpMkLst>
            <pc:docMk/>
            <pc:sldMk cId="4112021480" sldId="2892"/>
            <ac:cxnSpMk id="12" creationId="{8BFD0FCA-DF7A-4C63-8F02-3B08736366F9}"/>
          </ac:cxnSpMkLst>
        </pc:cxnChg>
        <pc:cxnChg chg="add del">
          <ac:chgData name="Michael Lavina" userId="84ff1bad-a479-4e48-9431-e9161d72d8a2" providerId="ADAL" clId="{5E9CE605-E20B-4767-AB13-7A24E22904D2}" dt="2019-02-20T20:16:00.299" v="1118" actId="478"/>
          <ac:cxnSpMkLst>
            <pc:docMk/>
            <pc:sldMk cId="4112021480" sldId="2892"/>
            <ac:cxnSpMk id="13" creationId="{3C8A912B-EF3B-49B7-A693-DED47ECF1414}"/>
          </ac:cxnSpMkLst>
        </pc:cxnChg>
        <pc:cxnChg chg="add del">
          <ac:chgData name="Michael Lavina" userId="84ff1bad-a479-4e48-9431-e9161d72d8a2" providerId="ADAL" clId="{5E9CE605-E20B-4767-AB13-7A24E22904D2}" dt="2019-02-20T20:16:00.299" v="1118" actId="478"/>
          <ac:cxnSpMkLst>
            <pc:docMk/>
            <pc:sldMk cId="4112021480" sldId="2892"/>
            <ac:cxnSpMk id="14" creationId="{BB47D319-34B0-46BC-82A2-F3968982EB3F}"/>
          </ac:cxnSpMkLst>
        </pc:cxnChg>
      </pc:sldChg>
      <pc:sldChg chg="addSp delSp modSp add ord">
        <pc:chgData name="Michael Lavina" userId="84ff1bad-a479-4e48-9431-e9161d72d8a2" providerId="ADAL" clId="{5E9CE605-E20B-4767-AB13-7A24E22904D2}" dt="2019-02-21T18:58:00.304" v="7695" actId="20577"/>
        <pc:sldMkLst>
          <pc:docMk/>
          <pc:sldMk cId="1182361580" sldId="2895"/>
        </pc:sldMkLst>
        <pc:spChg chg="add mod">
          <ac:chgData name="Michael Lavina" userId="84ff1bad-a479-4e48-9431-e9161d72d8a2" providerId="ADAL" clId="{5E9CE605-E20B-4767-AB13-7A24E22904D2}" dt="2019-02-20T22:24:58.873" v="5913" actId="20577"/>
          <ac:spMkLst>
            <pc:docMk/>
            <pc:sldMk cId="1182361580" sldId="2895"/>
            <ac:spMk id="2" creationId="{F3A2007F-8EA0-4B01-971D-999082D2506A}"/>
          </ac:spMkLst>
        </pc:spChg>
        <pc:spChg chg="add del">
          <ac:chgData name="Michael Lavina" userId="84ff1bad-a479-4e48-9431-e9161d72d8a2" providerId="ADAL" clId="{5E9CE605-E20B-4767-AB13-7A24E22904D2}" dt="2019-02-20T21:04:00.500" v="3686" actId="20577"/>
          <ac:spMkLst>
            <pc:docMk/>
            <pc:sldMk cId="1182361580" sldId="2895"/>
            <ac:spMk id="3" creationId="{6F449ECF-1C50-4B13-8237-67E0F21965CE}"/>
          </ac:spMkLst>
        </pc:spChg>
        <pc:spChg chg="add del">
          <ac:chgData name="Michael Lavina" userId="84ff1bad-a479-4e48-9431-e9161d72d8a2" providerId="ADAL" clId="{5E9CE605-E20B-4767-AB13-7A24E22904D2}" dt="2019-02-20T21:04:03.907" v="3688" actId="20577"/>
          <ac:spMkLst>
            <pc:docMk/>
            <pc:sldMk cId="1182361580" sldId="2895"/>
            <ac:spMk id="4" creationId="{6E2DF8F1-4138-4D63-B6FA-4B715DA495FE}"/>
          </ac:spMkLst>
        </pc:spChg>
        <pc:spChg chg="add mod">
          <ac:chgData name="Michael Lavina" userId="84ff1bad-a479-4e48-9431-e9161d72d8a2" providerId="ADAL" clId="{5E9CE605-E20B-4767-AB13-7A24E22904D2}" dt="2019-02-21T18:58:00.304" v="7695" actId="20577"/>
          <ac:spMkLst>
            <pc:docMk/>
            <pc:sldMk cId="1182361580" sldId="2895"/>
            <ac:spMk id="8" creationId="{89129B70-0B47-40E4-BF43-419484785B48}"/>
          </ac:spMkLst>
        </pc:spChg>
        <pc:picChg chg="add del mod">
          <ac:chgData name="Michael Lavina" userId="84ff1bad-a479-4e48-9431-e9161d72d8a2" providerId="ADAL" clId="{5E9CE605-E20B-4767-AB13-7A24E22904D2}" dt="2019-02-20T21:03:49.690" v="3684" actId="478"/>
          <ac:picMkLst>
            <pc:docMk/>
            <pc:sldMk cId="1182361580" sldId="2895"/>
            <ac:picMk id="1026" creationId="{DB5794E6-DB31-4C6B-88C5-A375C2E63A7C}"/>
          </ac:picMkLst>
        </pc:picChg>
        <pc:picChg chg="add del mod">
          <ac:chgData name="Michael Lavina" userId="84ff1bad-a479-4e48-9431-e9161d72d8a2" providerId="ADAL" clId="{5E9CE605-E20B-4767-AB13-7A24E22904D2}" dt="2019-02-20T22:26:59.026" v="6236" actId="478"/>
          <ac:picMkLst>
            <pc:docMk/>
            <pc:sldMk cId="1182361580" sldId="2895"/>
            <ac:picMk id="1032" creationId="{DD2275B0-E927-4785-AEF0-51CF2EBDEF01}"/>
          </ac:picMkLst>
        </pc:picChg>
        <pc:picChg chg="add del mod">
          <ac:chgData name="Michael Lavina" userId="84ff1bad-a479-4e48-9431-e9161d72d8a2" providerId="ADAL" clId="{5E9CE605-E20B-4767-AB13-7A24E22904D2}" dt="2019-02-20T22:26:59.519" v="6237" actId="478"/>
          <ac:picMkLst>
            <pc:docMk/>
            <pc:sldMk cId="1182361580" sldId="2895"/>
            <ac:picMk id="1034" creationId="{B6B343FC-1ACE-4500-BF03-A18A771A8B73}"/>
          </ac:picMkLst>
        </pc:picChg>
      </pc:sldChg>
      <pc:sldChg chg="addSp delSp modSp add ord">
        <pc:chgData name="Michael Lavina" userId="84ff1bad-a479-4e48-9431-e9161d72d8a2" providerId="ADAL" clId="{5E9CE605-E20B-4767-AB13-7A24E22904D2}" dt="2019-02-26T15:40:16.447" v="8777" actId="27636"/>
        <pc:sldMkLst>
          <pc:docMk/>
          <pc:sldMk cId="1810994989" sldId="2896"/>
        </pc:sldMkLst>
        <pc:spChg chg="add del mod">
          <ac:chgData name="Michael Lavina" userId="84ff1bad-a479-4e48-9431-e9161d72d8a2" providerId="ADAL" clId="{5E9CE605-E20B-4767-AB13-7A24E22904D2}" dt="2019-02-26T15:36:22.275" v="8224" actId="478"/>
          <ac:spMkLst>
            <pc:docMk/>
            <pc:sldMk cId="1810994989" sldId="2896"/>
            <ac:spMk id="2" creationId="{EC64D149-502D-46F1-B8EF-F971315E3D8F}"/>
          </ac:spMkLst>
        </pc:spChg>
        <pc:spChg chg="mod">
          <ac:chgData name="Michael Lavina" userId="84ff1bad-a479-4e48-9431-e9161d72d8a2" providerId="ADAL" clId="{5E9CE605-E20B-4767-AB13-7A24E22904D2}" dt="2019-02-26T15:37:50.705" v="8450" actId="20577"/>
          <ac:spMkLst>
            <pc:docMk/>
            <pc:sldMk cId="1810994989" sldId="2896"/>
            <ac:spMk id="3" creationId="{05583B5F-E304-4DE5-922A-CB11DE3E917C}"/>
          </ac:spMkLst>
        </pc:spChg>
        <pc:spChg chg="del">
          <ac:chgData name="Michael Lavina" userId="84ff1bad-a479-4e48-9431-e9161d72d8a2" providerId="ADAL" clId="{5E9CE605-E20B-4767-AB13-7A24E22904D2}" dt="2019-02-20T21:34:38.798" v="3912" actId="478"/>
          <ac:spMkLst>
            <pc:docMk/>
            <pc:sldMk cId="1810994989" sldId="2896"/>
            <ac:spMk id="4" creationId="{FE3904B5-A400-4F88-A28A-5C6EB1F5EB6A}"/>
          </ac:spMkLst>
        </pc:spChg>
        <pc:spChg chg="del mod">
          <ac:chgData name="Michael Lavina" userId="84ff1bad-a479-4e48-9431-e9161d72d8a2" providerId="ADAL" clId="{5E9CE605-E20B-4767-AB13-7A24E22904D2}" dt="2019-02-26T15:36:30.015" v="8244" actId="478"/>
          <ac:spMkLst>
            <pc:docMk/>
            <pc:sldMk cId="1810994989" sldId="2896"/>
            <ac:spMk id="6" creationId="{BF03A635-1BA9-4164-A7EF-BDBF6ED01313}"/>
          </ac:spMkLst>
        </pc:spChg>
        <pc:spChg chg="del mod">
          <ac:chgData name="Michael Lavina" userId="84ff1bad-a479-4e48-9431-e9161d72d8a2" providerId="ADAL" clId="{5E9CE605-E20B-4767-AB13-7A24E22904D2}" dt="2019-02-26T15:36:30.015" v="8244" actId="478"/>
          <ac:spMkLst>
            <pc:docMk/>
            <pc:sldMk cId="1810994989" sldId="2896"/>
            <ac:spMk id="7" creationId="{21176131-8F46-4F4D-9BC9-8F8FE4A0FFCA}"/>
          </ac:spMkLst>
        </pc:spChg>
        <pc:spChg chg="add mod">
          <ac:chgData name="Michael Lavina" userId="84ff1bad-a479-4e48-9431-e9161d72d8a2" providerId="ADAL" clId="{5E9CE605-E20B-4767-AB13-7A24E22904D2}" dt="2019-02-26T15:40:16.447" v="8777" actId="27636"/>
          <ac:spMkLst>
            <pc:docMk/>
            <pc:sldMk cId="1810994989" sldId="2896"/>
            <ac:spMk id="10" creationId="{DB949C29-0F1E-4142-A752-8FF91522FCA0}"/>
          </ac:spMkLst>
        </pc:spChg>
        <pc:spChg chg="del">
          <ac:chgData name="Michael Lavina" userId="84ff1bad-a479-4e48-9431-e9161d72d8a2" providerId="ADAL" clId="{5E9CE605-E20B-4767-AB13-7A24E22904D2}" dt="2019-02-20T21:32:28.710" v="3886" actId="478"/>
          <ac:spMkLst>
            <pc:docMk/>
            <pc:sldMk cId="1810994989" sldId="2896"/>
            <ac:spMk id="11" creationId="{08B56FE2-46DF-45A9-B335-C60A45C98A24}"/>
          </ac:spMkLst>
        </pc:spChg>
        <pc:spChg chg="del mod">
          <ac:chgData name="Michael Lavina" userId="84ff1bad-a479-4e48-9431-e9161d72d8a2" providerId="ADAL" clId="{5E9CE605-E20B-4767-AB13-7A24E22904D2}" dt="2019-02-26T15:36:30.015" v="8244" actId="478"/>
          <ac:spMkLst>
            <pc:docMk/>
            <pc:sldMk cId="1810994989" sldId="2896"/>
            <ac:spMk id="12" creationId="{6F873EE3-A718-435C-A642-94C976B191B9}"/>
          </ac:spMkLst>
        </pc:spChg>
        <pc:spChg chg="del">
          <ac:chgData name="Michael Lavina" userId="84ff1bad-a479-4e48-9431-e9161d72d8a2" providerId="ADAL" clId="{5E9CE605-E20B-4767-AB13-7A24E22904D2}" dt="2019-02-20T21:34:36.403" v="3910" actId="478"/>
          <ac:spMkLst>
            <pc:docMk/>
            <pc:sldMk cId="1810994989" sldId="2896"/>
            <ac:spMk id="13" creationId="{9A0DF81A-4C0C-45EC-B1C8-32DB2EA99038}"/>
          </ac:spMkLst>
        </pc:spChg>
        <pc:spChg chg="del mod">
          <ac:chgData name="Michael Lavina" userId="84ff1bad-a479-4e48-9431-e9161d72d8a2" providerId="ADAL" clId="{5E9CE605-E20B-4767-AB13-7A24E22904D2}" dt="2019-02-26T15:36:30.015" v="8244" actId="478"/>
          <ac:spMkLst>
            <pc:docMk/>
            <pc:sldMk cId="1810994989" sldId="2896"/>
            <ac:spMk id="14" creationId="{1946CED0-EA3C-46E7-93C7-DE3406F69704}"/>
          </ac:spMkLst>
        </pc:spChg>
        <pc:spChg chg="del">
          <ac:chgData name="Michael Lavina" userId="84ff1bad-a479-4e48-9431-e9161d72d8a2" providerId="ADAL" clId="{5E9CE605-E20B-4767-AB13-7A24E22904D2}" dt="2019-02-20T21:32:29.800" v="3887" actId="478"/>
          <ac:spMkLst>
            <pc:docMk/>
            <pc:sldMk cId="1810994989" sldId="2896"/>
            <ac:spMk id="15" creationId="{71455639-8AB5-4F3F-AFA4-2E6D9FD5D173}"/>
          </ac:spMkLst>
        </pc:spChg>
        <pc:spChg chg="del mod">
          <ac:chgData name="Michael Lavina" userId="84ff1bad-a479-4e48-9431-e9161d72d8a2" providerId="ADAL" clId="{5E9CE605-E20B-4767-AB13-7A24E22904D2}" dt="2019-02-20T21:35:39.707" v="3928" actId="478"/>
          <ac:spMkLst>
            <pc:docMk/>
            <pc:sldMk cId="1810994989" sldId="2896"/>
            <ac:spMk id="16" creationId="{2E8FAF4A-1D5F-4463-8A4E-0132FE91B206}"/>
          </ac:spMkLst>
        </pc:spChg>
        <pc:spChg chg="del">
          <ac:chgData name="Michael Lavina" userId="84ff1bad-a479-4e48-9431-e9161d72d8a2" providerId="ADAL" clId="{5E9CE605-E20B-4767-AB13-7A24E22904D2}" dt="2019-02-20T21:35:39.707" v="3928" actId="478"/>
          <ac:spMkLst>
            <pc:docMk/>
            <pc:sldMk cId="1810994989" sldId="2896"/>
            <ac:spMk id="17" creationId="{7DE5BF6A-1A8E-48EE-AF09-F6C62BBCE195}"/>
          </ac:spMkLst>
        </pc:spChg>
        <pc:spChg chg="del mod">
          <ac:chgData name="Michael Lavina" userId="84ff1bad-a479-4e48-9431-e9161d72d8a2" providerId="ADAL" clId="{5E9CE605-E20B-4767-AB13-7A24E22904D2}" dt="2019-02-26T15:36:30.015" v="8244" actId="478"/>
          <ac:spMkLst>
            <pc:docMk/>
            <pc:sldMk cId="1810994989" sldId="2896"/>
            <ac:spMk id="18" creationId="{5BDCA076-CB07-40FD-AF28-E3DE74A241E0}"/>
          </ac:spMkLst>
        </pc:spChg>
        <pc:spChg chg="del">
          <ac:chgData name="Michael Lavina" userId="84ff1bad-a479-4e48-9431-e9161d72d8a2" providerId="ADAL" clId="{5E9CE605-E20B-4767-AB13-7A24E22904D2}" dt="2019-02-20T21:34:37.736" v="3911" actId="478"/>
          <ac:spMkLst>
            <pc:docMk/>
            <pc:sldMk cId="1810994989" sldId="2896"/>
            <ac:spMk id="19" creationId="{F88AA5D0-9FFE-4A62-86CB-427DF18F223E}"/>
          </ac:spMkLst>
        </pc:spChg>
        <pc:spChg chg="del mod">
          <ac:chgData name="Michael Lavina" userId="84ff1bad-a479-4e48-9431-e9161d72d8a2" providerId="ADAL" clId="{5E9CE605-E20B-4767-AB13-7A24E22904D2}" dt="2019-02-26T15:36:31.787" v="8245" actId="478"/>
          <ac:spMkLst>
            <pc:docMk/>
            <pc:sldMk cId="1810994989" sldId="2896"/>
            <ac:spMk id="20" creationId="{D72B590F-F395-44F5-BFC4-67DACB621BDC}"/>
          </ac:spMkLst>
        </pc:spChg>
        <pc:spChg chg="add del mod">
          <ac:chgData name="Michael Lavina" userId="84ff1bad-a479-4e48-9431-e9161d72d8a2" providerId="ADAL" clId="{5E9CE605-E20B-4767-AB13-7A24E22904D2}" dt="2019-02-20T21:37:30.333" v="4124" actId="478"/>
          <ac:spMkLst>
            <pc:docMk/>
            <pc:sldMk cId="1810994989" sldId="2896"/>
            <ac:spMk id="21" creationId="{C166D125-0DAA-4BFF-9C15-74D73DAADDF3}"/>
          </ac:spMkLst>
        </pc:spChg>
        <pc:grpChg chg="del">
          <ac:chgData name="Michael Lavina" userId="84ff1bad-a479-4e48-9431-e9161d72d8a2" providerId="ADAL" clId="{5E9CE605-E20B-4767-AB13-7A24E22904D2}" dt="2019-02-20T21:34:40.460" v="3913" actId="478"/>
          <ac:grpSpMkLst>
            <pc:docMk/>
            <pc:sldMk cId="1810994989" sldId="2896"/>
            <ac:grpSpMk id="8" creationId="{E7629240-CBB1-4FDF-A351-0D7F2105A4A4}"/>
          </ac:grpSpMkLst>
        </pc:grpChg>
        <pc:picChg chg="del">
          <ac:chgData name="Michael Lavina" userId="84ff1bad-a479-4e48-9431-e9161d72d8a2" providerId="ADAL" clId="{5E9CE605-E20B-4767-AB13-7A24E22904D2}" dt="2019-02-20T21:32:27.575" v="3885" actId="478"/>
          <ac:picMkLst>
            <pc:docMk/>
            <pc:sldMk cId="1810994989" sldId="2896"/>
            <ac:picMk id="5" creationId="{A22DB00B-DEC6-45C1-836F-06040483D712}"/>
          </ac:picMkLst>
        </pc:picChg>
      </pc:sldChg>
      <pc:sldChg chg="addSp modSp add ord">
        <pc:chgData name="Michael Lavina" userId="84ff1bad-a479-4e48-9431-e9161d72d8a2" providerId="ADAL" clId="{5E9CE605-E20B-4767-AB13-7A24E22904D2}" dt="2019-02-20T22:15:03.069" v="5001" actId="20577"/>
        <pc:sldMkLst>
          <pc:docMk/>
          <pc:sldMk cId="611610361" sldId="2897"/>
        </pc:sldMkLst>
        <pc:spChg chg="add mod">
          <ac:chgData name="Michael Lavina" userId="84ff1bad-a479-4e48-9431-e9161d72d8a2" providerId="ADAL" clId="{5E9CE605-E20B-4767-AB13-7A24E22904D2}" dt="2019-02-20T22:15:03.069" v="5001" actId="20577"/>
          <ac:spMkLst>
            <pc:docMk/>
            <pc:sldMk cId="611610361" sldId="2897"/>
            <ac:spMk id="2" creationId="{9412071C-886B-4941-894C-8A0C287ECA6A}"/>
          </ac:spMkLst>
        </pc:spChg>
        <pc:spChg chg="add">
          <ac:chgData name="Michael Lavina" userId="84ff1bad-a479-4e48-9431-e9161d72d8a2" providerId="ADAL" clId="{5E9CE605-E20B-4767-AB13-7A24E22904D2}" dt="2019-02-20T21:49:30.384" v="4388" actId="20577"/>
          <ac:spMkLst>
            <pc:docMk/>
            <pc:sldMk cId="611610361" sldId="2897"/>
            <ac:spMk id="4" creationId="{C0D54AE9-14E4-4AF5-97F7-204AF20B7CC4}"/>
          </ac:spMkLst>
        </pc:spChg>
        <pc:spChg chg="add">
          <ac:chgData name="Michael Lavina" userId="84ff1bad-a479-4e48-9431-e9161d72d8a2" providerId="ADAL" clId="{5E9CE605-E20B-4767-AB13-7A24E22904D2}" dt="2019-02-20T21:49:30.384" v="4388" actId="20577"/>
          <ac:spMkLst>
            <pc:docMk/>
            <pc:sldMk cId="611610361" sldId="2897"/>
            <ac:spMk id="5" creationId="{977959E2-27A4-4987-8656-7D8DC9763CF9}"/>
          </ac:spMkLst>
        </pc:spChg>
        <pc:spChg chg="add">
          <ac:chgData name="Michael Lavina" userId="84ff1bad-a479-4e48-9431-e9161d72d8a2" providerId="ADAL" clId="{5E9CE605-E20B-4767-AB13-7A24E22904D2}" dt="2019-02-20T21:49:30.384" v="4388" actId="20577"/>
          <ac:spMkLst>
            <pc:docMk/>
            <pc:sldMk cId="611610361" sldId="2897"/>
            <ac:spMk id="6" creationId="{C87A1B65-0A0E-4E73-867B-CD929E14434B}"/>
          </ac:spMkLst>
        </pc:spChg>
        <pc:spChg chg="add">
          <ac:chgData name="Michael Lavina" userId="84ff1bad-a479-4e48-9431-e9161d72d8a2" providerId="ADAL" clId="{5E9CE605-E20B-4767-AB13-7A24E22904D2}" dt="2019-02-20T21:49:30.384" v="4388" actId="20577"/>
          <ac:spMkLst>
            <pc:docMk/>
            <pc:sldMk cId="611610361" sldId="2897"/>
            <ac:spMk id="7" creationId="{A722B2A3-764E-4AF8-8C12-D572FFCE27BC}"/>
          </ac:spMkLst>
        </pc:spChg>
        <pc:spChg chg="add mod">
          <ac:chgData name="Michael Lavina" userId="84ff1bad-a479-4e48-9431-e9161d72d8a2" providerId="ADAL" clId="{5E9CE605-E20B-4767-AB13-7A24E22904D2}" dt="2019-02-20T22:02:57.465" v="4918" actId="20577"/>
          <ac:spMkLst>
            <pc:docMk/>
            <pc:sldMk cId="611610361" sldId="2897"/>
            <ac:spMk id="8" creationId="{E9DFFF9A-C425-4107-B496-708272CFF874}"/>
          </ac:spMkLst>
        </pc:spChg>
        <pc:spChg chg="add mod">
          <ac:chgData name="Michael Lavina" userId="84ff1bad-a479-4e48-9431-e9161d72d8a2" providerId="ADAL" clId="{5E9CE605-E20B-4767-AB13-7A24E22904D2}" dt="2019-02-20T22:02:40.403" v="4864" actId="20577"/>
          <ac:spMkLst>
            <pc:docMk/>
            <pc:sldMk cId="611610361" sldId="2897"/>
            <ac:spMk id="9" creationId="{6F38A69A-1C00-46D3-98EC-0DE0B236D1CB}"/>
          </ac:spMkLst>
        </pc:spChg>
        <pc:grpChg chg="add mod">
          <ac:chgData name="Michael Lavina" userId="84ff1bad-a479-4e48-9431-e9161d72d8a2" providerId="ADAL" clId="{5E9CE605-E20B-4767-AB13-7A24E22904D2}" dt="2019-02-20T21:49:52.506" v="4415" actId="1038"/>
          <ac:grpSpMkLst>
            <pc:docMk/>
            <pc:sldMk cId="611610361" sldId="2897"/>
            <ac:grpSpMk id="10" creationId="{259D3A35-DF89-4E2F-8F7E-EFE72B834221}"/>
          </ac:grpSpMkLst>
        </pc:grpChg>
        <pc:grpChg chg="add mod">
          <ac:chgData name="Michael Lavina" userId="84ff1bad-a479-4e48-9431-e9161d72d8a2" providerId="ADAL" clId="{5E9CE605-E20B-4767-AB13-7A24E22904D2}" dt="2019-02-20T21:49:52.506" v="4415" actId="1038"/>
          <ac:grpSpMkLst>
            <pc:docMk/>
            <pc:sldMk cId="611610361" sldId="2897"/>
            <ac:grpSpMk id="14" creationId="{F6D91B78-DCE1-49C5-B23F-59062F204659}"/>
          </ac:grpSpMkLst>
        </pc:grpChg>
        <pc:graphicFrameChg chg="add">
          <ac:chgData name="Michael Lavina" userId="84ff1bad-a479-4e48-9431-e9161d72d8a2" providerId="ADAL" clId="{5E9CE605-E20B-4767-AB13-7A24E22904D2}" dt="2019-02-20T21:49:30.384" v="4388" actId="20577"/>
          <ac:graphicFrameMkLst>
            <pc:docMk/>
            <pc:sldMk cId="611610361" sldId="2897"/>
            <ac:graphicFrameMk id="3" creationId="{1DEB6D56-F591-48F8-BFE5-00BA3FD5DB23}"/>
          </ac:graphicFrameMkLst>
        </pc:graphicFrameChg>
      </pc:sldChg>
      <pc:sldChg chg="addSp delSp modSp add ord">
        <pc:chgData name="Michael Lavina" userId="84ff1bad-a479-4e48-9431-e9161d72d8a2" providerId="ADAL" clId="{5E9CE605-E20B-4767-AB13-7A24E22904D2}" dt="2019-02-20T21:50:31.242" v="4507" actId="207"/>
        <pc:sldMkLst>
          <pc:docMk/>
          <pc:sldMk cId="211487078" sldId="2898"/>
        </pc:sldMkLst>
        <pc:spChg chg="mod">
          <ac:chgData name="Michael Lavina" userId="84ff1bad-a479-4e48-9431-e9161d72d8a2" providerId="ADAL" clId="{5E9CE605-E20B-4767-AB13-7A24E22904D2}" dt="2019-02-20T21:50:22.428" v="4504" actId="20577"/>
          <ac:spMkLst>
            <pc:docMk/>
            <pc:sldMk cId="211487078" sldId="2898"/>
            <ac:spMk id="2" creationId="{F3A2007F-8EA0-4B01-971D-999082D2506A}"/>
          </ac:spMkLst>
        </pc:spChg>
        <pc:spChg chg="add">
          <ac:chgData name="Michael Lavina" userId="84ff1bad-a479-4e48-9431-e9161d72d8a2" providerId="ADAL" clId="{5E9CE605-E20B-4767-AB13-7A24E22904D2}" dt="2019-02-20T21:50:31.242" v="4507" actId="207"/>
          <ac:spMkLst>
            <pc:docMk/>
            <pc:sldMk cId="211487078" sldId="2898"/>
            <ac:spMk id="11" creationId="{B4E63E6A-5A09-4303-83EF-6817D1F13B25}"/>
          </ac:spMkLst>
        </pc:spChg>
        <pc:spChg chg="add">
          <ac:chgData name="Michael Lavina" userId="84ff1bad-a479-4e48-9431-e9161d72d8a2" providerId="ADAL" clId="{5E9CE605-E20B-4767-AB13-7A24E22904D2}" dt="2019-02-20T21:50:31.242" v="4507" actId="207"/>
          <ac:spMkLst>
            <pc:docMk/>
            <pc:sldMk cId="211487078" sldId="2898"/>
            <ac:spMk id="16" creationId="{53EA3334-93CF-4625-B311-DA85DBD77F9C}"/>
          </ac:spMkLst>
        </pc:spChg>
        <pc:grpChg chg="add">
          <ac:chgData name="Michael Lavina" userId="84ff1bad-a479-4e48-9431-e9161d72d8a2" providerId="ADAL" clId="{5E9CE605-E20B-4767-AB13-7A24E22904D2}" dt="2019-02-20T21:50:31.242" v="4507" actId="207"/>
          <ac:grpSpMkLst>
            <pc:docMk/>
            <pc:sldMk cId="211487078" sldId="2898"/>
            <ac:grpSpMk id="7" creationId="{88BD81C4-1B44-4932-A43D-284F9CD012EA}"/>
          </ac:grpSpMkLst>
        </pc:grpChg>
        <pc:grpChg chg="add">
          <ac:chgData name="Michael Lavina" userId="84ff1bad-a479-4e48-9431-e9161d72d8a2" providerId="ADAL" clId="{5E9CE605-E20B-4767-AB13-7A24E22904D2}" dt="2019-02-20T21:50:31.242" v="4507" actId="207"/>
          <ac:grpSpMkLst>
            <pc:docMk/>
            <pc:sldMk cId="211487078" sldId="2898"/>
            <ac:grpSpMk id="12" creationId="{EF7467A0-9BA2-4BA5-B671-A3982377753E}"/>
          </ac:grpSpMkLst>
        </pc:grpChg>
        <pc:picChg chg="add">
          <ac:chgData name="Michael Lavina" userId="84ff1bad-a479-4e48-9431-e9161d72d8a2" providerId="ADAL" clId="{5E9CE605-E20B-4767-AB13-7A24E22904D2}" dt="2019-02-20T21:50:31.242" v="4507" actId="207"/>
          <ac:picMkLst>
            <pc:docMk/>
            <pc:sldMk cId="211487078" sldId="2898"/>
            <ac:picMk id="5" creationId="{EEED1031-9B2B-4714-BDAB-FE9DD69225C3}"/>
          </ac:picMkLst>
        </pc:picChg>
        <pc:picChg chg="add">
          <ac:chgData name="Michael Lavina" userId="84ff1bad-a479-4e48-9431-e9161d72d8a2" providerId="ADAL" clId="{5E9CE605-E20B-4767-AB13-7A24E22904D2}" dt="2019-02-20T21:50:31.242" v="4507" actId="207"/>
          <ac:picMkLst>
            <pc:docMk/>
            <pc:sldMk cId="211487078" sldId="2898"/>
            <ac:picMk id="6" creationId="{5AF9C0DA-63E1-4BF4-82B4-C860BDB6CE16}"/>
          </ac:picMkLst>
        </pc:picChg>
        <pc:picChg chg="del">
          <ac:chgData name="Michael Lavina" userId="84ff1bad-a479-4e48-9431-e9161d72d8a2" providerId="ADAL" clId="{5E9CE605-E20B-4767-AB13-7A24E22904D2}" dt="2019-02-20T21:50:23.082" v="4505" actId="478"/>
          <ac:picMkLst>
            <pc:docMk/>
            <pc:sldMk cId="211487078" sldId="2898"/>
            <ac:picMk id="1032" creationId="{DD2275B0-E927-4785-AEF0-51CF2EBDEF01}"/>
          </ac:picMkLst>
        </pc:picChg>
        <pc:picChg chg="del">
          <ac:chgData name="Michael Lavina" userId="84ff1bad-a479-4e48-9431-e9161d72d8a2" providerId="ADAL" clId="{5E9CE605-E20B-4767-AB13-7A24E22904D2}" dt="2019-02-20T21:50:23.554" v="4506" actId="478"/>
          <ac:picMkLst>
            <pc:docMk/>
            <pc:sldMk cId="211487078" sldId="2898"/>
            <ac:picMk id="1034" creationId="{B6B343FC-1ACE-4500-BF03-A18A771A8B73}"/>
          </ac:picMkLst>
        </pc:picChg>
      </pc:sldChg>
      <pc:sldChg chg="addSp modSp add ord">
        <pc:chgData name="Michael Lavina" userId="84ff1bad-a479-4e48-9431-e9161d72d8a2" providerId="ADAL" clId="{5E9CE605-E20B-4767-AB13-7A24E22904D2}" dt="2019-02-20T21:51:25.605" v="4651" actId="20577"/>
        <pc:sldMkLst>
          <pc:docMk/>
          <pc:sldMk cId="3064501737" sldId="2899"/>
        </pc:sldMkLst>
        <pc:spChg chg="add mod">
          <ac:chgData name="Michael Lavina" userId="84ff1bad-a479-4e48-9431-e9161d72d8a2" providerId="ADAL" clId="{5E9CE605-E20B-4767-AB13-7A24E22904D2}" dt="2019-02-20T21:51:10.396" v="4624" actId="20577"/>
          <ac:spMkLst>
            <pc:docMk/>
            <pc:sldMk cId="3064501737" sldId="2899"/>
            <ac:spMk id="2" creationId="{777CE8B4-BDE9-4240-97C3-109AA09715F3}"/>
          </ac:spMkLst>
        </pc:spChg>
        <pc:spChg chg="add mod">
          <ac:chgData name="Michael Lavina" userId="84ff1bad-a479-4e48-9431-e9161d72d8a2" providerId="ADAL" clId="{5E9CE605-E20B-4767-AB13-7A24E22904D2}" dt="2019-02-20T21:51:25.605" v="4651" actId="20577"/>
          <ac:spMkLst>
            <pc:docMk/>
            <pc:sldMk cId="3064501737" sldId="2899"/>
            <ac:spMk id="23" creationId="{288EA141-53B0-4FD0-9083-20D7376CB8EC}"/>
          </ac:spMkLst>
        </pc:spChg>
        <pc:grpChg chg="add">
          <ac:chgData name="Michael Lavina" userId="84ff1bad-a479-4e48-9431-e9161d72d8a2" providerId="ADAL" clId="{5E9CE605-E20B-4767-AB13-7A24E22904D2}" dt="2019-02-20T21:51:14.694" v="4625" actId="20577"/>
          <ac:grpSpMkLst>
            <pc:docMk/>
            <pc:sldMk cId="3064501737" sldId="2899"/>
            <ac:grpSpMk id="3" creationId="{8E3DEFB9-97D0-4AE9-A635-BC1F02425EE0}"/>
          </ac:grpSpMkLst>
        </pc:grpChg>
      </pc:sldChg>
      <pc:sldChg chg="addSp delSp modSp add">
        <pc:chgData name="Michael Lavina" userId="84ff1bad-a479-4e48-9431-e9161d72d8a2" providerId="ADAL" clId="{5E9CE605-E20B-4767-AB13-7A24E22904D2}" dt="2019-02-21T14:11:41.786" v="6963" actId="1076"/>
        <pc:sldMkLst>
          <pc:docMk/>
          <pc:sldMk cId="3124880705" sldId="2900"/>
        </pc:sldMkLst>
        <pc:spChg chg="add mod">
          <ac:chgData name="Michael Lavina" userId="84ff1bad-a479-4e48-9431-e9161d72d8a2" providerId="ADAL" clId="{5E9CE605-E20B-4767-AB13-7A24E22904D2}" dt="2019-02-21T14:10:57.476" v="6947" actId="20577"/>
          <ac:spMkLst>
            <pc:docMk/>
            <pc:sldMk cId="3124880705" sldId="2900"/>
            <ac:spMk id="2" creationId="{8DC98E00-3580-4455-9CAB-1025EF000A44}"/>
          </ac:spMkLst>
        </pc:spChg>
        <pc:spChg chg="add mod">
          <ac:chgData name="Michael Lavina" userId="84ff1bad-a479-4e48-9431-e9161d72d8a2" providerId="ADAL" clId="{5E9CE605-E20B-4767-AB13-7A24E22904D2}" dt="2019-02-21T14:11:35.714" v="6960" actId="1076"/>
          <ac:spMkLst>
            <pc:docMk/>
            <pc:sldMk cId="3124880705" sldId="2900"/>
            <ac:spMk id="4" creationId="{C0438218-303F-4D47-BEA8-FEE7127924D6}"/>
          </ac:spMkLst>
        </pc:spChg>
        <pc:grpChg chg="add del mod">
          <ac:chgData name="Michael Lavina" userId="84ff1bad-a479-4e48-9431-e9161d72d8a2" providerId="ADAL" clId="{5E9CE605-E20B-4767-AB13-7A24E22904D2}" dt="2019-02-21T14:11:36.864" v="6961" actId="478"/>
          <ac:grpSpMkLst>
            <pc:docMk/>
            <pc:sldMk cId="3124880705" sldId="2900"/>
            <ac:grpSpMk id="5" creationId="{D60DCBCA-3262-43B2-BB10-258837DEFF66}"/>
          </ac:grpSpMkLst>
        </pc:grpChg>
        <pc:grpChg chg="add mod">
          <ac:chgData name="Michael Lavina" userId="84ff1bad-a479-4e48-9431-e9161d72d8a2" providerId="ADAL" clId="{5E9CE605-E20B-4767-AB13-7A24E22904D2}" dt="2019-02-21T14:11:41.786" v="6963" actId="1076"/>
          <ac:grpSpMkLst>
            <pc:docMk/>
            <pc:sldMk cId="3124880705" sldId="2900"/>
            <ac:grpSpMk id="9" creationId="{B7A84D00-7885-496B-8FC3-DB70C903B460}"/>
          </ac:grpSpMkLst>
        </pc:grpChg>
        <pc:picChg chg="add mod">
          <ac:chgData name="Michael Lavina" userId="84ff1bad-a479-4e48-9431-e9161d72d8a2" providerId="ADAL" clId="{5E9CE605-E20B-4767-AB13-7A24E22904D2}" dt="2019-02-21T14:11:06.874" v="6950" actId="1076"/>
          <ac:picMkLst>
            <pc:docMk/>
            <pc:sldMk cId="3124880705" sldId="2900"/>
            <ac:picMk id="3" creationId="{26FFA6B5-BEE7-4BE7-8102-9CE1CE7E3345}"/>
          </ac:picMkLst>
        </pc:picChg>
      </pc:sldChg>
      <pc:sldChg chg="addSp delSp modSp add ord">
        <pc:chgData name="Michael Lavina" userId="84ff1bad-a479-4e48-9431-e9161d72d8a2" providerId="ADAL" clId="{5E9CE605-E20B-4767-AB13-7A24E22904D2}" dt="2019-02-21T20:26:23.872" v="8062" actId="1037"/>
        <pc:sldMkLst>
          <pc:docMk/>
          <pc:sldMk cId="3144466135" sldId="2901"/>
        </pc:sldMkLst>
        <pc:spChg chg="del">
          <ac:chgData name="Michael Lavina" userId="84ff1bad-a479-4e48-9431-e9161d72d8a2" providerId="ADAL" clId="{5E9CE605-E20B-4767-AB13-7A24E22904D2}" dt="2019-02-21T20:15:55.144" v="7775" actId="478"/>
          <ac:spMkLst>
            <pc:docMk/>
            <pc:sldMk cId="3144466135" sldId="2901"/>
            <ac:spMk id="2" creationId="{0B951844-575E-46A3-A64C-4C84F2456C9D}"/>
          </ac:spMkLst>
        </pc:spChg>
        <pc:spChg chg="del mod">
          <ac:chgData name="Michael Lavina" userId="84ff1bad-a479-4e48-9431-e9161d72d8a2" providerId="ADAL" clId="{5E9CE605-E20B-4767-AB13-7A24E22904D2}" dt="2019-02-21T20:18:57.330" v="7933" actId="478"/>
          <ac:spMkLst>
            <pc:docMk/>
            <pc:sldMk cId="3144466135" sldId="2901"/>
            <ac:spMk id="4" creationId="{ADD7BA96-516D-46C0-9B26-B2835C6038C2}"/>
          </ac:spMkLst>
        </pc:spChg>
        <pc:spChg chg="mod">
          <ac:chgData name="Michael Lavina" userId="84ff1bad-a479-4e48-9431-e9161d72d8a2" providerId="ADAL" clId="{5E9CE605-E20B-4767-AB13-7A24E22904D2}" dt="2019-02-21T20:15:07.289" v="7769" actId="1076"/>
          <ac:spMkLst>
            <pc:docMk/>
            <pc:sldMk cId="3144466135" sldId="2901"/>
            <ac:spMk id="8" creationId="{951582BD-C3A6-4847-9ED8-71CC95197306}"/>
          </ac:spMkLst>
        </pc:spChg>
        <pc:spChg chg="mod">
          <ac:chgData name="Michael Lavina" userId="84ff1bad-a479-4e48-9431-e9161d72d8a2" providerId="ADAL" clId="{5E9CE605-E20B-4767-AB13-7A24E22904D2}" dt="2019-02-21T20:16:04.574" v="7804" actId="1036"/>
          <ac:spMkLst>
            <pc:docMk/>
            <pc:sldMk cId="3144466135" sldId="2901"/>
            <ac:spMk id="30" creationId="{535FA1F0-C92D-4E83-80DD-613DC93EC520}"/>
          </ac:spMkLst>
        </pc:spChg>
        <pc:spChg chg="mod">
          <ac:chgData name="Michael Lavina" userId="84ff1bad-a479-4e48-9431-e9161d72d8a2" providerId="ADAL" clId="{5E9CE605-E20B-4767-AB13-7A24E22904D2}" dt="2019-02-21T20:18:20.884" v="7924" actId="1037"/>
          <ac:spMkLst>
            <pc:docMk/>
            <pc:sldMk cId="3144466135" sldId="2901"/>
            <ac:spMk id="35" creationId="{B83D1D8F-0B4B-4C6F-BD51-C8E48B6CFFDA}"/>
          </ac:spMkLst>
        </pc:spChg>
        <pc:spChg chg="mod">
          <ac:chgData name="Michael Lavina" userId="84ff1bad-a479-4e48-9431-e9161d72d8a2" providerId="ADAL" clId="{5E9CE605-E20B-4767-AB13-7A24E22904D2}" dt="2019-02-21T20:18:20.884" v="7924" actId="1037"/>
          <ac:spMkLst>
            <pc:docMk/>
            <pc:sldMk cId="3144466135" sldId="2901"/>
            <ac:spMk id="36" creationId="{63E3AA47-11A3-4991-97C4-69C993559684}"/>
          </ac:spMkLst>
        </pc:spChg>
        <pc:spChg chg="mod">
          <ac:chgData name="Michael Lavina" userId="84ff1bad-a479-4e48-9431-e9161d72d8a2" providerId="ADAL" clId="{5E9CE605-E20B-4767-AB13-7A24E22904D2}" dt="2019-02-21T20:18:20.884" v="7924" actId="1037"/>
          <ac:spMkLst>
            <pc:docMk/>
            <pc:sldMk cId="3144466135" sldId="2901"/>
            <ac:spMk id="37" creationId="{B5FD81C9-C98E-4F46-B110-481D23A2FAA4}"/>
          </ac:spMkLst>
        </pc:spChg>
        <pc:spChg chg="mod">
          <ac:chgData name="Michael Lavina" userId="84ff1bad-a479-4e48-9431-e9161d72d8a2" providerId="ADAL" clId="{5E9CE605-E20B-4767-AB13-7A24E22904D2}" dt="2019-02-21T20:18:20.884" v="7924" actId="1037"/>
          <ac:spMkLst>
            <pc:docMk/>
            <pc:sldMk cId="3144466135" sldId="2901"/>
            <ac:spMk id="38" creationId="{4F8685BC-2E42-4272-88E4-0EA4065CCAAE}"/>
          </ac:spMkLst>
        </pc:spChg>
        <pc:spChg chg="add del mod">
          <ac:chgData name="Michael Lavina" userId="84ff1bad-a479-4e48-9431-e9161d72d8a2" providerId="ADAL" clId="{5E9CE605-E20B-4767-AB13-7A24E22904D2}" dt="2019-02-21T20:22:20.131" v="8026" actId="1036"/>
          <ac:spMkLst>
            <pc:docMk/>
            <pc:sldMk cId="3144466135" sldId="2901"/>
            <ac:spMk id="39" creationId="{16A3C9D6-28D1-4161-B737-54F760790955}"/>
          </ac:spMkLst>
        </pc:spChg>
        <pc:spChg chg="mod">
          <ac:chgData name="Michael Lavina" userId="84ff1bad-a479-4e48-9431-e9161d72d8a2" providerId="ADAL" clId="{5E9CE605-E20B-4767-AB13-7A24E22904D2}" dt="2019-02-21T20:22:20.131" v="8026" actId="1036"/>
          <ac:spMkLst>
            <pc:docMk/>
            <pc:sldMk cId="3144466135" sldId="2901"/>
            <ac:spMk id="40" creationId="{AFF8754F-6D4C-45D6-97FC-93D6000A34B2}"/>
          </ac:spMkLst>
        </pc:spChg>
        <pc:spChg chg="mod">
          <ac:chgData name="Michael Lavina" userId="84ff1bad-a479-4e48-9431-e9161d72d8a2" providerId="ADAL" clId="{5E9CE605-E20B-4767-AB13-7A24E22904D2}" dt="2019-02-21T20:22:20.131" v="8026" actId="1036"/>
          <ac:spMkLst>
            <pc:docMk/>
            <pc:sldMk cId="3144466135" sldId="2901"/>
            <ac:spMk id="41" creationId="{8845D198-3016-43C4-B1C6-81F9F243CA12}"/>
          </ac:spMkLst>
        </pc:spChg>
        <pc:spChg chg="mod">
          <ac:chgData name="Michael Lavina" userId="84ff1bad-a479-4e48-9431-e9161d72d8a2" providerId="ADAL" clId="{5E9CE605-E20B-4767-AB13-7A24E22904D2}" dt="2019-02-21T20:22:20.131" v="8026" actId="1036"/>
          <ac:spMkLst>
            <pc:docMk/>
            <pc:sldMk cId="3144466135" sldId="2901"/>
            <ac:spMk id="42" creationId="{E63754F7-AB45-42CF-A2BD-CDFF1F3730D0}"/>
          </ac:spMkLst>
        </pc:spChg>
        <pc:spChg chg="del">
          <ac:chgData name="Michael Lavina" userId="84ff1bad-a479-4e48-9431-e9161d72d8a2" providerId="ADAL" clId="{5E9CE605-E20B-4767-AB13-7A24E22904D2}" dt="2019-02-21T20:15:55.144" v="7775" actId="478"/>
          <ac:spMkLst>
            <pc:docMk/>
            <pc:sldMk cId="3144466135" sldId="2901"/>
            <ac:spMk id="43" creationId="{71D4132D-30B1-4A46-AFC5-855EFFD31C97}"/>
          </ac:spMkLst>
        </pc:spChg>
        <pc:spChg chg="del">
          <ac:chgData name="Michael Lavina" userId="84ff1bad-a479-4e48-9431-e9161d72d8a2" providerId="ADAL" clId="{5E9CE605-E20B-4767-AB13-7A24E22904D2}" dt="2019-02-21T20:15:55.144" v="7775" actId="478"/>
          <ac:spMkLst>
            <pc:docMk/>
            <pc:sldMk cId="3144466135" sldId="2901"/>
            <ac:spMk id="44" creationId="{C5437022-45C5-47ED-97E3-49F9B3C3551B}"/>
          </ac:spMkLst>
        </pc:spChg>
        <pc:spChg chg="add mod">
          <ac:chgData name="Michael Lavina" userId="84ff1bad-a479-4e48-9431-e9161d72d8a2" providerId="ADAL" clId="{5E9CE605-E20B-4767-AB13-7A24E22904D2}" dt="2019-02-21T20:20:07.027" v="7958" actId="408"/>
          <ac:spMkLst>
            <pc:docMk/>
            <pc:sldMk cId="3144466135" sldId="2901"/>
            <ac:spMk id="45" creationId="{147EE4AB-A6C8-454E-8C21-3E0AC2C8600E}"/>
          </ac:spMkLst>
        </pc:spChg>
        <pc:spChg chg="add mod">
          <ac:chgData name="Michael Lavina" userId="84ff1bad-a479-4e48-9431-e9161d72d8a2" providerId="ADAL" clId="{5E9CE605-E20B-4767-AB13-7A24E22904D2}" dt="2019-02-21T20:20:57.500" v="8000" actId="1038"/>
          <ac:spMkLst>
            <pc:docMk/>
            <pc:sldMk cId="3144466135" sldId="2901"/>
            <ac:spMk id="46" creationId="{899D7181-48FC-46FF-B193-9A5570CBAA48}"/>
          </ac:spMkLst>
        </pc:spChg>
        <pc:spChg chg="add mod">
          <ac:chgData name="Michael Lavina" userId="84ff1bad-a479-4e48-9431-e9161d72d8a2" providerId="ADAL" clId="{5E9CE605-E20B-4767-AB13-7A24E22904D2}" dt="2019-02-21T20:19:51.666" v="7954" actId="408"/>
          <ac:spMkLst>
            <pc:docMk/>
            <pc:sldMk cId="3144466135" sldId="2901"/>
            <ac:spMk id="47" creationId="{05A0C334-2F9E-49C6-8EC4-3DB7939BC714}"/>
          </ac:spMkLst>
        </pc:spChg>
        <pc:spChg chg="add mod">
          <ac:chgData name="Michael Lavina" userId="84ff1bad-a479-4e48-9431-e9161d72d8a2" providerId="ADAL" clId="{5E9CE605-E20B-4767-AB13-7A24E22904D2}" dt="2019-02-21T20:20:54.805" v="7992" actId="1037"/>
          <ac:spMkLst>
            <pc:docMk/>
            <pc:sldMk cId="3144466135" sldId="2901"/>
            <ac:spMk id="48" creationId="{C6FD8FB9-988C-482D-8694-5CE5A079D5DC}"/>
          </ac:spMkLst>
        </pc:spChg>
        <pc:spChg chg="add mod">
          <ac:chgData name="Michael Lavina" userId="84ff1bad-a479-4e48-9431-e9161d72d8a2" providerId="ADAL" clId="{5E9CE605-E20B-4767-AB13-7A24E22904D2}" dt="2019-02-21T20:19:51.666" v="7954" actId="408"/>
          <ac:spMkLst>
            <pc:docMk/>
            <pc:sldMk cId="3144466135" sldId="2901"/>
            <ac:spMk id="49" creationId="{AB5C6633-4FA9-4810-A451-115F8DF86E9E}"/>
          </ac:spMkLst>
        </pc:spChg>
        <pc:spChg chg="add mod">
          <ac:chgData name="Michael Lavina" userId="84ff1bad-a479-4e48-9431-e9161d72d8a2" providerId="ADAL" clId="{5E9CE605-E20B-4767-AB13-7A24E22904D2}" dt="2019-02-21T20:20:53.048" v="7988" actId="1038"/>
          <ac:spMkLst>
            <pc:docMk/>
            <pc:sldMk cId="3144466135" sldId="2901"/>
            <ac:spMk id="50" creationId="{F02CACE1-00A9-4054-A81E-6AD7D25FB773}"/>
          </ac:spMkLst>
        </pc:spChg>
        <pc:spChg chg="add mod">
          <ac:chgData name="Michael Lavina" userId="84ff1bad-a479-4e48-9431-e9161d72d8a2" providerId="ADAL" clId="{5E9CE605-E20B-4767-AB13-7A24E22904D2}" dt="2019-02-21T20:20:34.638" v="7969" actId="465"/>
          <ac:spMkLst>
            <pc:docMk/>
            <pc:sldMk cId="3144466135" sldId="2901"/>
            <ac:spMk id="51" creationId="{B05E82BF-E3F5-4869-83A7-8D3CE8DADEDA}"/>
          </ac:spMkLst>
        </pc:spChg>
        <pc:spChg chg="add mod">
          <ac:chgData name="Michael Lavina" userId="84ff1bad-a479-4e48-9431-e9161d72d8a2" providerId="ADAL" clId="{5E9CE605-E20B-4767-AB13-7A24E22904D2}" dt="2019-02-21T20:20:31.950" v="7968" actId="465"/>
          <ac:spMkLst>
            <pc:docMk/>
            <pc:sldMk cId="3144466135" sldId="2901"/>
            <ac:spMk id="52" creationId="{F98369E9-4E4E-415F-A00E-2BD903074973}"/>
          </ac:spMkLst>
        </pc:spChg>
        <pc:spChg chg="add mod">
          <ac:chgData name="Michael Lavina" userId="84ff1bad-a479-4e48-9431-e9161d72d8a2" providerId="ADAL" clId="{5E9CE605-E20B-4767-AB13-7A24E22904D2}" dt="2019-02-21T20:20:37.158" v="7972" actId="1038"/>
          <ac:spMkLst>
            <pc:docMk/>
            <pc:sldMk cId="3144466135" sldId="2901"/>
            <ac:spMk id="53" creationId="{218273C0-58CA-4881-B4F9-0008422D21D7}"/>
          </ac:spMkLst>
        </pc:spChg>
        <pc:spChg chg="add mod">
          <ac:chgData name="Michael Lavina" userId="84ff1bad-a479-4e48-9431-e9161d72d8a2" providerId="ADAL" clId="{5E9CE605-E20B-4767-AB13-7A24E22904D2}" dt="2019-02-21T20:19:36.054" v="7952" actId="14100"/>
          <ac:spMkLst>
            <pc:docMk/>
            <pc:sldMk cId="3144466135" sldId="2901"/>
            <ac:spMk id="54" creationId="{A5079D99-4CED-4BD4-97ED-A5D552584FC1}"/>
          </ac:spMkLst>
        </pc:spChg>
        <pc:spChg chg="mod">
          <ac:chgData name="Michael Lavina" userId="84ff1bad-a479-4e48-9431-e9161d72d8a2" providerId="ADAL" clId="{5E9CE605-E20B-4767-AB13-7A24E22904D2}" dt="2019-02-21T20:20:07.027" v="7958" actId="408"/>
          <ac:spMkLst>
            <pc:docMk/>
            <pc:sldMk cId="3144466135" sldId="2901"/>
            <ac:spMk id="72" creationId="{155C5AAC-F55F-430D-96CB-2D0A9E4561E6}"/>
          </ac:spMkLst>
        </pc:spChg>
        <pc:spChg chg="mod">
          <ac:chgData name="Michael Lavina" userId="84ff1bad-a479-4e48-9431-e9161d72d8a2" providerId="ADAL" clId="{5E9CE605-E20B-4767-AB13-7A24E22904D2}" dt="2019-02-21T20:19:51.666" v="7954" actId="408"/>
          <ac:spMkLst>
            <pc:docMk/>
            <pc:sldMk cId="3144466135" sldId="2901"/>
            <ac:spMk id="74" creationId="{74BB73DC-BAF9-4DE3-8AEB-20C9D434FAD0}"/>
          </ac:spMkLst>
        </pc:spChg>
        <pc:spChg chg="del">
          <ac:chgData name="Michael Lavina" userId="84ff1bad-a479-4e48-9431-e9161d72d8a2" providerId="ADAL" clId="{5E9CE605-E20B-4767-AB13-7A24E22904D2}" dt="2019-02-21T20:15:55.144" v="7775" actId="478"/>
          <ac:spMkLst>
            <pc:docMk/>
            <pc:sldMk cId="3144466135" sldId="2901"/>
            <ac:spMk id="75" creationId="{D525E9D3-1363-4AB6-BBE5-13B32016E4D6}"/>
          </ac:spMkLst>
        </pc:spChg>
        <pc:spChg chg="mod">
          <ac:chgData name="Michael Lavina" userId="84ff1bad-a479-4e48-9431-e9161d72d8a2" providerId="ADAL" clId="{5E9CE605-E20B-4767-AB13-7A24E22904D2}" dt="2019-02-21T20:20:45.507" v="7976" actId="408"/>
          <ac:spMkLst>
            <pc:docMk/>
            <pc:sldMk cId="3144466135" sldId="2901"/>
            <ac:spMk id="76" creationId="{0783634B-70DC-425D-8E2A-4C98CF8EC021}"/>
          </ac:spMkLst>
        </pc:spChg>
        <pc:spChg chg="del">
          <ac:chgData name="Michael Lavina" userId="84ff1bad-a479-4e48-9431-e9161d72d8a2" providerId="ADAL" clId="{5E9CE605-E20B-4767-AB13-7A24E22904D2}" dt="2019-02-21T20:15:55.144" v="7775" actId="478"/>
          <ac:spMkLst>
            <pc:docMk/>
            <pc:sldMk cId="3144466135" sldId="2901"/>
            <ac:spMk id="77" creationId="{7FCFDB19-9F49-4457-BE46-33DB690107BB}"/>
          </ac:spMkLst>
        </pc:spChg>
        <pc:spChg chg="mod">
          <ac:chgData name="Michael Lavina" userId="84ff1bad-a479-4e48-9431-e9161d72d8a2" providerId="ADAL" clId="{5E9CE605-E20B-4767-AB13-7A24E22904D2}" dt="2019-02-21T20:20:07.027" v="7958" actId="408"/>
          <ac:spMkLst>
            <pc:docMk/>
            <pc:sldMk cId="3144466135" sldId="2901"/>
            <ac:spMk id="78" creationId="{36069969-7A91-4B40-98C7-5384836C83E0}"/>
          </ac:spMkLst>
        </pc:spChg>
        <pc:spChg chg="mod">
          <ac:chgData name="Michael Lavina" userId="84ff1bad-a479-4e48-9431-e9161d72d8a2" providerId="ADAL" clId="{5E9CE605-E20B-4767-AB13-7A24E22904D2}" dt="2019-02-21T20:20:47.709" v="7985" actId="1037"/>
          <ac:spMkLst>
            <pc:docMk/>
            <pc:sldMk cId="3144466135" sldId="2901"/>
            <ac:spMk id="79" creationId="{24F75F40-53A2-4213-8AA7-8751D63052CC}"/>
          </ac:spMkLst>
        </pc:spChg>
        <pc:spChg chg="del">
          <ac:chgData name="Michael Lavina" userId="84ff1bad-a479-4e48-9431-e9161d72d8a2" providerId="ADAL" clId="{5E9CE605-E20B-4767-AB13-7A24E22904D2}" dt="2019-02-21T20:15:55.144" v="7775" actId="478"/>
          <ac:spMkLst>
            <pc:docMk/>
            <pc:sldMk cId="3144466135" sldId="2901"/>
            <ac:spMk id="80" creationId="{B6D1051C-7B1C-4B9A-9EB3-BBECED033538}"/>
          </ac:spMkLst>
        </pc:spChg>
        <pc:spChg chg="del">
          <ac:chgData name="Michael Lavina" userId="84ff1bad-a479-4e48-9431-e9161d72d8a2" providerId="ADAL" clId="{5E9CE605-E20B-4767-AB13-7A24E22904D2}" dt="2019-02-21T20:15:55.144" v="7775" actId="478"/>
          <ac:spMkLst>
            <pc:docMk/>
            <pc:sldMk cId="3144466135" sldId="2901"/>
            <ac:spMk id="81" creationId="{A00CEA3D-1E99-4F98-928A-0288F44A95B3}"/>
          </ac:spMkLst>
        </pc:spChg>
        <pc:spChg chg="del">
          <ac:chgData name="Michael Lavina" userId="84ff1bad-a479-4e48-9431-e9161d72d8a2" providerId="ADAL" clId="{5E9CE605-E20B-4767-AB13-7A24E22904D2}" dt="2019-02-21T20:15:55.144" v="7775" actId="478"/>
          <ac:spMkLst>
            <pc:docMk/>
            <pc:sldMk cId="3144466135" sldId="2901"/>
            <ac:spMk id="82" creationId="{5C720C30-1029-4606-8ACC-0536F7850486}"/>
          </ac:spMkLst>
        </pc:spChg>
        <pc:spChg chg="mod">
          <ac:chgData name="Michael Lavina" userId="84ff1bad-a479-4e48-9431-e9161d72d8a2" providerId="ADAL" clId="{5E9CE605-E20B-4767-AB13-7A24E22904D2}" dt="2019-02-21T20:26:23.872" v="8062" actId="1037"/>
          <ac:spMkLst>
            <pc:docMk/>
            <pc:sldMk cId="3144466135" sldId="2901"/>
            <ac:spMk id="83" creationId="{DEF691BB-8EF7-45DB-B742-E220C5CA7672}"/>
          </ac:spMkLst>
        </pc:spChg>
        <pc:spChg chg="del">
          <ac:chgData name="Michael Lavina" userId="84ff1bad-a479-4e48-9431-e9161d72d8a2" providerId="ADAL" clId="{5E9CE605-E20B-4767-AB13-7A24E22904D2}" dt="2019-02-21T20:15:55.144" v="7775" actId="478"/>
          <ac:spMkLst>
            <pc:docMk/>
            <pc:sldMk cId="3144466135" sldId="2901"/>
            <ac:spMk id="86" creationId="{E13C3A88-DE8A-49C2-9D21-B0F4A6A9B371}"/>
          </ac:spMkLst>
        </pc:spChg>
        <pc:spChg chg="del">
          <ac:chgData name="Michael Lavina" userId="84ff1bad-a479-4e48-9431-e9161d72d8a2" providerId="ADAL" clId="{5E9CE605-E20B-4767-AB13-7A24E22904D2}" dt="2019-02-21T20:15:58.430" v="7776" actId="478"/>
          <ac:spMkLst>
            <pc:docMk/>
            <pc:sldMk cId="3144466135" sldId="2901"/>
            <ac:spMk id="87" creationId="{959124BE-C79A-4604-BD4C-70082B7B58B5}"/>
          </ac:spMkLst>
        </pc:spChg>
        <pc:spChg chg="mod">
          <ac:chgData name="Michael Lavina" userId="84ff1bad-a479-4e48-9431-e9161d72d8a2" providerId="ADAL" clId="{5E9CE605-E20B-4767-AB13-7A24E22904D2}" dt="2019-02-21T20:18:52.271" v="7932" actId="1076"/>
          <ac:spMkLst>
            <pc:docMk/>
            <pc:sldMk cId="3144466135" sldId="2901"/>
            <ac:spMk id="88" creationId="{66A1BB81-D6A7-4C1B-92A7-C67149274847}"/>
          </ac:spMkLst>
        </pc:spChg>
        <pc:spChg chg="mod">
          <ac:chgData name="Michael Lavina" userId="84ff1bad-a479-4e48-9431-e9161d72d8a2" providerId="ADAL" clId="{5E9CE605-E20B-4767-AB13-7A24E22904D2}" dt="2019-02-21T20:19:02.121" v="7945" actId="1035"/>
          <ac:spMkLst>
            <pc:docMk/>
            <pc:sldMk cId="3144466135" sldId="2901"/>
            <ac:spMk id="89" creationId="{1B461E0B-9274-4FDF-AE3A-BC2CAC3D9653}"/>
          </ac:spMkLst>
        </pc:spChg>
        <pc:picChg chg="mod">
          <ac:chgData name="Michael Lavina" userId="84ff1bad-a479-4e48-9431-e9161d72d8a2" providerId="ADAL" clId="{5E9CE605-E20B-4767-AB13-7A24E22904D2}" dt="2019-02-21T20:15:07.289" v="7769" actId="1076"/>
          <ac:picMkLst>
            <pc:docMk/>
            <pc:sldMk cId="3144466135" sldId="2901"/>
            <ac:picMk id="7" creationId="{C0AC1BE3-474E-4909-A72F-89E14AC930E3}"/>
          </ac:picMkLst>
        </pc:picChg>
        <pc:picChg chg="mod">
          <ac:chgData name="Michael Lavina" userId="84ff1bad-a479-4e48-9431-e9161d72d8a2" providerId="ADAL" clId="{5E9CE605-E20B-4767-AB13-7A24E22904D2}" dt="2019-02-21T20:16:04.574" v="7804" actId="1036"/>
          <ac:picMkLst>
            <pc:docMk/>
            <pc:sldMk cId="3144466135" sldId="2901"/>
            <ac:picMk id="29" creationId="{F2074A5F-EFAB-40B8-8BDC-72ABA2E20F5C}"/>
          </ac:picMkLst>
        </pc:picChg>
        <pc:picChg chg="mod">
          <ac:chgData name="Michael Lavina" userId="84ff1bad-a479-4e48-9431-e9161d72d8a2" providerId="ADAL" clId="{5E9CE605-E20B-4767-AB13-7A24E22904D2}" dt="2019-02-21T20:18:20.884" v="7924" actId="1037"/>
          <ac:picMkLst>
            <pc:docMk/>
            <pc:sldMk cId="3144466135" sldId="2901"/>
            <ac:picMk id="31" creationId="{0024C31A-3905-484A-BCDA-950F16EBDC4B}"/>
          </ac:picMkLst>
        </pc:picChg>
        <pc:picChg chg="mod">
          <ac:chgData name="Michael Lavina" userId="84ff1bad-a479-4e48-9431-e9161d72d8a2" providerId="ADAL" clId="{5E9CE605-E20B-4767-AB13-7A24E22904D2}" dt="2019-02-21T20:18:20.884" v="7924" actId="1037"/>
          <ac:picMkLst>
            <pc:docMk/>
            <pc:sldMk cId="3144466135" sldId="2901"/>
            <ac:picMk id="32" creationId="{ACA8A875-BD57-4E98-9C35-A9F71E88AA08}"/>
          </ac:picMkLst>
        </pc:picChg>
        <pc:picChg chg="mod">
          <ac:chgData name="Michael Lavina" userId="84ff1bad-a479-4e48-9431-e9161d72d8a2" providerId="ADAL" clId="{5E9CE605-E20B-4767-AB13-7A24E22904D2}" dt="2019-02-21T20:18:20.884" v="7924" actId="1037"/>
          <ac:picMkLst>
            <pc:docMk/>
            <pc:sldMk cId="3144466135" sldId="2901"/>
            <ac:picMk id="33" creationId="{CF404642-BB2B-4C4B-B2EE-418EF4E8494C}"/>
          </ac:picMkLst>
        </pc:picChg>
        <pc:picChg chg="mod">
          <ac:chgData name="Michael Lavina" userId="84ff1bad-a479-4e48-9431-e9161d72d8a2" providerId="ADAL" clId="{5E9CE605-E20B-4767-AB13-7A24E22904D2}" dt="2019-02-21T20:18:20.884" v="7924" actId="1037"/>
          <ac:picMkLst>
            <pc:docMk/>
            <pc:sldMk cId="3144466135" sldId="2901"/>
            <ac:picMk id="34" creationId="{E8B19516-3766-455B-AC63-B94CB370149B}"/>
          </ac:picMkLst>
        </pc:picChg>
      </pc:sldChg>
      <pc:sldChg chg="addSp delSp modSp add">
        <pc:chgData name="Michael Lavina" userId="84ff1bad-a479-4e48-9431-e9161d72d8a2" providerId="ADAL" clId="{5E9CE605-E20B-4767-AB13-7A24E22904D2}" dt="2019-02-21T20:55:44.367" v="8069" actId="14100"/>
        <pc:sldMkLst>
          <pc:docMk/>
          <pc:sldMk cId="379850768" sldId="2902"/>
        </pc:sldMkLst>
        <pc:spChg chg="mod">
          <ac:chgData name="Michael Lavina" userId="84ff1bad-a479-4e48-9431-e9161d72d8a2" providerId="ADAL" clId="{5E9CE605-E20B-4767-AB13-7A24E22904D2}" dt="2019-02-21T20:23:02.642" v="8041" actId="14100"/>
          <ac:spMkLst>
            <pc:docMk/>
            <pc:sldMk cId="379850768" sldId="2902"/>
            <ac:spMk id="3" creationId="{1C810C92-C92B-4C2B-A10C-C963801EAAE0}"/>
          </ac:spMkLst>
        </pc:spChg>
        <pc:spChg chg="mod">
          <ac:chgData name="Michael Lavina" userId="84ff1bad-a479-4e48-9431-e9161d72d8a2" providerId="ADAL" clId="{5E9CE605-E20B-4767-AB13-7A24E22904D2}" dt="2019-02-21T20:22:25.961" v="8038" actId="1035"/>
          <ac:spMkLst>
            <pc:docMk/>
            <pc:sldMk cId="379850768" sldId="2902"/>
            <ac:spMk id="39" creationId="{16A3C9D6-28D1-4161-B737-54F760790955}"/>
          </ac:spMkLst>
        </pc:spChg>
        <pc:spChg chg="mod">
          <ac:chgData name="Michael Lavina" userId="84ff1bad-a479-4e48-9431-e9161d72d8a2" providerId="ADAL" clId="{5E9CE605-E20B-4767-AB13-7A24E22904D2}" dt="2019-02-21T20:22:13.302" v="8017" actId="1035"/>
          <ac:spMkLst>
            <pc:docMk/>
            <pc:sldMk cId="379850768" sldId="2902"/>
            <ac:spMk id="40" creationId="{AFF8754F-6D4C-45D6-97FC-93D6000A34B2}"/>
          </ac:spMkLst>
        </pc:spChg>
        <pc:spChg chg="mod">
          <ac:chgData name="Michael Lavina" userId="84ff1bad-a479-4e48-9431-e9161d72d8a2" providerId="ADAL" clId="{5E9CE605-E20B-4767-AB13-7A24E22904D2}" dt="2019-02-21T20:22:13.302" v="8017" actId="1035"/>
          <ac:spMkLst>
            <pc:docMk/>
            <pc:sldMk cId="379850768" sldId="2902"/>
            <ac:spMk id="41" creationId="{8845D198-3016-43C4-B1C6-81F9F243CA12}"/>
          </ac:spMkLst>
        </pc:spChg>
        <pc:spChg chg="mod">
          <ac:chgData name="Michael Lavina" userId="84ff1bad-a479-4e48-9431-e9161d72d8a2" providerId="ADAL" clId="{5E9CE605-E20B-4767-AB13-7A24E22904D2}" dt="2019-02-21T20:22:13.302" v="8017" actId="1035"/>
          <ac:spMkLst>
            <pc:docMk/>
            <pc:sldMk cId="379850768" sldId="2902"/>
            <ac:spMk id="42" creationId="{E63754F7-AB45-42CF-A2BD-CDFF1F3730D0}"/>
          </ac:spMkLst>
        </pc:spChg>
        <pc:spChg chg="add mod">
          <ac:chgData name="Michael Lavina" userId="84ff1bad-a479-4e48-9431-e9161d72d8a2" providerId="ADAL" clId="{5E9CE605-E20B-4767-AB13-7A24E22904D2}" dt="2019-02-21T20:25:33.190" v="8046" actId="1076"/>
          <ac:spMkLst>
            <pc:docMk/>
            <pc:sldMk cId="379850768" sldId="2902"/>
            <ac:spMk id="43" creationId="{70A16418-3ECF-4B6A-B690-4408D334B1BC}"/>
          </ac:spMkLst>
        </pc:spChg>
        <pc:spChg chg="add mod">
          <ac:chgData name="Michael Lavina" userId="84ff1bad-a479-4e48-9431-e9161d72d8a2" providerId="ADAL" clId="{5E9CE605-E20B-4767-AB13-7A24E22904D2}" dt="2019-02-21T20:25:33.190" v="8046" actId="1076"/>
          <ac:spMkLst>
            <pc:docMk/>
            <pc:sldMk cId="379850768" sldId="2902"/>
            <ac:spMk id="44" creationId="{D08F3656-8550-4654-A365-CB12467AB9CD}"/>
          </ac:spMkLst>
        </pc:spChg>
        <pc:spChg chg="add mod">
          <ac:chgData name="Michael Lavina" userId="84ff1bad-a479-4e48-9431-e9161d72d8a2" providerId="ADAL" clId="{5E9CE605-E20B-4767-AB13-7A24E22904D2}" dt="2019-02-21T20:55:44.367" v="8069" actId="14100"/>
          <ac:spMkLst>
            <pc:docMk/>
            <pc:sldMk cId="379850768" sldId="2902"/>
            <ac:spMk id="54" creationId="{15A75592-2904-40E3-B818-10CF7A8291D6}"/>
          </ac:spMkLst>
        </pc:spChg>
        <pc:spChg chg="del">
          <ac:chgData name="Michael Lavina" userId="84ff1bad-a479-4e48-9431-e9161d72d8a2" providerId="ADAL" clId="{5E9CE605-E20B-4767-AB13-7A24E22904D2}" dt="2019-02-21T20:21:20.454" v="8003" actId="478"/>
          <ac:spMkLst>
            <pc:docMk/>
            <pc:sldMk cId="379850768" sldId="2902"/>
            <ac:spMk id="54" creationId="{A5079D99-4CED-4BD4-97ED-A5D552584FC1}"/>
          </ac:spMkLst>
        </pc:spChg>
        <pc:spChg chg="add mod">
          <ac:chgData name="Michael Lavina" userId="84ff1bad-a479-4e48-9431-e9161d72d8a2" providerId="ADAL" clId="{5E9CE605-E20B-4767-AB13-7A24E22904D2}" dt="2019-02-21T20:25:33.190" v="8046" actId="1076"/>
          <ac:spMkLst>
            <pc:docMk/>
            <pc:sldMk cId="379850768" sldId="2902"/>
            <ac:spMk id="55" creationId="{2A6957D0-343A-4663-B9AD-2E67280F0D65}"/>
          </ac:spMkLst>
        </pc:spChg>
        <pc:spChg chg="add mod">
          <ac:chgData name="Michael Lavina" userId="84ff1bad-a479-4e48-9431-e9161d72d8a2" providerId="ADAL" clId="{5E9CE605-E20B-4767-AB13-7A24E22904D2}" dt="2019-02-21T20:25:33.190" v="8046" actId="1076"/>
          <ac:spMkLst>
            <pc:docMk/>
            <pc:sldMk cId="379850768" sldId="2902"/>
            <ac:spMk id="56" creationId="{E92E2155-ED9D-475A-9F37-5280B8123EC0}"/>
          </ac:spMkLst>
        </pc:spChg>
        <pc:spChg chg="add mod">
          <ac:chgData name="Michael Lavina" userId="84ff1bad-a479-4e48-9431-e9161d72d8a2" providerId="ADAL" clId="{5E9CE605-E20B-4767-AB13-7A24E22904D2}" dt="2019-02-21T20:25:45.381" v="8047" actId="1076"/>
          <ac:spMkLst>
            <pc:docMk/>
            <pc:sldMk cId="379850768" sldId="2902"/>
            <ac:spMk id="57" creationId="{6D0B69B9-0850-4535-AB6F-5D771C46B735}"/>
          </ac:spMkLst>
        </pc:spChg>
        <pc:spChg chg="add mod">
          <ac:chgData name="Michael Lavina" userId="84ff1bad-a479-4e48-9431-e9161d72d8a2" providerId="ADAL" clId="{5E9CE605-E20B-4767-AB13-7A24E22904D2}" dt="2019-02-21T20:26:05.863" v="8052" actId="1035"/>
          <ac:spMkLst>
            <pc:docMk/>
            <pc:sldMk cId="379850768" sldId="2902"/>
            <ac:spMk id="58" creationId="{CB8A8702-3A2F-48DD-A91E-54CB44BB8985}"/>
          </ac:spMkLst>
        </pc:spChg>
        <pc:spChg chg="add mod">
          <ac:chgData name="Michael Lavina" userId="84ff1bad-a479-4e48-9431-e9161d72d8a2" providerId="ADAL" clId="{5E9CE605-E20B-4767-AB13-7A24E22904D2}" dt="2019-02-21T20:25:45.381" v="8047" actId="1076"/>
          <ac:spMkLst>
            <pc:docMk/>
            <pc:sldMk cId="379850768" sldId="2902"/>
            <ac:spMk id="59" creationId="{07644842-A760-41A1-B9AA-36C60445CEDB}"/>
          </ac:spMkLst>
        </pc:spChg>
        <pc:spChg chg="add mod">
          <ac:chgData name="Michael Lavina" userId="84ff1bad-a479-4e48-9431-e9161d72d8a2" providerId="ADAL" clId="{5E9CE605-E20B-4767-AB13-7A24E22904D2}" dt="2019-02-21T20:25:45.381" v="8047" actId="1076"/>
          <ac:spMkLst>
            <pc:docMk/>
            <pc:sldMk cId="379850768" sldId="2902"/>
            <ac:spMk id="60" creationId="{A33BB782-9564-4614-8924-BAE975C035C9}"/>
          </ac:spMkLst>
        </pc:spChg>
        <pc:spChg chg="add mod">
          <ac:chgData name="Michael Lavina" userId="84ff1bad-a479-4e48-9431-e9161d72d8a2" providerId="ADAL" clId="{5E9CE605-E20B-4767-AB13-7A24E22904D2}" dt="2019-02-21T20:25:33.190" v="8046" actId="1076"/>
          <ac:spMkLst>
            <pc:docMk/>
            <pc:sldMk cId="379850768" sldId="2902"/>
            <ac:spMk id="61" creationId="{20D9739D-E24E-45E0-B3B1-013D79F51F37}"/>
          </ac:spMkLst>
        </pc:spChg>
        <pc:spChg chg="add mod">
          <ac:chgData name="Michael Lavina" userId="84ff1bad-a479-4e48-9431-e9161d72d8a2" providerId="ADAL" clId="{5E9CE605-E20B-4767-AB13-7A24E22904D2}" dt="2019-02-21T20:25:45.381" v="8047" actId="1076"/>
          <ac:spMkLst>
            <pc:docMk/>
            <pc:sldMk cId="379850768" sldId="2902"/>
            <ac:spMk id="62" creationId="{58833C8E-374E-4BC5-A097-F6024FFA83A1}"/>
          </ac:spMkLst>
        </pc:spChg>
        <pc:spChg chg="add mod">
          <ac:chgData name="Michael Lavina" userId="84ff1bad-a479-4e48-9431-e9161d72d8a2" providerId="ADAL" clId="{5E9CE605-E20B-4767-AB13-7A24E22904D2}" dt="2019-02-21T20:26:01.659" v="8048" actId="1076"/>
          <ac:spMkLst>
            <pc:docMk/>
            <pc:sldMk cId="379850768" sldId="2902"/>
            <ac:spMk id="63" creationId="{DE53FA96-F356-49DE-9946-81D9E96F743A}"/>
          </ac:spMkLst>
        </pc:spChg>
        <pc:spChg chg="add mod">
          <ac:chgData name="Michael Lavina" userId="84ff1bad-a479-4e48-9431-e9161d72d8a2" providerId="ADAL" clId="{5E9CE605-E20B-4767-AB13-7A24E22904D2}" dt="2019-02-21T20:26:01.659" v="8048" actId="1076"/>
          <ac:spMkLst>
            <pc:docMk/>
            <pc:sldMk cId="379850768" sldId="2902"/>
            <ac:spMk id="64" creationId="{C020B01C-332E-426A-B0A1-1274B4669966}"/>
          </ac:spMkLst>
        </pc:spChg>
        <pc:spChg chg="add mod">
          <ac:chgData name="Michael Lavina" userId="84ff1bad-a479-4e48-9431-e9161d72d8a2" providerId="ADAL" clId="{5E9CE605-E20B-4767-AB13-7A24E22904D2}" dt="2019-02-21T20:26:01.659" v="8048" actId="1076"/>
          <ac:spMkLst>
            <pc:docMk/>
            <pc:sldMk cId="379850768" sldId="2902"/>
            <ac:spMk id="65" creationId="{20EA3C2F-E109-439F-A725-7897BA5E8CC9}"/>
          </ac:spMkLst>
        </pc:spChg>
        <pc:spChg chg="add mod">
          <ac:chgData name="Michael Lavina" userId="84ff1bad-a479-4e48-9431-e9161d72d8a2" providerId="ADAL" clId="{5E9CE605-E20B-4767-AB13-7A24E22904D2}" dt="2019-02-21T20:26:01.659" v="8048" actId="1076"/>
          <ac:spMkLst>
            <pc:docMk/>
            <pc:sldMk cId="379850768" sldId="2902"/>
            <ac:spMk id="66" creationId="{A427FEAD-C506-4A8C-B92A-72C1937FFCAE}"/>
          </ac:spMkLst>
        </pc:spChg>
        <pc:spChg chg="add mod">
          <ac:chgData name="Michael Lavina" userId="84ff1bad-a479-4e48-9431-e9161d72d8a2" providerId="ADAL" clId="{5E9CE605-E20B-4767-AB13-7A24E22904D2}" dt="2019-02-21T20:26:01.659" v="8048" actId="1076"/>
          <ac:spMkLst>
            <pc:docMk/>
            <pc:sldMk cId="379850768" sldId="2902"/>
            <ac:spMk id="67" creationId="{AB4D20B2-FC79-43BF-9E6C-60D6118522B4}"/>
          </ac:spMkLst>
        </pc:spChg>
        <pc:spChg chg="mod">
          <ac:chgData name="Michael Lavina" userId="84ff1bad-a479-4e48-9431-e9161d72d8a2" providerId="ADAL" clId="{5E9CE605-E20B-4767-AB13-7A24E22904D2}" dt="2019-02-21T20:26:21.053" v="8057" actId="1037"/>
          <ac:spMkLst>
            <pc:docMk/>
            <pc:sldMk cId="379850768" sldId="2902"/>
            <ac:spMk id="83" creationId="{DEF691BB-8EF7-45DB-B742-E220C5CA7672}"/>
          </ac:spMkLst>
        </pc:spChg>
        <pc:spChg chg="del">
          <ac:chgData name="Michael Lavina" userId="84ff1bad-a479-4e48-9431-e9161d72d8a2" providerId="ADAL" clId="{5E9CE605-E20B-4767-AB13-7A24E22904D2}" dt="2019-02-21T20:21:26.507" v="8004" actId="478"/>
          <ac:spMkLst>
            <pc:docMk/>
            <pc:sldMk cId="379850768" sldId="2902"/>
            <ac:spMk id="88" creationId="{66A1BB81-D6A7-4C1B-92A7-C67149274847}"/>
          </ac:spMkLst>
        </pc:spChg>
        <pc:spChg chg="mod">
          <ac:chgData name="Michael Lavina" userId="84ff1bad-a479-4e48-9431-e9161d72d8a2" providerId="ADAL" clId="{5E9CE605-E20B-4767-AB13-7A24E22904D2}" dt="2019-02-21T20:21:45.053" v="8007" actId="1037"/>
          <ac:spMkLst>
            <pc:docMk/>
            <pc:sldMk cId="379850768" sldId="2902"/>
            <ac:spMk id="89" creationId="{1B461E0B-9274-4FDF-AE3A-BC2CAC3D9653}"/>
          </ac:spMkLst>
        </pc:spChg>
      </pc:sldChg>
      <pc:sldMasterChg chg="delSldLayout">
        <pc:chgData name="Michael Lavina" userId="84ff1bad-a479-4e48-9431-e9161d72d8a2" providerId="ADAL" clId="{5E9CE605-E20B-4767-AB13-7A24E22904D2}" dt="2019-02-21T18:58:29.058" v="7697" actId="2696"/>
        <pc:sldMasterMkLst>
          <pc:docMk/>
          <pc:sldMasterMk cId="1422848046"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35C9E-F09A-4383-86AB-DC9DE218382E}" type="doc">
      <dgm:prSet loTypeId="urn:microsoft.com/office/officeart/2005/8/layout/funnel1" loCatId="relationship" qsTypeId="urn:microsoft.com/office/officeart/2005/8/quickstyle/simple2" qsCatId="simple" csTypeId="urn:microsoft.com/office/officeart/2005/8/colors/colorful1" csCatId="colorful" phldr="1"/>
      <dgm:spPr/>
      <dgm:t>
        <a:bodyPr/>
        <a:lstStyle/>
        <a:p>
          <a:endParaRPr lang="en-US"/>
        </a:p>
      </dgm:t>
    </dgm:pt>
    <dgm:pt modelId="{13EFF4A4-12A8-4545-9195-C348892A8D34}">
      <dgm:prSet phldrT="[Text]" custT="1"/>
      <dgm:spPr>
        <a:solidFill>
          <a:schemeClr val="accent5"/>
        </a:solidFill>
      </dgm:spPr>
      <dgm:t>
        <a:bodyPr/>
        <a:lstStyle/>
        <a:p>
          <a:r>
            <a:rPr lang="en-US" sz="1200" b="1" dirty="0"/>
            <a:t>Control Store 3</a:t>
          </a:r>
        </a:p>
      </dgm:t>
    </dgm:pt>
    <dgm:pt modelId="{4441901D-ECD9-4AEB-8F91-D349BD49C63A}" type="parTrans" cxnId="{4806BD09-35B0-4CF1-B0CE-C91502AAA681}">
      <dgm:prSet/>
      <dgm:spPr/>
      <dgm:t>
        <a:bodyPr/>
        <a:lstStyle/>
        <a:p>
          <a:endParaRPr lang="en-US"/>
        </a:p>
      </dgm:t>
    </dgm:pt>
    <dgm:pt modelId="{218990DA-44FA-44D1-B149-75824F39CECB}" type="sibTrans" cxnId="{4806BD09-35B0-4CF1-B0CE-C91502AAA681}">
      <dgm:prSet/>
      <dgm:spPr/>
      <dgm:t>
        <a:bodyPr/>
        <a:lstStyle/>
        <a:p>
          <a:endParaRPr lang="en-US"/>
        </a:p>
      </dgm:t>
    </dgm:pt>
    <dgm:pt modelId="{0D045103-0E71-498F-A9FB-621D0719E249}">
      <dgm:prSet phldrT="[Text]" custT="1"/>
      <dgm:spPr>
        <a:solidFill>
          <a:schemeClr val="accent1"/>
        </a:solidFill>
      </dgm:spPr>
      <dgm:t>
        <a:bodyPr/>
        <a:lstStyle/>
        <a:p>
          <a:r>
            <a:rPr lang="en-US" sz="1200" b="1" dirty="0"/>
            <a:t>Control Store 2</a:t>
          </a:r>
        </a:p>
      </dgm:t>
    </dgm:pt>
    <dgm:pt modelId="{94329315-161C-4FA7-A581-F8FC7740679B}" type="parTrans" cxnId="{3C8BEF99-B91A-421A-A730-4282AEEF1E99}">
      <dgm:prSet/>
      <dgm:spPr/>
      <dgm:t>
        <a:bodyPr/>
        <a:lstStyle/>
        <a:p>
          <a:endParaRPr lang="en-US"/>
        </a:p>
      </dgm:t>
    </dgm:pt>
    <dgm:pt modelId="{8F3881DE-D841-4273-9ED3-80BF6BCBE856}" type="sibTrans" cxnId="{3C8BEF99-B91A-421A-A730-4282AEEF1E99}">
      <dgm:prSet/>
      <dgm:spPr/>
      <dgm:t>
        <a:bodyPr/>
        <a:lstStyle/>
        <a:p>
          <a:endParaRPr lang="en-US"/>
        </a:p>
      </dgm:t>
    </dgm:pt>
    <dgm:pt modelId="{246DA923-9CC5-4536-9DA6-6F8CB25F6BB0}">
      <dgm:prSet phldrT="[Text]" custT="1"/>
      <dgm:spPr>
        <a:solidFill>
          <a:schemeClr val="accent4"/>
        </a:solidFill>
      </dgm:spPr>
      <dgm:t>
        <a:bodyPr/>
        <a:lstStyle/>
        <a:p>
          <a:r>
            <a:rPr lang="en-US" sz="1200" b="1" dirty="0"/>
            <a:t>Control Store 1</a:t>
          </a:r>
        </a:p>
      </dgm:t>
    </dgm:pt>
    <dgm:pt modelId="{7228860E-DB2A-4149-B12C-0DB14A83DFAE}" type="parTrans" cxnId="{19FE1AB6-9AE3-43D6-8E0A-9E7D81EC9E1D}">
      <dgm:prSet/>
      <dgm:spPr/>
      <dgm:t>
        <a:bodyPr/>
        <a:lstStyle/>
        <a:p>
          <a:endParaRPr lang="en-US"/>
        </a:p>
      </dgm:t>
    </dgm:pt>
    <dgm:pt modelId="{D2226790-BBD7-48B7-B0F5-28FBD4662811}" type="sibTrans" cxnId="{19FE1AB6-9AE3-43D6-8E0A-9E7D81EC9E1D}">
      <dgm:prSet/>
      <dgm:spPr/>
      <dgm:t>
        <a:bodyPr/>
        <a:lstStyle/>
        <a:p>
          <a:endParaRPr lang="en-US"/>
        </a:p>
      </dgm:t>
    </dgm:pt>
    <dgm:pt modelId="{E7261A1D-35EF-4669-B098-052E327F1DEB}">
      <dgm:prSet phldrT="[Text]"/>
      <dgm:spPr/>
      <dgm:t>
        <a:bodyPr/>
        <a:lstStyle/>
        <a:p>
          <a:endParaRPr lang="en-US" dirty="0"/>
        </a:p>
      </dgm:t>
    </dgm:pt>
    <dgm:pt modelId="{956FFF76-C775-4A65-9883-65EA5848B08A}" type="parTrans" cxnId="{86B746FB-94F8-4E69-B7BE-0B448CFB4D5C}">
      <dgm:prSet/>
      <dgm:spPr/>
      <dgm:t>
        <a:bodyPr/>
        <a:lstStyle/>
        <a:p>
          <a:endParaRPr lang="en-US"/>
        </a:p>
      </dgm:t>
    </dgm:pt>
    <dgm:pt modelId="{1AD05F12-AAC4-459C-AD9E-0F9D4C921785}" type="sibTrans" cxnId="{86B746FB-94F8-4E69-B7BE-0B448CFB4D5C}">
      <dgm:prSet/>
      <dgm:spPr/>
      <dgm:t>
        <a:bodyPr/>
        <a:lstStyle/>
        <a:p>
          <a:endParaRPr lang="en-US"/>
        </a:p>
      </dgm:t>
    </dgm:pt>
    <dgm:pt modelId="{CE9D42BC-C52F-476D-AADC-DB8CDB7D1C64}" type="pres">
      <dgm:prSet presAssocID="{EC135C9E-F09A-4383-86AB-DC9DE218382E}" presName="Name0" presStyleCnt="0">
        <dgm:presLayoutVars>
          <dgm:chMax val="4"/>
          <dgm:resizeHandles val="exact"/>
        </dgm:presLayoutVars>
      </dgm:prSet>
      <dgm:spPr/>
    </dgm:pt>
    <dgm:pt modelId="{A65FF0A0-E7D3-4CE0-A220-67C7DADD8B5E}" type="pres">
      <dgm:prSet presAssocID="{EC135C9E-F09A-4383-86AB-DC9DE218382E}" presName="ellipse" presStyleLbl="trBgShp" presStyleIdx="0" presStyleCnt="1" custScaleX="166315" custScaleY="143157"/>
      <dgm:spPr>
        <a:noFill/>
      </dgm:spPr>
    </dgm:pt>
    <dgm:pt modelId="{15DFA8A1-7FC1-4671-ABB5-35F9E67D8D81}" type="pres">
      <dgm:prSet presAssocID="{EC135C9E-F09A-4383-86AB-DC9DE218382E}" presName="arrow1" presStyleLbl="fgShp" presStyleIdx="0" presStyleCnt="1"/>
      <dgm:spPr/>
    </dgm:pt>
    <dgm:pt modelId="{2D73E200-3F24-46AE-875E-440653D8D114}" type="pres">
      <dgm:prSet presAssocID="{EC135C9E-F09A-4383-86AB-DC9DE218382E}" presName="rectangle" presStyleLbl="revTx" presStyleIdx="0" presStyleCnt="1" custScaleX="166667" custLinFactNeighborY="32764">
        <dgm:presLayoutVars>
          <dgm:bulletEnabled val="1"/>
        </dgm:presLayoutVars>
      </dgm:prSet>
      <dgm:spPr/>
    </dgm:pt>
    <dgm:pt modelId="{A0302DAB-4DCD-476A-82E0-60A17C71C860}" type="pres">
      <dgm:prSet presAssocID="{0D045103-0E71-498F-A9FB-621D0719E249}" presName="item1" presStyleLbl="node1" presStyleIdx="0" presStyleCnt="3" custScaleX="158441" custScaleY="158441" custLinFactX="-13281" custLinFactNeighborX="-100000" custLinFactNeighborY="-99741">
        <dgm:presLayoutVars>
          <dgm:bulletEnabled val="1"/>
        </dgm:presLayoutVars>
      </dgm:prSet>
      <dgm:spPr/>
    </dgm:pt>
    <dgm:pt modelId="{1BFCA956-8E64-41F2-AD2D-DEC778C92124}" type="pres">
      <dgm:prSet presAssocID="{246DA923-9CC5-4536-9DA6-6F8CB25F6BB0}" presName="item2" presStyleLbl="node1" presStyleIdx="1" presStyleCnt="3" custScaleX="156372" custScaleY="146530" custLinFactNeighborX="80168" custLinFactNeighborY="67381">
        <dgm:presLayoutVars>
          <dgm:bulletEnabled val="1"/>
        </dgm:presLayoutVars>
      </dgm:prSet>
      <dgm:spPr/>
    </dgm:pt>
    <dgm:pt modelId="{EE138272-C126-4BE6-A666-BDA273468964}" type="pres">
      <dgm:prSet presAssocID="{E7261A1D-35EF-4669-B098-052E327F1DEB}" presName="item3" presStyleLbl="node1" presStyleIdx="2" presStyleCnt="3" custScaleX="162258" custScaleY="162258" custLinFactNeighborX="89342" custLinFactNeighborY="-2346">
        <dgm:presLayoutVars>
          <dgm:bulletEnabled val="1"/>
        </dgm:presLayoutVars>
      </dgm:prSet>
      <dgm:spPr/>
    </dgm:pt>
    <dgm:pt modelId="{DB167477-9969-4C86-8677-EB01970F7062}" type="pres">
      <dgm:prSet presAssocID="{EC135C9E-F09A-4383-86AB-DC9DE218382E}" presName="funnel" presStyleLbl="trAlignAcc1" presStyleIdx="0" presStyleCnt="1" custScaleX="159241" custScaleY="142857" custLinFactNeighborX="1884" custLinFactNeighborY="9822"/>
      <dgm:spPr>
        <a:solidFill>
          <a:schemeClr val="accent6">
            <a:lumMod val="90000"/>
            <a:alpha val="40000"/>
          </a:schemeClr>
        </a:solidFill>
        <a:ln>
          <a:solidFill>
            <a:schemeClr val="accent6">
              <a:lumMod val="50000"/>
            </a:schemeClr>
          </a:solidFill>
        </a:ln>
      </dgm:spPr>
    </dgm:pt>
  </dgm:ptLst>
  <dgm:cxnLst>
    <dgm:cxn modelId="{4806BD09-35B0-4CF1-B0CE-C91502AAA681}" srcId="{EC135C9E-F09A-4383-86AB-DC9DE218382E}" destId="{13EFF4A4-12A8-4545-9195-C348892A8D34}" srcOrd="0" destOrd="0" parTransId="{4441901D-ECD9-4AEB-8F91-D349BD49C63A}" sibTransId="{218990DA-44FA-44D1-B149-75824F39CECB}"/>
    <dgm:cxn modelId="{1B3CE917-3DE7-4209-BA49-01D0E4B46BBE}" type="presOf" srcId="{246DA923-9CC5-4536-9DA6-6F8CB25F6BB0}" destId="{A0302DAB-4DCD-476A-82E0-60A17C71C860}" srcOrd="0" destOrd="0" presId="urn:microsoft.com/office/officeart/2005/8/layout/funnel1"/>
    <dgm:cxn modelId="{0844893B-5EAC-4843-931B-16CBC0D9C9EE}" type="presOf" srcId="{13EFF4A4-12A8-4545-9195-C348892A8D34}" destId="{EE138272-C126-4BE6-A666-BDA273468964}" srcOrd="0" destOrd="0" presId="urn:microsoft.com/office/officeart/2005/8/layout/funnel1"/>
    <dgm:cxn modelId="{DE6C064F-0EE7-4379-8C0C-D07E3DFCF05E}" type="presOf" srcId="{E7261A1D-35EF-4669-B098-052E327F1DEB}" destId="{2D73E200-3F24-46AE-875E-440653D8D114}" srcOrd="0" destOrd="0" presId="urn:microsoft.com/office/officeart/2005/8/layout/funnel1"/>
    <dgm:cxn modelId="{3485737C-146E-40F0-AA0A-FBD6DEDC3876}" type="presOf" srcId="{0D045103-0E71-498F-A9FB-621D0719E249}" destId="{1BFCA956-8E64-41F2-AD2D-DEC778C92124}" srcOrd="0" destOrd="0" presId="urn:microsoft.com/office/officeart/2005/8/layout/funnel1"/>
    <dgm:cxn modelId="{3C8BEF99-B91A-421A-A730-4282AEEF1E99}" srcId="{EC135C9E-F09A-4383-86AB-DC9DE218382E}" destId="{0D045103-0E71-498F-A9FB-621D0719E249}" srcOrd="1" destOrd="0" parTransId="{94329315-161C-4FA7-A581-F8FC7740679B}" sibTransId="{8F3881DE-D841-4273-9ED3-80BF6BCBE856}"/>
    <dgm:cxn modelId="{1872A9A6-4F3A-47E2-97CF-E5ED395E7B1C}" type="presOf" srcId="{EC135C9E-F09A-4383-86AB-DC9DE218382E}" destId="{CE9D42BC-C52F-476D-AADC-DB8CDB7D1C64}" srcOrd="0" destOrd="0" presId="urn:microsoft.com/office/officeart/2005/8/layout/funnel1"/>
    <dgm:cxn modelId="{19FE1AB6-9AE3-43D6-8E0A-9E7D81EC9E1D}" srcId="{EC135C9E-F09A-4383-86AB-DC9DE218382E}" destId="{246DA923-9CC5-4536-9DA6-6F8CB25F6BB0}" srcOrd="2" destOrd="0" parTransId="{7228860E-DB2A-4149-B12C-0DB14A83DFAE}" sibTransId="{D2226790-BBD7-48B7-B0F5-28FBD4662811}"/>
    <dgm:cxn modelId="{86B746FB-94F8-4E69-B7BE-0B448CFB4D5C}" srcId="{EC135C9E-F09A-4383-86AB-DC9DE218382E}" destId="{E7261A1D-35EF-4669-B098-052E327F1DEB}" srcOrd="3" destOrd="0" parTransId="{956FFF76-C775-4A65-9883-65EA5848B08A}" sibTransId="{1AD05F12-AAC4-459C-AD9E-0F9D4C921785}"/>
    <dgm:cxn modelId="{F979998E-D28A-446C-A764-DB6E9AB5524E}" type="presParOf" srcId="{CE9D42BC-C52F-476D-AADC-DB8CDB7D1C64}" destId="{A65FF0A0-E7D3-4CE0-A220-67C7DADD8B5E}" srcOrd="0" destOrd="0" presId="urn:microsoft.com/office/officeart/2005/8/layout/funnel1"/>
    <dgm:cxn modelId="{B641F430-A6BB-4A26-B9C4-179CA9850C24}" type="presParOf" srcId="{CE9D42BC-C52F-476D-AADC-DB8CDB7D1C64}" destId="{15DFA8A1-7FC1-4671-ABB5-35F9E67D8D81}" srcOrd="1" destOrd="0" presId="urn:microsoft.com/office/officeart/2005/8/layout/funnel1"/>
    <dgm:cxn modelId="{3ED1A46C-5FCA-4B11-BCE9-7ABA48E01E4B}" type="presParOf" srcId="{CE9D42BC-C52F-476D-AADC-DB8CDB7D1C64}" destId="{2D73E200-3F24-46AE-875E-440653D8D114}" srcOrd="2" destOrd="0" presId="urn:microsoft.com/office/officeart/2005/8/layout/funnel1"/>
    <dgm:cxn modelId="{447BDADD-5877-4B4D-A2D8-66FB78C7744A}" type="presParOf" srcId="{CE9D42BC-C52F-476D-AADC-DB8CDB7D1C64}" destId="{A0302DAB-4DCD-476A-82E0-60A17C71C860}" srcOrd="3" destOrd="0" presId="urn:microsoft.com/office/officeart/2005/8/layout/funnel1"/>
    <dgm:cxn modelId="{8B63DBF1-9C5F-4761-B19E-AE920D0B12F5}" type="presParOf" srcId="{CE9D42BC-C52F-476D-AADC-DB8CDB7D1C64}" destId="{1BFCA956-8E64-41F2-AD2D-DEC778C92124}" srcOrd="4" destOrd="0" presId="urn:microsoft.com/office/officeart/2005/8/layout/funnel1"/>
    <dgm:cxn modelId="{1CBFE583-6B61-418E-A043-DE839C1204BA}" type="presParOf" srcId="{CE9D42BC-C52F-476D-AADC-DB8CDB7D1C64}" destId="{EE138272-C126-4BE6-A666-BDA273468964}" srcOrd="5" destOrd="0" presId="urn:microsoft.com/office/officeart/2005/8/layout/funnel1"/>
    <dgm:cxn modelId="{0A146DA1-B0E0-4E93-BDCE-120D1BD6DF8C}" type="presParOf" srcId="{CE9D42BC-C52F-476D-AADC-DB8CDB7D1C64}" destId="{DB167477-9969-4C86-8677-EB01970F706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FF0A0-E7D3-4CE0-A220-67C7DADD8B5E}">
      <dsp:nvSpPr>
        <dsp:cNvPr id="0" name=""/>
        <dsp:cNvSpPr/>
      </dsp:nvSpPr>
      <dsp:spPr>
        <a:xfrm>
          <a:off x="1182867" y="331703"/>
          <a:ext cx="8056985" cy="2408474"/>
        </a:xfrm>
        <a:prstGeom prst="ellipse">
          <a:avLst/>
        </a:prstGeom>
        <a:noFill/>
        <a:ln>
          <a:noFill/>
        </a:ln>
        <a:effectLst/>
      </dsp:spPr>
      <dsp:style>
        <a:lnRef idx="0">
          <a:scrgbClr r="0" g="0" b="0"/>
        </a:lnRef>
        <a:fillRef idx="1">
          <a:scrgbClr r="0" g="0" b="0"/>
        </a:fillRef>
        <a:effectRef idx="0">
          <a:scrgbClr r="0" g="0" b="0"/>
        </a:effectRef>
        <a:fontRef idx="minor"/>
      </dsp:style>
    </dsp:sp>
    <dsp:sp modelId="{15DFA8A1-7FC1-4671-ABB5-35F9E67D8D81}">
      <dsp:nvSpPr>
        <dsp:cNvPr id="0" name=""/>
        <dsp:cNvSpPr/>
      </dsp:nvSpPr>
      <dsp:spPr>
        <a:xfrm>
          <a:off x="4749451" y="4814368"/>
          <a:ext cx="938839" cy="600857"/>
        </a:xfrm>
        <a:prstGeom prst="downArrow">
          <a:avLst/>
        </a:prstGeom>
        <a:solidFill>
          <a:schemeClr val="accent2">
            <a:tint val="4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2D73E200-3F24-46AE-875E-440653D8D114}">
      <dsp:nvSpPr>
        <dsp:cNvPr id="0" name=""/>
        <dsp:cNvSpPr/>
      </dsp:nvSpPr>
      <dsp:spPr>
        <a:xfrm>
          <a:off x="1463504" y="5295054"/>
          <a:ext cx="7510732" cy="112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endParaRPr lang="en-US" sz="4100" kern="1200" dirty="0"/>
        </a:p>
      </dsp:txBody>
      <dsp:txXfrm>
        <a:off x="1463504" y="5295054"/>
        <a:ext cx="7510732" cy="1126607"/>
      </dsp:txXfrm>
    </dsp:sp>
    <dsp:sp modelId="{A0302DAB-4DCD-476A-82E0-60A17C71C860}">
      <dsp:nvSpPr>
        <dsp:cNvPr id="0" name=""/>
        <dsp:cNvSpPr/>
      </dsp:nvSpPr>
      <dsp:spPr>
        <a:xfrm>
          <a:off x="2142267" y="327740"/>
          <a:ext cx="2677512" cy="2677512"/>
        </a:xfrm>
        <a:prstGeom prst="ellipse">
          <a:avLst/>
        </a:prstGeom>
        <a:solidFill>
          <a:schemeClr val="accent4"/>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Control Store 1</a:t>
          </a:r>
        </a:p>
      </dsp:txBody>
      <dsp:txXfrm>
        <a:off x="2534380" y="719853"/>
        <a:ext cx="1893286" cy="1893286"/>
      </dsp:txXfrm>
    </dsp:sp>
    <dsp:sp modelId="{1BFCA956-8E64-41F2-AD2D-DEC778C92124}">
      <dsp:nvSpPr>
        <dsp:cNvPr id="0" name=""/>
        <dsp:cNvSpPr/>
      </dsp:nvSpPr>
      <dsp:spPr>
        <a:xfrm>
          <a:off x="4219641" y="1984788"/>
          <a:ext cx="2642548" cy="2476227"/>
        </a:xfrm>
        <a:prstGeom prst="ellipse">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Control Store 2</a:t>
          </a:r>
        </a:p>
      </dsp:txBody>
      <dsp:txXfrm>
        <a:off x="4606633" y="2347423"/>
        <a:ext cx="1868564" cy="1750957"/>
      </dsp:txXfrm>
    </dsp:sp>
    <dsp:sp modelId="{EE138272-C126-4BE6-A666-BDA273468964}">
      <dsp:nvSpPr>
        <dsp:cNvPr id="0" name=""/>
        <dsp:cNvSpPr/>
      </dsp:nvSpPr>
      <dsp:spPr>
        <a:xfrm>
          <a:off x="6052404" y="264985"/>
          <a:ext cx="2742016" cy="2742016"/>
        </a:xfrm>
        <a:prstGeom prst="ellipse">
          <a:avLst/>
        </a:prstGeom>
        <a:solidFill>
          <a:schemeClr val="accent5"/>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Control Store 3</a:t>
          </a:r>
        </a:p>
      </dsp:txBody>
      <dsp:txXfrm>
        <a:off x="6453963" y="666544"/>
        <a:ext cx="1938898" cy="1938898"/>
      </dsp:txXfrm>
    </dsp:sp>
    <dsp:sp modelId="{DB167477-9969-4C86-8677-EB01970F7062}">
      <dsp:nvSpPr>
        <dsp:cNvPr id="0" name=""/>
        <dsp:cNvSpPr/>
      </dsp:nvSpPr>
      <dsp:spPr>
        <a:xfrm>
          <a:off x="1131872" y="6"/>
          <a:ext cx="8372099" cy="6008567"/>
        </a:xfrm>
        <a:prstGeom prst="funnel">
          <a:avLst/>
        </a:prstGeom>
        <a:solidFill>
          <a:schemeClr val="accent6">
            <a:lumMod val="90000"/>
            <a:alpha val="40000"/>
          </a:schemeClr>
        </a:solidFill>
        <a:ln w="6350" cap="flat" cmpd="sng" algn="ctr">
          <a:solidFill>
            <a:schemeClr val="accent6">
              <a:lumMod val="5000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null)"/>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8D30DB-9A8F-7549-835B-ABC6F4394CEE}" type="datetimeFigureOut">
              <a:rPr lang="en-US" smtClean="0">
                <a:latin typeface="Arial (null)"/>
              </a:rPr>
              <a:t>2/27/2019</a:t>
            </a:fld>
            <a:endParaRPr lang="en-US" dirty="0">
              <a:latin typeface="Arial (null)"/>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null)"/>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30B2A8-0F11-3844-AB27-A676DCFFE9A3}" type="slidenum">
              <a:rPr lang="en-US" smtClean="0">
                <a:latin typeface="Arial (null)"/>
              </a:rPr>
              <a:t>‹#›</a:t>
            </a:fld>
            <a:endParaRPr lang="en-US" dirty="0">
              <a:latin typeface="Arial (null)"/>
            </a:endParaRPr>
          </a:p>
        </p:txBody>
      </p:sp>
    </p:spTree>
    <p:extLst>
      <p:ext uri="{BB962C8B-B14F-4D97-AF65-F5344CB8AC3E}">
        <p14:creationId xmlns:p14="http://schemas.microsoft.com/office/powerpoint/2010/main" val="485430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2/27/2019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3854" rtl="0" eaLnBrk="1" latinLnBrk="0" hangingPunct="1">
      <a:defRPr sz="1200" kern="1200">
        <a:solidFill>
          <a:schemeClr val="tx1"/>
        </a:solidFill>
        <a:latin typeface="Franklin Gothic Medium" panose="020B0603020102020204" pitchFamily="34" charset="0"/>
        <a:ea typeface="+mn-ea"/>
        <a:cs typeface="+mn-cs"/>
      </a:defRPr>
    </a:lvl1pPr>
    <a:lvl2pPr marL="913854" algn="l" defTabSz="913854" rtl="0" eaLnBrk="1" latinLnBrk="0" hangingPunct="1">
      <a:defRPr sz="1200" kern="1200">
        <a:solidFill>
          <a:schemeClr val="tx1"/>
        </a:solidFill>
        <a:latin typeface="Franklin Gothic Medium" panose="020B0603020102020204" pitchFamily="34" charset="0"/>
        <a:ea typeface="+mn-ea"/>
        <a:cs typeface="+mn-cs"/>
      </a:defRPr>
    </a:lvl2pPr>
    <a:lvl3pPr marL="1827711" algn="l" defTabSz="913854" rtl="0" eaLnBrk="1" latinLnBrk="0" hangingPunct="1">
      <a:defRPr sz="1200" kern="1200">
        <a:solidFill>
          <a:schemeClr val="tx1"/>
        </a:solidFill>
        <a:latin typeface="Franklin Gothic Medium" panose="020B0603020102020204" pitchFamily="34" charset="0"/>
        <a:ea typeface="+mn-ea"/>
        <a:cs typeface="+mn-cs"/>
      </a:defRPr>
    </a:lvl3pPr>
    <a:lvl4pPr marL="2741562" algn="l" defTabSz="913854" rtl="0" eaLnBrk="1" latinLnBrk="0" hangingPunct="1">
      <a:defRPr sz="1200" kern="1200">
        <a:solidFill>
          <a:schemeClr val="tx1"/>
        </a:solidFill>
        <a:latin typeface="Franklin Gothic Medium" panose="020B0603020102020204" pitchFamily="34" charset="0"/>
        <a:ea typeface="+mn-ea"/>
        <a:cs typeface="+mn-cs"/>
      </a:defRPr>
    </a:lvl4pPr>
    <a:lvl5pPr marL="3655419" algn="l" defTabSz="913854" rtl="0" eaLnBrk="1" latinLnBrk="0" hangingPunct="1">
      <a:defRPr sz="1200" kern="1200">
        <a:solidFill>
          <a:schemeClr val="tx1"/>
        </a:solidFill>
        <a:latin typeface="Franklin Gothic Medium" panose="020B0603020102020204" pitchFamily="34" charset="0"/>
        <a:ea typeface="+mn-ea"/>
        <a:cs typeface="+mn-cs"/>
      </a:defRPr>
    </a:lvl5pPr>
    <a:lvl6pPr marL="4569276" algn="l" defTabSz="913854" rtl="0" eaLnBrk="1" latinLnBrk="0" hangingPunct="1">
      <a:defRPr sz="2399" kern="1200">
        <a:solidFill>
          <a:schemeClr val="tx1"/>
        </a:solidFill>
        <a:latin typeface="+mn-lt"/>
        <a:ea typeface="+mn-ea"/>
        <a:cs typeface="+mn-cs"/>
      </a:defRPr>
    </a:lvl6pPr>
    <a:lvl7pPr marL="5483130" algn="l" defTabSz="913854" rtl="0" eaLnBrk="1" latinLnBrk="0" hangingPunct="1">
      <a:defRPr sz="2399" kern="1200">
        <a:solidFill>
          <a:schemeClr val="tx1"/>
        </a:solidFill>
        <a:latin typeface="+mn-lt"/>
        <a:ea typeface="+mn-ea"/>
        <a:cs typeface="+mn-cs"/>
      </a:defRPr>
    </a:lvl7pPr>
    <a:lvl8pPr marL="6396984" algn="l" defTabSz="913854" rtl="0" eaLnBrk="1" latinLnBrk="0" hangingPunct="1">
      <a:defRPr sz="2399" kern="1200">
        <a:solidFill>
          <a:schemeClr val="tx1"/>
        </a:solidFill>
        <a:latin typeface="+mn-lt"/>
        <a:ea typeface="+mn-ea"/>
        <a:cs typeface="+mn-cs"/>
      </a:defRPr>
    </a:lvl8pPr>
    <a:lvl9pPr marL="7310841" algn="l" defTabSz="913854" rtl="0" eaLnBrk="1" latinLnBrk="0" hangingPunct="1">
      <a:defRPr sz="23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sz="1200" dirty="0">
              <a:latin typeface="Franklin Gothic Medium" panose="020B0603020102020204" pitchFamily="34" charset="0"/>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76050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sz="1200" dirty="0">
              <a:latin typeface="Franklin Gothic Medium" panose="020B0603020102020204" pitchFamily="34" charset="0"/>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35341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y 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676401" y="989265"/>
            <a:ext cx="21024849" cy="1017335"/>
          </a:xfrm>
          <a:prstGeom prst="rect">
            <a:avLst/>
          </a:prstGeom>
        </p:spPr>
        <p:txBody>
          <a:bodyPr vert="horz" lIns="91440" tIns="45720" rIns="91440" bIns="45720" rtlCol="0" anchor="t" anchorCtr="0">
            <a:noAutofit/>
          </a:bodyPr>
          <a:lstStyle>
            <a:lvl1pPr algn="ctr">
              <a:defRPr sz="6661" b="1" i="0" cap="none" spc="0" baseline="0">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stStyle>
          <a:p>
            <a:r>
              <a:rPr lang="en-US" dirty="0"/>
              <a:t>CLICK TO EDIT THIS TITLE STYLE</a:t>
            </a:r>
          </a:p>
        </p:txBody>
      </p:sp>
      <p:sp>
        <p:nvSpPr>
          <p:cNvPr id="4" name="Text Placeholder 2"/>
          <p:cNvSpPr>
            <a:spLocks noGrp="1"/>
          </p:cNvSpPr>
          <p:nvPr>
            <p:ph idx="1"/>
          </p:nvPr>
        </p:nvSpPr>
        <p:spPr>
          <a:xfrm>
            <a:off x="1701799" y="3905254"/>
            <a:ext cx="21024849" cy="7372349"/>
          </a:xfrm>
          <a:prstGeom prst="rect">
            <a:avLst/>
          </a:prstGeom>
        </p:spPr>
        <p:txBody>
          <a:bodyPr vert="horz" lIns="91440" tIns="45720" rIns="91440" bIns="45720" rtlCol="0">
            <a:normAutofit/>
          </a:bodyPr>
          <a:lstStyle>
            <a:lvl1pPr>
              <a:defRPr b="0" i="0">
                <a:latin typeface="Franklin Gothic Medium" panose="020B0603020102020204" pitchFamily="34" charset="0"/>
              </a:defRPr>
            </a:lvl1pPr>
            <a:lvl2pPr>
              <a:defRPr b="0" i="0">
                <a:latin typeface="Franklin Gothic Medium" panose="020B0603020102020204" pitchFamily="34" charset="0"/>
              </a:defRPr>
            </a:lvl2pPr>
            <a:lvl3pPr>
              <a:defRPr b="0" i="0">
                <a:latin typeface="Franklin Gothic Medium" panose="020B0603020102020204" pitchFamily="34" charset="0"/>
              </a:defRPr>
            </a:lvl3pPr>
            <a:lvl4pPr>
              <a:defRPr b="0" i="0">
                <a:latin typeface="Franklin Gothic Medium" panose="020B0603020102020204" pitchFamily="34" charset="0"/>
              </a:defRPr>
            </a:lvl4pPr>
            <a:lvl5pPr>
              <a:defRPr b="0" i="0">
                <a:latin typeface="Franklin Gothic Medium" panose="020B06030201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9">
            <a:extLst>
              <a:ext uri="{FF2B5EF4-FFF2-40B4-BE49-F238E27FC236}">
                <a16:creationId xmlns:a16="http://schemas.microsoft.com/office/drawing/2014/main" id="{CEFE4216-FEA0-8147-ABCC-55AC7678AD86}"/>
              </a:ext>
            </a:extLst>
          </p:cNvPr>
          <p:cNvSpPr>
            <a:spLocks noGrp="1"/>
          </p:cNvSpPr>
          <p:nvPr>
            <p:ph type="body" sz="quarter" idx="65" hasCustomPrompt="1"/>
          </p:nvPr>
        </p:nvSpPr>
        <p:spPr>
          <a:xfrm>
            <a:off x="1676401" y="2131351"/>
            <a:ext cx="21024849" cy="738854"/>
          </a:xfrm>
          <a:prstGeom prst="rect">
            <a:avLst/>
          </a:prstGeom>
        </p:spPr>
        <p:txBody>
          <a:bodyPr>
            <a:normAutofit/>
          </a:bodyPr>
          <a:lstStyle>
            <a:lvl1pPr marL="0" indent="0" algn="ctr">
              <a:buFontTx/>
              <a:buNone/>
              <a:defRPr sz="3996" b="0" i="0" cap="none" spc="0" baseline="0">
                <a:solidFill>
                  <a:srgbClr val="56565B"/>
                </a:solidFill>
              </a:defRPr>
            </a:lvl1pPr>
            <a:lvl2pPr marL="913623" indent="0" algn="ctr">
              <a:buFontTx/>
              <a:buNone/>
              <a:defRPr/>
            </a:lvl2pPr>
            <a:lvl3pPr marL="1827244" indent="0" algn="ctr">
              <a:buFontTx/>
              <a:buNone/>
              <a:defRPr/>
            </a:lvl3pPr>
            <a:lvl4pPr marL="2740865" indent="0" algn="ctr">
              <a:buFontTx/>
              <a:buNone/>
              <a:defRPr/>
            </a:lvl4pPr>
            <a:lvl5pPr marL="3654488" indent="0" algn="ctr">
              <a:buFontTx/>
              <a:buNone/>
              <a:defRPr/>
            </a:lvl5pPr>
          </a:lstStyle>
          <a:p>
            <a:pPr lvl="0"/>
            <a:r>
              <a:rPr lang="en-US" dirty="0"/>
              <a:t>Click to edit this style</a:t>
            </a:r>
          </a:p>
        </p:txBody>
      </p:sp>
    </p:spTree>
    <p:extLst/>
  </p:cSld>
  <p:clrMapOvr>
    <a:masterClrMapping/>
  </p:clrMapOvr>
  <p:transition spd="med">
    <p:fade thruBlk="1"/>
  </p:transition>
  <p:extLst mod="1">
    <p:ext uri="{DCECCB84-F9BA-43D5-87BE-67443E8EF086}">
      <p15:sldGuideLst xmlns:p15="http://schemas.microsoft.com/office/powerpoint/2012/main">
        <p15:guide id="1" orient="horz" pos="4321" userDrawn="1">
          <p15:clr>
            <a:srgbClr val="FBAE40"/>
          </p15:clr>
        </p15:guide>
        <p15:guide id="2" pos="767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Minimal Cover">
    <p:spTree>
      <p:nvGrpSpPr>
        <p:cNvPr id="1" name=""/>
        <p:cNvGrpSpPr/>
        <p:nvPr/>
      </p:nvGrpSpPr>
      <p:grpSpPr>
        <a:xfrm>
          <a:off x="0" y="0"/>
          <a:ext cx="0" cy="0"/>
          <a:chOff x="0" y="0"/>
          <a:chExt cx="0" cy="0"/>
        </a:xfrm>
      </p:grpSpPr>
      <p:sp>
        <p:nvSpPr>
          <p:cNvPr id="8" name="Rectangle 7"/>
          <p:cNvSpPr/>
          <p:nvPr userDrawn="1"/>
        </p:nvSpPr>
        <p:spPr>
          <a:xfrm>
            <a:off x="0" y="4"/>
            <a:ext cx="24377650" cy="13716000"/>
          </a:xfrm>
          <a:prstGeom prst="rect">
            <a:avLst/>
          </a:prstGeom>
          <a:gradFill>
            <a:gsLst>
              <a:gs pos="43000">
                <a:srgbClr val="6800AC"/>
              </a:gs>
              <a:gs pos="100000">
                <a:srgbClr val="C600A2"/>
              </a:gs>
            </a:gsLst>
            <a:lin ang="2700000" scaled="0"/>
          </a:gra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b="0" i="0" dirty="0">
              <a:latin typeface="Franklin Gothic Medium" charset="0"/>
            </a:endParaRPr>
          </a:p>
        </p:txBody>
      </p:sp>
      <p:sp>
        <p:nvSpPr>
          <p:cNvPr id="5" name="Rectangle 4"/>
          <p:cNvSpPr/>
          <p:nvPr userDrawn="1"/>
        </p:nvSpPr>
        <p:spPr>
          <a:xfrm>
            <a:off x="352645" y="352641"/>
            <a:ext cx="23672370" cy="13010720"/>
          </a:xfrm>
          <a:prstGeom prst="rect">
            <a:avLst/>
          </a:prstGeom>
          <a:solidFill>
            <a:srgbClr val="FEFFFE"/>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b="0" i="0" dirty="0">
              <a:latin typeface="Franklin Gothic Medium" charset="0"/>
            </a:endParaRPr>
          </a:p>
        </p:txBody>
      </p:sp>
    </p:spTree>
    <p:extLst>
      <p:ext uri="{BB962C8B-B14F-4D97-AF65-F5344CB8AC3E}">
        <p14:creationId xmlns:p14="http://schemas.microsoft.com/office/powerpoint/2010/main" val="2573189986"/>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py Slide">
    <p:spTree>
      <p:nvGrpSpPr>
        <p:cNvPr id="1" name=""/>
        <p:cNvGrpSpPr/>
        <p:nvPr/>
      </p:nvGrpSpPr>
      <p:grpSpPr>
        <a:xfrm>
          <a:off x="0" y="0"/>
          <a:ext cx="0" cy="0"/>
          <a:chOff x="0" y="0"/>
          <a:chExt cx="0" cy="0"/>
        </a:xfrm>
      </p:grpSpPr>
      <p:sp>
        <p:nvSpPr>
          <p:cNvPr id="5" name="Text Placeholder 19">
            <a:extLst>
              <a:ext uri="{FF2B5EF4-FFF2-40B4-BE49-F238E27FC236}">
                <a16:creationId xmlns:a16="http://schemas.microsoft.com/office/drawing/2014/main" id="{F7414209-0033-CE49-B5DC-455F8E3746E4}"/>
              </a:ext>
            </a:extLst>
          </p:cNvPr>
          <p:cNvSpPr>
            <a:spLocks noGrp="1"/>
          </p:cNvSpPr>
          <p:nvPr>
            <p:ph type="body" sz="quarter" idx="65" hasCustomPrompt="1"/>
          </p:nvPr>
        </p:nvSpPr>
        <p:spPr>
          <a:xfrm>
            <a:off x="1676401" y="2131351"/>
            <a:ext cx="21024849" cy="738854"/>
          </a:xfrm>
          <a:prstGeom prst="rect">
            <a:avLst/>
          </a:prstGeom>
        </p:spPr>
        <p:txBody>
          <a:bodyPr>
            <a:normAutofit/>
          </a:bodyPr>
          <a:lstStyle>
            <a:lvl1pPr marL="0" indent="0" algn="ctr">
              <a:buFontTx/>
              <a:buNone/>
              <a:defRPr sz="3996" b="0" i="0" cap="none" spc="0" baseline="0">
                <a:solidFill>
                  <a:srgbClr val="56565B"/>
                </a:solidFill>
                <a:latin typeface="Franklin Gothic Medium" panose="020B0603020102020204" pitchFamily="34" charset="0"/>
                <a:cs typeface="Arial" panose="020B0604020202020204" pitchFamily="34" charset="0"/>
              </a:defRPr>
            </a:lvl1pPr>
            <a:lvl2pPr marL="913623" indent="0" algn="ctr">
              <a:buFontTx/>
              <a:buNone/>
              <a:defRPr/>
            </a:lvl2pPr>
            <a:lvl3pPr marL="1827244" indent="0" algn="ctr">
              <a:buFontTx/>
              <a:buNone/>
              <a:defRPr/>
            </a:lvl3pPr>
            <a:lvl4pPr marL="2740865" indent="0" algn="ctr">
              <a:buFontTx/>
              <a:buNone/>
              <a:defRPr/>
            </a:lvl4pPr>
            <a:lvl5pPr marL="3654488" indent="0" algn="ctr">
              <a:buFontTx/>
              <a:buNone/>
              <a:defRPr/>
            </a:lvl5pPr>
          </a:lstStyle>
          <a:p>
            <a:pPr lvl="0"/>
            <a:r>
              <a:rPr lang="en-US" dirty="0"/>
              <a:t>Click to edit this style</a:t>
            </a:r>
          </a:p>
        </p:txBody>
      </p:sp>
      <p:sp>
        <p:nvSpPr>
          <p:cNvPr id="6" name="Title Placeholder 1">
            <a:extLst>
              <a:ext uri="{FF2B5EF4-FFF2-40B4-BE49-F238E27FC236}">
                <a16:creationId xmlns:a16="http://schemas.microsoft.com/office/drawing/2014/main" id="{3EFA4E75-7516-3B4D-9D1C-5117C94961A2}"/>
              </a:ext>
            </a:extLst>
          </p:cNvPr>
          <p:cNvSpPr>
            <a:spLocks noGrp="1"/>
          </p:cNvSpPr>
          <p:nvPr>
            <p:ph type="title" hasCustomPrompt="1"/>
          </p:nvPr>
        </p:nvSpPr>
        <p:spPr>
          <a:xfrm>
            <a:off x="1676401" y="989265"/>
            <a:ext cx="21024849" cy="1017335"/>
          </a:xfrm>
          <a:prstGeom prst="rect">
            <a:avLst/>
          </a:prstGeom>
        </p:spPr>
        <p:txBody>
          <a:bodyPr vert="horz" lIns="91440" tIns="45720" rIns="91440" bIns="45720" rtlCol="0" anchor="t" anchorCtr="0">
            <a:normAutofit/>
          </a:bodyPr>
          <a:lstStyle>
            <a:lvl1pPr algn="ctr">
              <a:defRPr sz="6597" b="1" i="0" cap="none" spc="0" baseline="0">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stStyle>
          <a:p>
            <a:r>
              <a:rPr lang="en-US" dirty="0"/>
              <a:t>CLICK TO EDIT THIS TITLE STYLE</a:t>
            </a:r>
          </a:p>
        </p:txBody>
      </p:sp>
      <p:sp>
        <p:nvSpPr>
          <p:cNvPr id="8" name="Text Placeholder 2">
            <a:extLst>
              <a:ext uri="{FF2B5EF4-FFF2-40B4-BE49-F238E27FC236}">
                <a16:creationId xmlns:a16="http://schemas.microsoft.com/office/drawing/2014/main" id="{1ECC2854-6173-ED47-83E3-17112D2CED5B}"/>
              </a:ext>
            </a:extLst>
          </p:cNvPr>
          <p:cNvSpPr>
            <a:spLocks noGrp="1"/>
          </p:cNvSpPr>
          <p:nvPr>
            <p:ph idx="1"/>
          </p:nvPr>
        </p:nvSpPr>
        <p:spPr>
          <a:xfrm>
            <a:off x="1701799" y="3905254"/>
            <a:ext cx="21024849" cy="7372349"/>
          </a:xfrm>
          <a:prstGeom prst="rect">
            <a:avLst/>
          </a:prstGeom>
        </p:spPr>
        <p:txBody>
          <a:bodyPr vert="horz" lIns="91440" tIns="45720" rIns="91440" bIns="45720" rtlCol="0">
            <a:normAutofit/>
          </a:bodyPr>
          <a:lstStyle>
            <a:lvl1pPr>
              <a:defRPr>
                <a:latin typeface="Franklin Gothic Medium" panose="020B0603020102020204" pitchFamily="34" charset="0"/>
              </a:defRPr>
            </a:lvl1pPr>
            <a:lvl2pPr>
              <a:defRPr>
                <a:latin typeface="Franklin Gothic Medium" panose="020B0603020102020204" pitchFamily="34" charset="0"/>
              </a:defRPr>
            </a:lvl2pPr>
            <a:lvl3pPr>
              <a:defRPr>
                <a:latin typeface="Franklin Gothic Medium" panose="020B0603020102020204" pitchFamily="34" charset="0"/>
              </a:defRPr>
            </a:lvl3pPr>
            <a:lvl4pPr>
              <a:defRPr>
                <a:latin typeface="Franklin Gothic Medium" panose="020B0603020102020204" pitchFamily="34" charset="0"/>
              </a:defRPr>
            </a:lvl4pPr>
            <a:lvl5pPr>
              <a:defRPr>
                <a:latin typeface="Franklin Gothic Medium" panose="020B06030201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3637116"/>
      </p:ext>
    </p:extLst>
  </p:cSld>
  <p:clrMapOvr>
    <a:masterClrMapping/>
  </p:clrMapOvr>
  <p:transition spd="med">
    <p:fade thruBlk="1"/>
  </p:transition>
  <p:extLst mod="1">
    <p:ext uri="{DCECCB84-F9BA-43D5-87BE-67443E8EF086}">
      <p15:sldGuideLst xmlns:p15="http://schemas.microsoft.com/office/powerpoint/2012/main">
        <p15:guide id="1" orient="horz" pos="4321" userDrawn="1">
          <p15:clr>
            <a:srgbClr val="FBAE40"/>
          </p15:clr>
        </p15:guide>
        <p15:guide id="2" pos="767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w/ Text">
    <p:spTree>
      <p:nvGrpSpPr>
        <p:cNvPr id="1" name=""/>
        <p:cNvGrpSpPr/>
        <p:nvPr/>
      </p:nvGrpSpPr>
      <p:grpSpPr>
        <a:xfrm>
          <a:off x="0" y="0"/>
          <a:ext cx="0" cy="0"/>
          <a:chOff x="0" y="0"/>
          <a:chExt cx="0" cy="0"/>
        </a:xfrm>
      </p:grpSpPr>
      <p:sp>
        <p:nvSpPr>
          <p:cNvPr id="5" name="Text Placeholder 19">
            <a:extLst>
              <a:ext uri="{FF2B5EF4-FFF2-40B4-BE49-F238E27FC236}">
                <a16:creationId xmlns:a16="http://schemas.microsoft.com/office/drawing/2014/main" id="{7BF3C99C-C67E-A841-AC95-9F46D5ECFA16}"/>
              </a:ext>
            </a:extLst>
          </p:cNvPr>
          <p:cNvSpPr>
            <a:spLocks noGrp="1"/>
          </p:cNvSpPr>
          <p:nvPr>
            <p:ph type="body" sz="quarter" idx="65" hasCustomPrompt="1"/>
          </p:nvPr>
        </p:nvSpPr>
        <p:spPr>
          <a:xfrm>
            <a:off x="1676401" y="2131351"/>
            <a:ext cx="21024849" cy="738854"/>
          </a:xfrm>
          <a:prstGeom prst="rect">
            <a:avLst/>
          </a:prstGeom>
        </p:spPr>
        <p:txBody>
          <a:bodyPr>
            <a:normAutofit/>
          </a:bodyPr>
          <a:lstStyle>
            <a:lvl1pPr marL="0" indent="0" algn="ctr">
              <a:buFontTx/>
              <a:buNone/>
              <a:defRPr sz="3996" b="0" i="0" cap="none" spc="0" baseline="0">
                <a:solidFill>
                  <a:srgbClr val="56565B"/>
                </a:solidFill>
                <a:latin typeface="Franklin Gothic Medium" panose="020B0603020102020204" pitchFamily="34" charset="0"/>
              </a:defRPr>
            </a:lvl1pPr>
            <a:lvl2pPr marL="913623" indent="0" algn="ctr">
              <a:buFontTx/>
              <a:buNone/>
              <a:defRPr/>
            </a:lvl2pPr>
            <a:lvl3pPr marL="1827244" indent="0" algn="ctr">
              <a:buFontTx/>
              <a:buNone/>
              <a:defRPr/>
            </a:lvl3pPr>
            <a:lvl4pPr marL="2740865" indent="0" algn="ctr">
              <a:buFontTx/>
              <a:buNone/>
              <a:defRPr/>
            </a:lvl4pPr>
            <a:lvl5pPr marL="3654488" indent="0" algn="ctr">
              <a:buFontTx/>
              <a:buNone/>
              <a:defRPr/>
            </a:lvl5pPr>
          </a:lstStyle>
          <a:p>
            <a:pPr lvl="0"/>
            <a:r>
              <a:rPr lang="en-US" dirty="0"/>
              <a:t>Click to edit this style</a:t>
            </a:r>
          </a:p>
        </p:txBody>
      </p:sp>
      <p:sp>
        <p:nvSpPr>
          <p:cNvPr id="8" name="Title Placeholder 1">
            <a:extLst>
              <a:ext uri="{FF2B5EF4-FFF2-40B4-BE49-F238E27FC236}">
                <a16:creationId xmlns:a16="http://schemas.microsoft.com/office/drawing/2014/main" id="{E31493DB-6BB9-FC48-BF09-62A661D969E4}"/>
              </a:ext>
            </a:extLst>
          </p:cNvPr>
          <p:cNvSpPr>
            <a:spLocks noGrp="1"/>
          </p:cNvSpPr>
          <p:nvPr>
            <p:ph type="title" hasCustomPrompt="1"/>
          </p:nvPr>
        </p:nvSpPr>
        <p:spPr>
          <a:xfrm>
            <a:off x="1676401" y="989265"/>
            <a:ext cx="21024849" cy="1017335"/>
          </a:xfrm>
          <a:prstGeom prst="rect">
            <a:avLst/>
          </a:prstGeom>
        </p:spPr>
        <p:txBody>
          <a:bodyPr vert="horz" lIns="91440" tIns="45720" rIns="91440" bIns="45720" rtlCol="0" anchor="t" anchorCtr="0">
            <a:normAutofit/>
          </a:bodyPr>
          <a:lstStyle>
            <a:lvl1pPr algn="ctr">
              <a:defRPr sz="6597" b="1" i="0" cap="none" spc="0" baseline="0">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stStyle>
          <a:p>
            <a:r>
              <a:rPr lang="en-US" dirty="0"/>
              <a:t>CLICK TO EDIT THIS TITLE STYLE</a:t>
            </a:r>
          </a:p>
        </p:txBody>
      </p:sp>
      <p:sp>
        <p:nvSpPr>
          <p:cNvPr id="7" name="Text Placeholder 2">
            <a:extLst>
              <a:ext uri="{FF2B5EF4-FFF2-40B4-BE49-F238E27FC236}">
                <a16:creationId xmlns:a16="http://schemas.microsoft.com/office/drawing/2014/main" id="{EDBB6ACF-3E0E-9142-B9D0-AEE2CEB3BB89}"/>
              </a:ext>
            </a:extLst>
          </p:cNvPr>
          <p:cNvSpPr>
            <a:spLocks noGrp="1"/>
          </p:cNvSpPr>
          <p:nvPr>
            <p:ph idx="1"/>
          </p:nvPr>
        </p:nvSpPr>
        <p:spPr>
          <a:xfrm>
            <a:off x="1701799" y="3905254"/>
            <a:ext cx="21024849" cy="7372349"/>
          </a:xfrm>
          <a:prstGeom prst="rect">
            <a:avLst/>
          </a:prstGeom>
        </p:spPr>
        <p:txBody>
          <a:bodyPr vert="horz" lIns="91440" tIns="45720" rIns="91440" bIns="45720" rtlCol="0">
            <a:normAutofit/>
          </a:bodyPr>
          <a:lstStyle>
            <a:lvl1pPr>
              <a:defRPr>
                <a:latin typeface="Franklin Gothic Medium" panose="020B0603020102020204" pitchFamily="34" charset="0"/>
              </a:defRPr>
            </a:lvl1pPr>
            <a:lvl2pPr>
              <a:defRPr>
                <a:latin typeface="Franklin Gothic Medium" panose="020B0603020102020204" pitchFamily="34" charset="0"/>
              </a:defRPr>
            </a:lvl2pPr>
            <a:lvl3pPr>
              <a:defRPr>
                <a:latin typeface="Franklin Gothic Medium" panose="020B0603020102020204" pitchFamily="34" charset="0"/>
              </a:defRPr>
            </a:lvl3pPr>
            <a:lvl4pPr>
              <a:defRPr>
                <a:latin typeface="Franklin Gothic Medium" panose="020B0603020102020204" pitchFamily="34" charset="0"/>
              </a:defRPr>
            </a:lvl4pPr>
            <a:lvl5pPr>
              <a:defRPr>
                <a:latin typeface="Franklin Gothic Medium" panose="020B06030201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4775521"/>
      </p:ext>
    </p:extLst>
  </p:cSld>
  <p:clrMapOvr>
    <a:masterClrMapping/>
  </p:clrMapOvr>
  <p:transition spd="med">
    <p:fade thruBlk="1"/>
  </p:transition>
  <p:extLst mod="1">
    <p:ext uri="{DCECCB84-F9BA-43D5-87BE-67443E8EF086}">
      <p15:sldGuideLst xmlns:p15="http://schemas.microsoft.com/office/powerpoint/2012/main">
        <p15:guide id="1" orient="horz" pos="4705" userDrawn="1">
          <p15:clr>
            <a:srgbClr val="FBAE40"/>
          </p15:clr>
        </p15:guide>
        <p15:guide id="2" pos="767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ro Chart">
    <p:spTree>
      <p:nvGrpSpPr>
        <p:cNvPr id="1" name=""/>
        <p:cNvGrpSpPr/>
        <p:nvPr/>
      </p:nvGrpSpPr>
      <p:grpSpPr>
        <a:xfrm>
          <a:off x="0" y="0"/>
          <a:ext cx="0" cy="0"/>
          <a:chOff x="0" y="0"/>
          <a:chExt cx="0" cy="0"/>
        </a:xfrm>
      </p:grpSpPr>
      <p:sp>
        <p:nvSpPr>
          <p:cNvPr id="4" name="Text Placeholder 19"/>
          <p:cNvSpPr>
            <a:spLocks noGrp="1"/>
          </p:cNvSpPr>
          <p:nvPr>
            <p:ph type="body" sz="quarter" idx="65" hasCustomPrompt="1"/>
          </p:nvPr>
        </p:nvSpPr>
        <p:spPr>
          <a:xfrm>
            <a:off x="1676401" y="2131351"/>
            <a:ext cx="21024849" cy="738854"/>
          </a:xfrm>
          <a:prstGeom prst="rect">
            <a:avLst/>
          </a:prstGeom>
        </p:spPr>
        <p:txBody>
          <a:bodyPr>
            <a:normAutofit/>
          </a:bodyPr>
          <a:lstStyle>
            <a:lvl1pPr marL="0" indent="0" algn="ctr">
              <a:buFontTx/>
              <a:buNone/>
              <a:defRPr sz="3996" b="0" i="0" cap="none" spc="0" baseline="0">
                <a:solidFill>
                  <a:srgbClr val="56565B"/>
                </a:solidFill>
                <a:latin typeface="Franklin Gothic Medium" panose="020B0603020102020204" pitchFamily="34" charset="0"/>
              </a:defRPr>
            </a:lvl1pPr>
            <a:lvl2pPr marL="913623" indent="0" algn="ctr">
              <a:buFontTx/>
              <a:buNone/>
              <a:defRPr/>
            </a:lvl2pPr>
            <a:lvl3pPr marL="1827244" indent="0" algn="ctr">
              <a:buFontTx/>
              <a:buNone/>
              <a:defRPr/>
            </a:lvl3pPr>
            <a:lvl4pPr marL="2740865" indent="0" algn="ctr">
              <a:buFontTx/>
              <a:buNone/>
              <a:defRPr/>
            </a:lvl4pPr>
            <a:lvl5pPr marL="3654488" indent="0" algn="ctr">
              <a:buFontTx/>
              <a:buNone/>
              <a:defRPr/>
            </a:lvl5pPr>
          </a:lstStyle>
          <a:p>
            <a:pPr lvl="0"/>
            <a:r>
              <a:rPr lang="en-US" dirty="0"/>
              <a:t>Click to edit this style</a:t>
            </a:r>
          </a:p>
        </p:txBody>
      </p:sp>
      <p:sp>
        <p:nvSpPr>
          <p:cNvPr id="5" name="Title Placeholder 1"/>
          <p:cNvSpPr>
            <a:spLocks noGrp="1"/>
          </p:cNvSpPr>
          <p:nvPr>
            <p:ph type="title" hasCustomPrompt="1"/>
          </p:nvPr>
        </p:nvSpPr>
        <p:spPr>
          <a:xfrm>
            <a:off x="1676401" y="989265"/>
            <a:ext cx="21024849" cy="1017335"/>
          </a:xfrm>
          <a:prstGeom prst="rect">
            <a:avLst/>
          </a:prstGeom>
        </p:spPr>
        <p:txBody>
          <a:bodyPr vert="horz" lIns="91440" tIns="45720" rIns="91440" bIns="45720" rtlCol="0" anchor="t" anchorCtr="0">
            <a:normAutofit/>
          </a:bodyPr>
          <a:lstStyle>
            <a:lvl1pPr algn="ctr">
              <a:defRPr sz="6597" b="1" i="0" cap="none" baseline="0">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stStyle>
          <a:p>
            <a:r>
              <a:rPr lang="en-US" dirty="0"/>
              <a:t>CLICK TO EDIT THIS TITLE STYLE</a:t>
            </a:r>
          </a:p>
        </p:txBody>
      </p:sp>
      <p:sp>
        <p:nvSpPr>
          <p:cNvPr id="3" name="Picture Placeholder 2">
            <a:extLst>
              <a:ext uri="{FF2B5EF4-FFF2-40B4-BE49-F238E27FC236}">
                <a16:creationId xmlns:a16="http://schemas.microsoft.com/office/drawing/2014/main" id="{356BDCB6-5388-5A4A-81E5-76A71D65F377}"/>
              </a:ext>
            </a:extLst>
          </p:cNvPr>
          <p:cNvSpPr>
            <a:spLocks noGrp="1"/>
          </p:cNvSpPr>
          <p:nvPr>
            <p:ph type="pic" sz="quarter" idx="66"/>
          </p:nvPr>
        </p:nvSpPr>
        <p:spPr>
          <a:xfrm>
            <a:off x="1676401" y="3384772"/>
            <a:ext cx="21701766" cy="8477781"/>
          </a:xfrm>
          <a:prstGeom prst="rect">
            <a:avLst/>
          </a:prstGeom>
        </p:spPr>
        <p:txBody>
          <a:bodyPr/>
          <a:lstStyle>
            <a:lvl1pPr>
              <a:defRPr>
                <a:latin typeface="Franklin Gothic Medium" panose="020B0603020102020204" pitchFamily="34" charset="0"/>
              </a:defRPr>
            </a:lvl1pPr>
          </a:lstStyle>
          <a:p>
            <a:endParaRPr lang="en-US" dirty="0"/>
          </a:p>
        </p:txBody>
      </p:sp>
    </p:spTree>
    <p:extLst>
      <p:ext uri="{BB962C8B-B14F-4D97-AF65-F5344CB8AC3E}">
        <p14:creationId xmlns:p14="http://schemas.microsoft.com/office/powerpoint/2010/main" val="408272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6" name="Text Placeholder 12"/>
          <p:cNvSpPr>
            <a:spLocks noGrp="1"/>
          </p:cNvSpPr>
          <p:nvPr>
            <p:ph type="body" sz="quarter" idx="11" hasCustomPrompt="1"/>
          </p:nvPr>
        </p:nvSpPr>
        <p:spPr>
          <a:xfrm>
            <a:off x="352643" y="5607214"/>
            <a:ext cx="11525939" cy="1936588"/>
          </a:xfrm>
          <a:prstGeom prst="rect">
            <a:avLst/>
          </a:prstGeom>
        </p:spPr>
        <p:txBody>
          <a:bodyPr anchor="ctr"/>
          <a:lstStyle>
            <a:lvl1pPr marL="0" indent="0" algn="ctr">
              <a:lnSpc>
                <a:spcPts val="5861"/>
              </a:lnSpc>
              <a:spcBef>
                <a:spcPts val="0"/>
              </a:spcBef>
              <a:buNone/>
              <a:defRPr sz="6597" b="1" i="0" spc="301">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stStyle>
          <a:p>
            <a:r>
              <a:rPr lang="en-US" dirty="0"/>
              <a:t>AGENDA </a:t>
            </a:r>
            <a:br>
              <a:rPr lang="en-US" dirty="0"/>
            </a:br>
            <a:r>
              <a:rPr lang="en-US" dirty="0"/>
              <a:t>SLIDE</a:t>
            </a:r>
          </a:p>
        </p:txBody>
      </p:sp>
      <p:sp>
        <p:nvSpPr>
          <p:cNvPr id="7" name="Text Placeholder 13"/>
          <p:cNvSpPr>
            <a:spLocks noGrp="1"/>
          </p:cNvSpPr>
          <p:nvPr>
            <p:ph type="body" sz="quarter" idx="12"/>
          </p:nvPr>
        </p:nvSpPr>
        <p:spPr>
          <a:xfrm>
            <a:off x="352643" y="7951306"/>
            <a:ext cx="11525939" cy="1172818"/>
          </a:xfrm>
          <a:prstGeom prst="rect">
            <a:avLst/>
          </a:prstGeom>
        </p:spPr>
        <p:txBody>
          <a:bodyPr>
            <a:noAutofit/>
          </a:bodyPr>
          <a:lstStyle>
            <a:lvl1pPr marL="0" indent="0" algn="l">
              <a:buNone/>
              <a:defRPr sz="3197" b="0" i="0">
                <a:solidFill>
                  <a:srgbClr val="56565B"/>
                </a:solidFill>
                <a:latin typeface="Franklin Gothic Medium" panose="020B0603020102020204" pitchFamily="34" charset="0"/>
                <a:ea typeface="Franklin Gothic Medium" panose="020B0603020102020204" pitchFamily="34" charset="0"/>
                <a:cs typeface="Arial" charset="0"/>
              </a:defRPr>
            </a:lvl1pPr>
          </a:lstStyle>
          <a:p>
            <a:r>
              <a:rPr lang="en-US" dirty="0"/>
              <a:t>Optional text here</a:t>
            </a:r>
          </a:p>
        </p:txBody>
      </p:sp>
      <p:sp>
        <p:nvSpPr>
          <p:cNvPr id="3" name="Picture Placeholder 2">
            <a:extLst>
              <a:ext uri="{FF2B5EF4-FFF2-40B4-BE49-F238E27FC236}">
                <a16:creationId xmlns:a16="http://schemas.microsoft.com/office/drawing/2014/main" id="{6D34AE01-1034-734B-9312-7B729EC1CBA2}"/>
              </a:ext>
            </a:extLst>
          </p:cNvPr>
          <p:cNvSpPr>
            <a:spLocks noGrp="1"/>
          </p:cNvSpPr>
          <p:nvPr>
            <p:ph type="pic" sz="quarter" idx="13"/>
          </p:nvPr>
        </p:nvSpPr>
        <p:spPr>
          <a:xfrm>
            <a:off x="12188828" y="352641"/>
            <a:ext cx="11836186" cy="13010720"/>
          </a:xfrm>
          <a:prstGeom prst="rect">
            <a:avLst/>
          </a:prstGeom>
        </p:spPr>
        <p:txBody>
          <a:bodyPr/>
          <a:lstStyle>
            <a:lvl1pPr>
              <a:defRPr>
                <a:latin typeface="Franklin Gothic Medium" panose="020B0603020102020204" pitchFamily="34" charset="0"/>
              </a:defRPr>
            </a:lvl1pPr>
          </a:lstStyle>
          <a:p>
            <a:endParaRPr lang="en-US" dirty="0"/>
          </a:p>
        </p:txBody>
      </p:sp>
    </p:spTree>
    <p:extLst>
      <p:ext uri="{BB962C8B-B14F-4D97-AF65-F5344CB8AC3E}">
        <p14:creationId xmlns:p14="http://schemas.microsoft.com/office/powerpoint/2010/main" val="1233477359"/>
      </p:ext>
    </p:extLst>
  </p:cSld>
  <p:clrMapOvr>
    <a:masterClrMapping/>
  </p:clrMapOvr>
  <p:transition spd="med">
    <p:fade thruBlk="1"/>
  </p:transition>
  <p:extLst mod="1">
    <p:ext uri="{DCECCB84-F9BA-43D5-87BE-67443E8EF086}">
      <p15:sldGuideLst xmlns:p15="http://schemas.microsoft.com/office/powerpoint/2012/main">
        <p15:guide id="1" orient="horz" pos="4321" userDrawn="1">
          <p15:clr>
            <a:srgbClr val="FBAE40"/>
          </p15:clr>
        </p15:guide>
        <p15:guide id="2" pos="7678" userDrawn="1">
          <p15:clr>
            <a:srgbClr val="FBAE40"/>
          </p15:clr>
        </p15:guide>
        <p15:guide id="3" orient="horz" pos="168" userDrawn="1">
          <p15:clr>
            <a:srgbClr val="FBAE40"/>
          </p15:clr>
        </p15:guide>
        <p15:guide id="5" pos="189" userDrawn="1">
          <p15:clr>
            <a:srgbClr val="FBAE40"/>
          </p15:clr>
        </p15:guide>
        <p15:guide id="6" pos="1514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ulti-Image">
    <p:spTree>
      <p:nvGrpSpPr>
        <p:cNvPr id="1" name=""/>
        <p:cNvGrpSpPr/>
        <p:nvPr/>
      </p:nvGrpSpPr>
      <p:grpSpPr>
        <a:xfrm>
          <a:off x="0" y="0"/>
          <a:ext cx="0" cy="0"/>
          <a:chOff x="0" y="0"/>
          <a:chExt cx="0" cy="0"/>
        </a:xfrm>
      </p:grpSpPr>
      <p:sp>
        <p:nvSpPr>
          <p:cNvPr id="23" name="Text Placeholder 5"/>
          <p:cNvSpPr>
            <a:spLocks noGrp="1"/>
          </p:cNvSpPr>
          <p:nvPr>
            <p:ph type="body" sz="quarter" idx="14" hasCustomPrompt="1"/>
          </p:nvPr>
        </p:nvSpPr>
        <p:spPr>
          <a:xfrm>
            <a:off x="1341356" y="1206144"/>
            <a:ext cx="9035100" cy="2053890"/>
          </a:xfrm>
          <a:prstGeom prst="rect">
            <a:avLst/>
          </a:prstGeom>
        </p:spPr>
        <p:txBody>
          <a:bodyPr anchor="ctr">
            <a:noAutofit/>
          </a:bodyPr>
          <a:lstStyle>
            <a:lvl1pPr marL="0" indent="0" algn="l">
              <a:lnSpc>
                <a:spcPts val="5861"/>
              </a:lnSpc>
              <a:spcBef>
                <a:spcPts val="0"/>
              </a:spcBef>
              <a:spcAft>
                <a:spcPts val="0"/>
              </a:spcAft>
              <a:buFontTx/>
              <a:buNone/>
              <a:defRPr sz="6661" b="1" i="0" cap="none" spc="301" baseline="0">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stStyle>
          <a:p>
            <a:pPr lvl="0"/>
            <a:r>
              <a:rPr lang="en-US" dirty="0"/>
              <a:t>HEADLINE WITH TWO </a:t>
            </a:r>
            <a:br>
              <a:rPr lang="en-US" dirty="0"/>
            </a:br>
            <a:r>
              <a:rPr lang="en-US" dirty="0"/>
              <a:t>LINES IF NECESSARY</a:t>
            </a:r>
          </a:p>
        </p:txBody>
      </p:sp>
      <p:sp>
        <p:nvSpPr>
          <p:cNvPr id="24" name="Text Placeholder 16"/>
          <p:cNvSpPr>
            <a:spLocks noGrp="1"/>
          </p:cNvSpPr>
          <p:nvPr>
            <p:ph type="body" sz="quarter" idx="11"/>
          </p:nvPr>
        </p:nvSpPr>
        <p:spPr>
          <a:xfrm>
            <a:off x="1331842" y="3498580"/>
            <a:ext cx="9322905" cy="7652026"/>
          </a:xfrm>
          <a:prstGeom prst="rect">
            <a:avLst/>
          </a:prstGeom>
        </p:spPr>
        <p:txBody>
          <a:bodyPr>
            <a:normAutofit/>
          </a:bodyPr>
          <a:lstStyle>
            <a:lvl1pPr marL="0" indent="0" algn="l">
              <a:lnSpc>
                <a:spcPct val="100000"/>
              </a:lnSpc>
              <a:buFontTx/>
              <a:buNone/>
              <a:defRPr sz="2398" spc="0">
                <a:solidFill>
                  <a:srgbClr val="56565B"/>
                </a:solidFill>
                <a:latin typeface="Franklin Gothic Medium" panose="020B0603020102020204" pitchFamily="34" charset="0"/>
              </a:defRPr>
            </a:lvl1pPr>
          </a:lstStyle>
          <a:p>
            <a:pPr lvl="0"/>
            <a:r>
              <a:rPr lang="en-US" dirty="0"/>
              <a:t>Click to edit Master text styles</a:t>
            </a:r>
          </a:p>
        </p:txBody>
      </p:sp>
      <p:sp>
        <p:nvSpPr>
          <p:cNvPr id="26" name="Picture Placeholder 2"/>
          <p:cNvSpPr>
            <a:spLocks noGrp="1"/>
          </p:cNvSpPr>
          <p:nvPr>
            <p:ph type="pic" sz="quarter" idx="18"/>
          </p:nvPr>
        </p:nvSpPr>
        <p:spPr>
          <a:xfrm>
            <a:off x="17861258" y="4303524"/>
            <a:ext cx="6121800" cy="3855880"/>
          </a:xfrm>
          <a:prstGeom prst="rect">
            <a:avLst/>
          </a:prstGeom>
        </p:spPr>
        <p:txBody>
          <a:bodyPr/>
          <a:lstStyle>
            <a:lvl1pPr>
              <a:defRPr>
                <a:latin typeface="Franklin Gothic Medium" panose="020B0603020102020204" pitchFamily="34" charset="0"/>
              </a:defRPr>
            </a:lvl1pPr>
          </a:lstStyle>
          <a:p>
            <a:endParaRPr lang="en-US"/>
          </a:p>
        </p:txBody>
      </p:sp>
      <p:sp>
        <p:nvSpPr>
          <p:cNvPr id="27" name="Picture Placeholder 2"/>
          <p:cNvSpPr>
            <a:spLocks noGrp="1"/>
          </p:cNvSpPr>
          <p:nvPr>
            <p:ph type="pic" sz="quarter" idx="20"/>
          </p:nvPr>
        </p:nvSpPr>
        <p:spPr>
          <a:xfrm>
            <a:off x="17861258" y="382824"/>
            <a:ext cx="6121800" cy="3855880"/>
          </a:xfrm>
          <a:prstGeom prst="rect">
            <a:avLst/>
          </a:prstGeom>
        </p:spPr>
        <p:txBody>
          <a:bodyPr/>
          <a:lstStyle>
            <a:lvl1pPr>
              <a:defRPr>
                <a:latin typeface="Franklin Gothic Medium" panose="020B0603020102020204" pitchFamily="34" charset="0"/>
              </a:defRPr>
            </a:lvl1pPr>
          </a:lstStyle>
          <a:p>
            <a:endParaRPr lang="en-US" dirty="0"/>
          </a:p>
        </p:txBody>
      </p:sp>
      <p:sp>
        <p:nvSpPr>
          <p:cNvPr id="28" name="Picture Placeholder 2"/>
          <p:cNvSpPr>
            <a:spLocks noGrp="1"/>
          </p:cNvSpPr>
          <p:nvPr>
            <p:ph type="pic" sz="quarter" idx="21"/>
          </p:nvPr>
        </p:nvSpPr>
        <p:spPr>
          <a:xfrm>
            <a:off x="11680375" y="4303524"/>
            <a:ext cx="6121800" cy="3855880"/>
          </a:xfrm>
          <a:prstGeom prst="rect">
            <a:avLst/>
          </a:prstGeom>
        </p:spPr>
        <p:txBody>
          <a:bodyPr/>
          <a:lstStyle>
            <a:lvl1pPr>
              <a:defRPr>
                <a:latin typeface="Franklin Gothic Medium" panose="020B0603020102020204" pitchFamily="34" charset="0"/>
              </a:defRPr>
            </a:lvl1pPr>
          </a:lstStyle>
          <a:p>
            <a:endParaRPr lang="en-US"/>
          </a:p>
        </p:txBody>
      </p:sp>
      <p:sp>
        <p:nvSpPr>
          <p:cNvPr id="29" name="Picture Placeholder 2"/>
          <p:cNvSpPr>
            <a:spLocks noGrp="1"/>
          </p:cNvSpPr>
          <p:nvPr>
            <p:ph type="pic" sz="quarter" idx="22"/>
          </p:nvPr>
        </p:nvSpPr>
        <p:spPr>
          <a:xfrm>
            <a:off x="11680380" y="391283"/>
            <a:ext cx="6121800" cy="3855880"/>
          </a:xfrm>
          <a:prstGeom prst="rect">
            <a:avLst/>
          </a:prstGeom>
        </p:spPr>
        <p:txBody>
          <a:bodyPr/>
          <a:lstStyle>
            <a:lvl1pPr>
              <a:defRPr>
                <a:latin typeface="Franklin Gothic Medium" panose="020B0603020102020204" pitchFamily="34" charset="0"/>
              </a:defRPr>
            </a:lvl1pPr>
          </a:lstStyle>
          <a:p>
            <a:endParaRPr lang="en-US" dirty="0"/>
          </a:p>
        </p:txBody>
      </p:sp>
      <p:sp>
        <p:nvSpPr>
          <p:cNvPr id="30" name="Picture Placeholder 2"/>
          <p:cNvSpPr>
            <a:spLocks noGrp="1"/>
          </p:cNvSpPr>
          <p:nvPr>
            <p:ph type="pic" sz="quarter" idx="23"/>
          </p:nvPr>
        </p:nvSpPr>
        <p:spPr>
          <a:xfrm>
            <a:off x="17861258" y="8224228"/>
            <a:ext cx="6121800" cy="3773346"/>
          </a:xfrm>
          <a:prstGeom prst="rect">
            <a:avLst/>
          </a:prstGeom>
        </p:spPr>
        <p:txBody>
          <a:bodyPr/>
          <a:lstStyle>
            <a:lvl1pPr>
              <a:defRPr>
                <a:latin typeface="Franklin Gothic Medium" panose="020B0603020102020204" pitchFamily="34" charset="0"/>
              </a:defRPr>
            </a:lvl1pPr>
          </a:lstStyle>
          <a:p>
            <a:endParaRPr lang="en-US"/>
          </a:p>
        </p:txBody>
      </p:sp>
      <p:sp>
        <p:nvSpPr>
          <p:cNvPr id="31" name="Picture Placeholder 2">
            <a:extLst>
              <a:ext uri="{FF2B5EF4-FFF2-40B4-BE49-F238E27FC236}">
                <a16:creationId xmlns:a16="http://schemas.microsoft.com/office/drawing/2014/main" id="{BAEE1F82-0506-3A48-8A3C-2A6D8F840DB6}"/>
              </a:ext>
            </a:extLst>
          </p:cNvPr>
          <p:cNvSpPr>
            <a:spLocks noGrp="1"/>
          </p:cNvSpPr>
          <p:nvPr>
            <p:ph type="pic" sz="quarter" idx="24"/>
          </p:nvPr>
        </p:nvSpPr>
        <p:spPr>
          <a:xfrm>
            <a:off x="11664200" y="8224228"/>
            <a:ext cx="6121800" cy="3773346"/>
          </a:xfrm>
          <a:prstGeom prst="rect">
            <a:avLst/>
          </a:prstGeom>
        </p:spPr>
        <p:txBody>
          <a:bodyPr/>
          <a:lstStyle>
            <a:lvl1pPr>
              <a:defRPr>
                <a:latin typeface="Franklin Gothic Medium" panose="020B0603020102020204" pitchFamily="34" charset="0"/>
              </a:defRPr>
            </a:lvl1pPr>
          </a:lstStyle>
          <a:p>
            <a:endParaRPr lang="en-US"/>
          </a:p>
        </p:txBody>
      </p:sp>
    </p:spTree>
    <p:extLst>
      <p:ext uri="{BB962C8B-B14F-4D97-AF65-F5344CB8AC3E}">
        <p14:creationId xmlns:p14="http://schemas.microsoft.com/office/powerpoint/2010/main" val="4280808755"/>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t w/ Text">
    <p:spTree>
      <p:nvGrpSpPr>
        <p:cNvPr id="1" name=""/>
        <p:cNvGrpSpPr/>
        <p:nvPr/>
      </p:nvGrpSpPr>
      <p:grpSpPr>
        <a:xfrm>
          <a:off x="0" y="0"/>
          <a:ext cx="0" cy="0"/>
          <a:chOff x="0" y="0"/>
          <a:chExt cx="0" cy="0"/>
        </a:xfrm>
      </p:grpSpPr>
      <p:sp>
        <p:nvSpPr>
          <p:cNvPr id="6" name="Chart Placeholder 5"/>
          <p:cNvSpPr>
            <a:spLocks noGrp="1"/>
          </p:cNvSpPr>
          <p:nvPr>
            <p:ph type="chart" sz="quarter" idx="67"/>
          </p:nvPr>
        </p:nvSpPr>
        <p:spPr>
          <a:xfrm>
            <a:off x="1676400" y="2994956"/>
            <a:ext cx="21024849" cy="8788400"/>
          </a:xfrm>
        </p:spPr>
        <p:txBody>
          <a:bodyPr/>
          <a:lstStyle>
            <a:lvl1pPr>
              <a:defRPr b="0" i="0"/>
            </a:lvl1pPr>
          </a:lstStyle>
          <a:p>
            <a:endParaRPr lang="en-US" dirty="0"/>
          </a:p>
        </p:txBody>
      </p:sp>
      <p:sp>
        <p:nvSpPr>
          <p:cNvPr id="8" name="Title Placeholder 1">
            <a:extLst>
              <a:ext uri="{FF2B5EF4-FFF2-40B4-BE49-F238E27FC236}">
                <a16:creationId xmlns:a16="http://schemas.microsoft.com/office/drawing/2014/main" id="{98ADE89F-5FDA-294C-9B21-9A6B9B5A94C7}"/>
              </a:ext>
            </a:extLst>
          </p:cNvPr>
          <p:cNvSpPr>
            <a:spLocks noGrp="1"/>
          </p:cNvSpPr>
          <p:nvPr>
            <p:ph type="title" hasCustomPrompt="1"/>
          </p:nvPr>
        </p:nvSpPr>
        <p:spPr>
          <a:xfrm>
            <a:off x="1676401" y="989265"/>
            <a:ext cx="21024849" cy="1017335"/>
          </a:xfrm>
          <a:prstGeom prst="rect">
            <a:avLst/>
          </a:prstGeom>
        </p:spPr>
        <p:txBody>
          <a:bodyPr vert="horz" lIns="91440" tIns="45720" rIns="91440" bIns="45720" rtlCol="0" anchor="t" anchorCtr="0">
            <a:noAutofit/>
          </a:bodyPr>
          <a:lstStyle>
            <a:lvl1pPr algn="ctr">
              <a:defRPr sz="6661" b="1" i="0" cap="none" spc="0" baseline="0">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stStyle>
          <a:p>
            <a:r>
              <a:rPr lang="en-US" dirty="0"/>
              <a:t>CLICK TO EDIT THIS TITLE STYLE</a:t>
            </a:r>
          </a:p>
        </p:txBody>
      </p:sp>
      <p:sp>
        <p:nvSpPr>
          <p:cNvPr id="9" name="Text Placeholder 19">
            <a:extLst>
              <a:ext uri="{FF2B5EF4-FFF2-40B4-BE49-F238E27FC236}">
                <a16:creationId xmlns:a16="http://schemas.microsoft.com/office/drawing/2014/main" id="{C04BD347-3317-D84F-B7DB-B942F2D9F02C}"/>
              </a:ext>
            </a:extLst>
          </p:cNvPr>
          <p:cNvSpPr>
            <a:spLocks noGrp="1"/>
          </p:cNvSpPr>
          <p:nvPr>
            <p:ph type="body" sz="quarter" idx="65" hasCustomPrompt="1"/>
          </p:nvPr>
        </p:nvSpPr>
        <p:spPr>
          <a:xfrm>
            <a:off x="1676401" y="2131351"/>
            <a:ext cx="21024849" cy="738854"/>
          </a:xfrm>
          <a:prstGeom prst="rect">
            <a:avLst/>
          </a:prstGeom>
        </p:spPr>
        <p:txBody>
          <a:bodyPr>
            <a:normAutofit/>
          </a:bodyPr>
          <a:lstStyle>
            <a:lvl1pPr marL="0" indent="0" algn="ctr">
              <a:buFontTx/>
              <a:buNone/>
              <a:defRPr sz="3996" b="0" i="0" cap="none" spc="0" baseline="0">
                <a:solidFill>
                  <a:srgbClr val="56565B"/>
                </a:solidFill>
              </a:defRPr>
            </a:lvl1pPr>
            <a:lvl2pPr marL="913623" indent="0" algn="ctr">
              <a:buFontTx/>
              <a:buNone/>
              <a:defRPr/>
            </a:lvl2pPr>
            <a:lvl3pPr marL="1827244" indent="0" algn="ctr">
              <a:buFontTx/>
              <a:buNone/>
              <a:defRPr/>
            </a:lvl3pPr>
            <a:lvl4pPr marL="2740865" indent="0" algn="ctr">
              <a:buFontTx/>
              <a:buNone/>
              <a:defRPr/>
            </a:lvl4pPr>
            <a:lvl5pPr marL="3654488" indent="0" algn="ctr">
              <a:buFontTx/>
              <a:buNone/>
              <a:defRPr/>
            </a:lvl5pPr>
          </a:lstStyle>
          <a:p>
            <a:pPr lvl="0"/>
            <a:r>
              <a:rPr lang="en-US" dirty="0"/>
              <a:t>Click to edit this style</a:t>
            </a:r>
          </a:p>
        </p:txBody>
      </p:sp>
    </p:spTree>
    <p:extLst/>
  </p:cSld>
  <p:clrMapOvr>
    <a:masterClrMapping/>
  </p:clrMapOvr>
  <p:transition spd="med">
    <p:fade thruBlk="1"/>
  </p:transition>
  <p:extLst mod="1">
    <p:ext uri="{DCECCB84-F9BA-43D5-87BE-67443E8EF086}">
      <p15:sldGuideLst xmlns:p15="http://schemas.microsoft.com/office/powerpoint/2012/main">
        <p15:guide id="1" orient="horz" pos="4705" userDrawn="1">
          <p15:clr>
            <a:srgbClr val="FBAE40"/>
          </p15:clr>
        </p15:guide>
        <p15:guide id="2" pos="767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ulti-Image">
    <p:spTree>
      <p:nvGrpSpPr>
        <p:cNvPr id="1" name=""/>
        <p:cNvGrpSpPr/>
        <p:nvPr/>
      </p:nvGrpSpPr>
      <p:grpSpPr>
        <a:xfrm>
          <a:off x="0" y="0"/>
          <a:ext cx="0" cy="0"/>
          <a:chOff x="0" y="0"/>
          <a:chExt cx="0" cy="0"/>
        </a:xfrm>
      </p:grpSpPr>
      <p:sp>
        <p:nvSpPr>
          <p:cNvPr id="6" name="Text Placeholder 5"/>
          <p:cNvSpPr>
            <a:spLocks noGrp="1"/>
          </p:cNvSpPr>
          <p:nvPr>
            <p:ph type="body" sz="quarter" idx="14" hasCustomPrompt="1"/>
          </p:nvPr>
        </p:nvSpPr>
        <p:spPr>
          <a:xfrm>
            <a:off x="1341356" y="1206144"/>
            <a:ext cx="9035100" cy="2053890"/>
          </a:xfrm>
        </p:spPr>
        <p:txBody>
          <a:bodyPr anchor="ctr">
            <a:noAutofit/>
          </a:bodyPr>
          <a:lstStyle>
            <a:lvl1pPr marL="0" indent="0" algn="l">
              <a:lnSpc>
                <a:spcPts val="5861"/>
              </a:lnSpc>
              <a:spcBef>
                <a:spcPts val="0"/>
              </a:spcBef>
              <a:spcAft>
                <a:spcPts val="0"/>
              </a:spcAft>
              <a:buFontTx/>
              <a:buNone/>
              <a:defRPr sz="6661" b="1" i="0" cap="none" spc="301" baseline="0">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stStyle>
          <a:p>
            <a:pPr lvl="0"/>
            <a:r>
              <a:rPr lang="en-US" dirty="0"/>
              <a:t>HEADLINE WITH TWO </a:t>
            </a:r>
            <a:br>
              <a:rPr lang="en-US" dirty="0"/>
            </a:br>
            <a:r>
              <a:rPr lang="en-US" dirty="0"/>
              <a:t>LINES IF NECESSARY</a:t>
            </a:r>
          </a:p>
        </p:txBody>
      </p:sp>
      <p:sp>
        <p:nvSpPr>
          <p:cNvPr id="25" name="Text Placeholder 16"/>
          <p:cNvSpPr>
            <a:spLocks noGrp="1"/>
          </p:cNvSpPr>
          <p:nvPr>
            <p:ph type="body" sz="quarter" idx="11"/>
          </p:nvPr>
        </p:nvSpPr>
        <p:spPr>
          <a:xfrm>
            <a:off x="1331842" y="3498580"/>
            <a:ext cx="9322905" cy="7652026"/>
          </a:xfrm>
        </p:spPr>
        <p:txBody>
          <a:bodyPr>
            <a:normAutofit/>
          </a:bodyPr>
          <a:lstStyle>
            <a:lvl1pPr marL="0" indent="0" algn="l">
              <a:lnSpc>
                <a:spcPct val="100000"/>
              </a:lnSpc>
              <a:buFontTx/>
              <a:buNone/>
              <a:defRPr sz="2398" b="0" i="0" spc="0">
                <a:solidFill>
                  <a:srgbClr val="56565B"/>
                </a:solidFill>
              </a:defRPr>
            </a:lvl1pPr>
          </a:lstStyle>
          <a:p>
            <a:pPr lvl="0"/>
            <a:r>
              <a:rPr lang="en-US" dirty="0"/>
              <a:t>Click to edit Master text styles</a:t>
            </a:r>
          </a:p>
        </p:txBody>
      </p:sp>
      <p:sp>
        <p:nvSpPr>
          <p:cNvPr id="16" name="Picture Placeholder 2"/>
          <p:cNvSpPr>
            <a:spLocks noGrp="1"/>
          </p:cNvSpPr>
          <p:nvPr>
            <p:ph type="pic" sz="quarter" idx="18"/>
          </p:nvPr>
        </p:nvSpPr>
        <p:spPr>
          <a:xfrm>
            <a:off x="17861258" y="4228175"/>
            <a:ext cx="6121800" cy="3855880"/>
          </a:xfrm>
        </p:spPr>
        <p:txBody>
          <a:bodyPr/>
          <a:lstStyle>
            <a:lvl1pPr>
              <a:defRPr b="0" i="0"/>
            </a:lvl1pPr>
          </a:lstStyle>
          <a:p>
            <a:endParaRPr lang="en-US" dirty="0"/>
          </a:p>
        </p:txBody>
      </p:sp>
      <p:sp>
        <p:nvSpPr>
          <p:cNvPr id="9" name="Picture Placeholder 2"/>
          <p:cNvSpPr>
            <a:spLocks noGrp="1"/>
          </p:cNvSpPr>
          <p:nvPr>
            <p:ph type="pic" sz="quarter" idx="20"/>
          </p:nvPr>
        </p:nvSpPr>
        <p:spPr>
          <a:xfrm>
            <a:off x="17861258" y="307475"/>
            <a:ext cx="6121800" cy="3855880"/>
          </a:xfrm>
        </p:spPr>
        <p:txBody>
          <a:bodyPr/>
          <a:lstStyle>
            <a:lvl1pPr>
              <a:defRPr b="0" i="0"/>
            </a:lvl1pPr>
          </a:lstStyle>
          <a:p>
            <a:endParaRPr lang="en-US" dirty="0"/>
          </a:p>
        </p:txBody>
      </p:sp>
      <p:sp>
        <p:nvSpPr>
          <p:cNvPr id="10" name="Picture Placeholder 2"/>
          <p:cNvSpPr>
            <a:spLocks noGrp="1"/>
          </p:cNvSpPr>
          <p:nvPr>
            <p:ph type="pic" sz="quarter" idx="21"/>
          </p:nvPr>
        </p:nvSpPr>
        <p:spPr>
          <a:xfrm>
            <a:off x="11680375" y="4228175"/>
            <a:ext cx="6121800" cy="3855880"/>
          </a:xfrm>
        </p:spPr>
        <p:txBody>
          <a:bodyPr/>
          <a:lstStyle>
            <a:lvl1pPr>
              <a:defRPr b="0" i="0"/>
            </a:lvl1pPr>
          </a:lstStyle>
          <a:p>
            <a:endParaRPr lang="en-US" dirty="0"/>
          </a:p>
        </p:txBody>
      </p:sp>
      <p:sp>
        <p:nvSpPr>
          <p:cNvPr id="11" name="Picture Placeholder 2"/>
          <p:cNvSpPr>
            <a:spLocks noGrp="1"/>
          </p:cNvSpPr>
          <p:nvPr>
            <p:ph type="pic" sz="quarter" idx="22"/>
          </p:nvPr>
        </p:nvSpPr>
        <p:spPr>
          <a:xfrm>
            <a:off x="11680380" y="307475"/>
            <a:ext cx="6121800" cy="3855880"/>
          </a:xfrm>
        </p:spPr>
        <p:txBody>
          <a:bodyPr/>
          <a:lstStyle>
            <a:lvl1pPr>
              <a:defRPr b="0" i="0"/>
            </a:lvl1pPr>
          </a:lstStyle>
          <a:p>
            <a:endParaRPr lang="en-US" dirty="0"/>
          </a:p>
        </p:txBody>
      </p:sp>
      <p:sp>
        <p:nvSpPr>
          <p:cNvPr id="12" name="Picture Placeholder 2"/>
          <p:cNvSpPr>
            <a:spLocks noGrp="1"/>
          </p:cNvSpPr>
          <p:nvPr>
            <p:ph type="pic" sz="quarter" idx="23"/>
          </p:nvPr>
        </p:nvSpPr>
        <p:spPr>
          <a:xfrm>
            <a:off x="17861258" y="8148879"/>
            <a:ext cx="6121800" cy="3773346"/>
          </a:xfrm>
        </p:spPr>
        <p:txBody>
          <a:bodyPr/>
          <a:lstStyle>
            <a:lvl1pPr>
              <a:defRPr b="0" i="0"/>
            </a:lvl1pPr>
          </a:lstStyle>
          <a:p>
            <a:endParaRPr lang="en-US" dirty="0"/>
          </a:p>
        </p:txBody>
      </p:sp>
      <p:sp>
        <p:nvSpPr>
          <p:cNvPr id="15" name="Picture Placeholder 2">
            <a:extLst>
              <a:ext uri="{FF2B5EF4-FFF2-40B4-BE49-F238E27FC236}">
                <a16:creationId xmlns:a16="http://schemas.microsoft.com/office/drawing/2014/main" id="{BAEE1F82-0506-3A48-8A3C-2A6D8F840DB6}"/>
              </a:ext>
            </a:extLst>
          </p:cNvPr>
          <p:cNvSpPr>
            <a:spLocks noGrp="1"/>
          </p:cNvSpPr>
          <p:nvPr>
            <p:ph type="pic" sz="quarter" idx="24"/>
          </p:nvPr>
        </p:nvSpPr>
        <p:spPr>
          <a:xfrm>
            <a:off x="11664200" y="8148879"/>
            <a:ext cx="6121800" cy="3773346"/>
          </a:xfrm>
        </p:spPr>
        <p:txBody>
          <a:bodyPr/>
          <a:lstStyle>
            <a:lvl1pPr>
              <a:defRPr b="0" i="0"/>
            </a:lvl1pPr>
          </a:lstStyle>
          <a:p>
            <a:endParaRPr lang="en-US" dirty="0"/>
          </a:p>
        </p:txBody>
      </p:sp>
    </p:spTree>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69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ain Cover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98174" y="278297"/>
            <a:ext cx="23754524" cy="13159409"/>
          </a:xfrm>
          <a:prstGeom prst="rect">
            <a:avLst/>
          </a:prstGeom>
        </p:spPr>
        <p:txBody>
          <a:bodyPr/>
          <a:lstStyle>
            <a:lvl1pPr>
              <a:defRPr b="0" i="0">
                <a:latin typeface="Franklin Gothic Medium" panose="020B0603020102020204" pitchFamily="34" charset="0"/>
              </a:defRPr>
            </a:lvl1pPr>
          </a:lstStyle>
          <a:p>
            <a:endParaRPr lang="en-US" dirty="0"/>
          </a:p>
        </p:txBody>
      </p:sp>
    </p:spTree>
    <p:extLst>
      <p:ext uri="{BB962C8B-B14F-4D97-AF65-F5344CB8AC3E}">
        <p14:creationId xmlns:p14="http://schemas.microsoft.com/office/powerpoint/2010/main" val="4075013038"/>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01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Divider 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686" t="18010" r="686"/>
          <a:stretch/>
        </p:blipFill>
        <p:spPr>
          <a:xfrm>
            <a:off x="330200" y="266700"/>
            <a:ext cx="23717250" cy="13144500"/>
          </a:xfrm>
          <a:prstGeom prst="rect">
            <a:avLst/>
          </a:prstGeom>
        </p:spPr>
      </p:pic>
      <p:sp>
        <p:nvSpPr>
          <p:cNvPr id="5" name="Rectangle 4"/>
          <p:cNvSpPr/>
          <p:nvPr userDrawn="1"/>
        </p:nvSpPr>
        <p:spPr>
          <a:xfrm>
            <a:off x="301625" y="1085573"/>
            <a:ext cx="5438775" cy="188622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Placeholder 1"/>
          <p:cNvSpPr>
            <a:spLocks noGrp="1"/>
          </p:cNvSpPr>
          <p:nvPr>
            <p:ph type="title" hasCustomPrompt="1"/>
          </p:nvPr>
        </p:nvSpPr>
        <p:spPr>
          <a:xfrm>
            <a:off x="301625" y="1397001"/>
            <a:ext cx="5438775" cy="1320800"/>
          </a:xfrm>
          <a:prstGeom prst="rect">
            <a:avLst/>
          </a:prstGeom>
        </p:spPr>
        <p:txBody>
          <a:bodyPr vert="horz" lIns="91440" tIns="45720" rIns="91440" bIns="45720" rtlCol="0" anchor="t" anchorCtr="0">
            <a:normAutofit/>
          </a:bodyPr>
          <a:lstStyle>
            <a:lvl1pPr algn="ctr">
              <a:defRPr sz="4400" b="1" i="0" cap="none" spc="300" baseline="0">
                <a:solidFill>
                  <a:srgbClr val="6A00AC"/>
                </a:solidFill>
                <a:latin typeface="Franklin Gothic Medium" charset="0"/>
                <a:ea typeface="Franklin Gothic Medium" charset="0"/>
                <a:cs typeface="Franklin Gothic Medium" charset="0"/>
              </a:defRPr>
            </a:lvl1pPr>
          </a:lstStyle>
          <a:p>
            <a:r>
              <a:rPr lang="en-US" dirty="0"/>
              <a:t>SECTION </a:t>
            </a:r>
            <a:br>
              <a:rPr lang="en-US" dirty="0"/>
            </a:br>
            <a:r>
              <a:rPr lang="en-US" dirty="0"/>
              <a:t>DIVIDER</a:t>
            </a:r>
            <a:br>
              <a:rPr lang="en-US" dirty="0"/>
            </a:br>
            <a:br>
              <a:rPr lang="en-US" dirty="0"/>
            </a:br>
            <a:endParaRPr lang="en-US" dirty="0"/>
          </a:p>
        </p:txBody>
      </p:sp>
    </p:spTree>
    <p:extLst>
      <p:ext uri="{BB962C8B-B14F-4D97-AF65-F5344CB8AC3E}">
        <p14:creationId xmlns:p14="http://schemas.microsoft.com/office/powerpoint/2010/main" val="1438299769"/>
      </p:ext>
    </p:extLst>
  </p:cSld>
  <p:clrMapOvr>
    <a:masterClrMapping/>
  </p:clrMapOvr>
  <p:transition spd="med">
    <p:fade thruBlk="1"/>
  </p:transition>
  <p:extLst mod="1">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Cover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98174" y="278297"/>
            <a:ext cx="23754524" cy="13159409"/>
          </a:xfrm>
          <a:prstGeom prst="rect">
            <a:avLst/>
          </a:prstGeom>
        </p:spPr>
        <p:txBody>
          <a:bodyPr/>
          <a:lstStyle>
            <a:lvl1pPr>
              <a:defRPr b="0" i="0">
                <a:latin typeface="Franklin Gothic Medium" panose="020B0603020102020204" pitchFamily="34" charset="0"/>
              </a:defRPr>
            </a:lvl1pPr>
          </a:lstStyle>
          <a:p>
            <a:endParaRPr lang="en-US" dirty="0"/>
          </a:p>
        </p:txBody>
      </p:sp>
    </p:spTree>
    <p:extLst>
      <p:ext uri="{BB962C8B-B14F-4D97-AF65-F5344CB8AC3E}">
        <p14:creationId xmlns:p14="http://schemas.microsoft.com/office/powerpoint/2010/main" val="776282589"/>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6" name="Picture Placeholder 3"/>
          <p:cNvPicPr>
            <a:picLocks noChangeAspect="1"/>
          </p:cNvPicPr>
          <p:nvPr userDrawn="1"/>
        </p:nvPicPr>
        <p:blipFill rotWithShape="1">
          <a:blip r:embed="rId2">
            <a:extLst>
              <a:ext uri="{28A0092B-C50C-407E-A947-70E740481C1C}">
                <a14:useLocalDpi xmlns:a14="http://schemas.microsoft.com/office/drawing/2010/main" val="0"/>
              </a:ext>
            </a:extLst>
          </a:blip>
          <a:srcRect l="31897" t="753" r="18159" b="753"/>
          <a:stretch/>
        </p:blipFill>
        <p:spPr>
          <a:xfrm>
            <a:off x="12188828" y="352641"/>
            <a:ext cx="11836186" cy="13010720"/>
          </a:xfrm>
          <a:prstGeom prst="rect">
            <a:avLst/>
          </a:prstGeom>
        </p:spPr>
      </p:pic>
      <p:sp>
        <p:nvSpPr>
          <p:cNvPr id="6" name="Text Placeholder 12"/>
          <p:cNvSpPr>
            <a:spLocks noGrp="1"/>
          </p:cNvSpPr>
          <p:nvPr>
            <p:ph type="body" sz="quarter" idx="11" hasCustomPrompt="1"/>
          </p:nvPr>
        </p:nvSpPr>
        <p:spPr>
          <a:xfrm>
            <a:off x="352643" y="5607214"/>
            <a:ext cx="11525939" cy="1936588"/>
          </a:xfrm>
          <a:prstGeom prst="rect">
            <a:avLst/>
          </a:prstGeom>
        </p:spPr>
        <p:txBody>
          <a:bodyPr anchor="ctr"/>
          <a:lstStyle>
            <a:lvl1pPr marL="0" indent="0" algn="ctr">
              <a:lnSpc>
                <a:spcPts val="5861"/>
              </a:lnSpc>
              <a:spcBef>
                <a:spcPts val="0"/>
              </a:spcBef>
              <a:buNone/>
              <a:defRPr sz="6661" b="1" spc="0">
                <a:solidFill>
                  <a:srgbClr val="56565B"/>
                </a:solidFill>
                <a:latin typeface="Franklin Gothic Medium" charset="0"/>
                <a:ea typeface="Franklin Gothic Medium" charset="0"/>
                <a:cs typeface="Franklin Gothic Medium" charset="0"/>
              </a:defRPr>
            </a:lvl1pPr>
          </a:lstStyle>
          <a:p>
            <a:r>
              <a:rPr lang="en-US" dirty="0"/>
              <a:t>AGENDA </a:t>
            </a:r>
            <a:br>
              <a:rPr lang="en-US" dirty="0"/>
            </a:br>
            <a:r>
              <a:rPr lang="en-US" dirty="0"/>
              <a:t>SLIDE</a:t>
            </a:r>
          </a:p>
        </p:txBody>
      </p:sp>
      <p:sp>
        <p:nvSpPr>
          <p:cNvPr id="7" name="Text Placeholder 13"/>
          <p:cNvSpPr>
            <a:spLocks noGrp="1"/>
          </p:cNvSpPr>
          <p:nvPr>
            <p:ph type="body" sz="quarter" idx="12"/>
          </p:nvPr>
        </p:nvSpPr>
        <p:spPr>
          <a:xfrm>
            <a:off x="352643" y="7951306"/>
            <a:ext cx="11525939" cy="1172818"/>
          </a:xfrm>
          <a:prstGeom prst="rect">
            <a:avLst/>
          </a:prstGeom>
        </p:spPr>
        <p:txBody>
          <a:bodyPr>
            <a:noAutofit/>
          </a:bodyPr>
          <a:lstStyle>
            <a:lvl1pPr marL="0" indent="0" algn="ctr">
              <a:buNone/>
              <a:defRPr sz="3197" b="0" i="0">
                <a:solidFill>
                  <a:srgbClr val="56565B"/>
                </a:solidFill>
                <a:latin typeface="Franklin Gothic Medium" panose="020B0603020102020204" pitchFamily="34" charset="0"/>
                <a:ea typeface="Franklin Gothic Medium" panose="020B0603020102020204" pitchFamily="34" charset="0"/>
                <a:cs typeface="Arial" charset="0"/>
              </a:defRPr>
            </a:lvl1pPr>
          </a:lstStyle>
          <a:p>
            <a:r>
              <a:rPr lang="en-US" dirty="0"/>
              <a:t>Optional text here</a:t>
            </a:r>
          </a:p>
        </p:txBody>
      </p:sp>
    </p:spTree>
    <p:extLst/>
  </p:cSld>
  <p:clrMapOvr>
    <a:masterClrMapping/>
  </p:clrMapOvr>
  <p:transition spd="med">
    <p:fade thruBlk="1"/>
  </p:transition>
  <p:extLst mod="1">
    <p:ext uri="{DCECCB84-F9BA-43D5-87BE-67443E8EF086}">
      <p15:sldGuideLst xmlns:p15="http://schemas.microsoft.com/office/powerpoint/2012/main">
        <p15:guide id="1" orient="horz" pos="4321" userDrawn="1">
          <p15:clr>
            <a:srgbClr val="FBAE40"/>
          </p15:clr>
        </p15:guide>
        <p15:guide id="2" pos="7678" userDrawn="1">
          <p15:clr>
            <a:srgbClr val="FBAE40"/>
          </p15:clr>
        </p15:guide>
        <p15:guide id="3" orient="horz" pos="168" userDrawn="1">
          <p15:clr>
            <a:srgbClr val="FBAE40"/>
          </p15:clr>
        </p15:guide>
        <p15:guide id="5" pos="189" userDrawn="1">
          <p15:clr>
            <a:srgbClr val="FBAE40"/>
          </p15:clr>
        </p15:guide>
        <p15:guide id="6" pos="151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4.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EFFFE"/>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1DC6E6-C513-5947-8B93-8370D5F8544E}"/>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12690"/>
            <a:ext cx="24377650" cy="13703310"/>
          </a:xfrm>
          <a:prstGeom prst="rect">
            <a:avLst/>
          </a:prstGeom>
        </p:spPr>
      </p:pic>
      <p:sp>
        <p:nvSpPr>
          <p:cNvPr id="16" name="Rectangle 15"/>
          <p:cNvSpPr/>
          <p:nvPr userDrawn="1"/>
        </p:nvSpPr>
        <p:spPr>
          <a:xfrm>
            <a:off x="23036114" y="12531000"/>
            <a:ext cx="588561" cy="588562"/>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48" b="0" i="0" dirty="0">
                <a:latin typeface="Franklin Gothic Medium Regular"/>
              </a:rPr>
              <a:t>          </a:t>
            </a:r>
          </a:p>
        </p:txBody>
      </p:sp>
      <p:pic>
        <p:nvPicPr>
          <p:cNvPr id="17" name="Picture 16" descr="8451_logo_white_FA.png"/>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a:off x="871368" y="12529691"/>
            <a:ext cx="1716294" cy="624952"/>
          </a:xfrm>
          <a:prstGeom prst="rect">
            <a:avLst/>
          </a:prstGeom>
        </p:spPr>
      </p:pic>
      <p:sp>
        <p:nvSpPr>
          <p:cNvPr id="18" name="Rectangle 17"/>
          <p:cNvSpPr/>
          <p:nvPr userDrawn="1"/>
        </p:nvSpPr>
        <p:spPr>
          <a:xfrm>
            <a:off x="22970806" y="12696693"/>
            <a:ext cx="719178" cy="297325"/>
          </a:xfrm>
          <a:prstGeom prst="rect">
            <a:avLst/>
          </a:prstGeom>
        </p:spPr>
        <p:txBody>
          <a:bodyPr wrap="square" anchor="ctr">
            <a:spAutoFit/>
          </a:bodyPr>
          <a:lstStyle/>
          <a:p>
            <a:pPr algn="ctr" defTabSz="355370">
              <a:defRPr/>
            </a:pPr>
            <a:fld id="{AE74322C-CD3A-B242-9979-64B16CD96C14}" type="slidenum">
              <a:rPr lang="en-US" sz="1332" b="0" i="0" kern="1200" smtClean="0">
                <a:solidFill>
                  <a:srgbClr val="6A00AC"/>
                </a:solidFill>
                <a:latin typeface="Franklin Gothic Medium Regular"/>
                <a:ea typeface="Arial" charset="0"/>
                <a:cs typeface="Arial" charset="0"/>
                <a:sym typeface="Helvetica" charset="0"/>
              </a:rPr>
              <a:pPr algn="ctr" defTabSz="355370">
                <a:defRPr/>
              </a:pPr>
              <a:t>‹#›</a:t>
            </a:fld>
            <a:endParaRPr lang="en-US" sz="1332" b="0" i="0" kern="1200" dirty="0">
              <a:solidFill>
                <a:srgbClr val="6A00AC"/>
              </a:solidFill>
              <a:latin typeface="Franklin Gothic Medium Regular"/>
              <a:ea typeface="Arial" charset="0"/>
              <a:cs typeface="Arial" charset="0"/>
            </a:endParaRPr>
          </a:p>
        </p:txBody>
      </p:sp>
      <p:sp>
        <p:nvSpPr>
          <p:cNvPr id="12" name="Text Placeholder 2"/>
          <p:cNvSpPr>
            <a:spLocks noGrp="1"/>
          </p:cNvSpPr>
          <p:nvPr>
            <p:ph type="body" idx="1"/>
          </p:nvPr>
        </p:nvSpPr>
        <p:spPr>
          <a:xfrm>
            <a:off x="1676401" y="3651251"/>
            <a:ext cx="21024849" cy="78041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laceholder 2"/>
          <p:cNvSpPr>
            <a:spLocks noGrp="1"/>
          </p:cNvSpPr>
          <p:nvPr>
            <p:ph type="title"/>
          </p:nvPr>
        </p:nvSpPr>
        <p:spPr>
          <a:xfrm>
            <a:off x="1676401" y="730253"/>
            <a:ext cx="21024849" cy="2651126"/>
          </a:xfrm>
          <a:prstGeom prst="rect">
            <a:avLst/>
          </a:prstGeom>
        </p:spPr>
        <p:txBody>
          <a:bodyPr vert="horz" lIns="91440" tIns="45720" rIns="91440" bIns="45720" rtlCol="0" anchor="ctr">
            <a:normAutofit/>
          </a:bodyPr>
          <a:lstStyle/>
          <a:p>
            <a:r>
              <a:rPr lang="en-US" dirty="0"/>
              <a:t>CLICK TO EDIT MASTER TITLE STYLE</a:t>
            </a:r>
          </a:p>
        </p:txBody>
      </p:sp>
      <p:sp>
        <p:nvSpPr>
          <p:cNvPr id="8" name="Rectangle 7">
            <a:extLst/>
          </p:cNvPr>
          <p:cNvSpPr/>
          <p:nvPr userDrawn="1"/>
        </p:nvSpPr>
        <p:spPr>
          <a:xfrm>
            <a:off x="19742385" y="12682039"/>
            <a:ext cx="2998193" cy="338426"/>
          </a:xfrm>
          <a:prstGeom prst="rect">
            <a:avLst/>
          </a:prstGeom>
        </p:spPr>
        <p:txBody>
          <a:bodyPr wrap="none">
            <a:spAutoFit/>
          </a:bodyPr>
          <a:lstStyle/>
          <a:p>
            <a:pPr defTabSz="355370">
              <a:defRPr/>
            </a:pPr>
            <a:r>
              <a:rPr lang="en-US" sz="1599" dirty="0">
                <a:solidFill>
                  <a:srgbClr val="FDFFFF"/>
                </a:solidFill>
                <a:latin typeface="Franklin Gothic Medium Regular"/>
                <a:ea typeface="Arial" charset="0"/>
                <a:cs typeface="Arial" charset="0"/>
                <a:sym typeface="Helvetica" charset="0"/>
              </a:rPr>
              <a:t>© 84.51°  2018  |  Confidential </a:t>
            </a:r>
            <a:endParaRPr lang="en-US" sz="1599" dirty="0">
              <a:solidFill>
                <a:srgbClr val="FDFFFF"/>
              </a:solidFill>
              <a:latin typeface="Franklin Gothic Medium Regular"/>
              <a:ea typeface="Arial" charset="0"/>
              <a:cs typeface="Arial" charset="0"/>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278" r:id="rId1"/>
    <p:sldLayoutId id="2147484312" r:id="rId2"/>
    <p:sldLayoutId id="2147484177" r:id="rId3"/>
    <p:sldLayoutId id="2147484304" r:id="rId4"/>
    <p:sldLayoutId id="2147484387" r:id="rId5"/>
    <p:sldLayoutId id="2147484385" r:id="rId6"/>
    <p:sldLayoutId id="2147484392" r:id="rId7"/>
  </p:sldLayoutIdLst>
  <p:transition spd="med">
    <p:fade thruBlk="1"/>
  </p:transition>
  <p:hf hdr="0" ftr="0" dt="0"/>
  <p:txStyles>
    <p:titleStyle>
      <a:lvl1pPr algn="l" defTabSz="1827244" rtl="0" eaLnBrk="1" latinLnBrk="0" hangingPunct="1">
        <a:lnSpc>
          <a:spcPct val="90000"/>
        </a:lnSpc>
        <a:spcBef>
          <a:spcPct val="0"/>
        </a:spcBef>
        <a:buNone/>
        <a:defRPr lang="en-US" sz="6661" b="1" i="0" kern="1200" cap="none" spc="0" baseline="0">
          <a:solidFill>
            <a:srgbClr val="56565B"/>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p:titleStyle>
    <p:bodyStyle>
      <a:lvl1pPr marL="456814" indent="-456814" algn="l" defTabSz="1827244" rtl="0" eaLnBrk="1" latinLnBrk="0" hangingPunct="1">
        <a:lnSpc>
          <a:spcPct val="90000"/>
        </a:lnSpc>
        <a:spcBef>
          <a:spcPts val="1998"/>
        </a:spcBef>
        <a:buClr>
          <a:srgbClr val="6A00AC"/>
        </a:buClr>
        <a:buFont typeface="Wingdings" charset="2"/>
        <a:buChar char="§"/>
        <a:defRPr lang="en-US" sz="5328"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1pPr>
      <a:lvl2pPr marL="1370433" indent="-456814" algn="l" defTabSz="1827244" rtl="0" eaLnBrk="1" latinLnBrk="0" hangingPunct="1">
        <a:lnSpc>
          <a:spcPct val="90000"/>
        </a:lnSpc>
        <a:spcBef>
          <a:spcPts val="999"/>
        </a:spcBef>
        <a:buClr>
          <a:srgbClr val="6A00AC"/>
        </a:buClr>
        <a:buFont typeface="Wingdings" charset="2"/>
        <a:buChar char="§"/>
        <a:defRPr lang="en-US" sz="3996"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2pPr>
      <a:lvl3pPr marL="2284056" indent="-456814" algn="l" defTabSz="1827244" rtl="0" eaLnBrk="1" latinLnBrk="0" hangingPunct="1">
        <a:lnSpc>
          <a:spcPct val="90000"/>
        </a:lnSpc>
        <a:spcBef>
          <a:spcPts val="999"/>
        </a:spcBef>
        <a:buClr>
          <a:srgbClr val="6A00AC"/>
        </a:buClr>
        <a:buFont typeface="Wingdings" charset="2"/>
        <a:buChar char="§"/>
        <a:defRPr lang="en-US" sz="3197"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3pPr>
      <a:lvl4pPr marL="3197677" indent="-456814" algn="l" defTabSz="1827244" rtl="0" eaLnBrk="1" latinLnBrk="0" hangingPunct="1">
        <a:lnSpc>
          <a:spcPct val="90000"/>
        </a:lnSpc>
        <a:spcBef>
          <a:spcPts val="999"/>
        </a:spcBef>
        <a:buClr>
          <a:srgbClr val="6A00AC"/>
        </a:buClr>
        <a:buFont typeface="Wingdings" charset="2"/>
        <a:buChar char="§"/>
        <a:defRPr lang="en-US" sz="2131"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4pPr>
      <a:lvl5pPr marL="4111298" indent="-456814" algn="l" defTabSz="1827244" rtl="0" eaLnBrk="1" latinLnBrk="0" hangingPunct="1">
        <a:lnSpc>
          <a:spcPct val="90000"/>
        </a:lnSpc>
        <a:spcBef>
          <a:spcPts val="999"/>
        </a:spcBef>
        <a:buClr>
          <a:srgbClr val="6A00AC"/>
        </a:buClr>
        <a:buFont typeface="Wingdings" charset="2"/>
        <a:buChar char="§"/>
        <a:defRPr lang="en-US" sz="1865" b="0" i="0" kern="1200" dirty="0">
          <a:solidFill>
            <a:srgbClr val="56565B"/>
          </a:solidFill>
          <a:effectLst/>
          <a:latin typeface="Franklin Gothic Medium" panose="020B0603020102020204" pitchFamily="34" charset="0"/>
          <a:ea typeface="Franklin Gothic Medium" panose="020B0603020102020204" pitchFamily="34" charset="0"/>
          <a:cs typeface="Arial" charset="0"/>
        </a:defRPr>
      </a:lvl5pPr>
      <a:lvl6pPr marL="5024921"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6pPr>
      <a:lvl7pPr marL="5938539"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7pPr>
      <a:lvl8pPr marL="6852163"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8pPr>
      <a:lvl9pPr marL="7765786"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9pPr>
    </p:bodyStyle>
    <p:otherStyle>
      <a:defPPr>
        <a:defRPr lang="en-US"/>
      </a:defPPr>
      <a:lvl1pPr marL="0" algn="l" defTabSz="1827244" rtl="0" eaLnBrk="1" latinLnBrk="0" hangingPunct="1">
        <a:defRPr sz="3597" kern="1200">
          <a:solidFill>
            <a:schemeClr val="tx1"/>
          </a:solidFill>
          <a:latin typeface="+mn-lt"/>
          <a:ea typeface="+mn-ea"/>
          <a:cs typeface="+mn-cs"/>
        </a:defRPr>
      </a:lvl1pPr>
      <a:lvl2pPr marL="913623" algn="l" defTabSz="1827244" rtl="0" eaLnBrk="1" latinLnBrk="0" hangingPunct="1">
        <a:defRPr sz="3597" kern="1200">
          <a:solidFill>
            <a:schemeClr val="tx1"/>
          </a:solidFill>
          <a:latin typeface="+mn-lt"/>
          <a:ea typeface="+mn-ea"/>
          <a:cs typeface="+mn-cs"/>
        </a:defRPr>
      </a:lvl2pPr>
      <a:lvl3pPr marL="1827244" algn="l" defTabSz="1827244" rtl="0" eaLnBrk="1" latinLnBrk="0" hangingPunct="1">
        <a:defRPr sz="3597" kern="1200">
          <a:solidFill>
            <a:schemeClr val="tx1"/>
          </a:solidFill>
          <a:latin typeface="+mn-lt"/>
          <a:ea typeface="+mn-ea"/>
          <a:cs typeface="+mn-cs"/>
        </a:defRPr>
      </a:lvl3pPr>
      <a:lvl4pPr marL="2740865" algn="l" defTabSz="1827244" rtl="0" eaLnBrk="1" latinLnBrk="0" hangingPunct="1">
        <a:defRPr sz="3597" kern="1200">
          <a:solidFill>
            <a:schemeClr val="tx1"/>
          </a:solidFill>
          <a:latin typeface="+mn-lt"/>
          <a:ea typeface="+mn-ea"/>
          <a:cs typeface="+mn-cs"/>
        </a:defRPr>
      </a:lvl4pPr>
      <a:lvl5pPr marL="3654488" algn="l" defTabSz="1827244" rtl="0" eaLnBrk="1" latinLnBrk="0" hangingPunct="1">
        <a:defRPr sz="3597" kern="1200">
          <a:solidFill>
            <a:schemeClr val="tx1"/>
          </a:solidFill>
          <a:latin typeface="+mn-lt"/>
          <a:ea typeface="+mn-ea"/>
          <a:cs typeface="+mn-cs"/>
        </a:defRPr>
      </a:lvl5pPr>
      <a:lvl6pPr marL="4568109" algn="l" defTabSz="1827244" rtl="0" eaLnBrk="1" latinLnBrk="0" hangingPunct="1">
        <a:defRPr sz="3597" kern="1200">
          <a:solidFill>
            <a:schemeClr val="tx1"/>
          </a:solidFill>
          <a:latin typeface="+mn-lt"/>
          <a:ea typeface="+mn-ea"/>
          <a:cs typeface="+mn-cs"/>
        </a:defRPr>
      </a:lvl6pPr>
      <a:lvl7pPr marL="5481730" algn="l" defTabSz="1827244" rtl="0" eaLnBrk="1" latinLnBrk="0" hangingPunct="1">
        <a:defRPr sz="3597" kern="1200">
          <a:solidFill>
            <a:schemeClr val="tx1"/>
          </a:solidFill>
          <a:latin typeface="+mn-lt"/>
          <a:ea typeface="+mn-ea"/>
          <a:cs typeface="+mn-cs"/>
        </a:defRPr>
      </a:lvl7pPr>
      <a:lvl8pPr marL="6395353" algn="l" defTabSz="1827244" rtl="0" eaLnBrk="1" latinLnBrk="0" hangingPunct="1">
        <a:defRPr sz="3597" kern="1200">
          <a:solidFill>
            <a:schemeClr val="tx1"/>
          </a:solidFill>
          <a:latin typeface="+mn-lt"/>
          <a:ea typeface="+mn-ea"/>
          <a:cs typeface="+mn-cs"/>
        </a:defRPr>
      </a:lvl8pPr>
      <a:lvl9pPr marL="7308974" algn="l" defTabSz="1827244" rtl="0" eaLnBrk="1" latinLnBrk="0" hangingPunct="1">
        <a:defRPr sz="35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3C149-54AB-DF4A-A0D8-E24D808380A5}"/>
              </a:ext>
            </a:extLst>
          </p:cNvPr>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a:off x="871369" y="12521283"/>
            <a:ext cx="1727910" cy="633397"/>
          </a:xfrm>
          <a:prstGeom prst="rect">
            <a:avLst/>
          </a:prstGeom>
        </p:spPr>
      </p:pic>
      <p:sp>
        <p:nvSpPr>
          <p:cNvPr id="6" name="Rectangle 5">
            <a:extLst>
              <a:ext uri="{FF2B5EF4-FFF2-40B4-BE49-F238E27FC236}">
                <a16:creationId xmlns:a16="http://schemas.microsoft.com/office/drawing/2014/main" id="{126D9D9C-EA42-1949-8B0C-8B285C4DB23D}"/>
              </a:ext>
            </a:extLst>
          </p:cNvPr>
          <p:cNvSpPr/>
          <p:nvPr userDrawn="1"/>
        </p:nvSpPr>
        <p:spPr>
          <a:xfrm>
            <a:off x="22970806" y="12696693"/>
            <a:ext cx="719178" cy="297325"/>
          </a:xfrm>
          <a:prstGeom prst="rect">
            <a:avLst/>
          </a:prstGeom>
        </p:spPr>
        <p:txBody>
          <a:bodyPr wrap="square" anchor="ctr">
            <a:spAutoFit/>
          </a:bodyPr>
          <a:lstStyle/>
          <a:p>
            <a:pPr algn="ctr" defTabSz="355370">
              <a:defRPr/>
            </a:pPr>
            <a:fld id="{AE74322C-CD3A-B242-9979-64B16CD96C14}" type="slidenum">
              <a:rPr lang="en-US" sz="1332" b="0" i="0" kern="1200" smtClean="0">
                <a:solidFill>
                  <a:srgbClr val="6A00AC"/>
                </a:solidFill>
                <a:latin typeface="Franklin Gothic Medium Regular"/>
                <a:ea typeface="Arial" charset="0"/>
                <a:cs typeface="Arial" charset="0"/>
                <a:sym typeface="Helvetica" charset="0"/>
              </a:rPr>
              <a:pPr algn="ctr" defTabSz="355370">
                <a:defRPr/>
              </a:pPr>
              <a:t>‹#›</a:t>
            </a:fld>
            <a:endParaRPr lang="en-US" sz="1332" b="0" i="0" kern="1200" dirty="0">
              <a:solidFill>
                <a:srgbClr val="6A00AC"/>
              </a:solidFill>
              <a:latin typeface="Franklin Gothic Medium Regular"/>
              <a:ea typeface="Arial" charset="0"/>
              <a:cs typeface="Arial" charset="0"/>
            </a:endParaRPr>
          </a:p>
        </p:txBody>
      </p:sp>
    </p:spTree>
    <p:extLst>
      <p:ext uri="{BB962C8B-B14F-4D97-AF65-F5344CB8AC3E}">
        <p14:creationId xmlns:p14="http://schemas.microsoft.com/office/powerpoint/2010/main" val="541421104"/>
      </p:ext>
    </p:extLst>
  </p:cSld>
  <p:clrMap bg1="lt1" tx1="dk1" bg2="lt2" tx2="dk2" accent1="accent1" accent2="accent2" accent3="accent3" accent4="accent4" accent5="accent5" accent6="accent6" hlink="hlink" folHlink="folHlink"/>
  <p:sldLayoutIdLst>
    <p:sldLayoutId id="2147484165" r:id="rId1"/>
    <p:sldLayoutId id="2147484294" r:id="rId2"/>
    <p:sldLayoutId id="2147484340" r:id="rId3"/>
    <p:sldLayoutId id="2147484322" r:id="rId4"/>
    <p:sldLayoutId id="2147484323" r:id="rId5"/>
    <p:sldLayoutId id="2147484348" r:id="rId6"/>
    <p:sldLayoutId id="2147484349" r:id="rId7"/>
    <p:sldLayoutId id="2147484326" r:id="rId8"/>
  </p:sldLayoutIdLst>
  <p:transition spd="med">
    <p:fade thruBlk="1"/>
  </p:transition>
  <p:txStyles>
    <p:titleStyle>
      <a:lvl1pPr algn="l" defTabSz="913802" rtl="0" eaLnBrk="1" latinLnBrk="0" hangingPunct="1">
        <a:lnSpc>
          <a:spcPct val="90000"/>
        </a:lnSpc>
        <a:spcBef>
          <a:spcPct val="0"/>
        </a:spcBef>
        <a:buNone/>
        <a:defRPr sz="6661" b="1" kern="1200">
          <a:solidFill>
            <a:srgbClr val="56565B"/>
          </a:solidFill>
          <a:latin typeface="Franklin Gothic Medium" panose="020B0603020102020204" pitchFamily="34" charset="0"/>
          <a:ea typeface="+mj-ea"/>
          <a:cs typeface="+mj-cs"/>
        </a:defRPr>
      </a:lvl1pPr>
    </p:titleStyle>
    <p:bodyStyle>
      <a:lvl1pPr marL="228452" indent="-228452" algn="l" defTabSz="913802" rtl="0" eaLnBrk="1" latinLnBrk="0" hangingPunct="1">
        <a:lnSpc>
          <a:spcPct val="90000"/>
        </a:lnSpc>
        <a:spcBef>
          <a:spcPts val="999"/>
        </a:spcBef>
        <a:buFont typeface="Wingdings" pitchFamily="2" charset="2"/>
        <a:buChar char="§"/>
        <a:defRPr sz="2797" kern="1200">
          <a:solidFill>
            <a:schemeClr val="tx1"/>
          </a:solidFill>
          <a:latin typeface="+mn-lt"/>
          <a:ea typeface="+mn-ea"/>
          <a:cs typeface="+mn-cs"/>
        </a:defRPr>
      </a:lvl1pPr>
      <a:lvl2pPr marL="685355" indent="-228452" algn="l" defTabSz="913802" rtl="0" eaLnBrk="1" latinLnBrk="0" hangingPunct="1">
        <a:lnSpc>
          <a:spcPct val="90000"/>
        </a:lnSpc>
        <a:spcBef>
          <a:spcPts val="501"/>
        </a:spcBef>
        <a:buFont typeface="Wingdings" pitchFamily="2" charset="2"/>
        <a:buChar char="§"/>
        <a:defRPr sz="2398" kern="1200">
          <a:solidFill>
            <a:schemeClr val="tx1"/>
          </a:solidFill>
          <a:latin typeface="+mn-lt"/>
          <a:ea typeface="+mn-ea"/>
          <a:cs typeface="+mn-cs"/>
        </a:defRPr>
      </a:lvl2pPr>
      <a:lvl3pPr marL="1142254" indent="-228452" algn="l" defTabSz="913802" rtl="0" eaLnBrk="1" latinLnBrk="0" hangingPunct="1">
        <a:lnSpc>
          <a:spcPct val="90000"/>
        </a:lnSpc>
        <a:spcBef>
          <a:spcPts val="501"/>
        </a:spcBef>
        <a:buFont typeface="Wingdings" pitchFamily="2" charset="2"/>
        <a:buChar char="§"/>
        <a:defRPr sz="1998" kern="1200">
          <a:solidFill>
            <a:schemeClr val="tx1"/>
          </a:solidFill>
          <a:latin typeface="+mn-lt"/>
          <a:ea typeface="+mn-ea"/>
          <a:cs typeface="+mn-cs"/>
        </a:defRPr>
      </a:lvl3pPr>
      <a:lvl4pPr marL="1599157" indent="-228452" algn="l" defTabSz="913802" rtl="0" eaLnBrk="1" latinLnBrk="0" hangingPunct="1">
        <a:lnSpc>
          <a:spcPct val="90000"/>
        </a:lnSpc>
        <a:spcBef>
          <a:spcPts val="501"/>
        </a:spcBef>
        <a:buFont typeface="Wingdings" pitchFamily="2" charset="2"/>
        <a:buChar char="§"/>
        <a:defRPr sz="1798" kern="1200">
          <a:solidFill>
            <a:schemeClr val="tx1"/>
          </a:solidFill>
          <a:latin typeface="+mn-lt"/>
          <a:ea typeface="+mn-ea"/>
          <a:cs typeface="+mn-cs"/>
        </a:defRPr>
      </a:lvl4pPr>
      <a:lvl5pPr marL="2056062" indent="-228452" algn="l" defTabSz="913802" rtl="0" eaLnBrk="1" latinLnBrk="0" hangingPunct="1">
        <a:lnSpc>
          <a:spcPct val="90000"/>
        </a:lnSpc>
        <a:spcBef>
          <a:spcPts val="501"/>
        </a:spcBef>
        <a:buFont typeface="Wingdings" pitchFamily="2" charset="2"/>
        <a:buChar char="§"/>
        <a:defRPr sz="1798" kern="1200">
          <a:solidFill>
            <a:schemeClr val="tx1"/>
          </a:solidFill>
          <a:latin typeface="+mn-lt"/>
          <a:ea typeface="+mn-ea"/>
          <a:cs typeface="+mn-cs"/>
        </a:defRPr>
      </a:lvl5pPr>
      <a:lvl6pPr marL="2512961" indent="-228452" algn="l" defTabSz="913802" rtl="0" eaLnBrk="1" latinLnBrk="0" hangingPunct="1">
        <a:lnSpc>
          <a:spcPct val="90000"/>
        </a:lnSpc>
        <a:spcBef>
          <a:spcPts val="501"/>
        </a:spcBef>
        <a:buFont typeface="Arial"/>
        <a:buChar char="•"/>
        <a:defRPr sz="1798" kern="1200">
          <a:solidFill>
            <a:schemeClr val="tx1"/>
          </a:solidFill>
          <a:latin typeface="+mn-lt"/>
          <a:ea typeface="+mn-ea"/>
          <a:cs typeface="+mn-cs"/>
        </a:defRPr>
      </a:lvl6pPr>
      <a:lvl7pPr marL="2969864" indent="-228452" algn="l" defTabSz="913802" rtl="0" eaLnBrk="1" latinLnBrk="0" hangingPunct="1">
        <a:lnSpc>
          <a:spcPct val="90000"/>
        </a:lnSpc>
        <a:spcBef>
          <a:spcPts val="501"/>
        </a:spcBef>
        <a:buFont typeface="Arial"/>
        <a:buChar char="•"/>
        <a:defRPr sz="1798" kern="1200">
          <a:solidFill>
            <a:schemeClr val="tx1"/>
          </a:solidFill>
          <a:latin typeface="+mn-lt"/>
          <a:ea typeface="+mn-ea"/>
          <a:cs typeface="+mn-cs"/>
        </a:defRPr>
      </a:lvl7pPr>
      <a:lvl8pPr marL="3426769" indent="-228452" algn="l" defTabSz="913802" rtl="0" eaLnBrk="1" latinLnBrk="0" hangingPunct="1">
        <a:lnSpc>
          <a:spcPct val="90000"/>
        </a:lnSpc>
        <a:spcBef>
          <a:spcPts val="501"/>
        </a:spcBef>
        <a:buFont typeface="Arial"/>
        <a:buChar char="•"/>
        <a:defRPr sz="1798" kern="1200">
          <a:solidFill>
            <a:schemeClr val="tx1"/>
          </a:solidFill>
          <a:latin typeface="+mn-lt"/>
          <a:ea typeface="+mn-ea"/>
          <a:cs typeface="+mn-cs"/>
        </a:defRPr>
      </a:lvl8pPr>
      <a:lvl9pPr marL="3883671" indent="-228452" algn="l" defTabSz="913802" rtl="0" eaLnBrk="1" latinLnBrk="0" hangingPunct="1">
        <a:lnSpc>
          <a:spcPct val="90000"/>
        </a:lnSpc>
        <a:spcBef>
          <a:spcPts val="501"/>
        </a:spcBef>
        <a:buFont typeface="Arial"/>
        <a:buChar char="•"/>
        <a:defRPr sz="1798" kern="1200">
          <a:solidFill>
            <a:schemeClr val="tx1"/>
          </a:solidFill>
          <a:latin typeface="+mn-lt"/>
          <a:ea typeface="+mn-ea"/>
          <a:cs typeface="+mn-cs"/>
        </a:defRPr>
      </a:lvl9pPr>
    </p:bodyStyle>
    <p:otherStyle>
      <a:defPPr>
        <a:defRPr lang="en-US"/>
      </a:defPPr>
      <a:lvl1pPr marL="0" algn="l" defTabSz="913802" rtl="0" eaLnBrk="1" latinLnBrk="0" hangingPunct="1">
        <a:defRPr sz="1798" kern="1200">
          <a:solidFill>
            <a:schemeClr val="tx1"/>
          </a:solidFill>
          <a:latin typeface="+mn-lt"/>
          <a:ea typeface="+mn-ea"/>
          <a:cs typeface="+mn-cs"/>
        </a:defRPr>
      </a:lvl1pPr>
      <a:lvl2pPr marL="456902" algn="l" defTabSz="913802" rtl="0" eaLnBrk="1" latinLnBrk="0" hangingPunct="1">
        <a:defRPr sz="1798" kern="1200">
          <a:solidFill>
            <a:schemeClr val="tx1"/>
          </a:solidFill>
          <a:latin typeface="+mn-lt"/>
          <a:ea typeface="+mn-ea"/>
          <a:cs typeface="+mn-cs"/>
        </a:defRPr>
      </a:lvl2pPr>
      <a:lvl3pPr marL="913802" algn="l" defTabSz="913802" rtl="0" eaLnBrk="1" latinLnBrk="0" hangingPunct="1">
        <a:defRPr sz="1798" kern="1200">
          <a:solidFill>
            <a:schemeClr val="tx1"/>
          </a:solidFill>
          <a:latin typeface="+mn-lt"/>
          <a:ea typeface="+mn-ea"/>
          <a:cs typeface="+mn-cs"/>
        </a:defRPr>
      </a:lvl3pPr>
      <a:lvl4pPr marL="1370707" algn="l" defTabSz="913802" rtl="0" eaLnBrk="1" latinLnBrk="0" hangingPunct="1">
        <a:defRPr sz="1798" kern="1200">
          <a:solidFill>
            <a:schemeClr val="tx1"/>
          </a:solidFill>
          <a:latin typeface="+mn-lt"/>
          <a:ea typeface="+mn-ea"/>
          <a:cs typeface="+mn-cs"/>
        </a:defRPr>
      </a:lvl4pPr>
      <a:lvl5pPr marL="1827609" algn="l" defTabSz="913802" rtl="0" eaLnBrk="1" latinLnBrk="0" hangingPunct="1">
        <a:defRPr sz="1798" kern="1200">
          <a:solidFill>
            <a:schemeClr val="tx1"/>
          </a:solidFill>
          <a:latin typeface="+mn-lt"/>
          <a:ea typeface="+mn-ea"/>
          <a:cs typeface="+mn-cs"/>
        </a:defRPr>
      </a:lvl5pPr>
      <a:lvl6pPr marL="2284514" algn="l" defTabSz="913802" rtl="0" eaLnBrk="1" latinLnBrk="0" hangingPunct="1">
        <a:defRPr sz="1798" kern="1200">
          <a:solidFill>
            <a:schemeClr val="tx1"/>
          </a:solidFill>
          <a:latin typeface="+mn-lt"/>
          <a:ea typeface="+mn-ea"/>
          <a:cs typeface="+mn-cs"/>
        </a:defRPr>
      </a:lvl6pPr>
      <a:lvl7pPr marL="2741411" algn="l" defTabSz="913802" rtl="0" eaLnBrk="1" latinLnBrk="0" hangingPunct="1">
        <a:defRPr sz="1798" kern="1200">
          <a:solidFill>
            <a:schemeClr val="tx1"/>
          </a:solidFill>
          <a:latin typeface="+mn-lt"/>
          <a:ea typeface="+mn-ea"/>
          <a:cs typeface="+mn-cs"/>
        </a:defRPr>
      </a:lvl7pPr>
      <a:lvl8pPr marL="3198316" algn="l" defTabSz="913802" rtl="0" eaLnBrk="1" latinLnBrk="0" hangingPunct="1">
        <a:defRPr sz="1798" kern="1200">
          <a:solidFill>
            <a:schemeClr val="tx1"/>
          </a:solidFill>
          <a:latin typeface="+mn-lt"/>
          <a:ea typeface="+mn-ea"/>
          <a:cs typeface="+mn-cs"/>
        </a:defRPr>
      </a:lvl8pPr>
      <a:lvl9pPr marL="3655218" algn="l" defTabSz="913802" rtl="0" eaLnBrk="1" latinLnBrk="0" hangingPunct="1">
        <a:defRPr sz="17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1" userDrawn="1">
          <p15:clr>
            <a:srgbClr val="F26B43"/>
          </p15:clr>
        </p15:guide>
        <p15:guide id="2" pos="7678" userDrawn="1">
          <p15:clr>
            <a:srgbClr val="F26B43"/>
          </p15:clr>
        </p15:guide>
        <p15:guide id="3" pos="189" userDrawn="1">
          <p15:clr>
            <a:srgbClr val="F26B43"/>
          </p15:clr>
        </p15:guide>
        <p15:guide id="4" pos="15143" userDrawn="1">
          <p15:clr>
            <a:srgbClr val="F26B43"/>
          </p15:clr>
        </p15:guide>
        <p15:guide id="5" orient="horz" pos="168" userDrawn="1">
          <p15:clr>
            <a:srgbClr val="F26B43"/>
          </p15:clr>
        </p15:guide>
        <p15:guide id="6" orient="horz" pos="84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2"/>
          <p:cNvPicPr>
            <a:picLocks noChangeAspect="1"/>
          </p:cNvPicPr>
          <p:nvPr/>
        </p:nvPicPr>
        <p:blipFill>
          <a:blip r:embed="rId3" cstate="email">
            <a:extLst>
              <a:ext uri="{28A0092B-C50C-407E-A947-70E740481C1C}">
                <a14:useLocalDpi xmlns:a14="http://schemas.microsoft.com/office/drawing/2010/main" val="0"/>
              </a:ext>
            </a:extLst>
          </a:blip>
          <a:srcRect t="8436" b="8436"/>
          <a:stretch>
            <a:fillRect/>
          </a:stretch>
        </p:blipFill>
        <p:spPr>
          <a:xfrm>
            <a:off x="298173" y="278296"/>
            <a:ext cx="23754523" cy="13159408"/>
          </a:xfrm>
          <a:prstGeom prst="rect">
            <a:avLst/>
          </a:prstGeom>
        </p:spPr>
      </p:pic>
      <p:sp>
        <p:nvSpPr>
          <p:cNvPr id="6" name="Text Placeholder 11"/>
          <p:cNvSpPr txBox="1">
            <a:spLocks/>
          </p:cNvSpPr>
          <p:nvPr/>
        </p:nvSpPr>
        <p:spPr>
          <a:xfrm>
            <a:off x="4967886" y="6589655"/>
            <a:ext cx="14441889" cy="965610"/>
          </a:xfrm>
          <a:prstGeom prst="rect">
            <a:avLst/>
          </a:prstGeom>
        </p:spPr>
        <p:txBody>
          <a:bodyPr>
            <a:noAutofit/>
          </a:bodyPr>
          <a:lstStyle>
            <a:lvl1pPr marL="0" indent="0" algn="ctr" defTabSz="914400" rtl="0" eaLnBrk="1" latinLnBrk="0" hangingPunct="1">
              <a:lnSpc>
                <a:spcPct val="90000"/>
              </a:lnSpc>
              <a:spcBef>
                <a:spcPts val="1000"/>
              </a:spcBef>
              <a:buFontTx/>
              <a:buNone/>
              <a:defRPr sz="7000" b="1" i="0" kern="4000" cap="all" spc="1500" baseline="0">
                <a:solidFill>
                  <a:schemeClr val="bg1"/>
                </a:solidFill>
                <a:latin typeface="Avenir Next Heavy" charset="0"/>
                <a:ea typeface="Avenir Next Heavy" charset="0"/>
                <a:cs typeface="Avenir Next Heavy" charset="0"/>
              </a:defRPr>
            </a:lvl1pPr>
            <a:lvl2pPr marL="914217" indent="0" algn="ctr"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1828434" indent="0" algn="ctr"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2742651" indent="0" algn="ctr"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3656868" indent="0" algn="ctr"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6600" spc="0">
                <a:solidFill>
                  <a:srgbClr val="FEFFFE"/>
                </a:solidFill>
                <a:latin typeface="Franklin Gothic Medium" panose="020B0603020102020204" pitchFamily="34" charset="0"/>
                <a:ea typeface="Franklin Gothic Medium" charset="0"/>
                <a:cs typeface="Franklin Gothic Medium" charset="0"/>
              </a:rPr>
              <a:t>CONTROL STORE TESTING USING Causal Impact</a:t>
            </a:r>
            <a:endParaRPr lang="en-US" sz="6600" spc="0" dirty="0">
              <a:solidFill>
                <a:srgbClr val="FEFFFE"/>
              </a:solidFill>
              <a:latin typeface="Franklin Gothic Medium" panose="020B0603020102020204" pitchFamily="34" charset="0"/>
              <a:ea typeface="Franklin Gothic Medium" charset="0"/>
              <a:cs typeface="Franklin Gothic Medium" charset="0"/>
            </a:endParaRPr>
          </a:p>
        </p:txBody>
      </p:sp>
      <p:sp>
        <p:nvSpPr>
          <p:cNvPr id="7" name="Text Placeholder 13"/>
          <p:cNvSpPr txBox="1">
            <a:spLocks/>
          </p:cNvSpPr>
          <p:nvPr/>
        </p:nvSpPr>
        <p:spPr>
          <a:xfrm>
            <a:off x="6532333" y="8375067"/>
            <a:ext cx="11498551" cy="461988"/>
          </a:xfrm>
          <a:prstGeom prst="rect">
            <a:avLst/>
          </a:prstGeom>
        </p:spPr>
        <p:txBody>
          <a:bodyPr>
            <a:noAutofit/>
          </a:bodyPr>
          <a:lstStyle>
            <a:lvl1pPr marL="0" indent="0" algn="ctr" defTabSz="914400" rtl="0" eaLnBrk="1" latinLnBrk="0" hangingPunct="1">
              <a:lnSpc>
                <a:spcPct val="90000"/>
              </a:lnSpc>
              <a:spcBef>
                <a:spcPts val="1000"/>
              </a:spcBef>
              <a:buFontTx/>
              <a:buNone/>
              <a:defRPr sz="2500" b="0" i="0" kern="1200" cap="all" spc="600" baseline="0">
                <a:solidFill>
                  <a:schemeClr val="bg1"/>
                </a:solidFill>
                <a:latin typeface="Avenir Next" charset="0"/>
                <a:ea typeface="Avenir Next" charset="0"/>
                <a:cs typeface="Avenir Next" charset="0"/>
              </a:defRPr>
            </a:lvl1pPr>
            <a:lvl2pPr marL="914217" indent="0" algn="l" defTabSz="914400" rtl="0" eaLnBrk="1" latinLnBrk="0" hangingPunct="1">
              <a:lnSpc>
                <a:spcPct val="90000"/>
              </a:lnSpc>
              <a:spcBef>
                <a:spcPts val="500"/>
              </a:spcBef>
              <a:buFontTx/>
              <a:buNone/>
              <a:defRPr sz="2400" kern="1200">
                <a:solidFill>
                  <a:schemeClr val="bg1"/>
                </a:solidFill>
                <a:latin typeface="+mn-lt"/>
                <a:ea typeface="+mn-ea"/>
                <a:cs typeface="+mn-cs"/>
              </a:defRPr>
            </a:lvl2pPr>
            <a:lvl3pPr marL="1828434" indent="0" algn="l" defTabSz="914400" rtl="0" eaLnBrk="1" latinLnBrk="0" hangingPunct="1">
              <a:lnSpc>
                <a:spcPct val="90000"/>
              </a:lnSpc>
              <a:spcBef>
                <a:spcPts val="500"/>
              </a:spcBef>
              <a:buFontTx/>
              <a:buNone/>
              <a:defRPr sz="2000" kern="1200">
                <a:solidFill>
                  <a:schemeClr val="bg1"/>
                </a:solidFill>
                <a:latin typeface="+mn-lt"/>
                <a:ea typeface="+mn-ea"/>
                <a:cs typeface="+mn-cs"/>
              </a:defRPr>
            </a:lvl3pPr>
            <a:lvl4pPr marL="2742651" indent="0" algn="l" defTabSz="914400" rtl="0" eaLnBrk="1" latinLnBrk="0" hangingPunct="1">
              <a:lnSpc>
                <a:spcPct val="90000"/>
              </a:lnSpc>
              <a:spcBef>
                <a:spcPts val="500"/>
              </a:spcBef>
              <a:buFontTx/>
              <a:buNone/>
              <a:defRPr sz="1800" kern="1200">
                <a:solidFill>
                  <a:schemeClr val="bg1"/>
                </a:solidFill>
                <a:latin typeface="+mn-lt"/>
                <a:ea typeface="+mn-ea"/>
                <a:cs typeface="+mn-cs"/>
              </a:defRPr>
            </a:lvl4pPr>
            <a:lvl5pPr marL="3656868" indent="0" algn="l" defTabSz="914400" rtl="0" eaLnBrk="1" latinLnBrk="0" hangingPunct="1">
              <a:lnSpc>
                <a:spcPct val="90000"/>
              </a:lnSpc>
              <a:spcBef>
                <a:spcPts val="500"/>
              </a:spcBef>
              <a:buFontTx/>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197" cap="none" spc="0">
                <a:solidFill>
                  <a:srgbClr val="FEFFFE"/>
                </a:solidFill>
                <a:latin typeface="Franklin Gothic Medium" panose="020B0603020102020204" pitchFamily="34" charset="0"/>
                <a:ea typeface="Arial" charset="0"/>
                <a:cs typeface="Arial" charset="0"/>
              </a:rPr>
              <a:t>Updated February 2019</a:t>
            </a:r>
            <a:endParaRPr lang="en-US" sz="3197" cap="none" spc="0" dirty="0">
              <a:solidFill>
                <a:srgbClr val="FEFFFE"/>
              </a:solidFill>
              <a:latin typeface="Franklin Gothic Medium" panose="020B0603020102020204" pitchFamily="34" charset="0"/>
              <a:ea typeface="Arial" charset="0"/>
              <a:cs typeface="Arial" charset="0"/>
            </a:endParaRP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90164" y="4935281"/>
            <a:ext cx="3597333" cy="1306313"/>
          </a:xfrm>
          <a:prstGeom prst="rect">
            <a:avLst/>
          </a:prstGeom>
        </p:spPr>
      </p:pic>
    </p:spTree>
    <p:extLst>
      <p:ext uri="{BB962C8B-B14F-4D97-AF65-F5344CB8AC3E}">
        <p14:creationId xmlns:p14="http://schemas.microsoft.com/office/powerpoint/2010/main" val="2094003115"/>
      </p:ext>
    </p:extLst>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1C810C92-C92B-4C2B-A10C-C963801EAAE0}"/>
              </a:ext>
            </a:extLst>
          </p:cNvPr>
          <p:cNvSpPr txBox="1">
            <a:spLocks/>
          </p:cNvSpPr>
          <p:nvPr/>
        </p:nvSpPr>
        <p:spPr>
          <a:xfrm>
            <a:off x="1683392" y="1018548"/>
            <a:ext cx="21010871"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LET’S EXAMINE THE DIFFERENCES THROUGH AN EXAMPLE OF MATCHING 1 TEST STORE</a:t>
            </a:r>
            <a:endParaRPr lang="en-US" sz="6600" dirty="0">
              <a:solidFill>
                <a:schemeClr val="tx1"/>
              </a:solidFill>
            </a:endParaRPr>
          </a:p>
        </p:txBody>
      </p:sp>
      <p:sp>
        <p:nvSpPr>
          <p:cNvPr id="15" name="Rectangle 14">
            <a:extLst>
              <a:ext uri="{FF2B5EF4-FFF2-40B4-BE49-F238E27FC236}">
                <a16:creationId xmlns:a16="http://schemas.microsoft.com/office/drawing/2014/main" id="{87A4DE98-A89A-4CBD-B61A-883F70F571C2}"/>
              </a:ext>
            </a:extLst>
          </p:cNvPr>
          <p:cNvSpPr/>
          <p:nvPr/>
        </p:nvSpPr>
        <p:spPr>
          <a:xfrm>
            <a:off x="1610652" y="3356234"/>
            <a:ext cx="19402454" cy="1856470"/>
          </a:xfrm>
          <a:prstGeom prst="rect">
            <a:avLst/>
          </a:prstGeom>
        </p:spPr>
        <p:txBody>
          <a:bodyPr wrap="square">
            <a:spAutoFit/>
          </a:bodyPr>
          <a:lstStyle/>
          <a:p>
            <a:pPr marL="0" marR="0" lvl="0" indent="0" algn="l" defTabSz="1557477" rtl="0" eaLnBrk="1" fontAlgn="base" latinLnBrk="0" hangingPunct="0">
              <a:lnSpc>
                <a:spcPct val="100000"/>
              </a:lnSpc>
              <a:spcBef>
                <a:spcPct val="20000"/>
              </a:spcBef>
              <a:spcAft>
                <a:spcPts val="800"/>
              </a:spcAft>
              <a:buClrTx/>
              <a:buSzTx/>
              <a:buFontTx/>
              <a:buNone/>
              <a:tabLst/>
              <a:defRPr/>
            </a:pPr>
            <a:r>
              <a:rPr lang="en-US" sz="3732" b="1">
                <a:solidFill>
                  <a:srgbClr val="008FC9"/>
                </a:solidFill>
                <a:latin typeface="Helvetica"/>
                <a:ea typeface="ＭＳ Ｐゴシック"/>
                <a:sym typeface="Helvetica Light" charset="0"/>
              </a:rPr>
              <a:t>Test Facts</a:t>
            </a:r>
            <a:endParaRPr kumimoji="0" lang="en-US" sz="3732" b="0" i="0" u="none" strike="noStrike" kern="1200" cap="none" spc="0" normalizeH="0" baseline="0" noProof="0" dirty="0">
              <a:ln>
                <a:noFill/>
              </a:ln>
              <a:solidFill>
                <a:srgbClr val="4C4845"/>
              </a:solidFill>
              <a:effectLst/>
              <a:uLnTx/>
              <a:uFillTx/>
              <a:latin typeface="Helvetica"/>
              <a:ea typeface="ＭＳ Ｐゴシック"/>
              <a:sym typeface="Helvetica Light" charset="0"/>
            </a:endParaRPr>
          </a:p>
          <a:p>
            <a:pPr marL="1709437" marR="0" lvl="0" indent="-1035293" algn="l" defTabSz="1557477" rtl="0" eaLnBrk="1" fontAlgn="base" latinLnBrk="0" hangingPunct="0">
              <a:lnSpc>
                <a:spcPct val="100000"/>
              </a:lnSpc>
              <a:spcBef>
                <a:spcPts val="0"/>
              </a:spcBef>
              <a:spcAft>
                <a:spcPts val="800"/>
              </a:spcAft>
              <a:buClrTx/>
              <a:buSzTx/>
              <a:buFont typeface="Arial" pitchFamily="34" charset="0"/>
              <a:buChar char="•"/>
              <a:tabLst/>
              <a:defRPr/>
            </a:pPr>
            <a:r>
              <a:rPr lang="en-US" sz="3199">
                <a:solidFill>
                  <a:srgbClr val="4C4845"/>
                </a:solidFill>
                <a:latin typeface="Helvetica"/>
                <a:ea typeface="ＭＳ Ｐゴシック"/>
                <a:sym typeface="Helvetica Light" charset="0"/>
              </a:rPr>
              <a:t>5 Possible Control Stores</a:t>
            </a:r>
            <a:endParaRPr kumimoji="0" lang="en-US" sz="3199" b="0" i="0" u="none" strike="noStrike" kern="1200" cap="none" spc="0" normalizeH="0" baseline="0" noProof="0" dirty="0">
              <a:ln>
                <a:noFill/>
              </a:ln>
              <a:solidFill>
                <a:srgbClr val="4C4845"/>
              </a:solidFill>
              <a:effectLst/>
              <a:uLnTx/>
              <a:uFillTx/>
              <a:latin typeface="Helvetica"/>
              <a:ea typeface="ＭＳ Ｐゴシック"/>
              <a:sym typeface="Helvetica Light" charset="0"/>
            </a:endParaRPr>
          </a:p>
          <a:p>
            <a:pPr marL="1709437" marR="0" lvl="0" indent="-1035293" algn="l" defTabSz="1557477" rtl="0" eaLnBrk="1" fontAlgn="base" latinLnBrk="0" hangingPunct="0">
              <a:lnSpc>
                <a:spcPct val="100000"/>
              </a:lnSpc>
              <a:spcBef>
                <a:spcPts val="0"/>
              </a:spcBef>
              <a:spcAft>
                <a:spcPts val="800"/>
              </a:spcAft>
              <a:buClrTx/>
              <a:buSzTx/>
              <a:buFont typeface="Arial" pitchFamily="34" charset="0"/>
              <a:buChar char="•"/>
              <a:tabLst/>
              <a:defRPr/>
            </a:pPr>
            <a:r>
              <a:rPr kumimoji="0" lang="en-US" sz="3199" b="0" i="0" u="none" strike="noStrike" kern="1200" cap="none" spc="0" normalizeH="0" baseline="0" noProof="0">
                <a:ln>
                  <a:noFill/>
                </a:ln>
                <a:solidFill>
                  <a:srgbClr val="4C4845"/>
                </a:solidFill>
                <a:effectLst/>
                <a:uLnTx/>
                <a:uFillTx/>
                <a:latin typeface="Helvetica"/>
                <a:ea typeface="ＭＳ Ｐゴシック"/>
                <a:sym typeface="Helvetica Light" charset="0"/>
              </a:rPr>
              <a:t>3 Product Groups (Product Group A, B and C)</a:t>
            </a:r>
            <a:endParaRPr kumimoji="0" lang="en-US" sz="3199" b="0" i="0" u="none" strike="noStrike" kern="1200" cap="none" spc="0" normalizeH="0" baseline="0" noProof="0" dirty="0">
              <a:ln>
                <a:noFill/>
              </a:ln>
              <a:solidFill>
                <a:srgbClr val="4C4845"/>
              </a:solidFill>
              <a:effectLst/>
              <a:uLnTx/>
              <a:uFillTx/>
              <a:latin typeface="Helvetica"/>
              <a:ea typeface="ＭＳ Ｐゴシック"/>
              <a:sym typeface="Helvetica Light" charset="0"/>
            </a:endParaRPr>
          </a:p>
        </p:txBody>
      </p:sp>
      <p:pic>
        <p:nvPicPr>
          <p:cNvPr id="16" name="Picture 2" descr="https://www.tooku.it/img/attivitaIcon.png">
            <a:extLst>
              <a:ext uri="{FF2B5EF4-FFF2-40B4-BE49-F238E27FC236}">
                <a16:creationId xmlns:a16="http://schemas.microsoft.com/office/drawing/2014/main" id="{7267EA9E-EECC-4B22-85E8-4A284E15D344}"/>
              </a:ext>
            </a:extLst>
          </p:cNvPr>
          <p:cNvPicPr>
            <a:picLocks noChangeAspect="1" noChangeArrowheads="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542" y="6969457"/>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75A932C-7522-4F69-8FD1-B0C775A4DEFE}"/>
              </a:ext>
            </a:extLst>
          </p:cNvPr>
          <p:cNvSpPr txBox="1"/>
          <p:nvPr/>
        </p:nvSpPr>
        <p:spPr>
          <a:xfrm>
            <a:off x="2579020" y="6302800"/>
            <a:ext cx="2272632" cy="666657"/>
          </a:xfrm>
          <a:prstGeom prst="rect">
            <a:avLst/>
          </a:prstGeom>
          <a:noFill/>
        </p:spPr>
        <p:txBody>
          <a:bodyPr wrap="square" rtlCol="0">
            <a:spAutoFit/>
          </a:bodyPr>
          <a:lstStyle/>
          <a:p>
            <a:pPr marL="0" marR="0" lvl="0" indent="0" algn="ctr" defTabSz="2437790" rtl="0" eaLnBrk="1" fontAlgn="base" latinLnBrk="0" hangingPunct="1">
              <a:lnSpc>
                <a:spcPct val="100000"/>
              </a:lnSpc>
              <a:spcBef>
                <a:spcPct val="0"/>
              </a:spcBef>
              <a:spcAft>
                <a:spcPct val="0"/>
              </a:spcAft>
              <a:buClrTx/>
              <a:buSzTx/>
              <a:buFontTx/>
              <a:buNone/>
              <a:tabLst/>
              <a:defRPr/>
            </a:pPr>
            <a:r>
              <a:rPr kumimoji="0" lang="en-US" sz="3732" b="1" i="0" u="none" strike="noStrike" kern="1200" cap="none" spc="0" normalizeH="0" baseline="0" noProof="0" dirty="0">
                <a:ln>
                  <a:noFill/>
                </a:ln>
                <a:solidFill>
                  <a:srgbClr val="008FC9"/>
                </a:solidFill>
                <a:effectLst/>
                <a:uLnTx/>
                <a:uFillTx/>
                <a:latin typeface="Helvetica"/>
                <a:ea typeface="ＭＳ Ｐゴシック"/>
              </a:rPr>
              <a:t>Test</a:t>
            </a:r>
          </a:p>
        </p:txBody>
      </p:sp>
      <p:pic>
        <p:nvPicPr>
          <p:cNvPr id="19" name="Picture 2" descr="https://www.tooku.it/img/attivitaIcon.png">
            <a:extLst>
              <a:ext uri="{FF2B5EF4-FFF2-40B4-BE49-F238E27FC236}">
                <a16:creationId xmlns:a16="http://schemas.microsoft.com/office/drawing/2014/main" id="{702B90E7-DA42-4E08-8C54-C4C45A4A532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395212" y="6969457"/>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5BF2FAD-668C-41D3-8426-308339D6FB29}"/>
              </a:ext>
            </a:extLst>
          </p:cNvPr>
          <p:cNvSpPr txBox="1"/>
          <p:nvPr/>
        </p:nvSpPr>
        <p:spPr>
          <a:xfrm>
            <a:off x="9216778" y="6323743"/>
            <a:ext cx="2272632" cy="666657"/>
          </a:xfrm>
          <a:prstGeom prst="rect">
            <a:avLst/>
          </a:prstGeom>
          <a:noFill/>
        </p:spPr>
        <p:txBody>
          <a:bodyPr wrap="square" rtlCol="0">
            <a:spAutoFit/>
          </a:bodyPr>
          <a:lstStyle/>
          <a:p>
            <a:pPr marL="0" marR="0" lvl="0" indent="0" algn="ctr" defTabSz="2437790" rtl="0" eaLnBrk="1" fontAlgn="base" latinLnBrk="0" hangingPunct="1">
              <a:lnSpc>
                <a:spcPct val="100000"/>
              </a:lnSpc>
              <a:spcBef>
                <a:spcPct val="0"/>
              </a:spcBef>
              <a:spcAft>
                <a:spcPct val="0"/>
              </a:spcAft>
              <a:buClrTx/>
              <a:buSzTx/>
              <a:buFontTx/>
              <a:buNone/>
              <a:tabLst/>
              <a:defRPr/>
            </a:pPr>
            <a:r>
              <a:rPr kumimoji="0" lang="en-US" sz="3732" b="1" i="0" u="none" strike="noStrike" kern="1200" cap="none" spc="0" normalizeH="0" baseline="0" noProof="0" dirty="0">
                <a:ln>
                  <a:noFill/>
                </a:ln>
                <a:solidFill>
                  <a:srgbClr val="4C4845"/>
                </a:solidFill>
                <a:effectLst/>
                <a:uLnTx/>
                <a:uFillTx/>
                <a:latin typeface="Helvetica"/>
                <a:ea typeface="ＭＳ Ｐゴシック"/>
              </a:rPr>
              <a:t>Control</a:t>
            </a:r>
          </a:p>
        </p:txBody>
      </p:sp>
      <p:pic>
        <p:nvPicPr>
          <p:cNvPr id="21" name="Picture 2" descr="https://www.tooku.it/img/attivitaIcon.png">
            <a:extLst>
              <a:ext uri="{FF2B5EF4-FFF2-40B4-BE49-F238E27FC236}">
                <a16:creationId xmlns:a16="http://schemas.microsoft.com/office/drawing/2014/main" id="{56797D0B-72BD-4701-B11D-F67269D370D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322691" y="6969457"/>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www.tooku.it/img/attivitaIcon.png">
            <a:extLst>
              <a:ext uri="{FF2B5EF4-FFF2-40B4-BE49-F238E27FC236}">
                <a16:creationId xmlns:a16="http://schemas.microsoft.com/office/drawing/2014/main" id="{F73B61B8-CFBC-47D5-9D20-D26A5F72FCA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4323" y="6969457"/>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www.tooku.it/img/attivitaIcon.png">
            <a:extLst>
              <a:ext uri="{FF2B5EF4-FFF2-40B4-BE49-F238E27FC236}">
                <a16:creationId xmlns:a16="http://schemas.microsoft.com/office/drawing/2014/main" id="{D554DE75-0A1F-43C2-A1E8-351A798DA80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734625" y="6969457"/>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www.tooku.it/img/attivitaIcon.png">
            <a:extLst>
              <a:ext uri="{FF2B5EF4-FFF2-40B4-BE49-F238E27FC236}">
                <a16:creationId xmlns:a16="http://schemas.microsoft.com/office/drawing/2014/main" id="{2419801C-7ECD-4130-B715-EA4F2FA089F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773434" y="6969457"/>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6A3E4B1-A7B6-4493-B871-08F7E626A9AD}"/>
              </a:ext>
            </a:extLst>
          </p:cNvPr>
          <p:cNvSpPr txBox="1"/>
          <p:nvPr/>
        </p:nvSpPr>
        <p:spPr>
          <a:xfrm>
            <a:off x="2149978" y="9623545"/>
            <a:ext cx="5248244" cy="666657"/>
          </a:xfrm>
          <a:prstGeom prst="rect">
            <a:avLst/>
          </a:prstGeom>
          <a:noFill/>
        </p:spPr>
        <p:txBody>
          <a:bodyPr wrap="square" rtlCol="0">
            <a:spAutoFit/>
          </a:bodyPr>
          <a:lstStyle/>
          <a:p>
            <a:pPr marL="0" marR="0" lvl="0" indent="0" algn="ctr" defTabSz="2437790" rtl="0" eaLnBrk="1" fontAlgn="base" latinLnBrk="0" hangingPunct="1">
              <a:lnSpc>
                <a:spcPct val="100000"/>
              </a:lnSpc>
              <a:spcBef>
                <a:spcPct val="0"/>
              </a:spcBef>
              <a:spcAft>
                <a:spcPct val="0"/>
              </a:spcAft>
              <a:buClrTx/>
              <a:buSzTx/>
              <a:buFontTx/>
              <a:buNone/>
              <a:tabLst/>
              <a:defRPr/>
            </a:pPr>
            <a:r>
              <a:rPr lang="en-US" sz="3732" b="1">
                <a:solidFill>
                  <a:schemeClr val="accent1"/>
                </a:solidFill>
                <a:latin typeface="Helvetica"/>
                <a:ea typeface="ＭＳ Ｐゴシック"/>
              </a:rPr>
              <a:t>Product Groups</a:t>
            </a:r>
            <a:endParaRPr kumimoji="0" lang="en-US" sz="3732" b="1" i="0" u="none" strike="noStrike" kern="1200" cap="none" spc="0" normalizeH="0" baseline="0" noProof="0" dirty="0">
              <a:ln>
                <a:noFill/>
              </a:ln>
              <a:solidFill>
                <a:schemeClr val="accent1"/>
              </a:solidFill>
              <a:effectLst/>
              <a:uLnTx/>
              <a:uFillTx/>
              <a:latin typeface="Helvetica"/>
              <a:ea typeface="ＭＳ Ｐゴシック"/>
            </a:endParaRPr>
          </a:p>
        </p:txBody>
      </p:sp>
      <p:sp>
        <p:nvSpPr>
          <p:cNvPr id="26" name="Oval 25">
            <a:extLst>
              <a:ext uri="{FF2B5EF4-FFF2-40B4-BE49-F238E27FC236}">
                <a16:creationId xmlns:a16="http://schemas.microsoft.com/office/drawing/2014/main" id="{0596FCE1-57C5-4A7C-A575-2B455B095CCD}"/>
              </a:ext>
            </a:extLst>
          </p:cNvPr>
          <p:cNvSpPr/>
          <p:nvPr/>
        </p:nvSpPr>
        <p:spPr>
          <a:xfrm>
            <a:off x="1650476" y="10359766"/>
            <a:ext cx="1309487" cy="12274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A</a:t>
            </a:r>
          </a:p>
        </p:txBody>
      </p:sp>
      <p:sp>
        <p:nvSpPr>
          <p:cNvPr id="27" name="Oval 26">
            <a:extLst>
              <a:ext uri="{FF2B5EF4-FFF2-40B4-BE49-F238E27FC236}">
                <a16:creationId xmlns:a16="http://schemas.microsoft.com/office/drawing/2014/main" id="{AF6EA6F9-13B9-4E0B-97C4-F0CBDED7A714}"/>
              </a:ext>
            </a:extLst>
          </p:cNvPr>
          <p:cNvSpPr/>
          <p:nvPr/>
        </p:nvSpPr>
        <p:spPr>
          <a:xfrm>
            <a:off x="4274598" y="10359766"/>
            <a:ext cx="1309487" cy="12274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rPr>
              <a:t>B</a:t>
            </a:r>
            <a:endParaRPr lang="en-US" sz="4000" b="1" dirty="0">
              <a:solidFill>
                <a:schemeClr val="bg1"/>
              </a:solidFill>
            </a:endParaRPr>
          </a:p>
        </p:txBody>
      </p:sp>
      <p:sp>
        <p:nvSpPr>
          <p:cNvPr id="28" name="Oval 27">
            <a:extLst>
              <a:ext uri="{FF2B5EF4-FFF2-40B4-BE49-F238E27FC236}">
                <a16:creationId xmlns:a16="http://schemas.microsoft.com/office/drawing/2014/main" id="{69617113-CB4D-487D-8066-3E36F38B2F6B}"/>
              </a:ext>
            </a:extLst>
          </p:cNvPr>
          <p:cNvSpPr/>
          <p:nvPr/>
        </p:nvSpPr>
        <p:spPr>
          <a:xfrm>
            <a:off x="6898720" y="10359766"/>
            <a:ext cx="1309487" cy="12274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rPr>
              <a:t>C</a:t>
            </a:r>
            <a:endParaRPr lang="en-US" sz="4000" b="1" dirty="0">
              <a:solidFill>
                <a:schemeClr val="bg1"/>
              </a:solidFill>
            </a:endParaRPr>
          </a:p>
        </p:txBody>
      </p:sp>
      <p:sp>
        <p:nvSpPr>
          <p:cNvPr id="29" name="TextBox 28">
            <a:extLst>
              <a:ext uri="{FF2B5EF4-FFF2-40B4-BE49-F238E27FC236}">
                <a16:creationId xmlns:a16="http://schemas.microsoft.com/office/drawing/2014/main" id="{695C1C87-1270-43B9-A8B5-0F4CE3482C91}"/>
              </a:ext>
            </a:extLst>
          </p:cNvPr>
          <p:cNvSpPr txBox="1"/>
          <p:nvPr/>
        </p:nvSpPr>
        <p:spPr>
          <a:xfrm>
            <a:off x="9216778" y="10359766"/>
            <a:ext cx="14518197"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Central Problem: How to pick Control Stores? </a:t>
            </a:r>
            <a:endParaRPr lang="en-US" sz="4799" b="1" dirty="0">
              <a:solidFill>
                <a:srgbClr val="4C4845"/>
              </a:solidFill>
              <a:latin typeface="Helvetica"/>
              <a:ea typeface="ＭＳ Ｐゴシック"/>
            </a:endParaRPr>
          </a:p>
        </p:txBody>
      </p:sp>
      <p:sp>
        <p:nvSpPr>
          <p:cNvPr id="30" name="TextBox 29">
            <a:extLst>
              <a:ext uri="{FF2B5EF4-FFF2-40B4-BE49-F238E27FC236}">
                <a16:creationId xmlns:a16="http://schemas.microsoft.com/office/drawing/2014/main" id="{3A500A6E-0814-4E98-8280-4690B6A6612B}"/>
              </a:ext>
            </a:extLst>
          </p:cNvPr>
          <p:cNvSpPr txBox="1"/>
          <p:nvPr/>
        </p:nvSpPr>
        <p:spPr>
          <a:xfrm>
            <a:off x="3443508" y="8827928"/>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chemeClr val="accent5"/>
                </a:solidFill>
                <a:latin typeface="Helvetica"/>
                <a:ea typeface="ＭＳ Ｐゴシック"/>
              </a:rPr>
              <a:t>1</a:t>
            </a:r>
            <a:endParaRPr lang="en-US" sz="4799" b="1" dirty="0">
              <a:solidFill>
                <a:schemeClr val="accent5"/>
              </a:solidFill>
              <a:latin typeface="Helvetica"/>
              <a:ea typeface="ＭＳ Ｐゴシック"/>
            </a:endParaRPr>
          </a:p>
        </p:txBody>
      </p:sp>
      <p:sp>
        <p:nvSpPr>
          <p:cNvPr id="32" name="TextBox 31">
            <a:extLst>
              <a:ext uri="{FF2B5EF4-FFF2-40B4-BE49-F238E27FC236}">
                <a16:creationId xmlns:a16="http://schemas.microsoft.com/office/drawing/2014/main" id="{D9B92983-9EF4-4242-942F-4A8FDC7D4920}"/>
              </a:ext>
            </a:extLst>
          </p:cNvPr>
          <p:cNvSpPr txBox="1"/>
          <p:nvPr/>
        </p:nvSpPr>
        <p:spPr>
          <a:xfrm>
            <a:off x="10102336" y="8827928"/>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1</a:t>
            </a:r>
            <a:endParaRPr lang="en-US" sz="4799" b="1" dirty="0">
              <a:solidFill>
                <a:srgbClr val="4C4845"/>
              </a:solidFill>
              <a:latin typeface="Helvetica"/>
              <a:ea typeface="ＭＳ Ｐゴシック"/>
            </a:endParaRPr>
          </a:p>
        </p:txBody>
      </p:sp>
      <p:sp>
        <p:nvSpPr>
          <p:cNvPr id="33" name="TextBox 32">
            <a:extLst>
              <a:ext uri="{FF2B5EF4-FFF2-40B4-BE49-F238E27FC236}">
                <a16:creationId xmlns:a16="http://schemas.microsoft.com/office/drawing/2014/main" id="{694C683B-E98C-43AB-859E-6BDED69EB3E8}"/>
              </a:ext>
            </a:extLst>
          </p:cNvPr>
          <p:cNvSpPr txBox="1"/>
          <p:nvPr/>
        </p:nvSpPr>
        <p:spPr>
          <a:xfrm>
            <a:off x="12952676" y="8827928"/>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2</a:t>
            </a:r>
            <a:endParaRPr lang="en-US" sz="4799" b="1" dirty="0">
              <a:solidFill>
                <a:srgbClr val="4C4845"/>
              </a:solidFill>
              <a:latin typeface="Helvetica"/>
              <a:ea typeface="ＭＳ Ｐゴシック"/>
            </a:endParaRPr>
          </a:p>
        </p:txBody>
      </p:sp>
      <p:sp>
        <p:nvSpPr>
          <p:cNvPr id="34" name="TextBox 33">
            <a:extLst>
              <a:ext uri="{FF2B5EF4-FFF2-40B4-BE49-F238E27FC236}">
                <a16:creationId xmlns:a16="http://schemas.microsoft.com/office/drawing/2014/main" id="{0341F1D6-1F34-4328-B906-CC567F31A1CF}"/>
              </a:ext>
            </a:extLst>
          </p:cNvPr>
          <p:cNvSpPr txBox="1"/>
          <p:nvPr/>
        </p:nvSpPr>
        <p:spPr>
          <a:xfrm>
            <a:off x="15803016" y="8827928"/>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3</a:t>
            </a:r>
            <a:endParaRPr lang="en-US" sz="4799" b="1" dirty="0">
              <a:solidFill>
                <a:srgbClr val="4C4845"/>
              </a:solidFill>
              <a:latin typeface="Helvetica"/>
              <a:ea typeface="ＭＳ Ｐゴシック"/>
            </a:endParaRPr>
          </a:p>
        </p:txBody>
      </p:sp>
      <p:sp>
        <p:nvSpPr>
          <p:cNvPr id="35" name="TextBox 34">
            <a:extLst>
              <a:ext uri="{FF2B5EF4-FFF2-40B4-BE49-F238E27FC236}">
                <a16:creationId xmlns:a16="http://schemas.microsoft.com/office/drawing/2014/main" id="{E1E5390C-049F-44DB-9AA4-749C8F26DEF3}"/>
              </a:ext>
            </a:extLst>
          </p:cNvPr>
          <p:cNvSpPr txBox="1"/>
          <p:nvPr/>
        </p:nvSpPr>
        <p:spPr>
          <a:xfrm>
            <a:off x="18653356" y="8827928"/>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4</a:t>
            </a:r>
            <a:endParaRPr lang="en-US" sz="4799" b="1" dirty="0">
              <a:solidFill>
                <a:srgbClr val="4C4845"/>
              </a:solidFill>
              <a:latin typeface="Helvetica"/>
              <a:ea typeface="ＭＳ Ｐゴシック"/>
            </a:endParaRPr>
          </a:p>
        </p:txBody>
      </p:sp>
      <p:sp>
        <p:nvSpPr>
          <p:cNvPr id="36" name="TextBox 35">
            <a:extLst>
              <a:ext uri="{FF2B5EF4-FFF2-40B4-BE49-F238E27FC236}">
                <a16:creationId xmlns:a16="http://schemas.microsoft.com/office/drawing/2014/main" id="{540347E7-C4CC-494A-B14E-F1C9AC688CE4}"/>
              </a:ext>
            </a:extLst>
          </p:cNvPr>
          <p:cNvSpPr txBox="1"/>
          <p:nvPr/>
        </p:nvSpPr>
        <p:spPr>
          <a:xfrm>
            <a:off x="21503696" y="8827928"/>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5</a:t>
            </a:r>
          </a:p>
        </p:txBody>
      </p:sp>
    </p:spTree>
    <p:extLst>
      <p:ext uri="{BB962C8B-B14F-4D97-AF65-F5344CB8AC3E}">
        <p14:creationId xmlns:p14="http://schemas.microsoft.com/office/powerpoint/2010/main" val="411202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1C810C92-C92B-4C2B-A10C-C963801EAAE0}"/>
              </a:ext>
            </a:extLst>
          </p:cNvPr>
          <p:cNvSpPr txBox="1">
            <a:spLocks/>
          </p:cNvSpPr>
          <p:nvPr/>
        </p:nvSpPr>
        <p:spPr>
          <a:xfrm>
            <a:off x="548640" y="524772"/>
            <a:ext cx="23586635"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THIS IS HOW ANCOVA (CST) CREATES A CONTROL: PICK ONE CONTROL STORE PER TEST STORE THAT IS THE BEST OVERALL MATCH</a:t>
            </a:r>
            <a:endParaRPr lang="en-US" sz="6600" dirty="0">
              <a:solidFill>
                <a:schemeClr val="tx1"/>
              </a:solidFill>
            </a:endParaRPr>
          </a:p>
        </p:txBody>
      </p:sp>
      <p:pic>
        <p:nvPicPr>
          <p:cNvPr id="7" name="Picture 2" descr="https://www.tooku.it/img/attivitaIcon.png">
            <a:extLst>
              <a:ext uri="{FF2B5EF4-FFF2-40B4-BE49-F238E27FC236}">
                <a16:creationId xmlns:a16="http://schemas.microsoft.com/office/drawing/2014/main" id="{C0AC1BE3-474E-4909-A72F-89E14AC930E3}"/>
              </a:ext>
            </a:extLst>
          </p:cNvPr>
          <p:cNvPicPr>
            <a:picLocks noChangeAspect="1" noChangeArrowheads="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9562" y="2843039"/>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51582BD-C3A6-4847-9ED8-71CC95197306}"/>
              </a:ext>
            </a:extLst>
          </p:cNvPr>
          <p:cNvSpPr txBox="1"/>
          <p:nvPr/>
        </p:nvSpPr>
        <p:spPr>
          <a:xfrm>
            <a:off x="1052456" y="4701510"/>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chemeClr val="accent5"/>
                </a:solidFill>
                <a:latin typeface="Helvetica"/>
                <a:ea typeface="ＭＳ Ｐゴシック"/>
              </a:rPr>
              <a:t>1</a:t>
            </a:r>
            <a:endParaRPr lang="en-US" sz="4799" b="1" dirty="0">
              <a:solidFill>
                <a:schemeClr val="accent5"/>
              </a:solidFill>
              <a:latin typeface="Helvetica"/>
              <a:ea typeface="ＭＳ Ｐゴシック"/>
            </a:endParaRPr>
          </a:p>
        </p:txBody>
      </p:sp>
      <p:pic>
        <p:nvPicPr>
          <p:cNvPr id="29" name="Picture 2" descr="https://www.tooku.it/img/attivitaIcon.png">
            <a:extLst>
              <a:ext uri="{FF2B5EF4-FFF2-40B4-BE49-F238E27FC236}">
                <a16:creationId xmlns:a16="http://schemas.microsoft.com/office/drawing/2014/main" id="{F2074A5F-EFAB-40B8-8BDC-72ABA2E20F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54988"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35FA1F0-C92D-4E83-80DD-613DC93EC520}"/>
              </a:ext>
            </a:extLst>
          </p:cNvPr>
          <p:cNvSpPr txBox="1"/>
          <p:nvPr/>
        </p:nvSpPr>
        <p:spPr>
          <a:xfrm>
            <a:off x="526211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1</a:t>
            </a:r>
            <a:endParaRPr lang="en-US" sz="4799" b="1" dirty="0">
              <a:solidFill>
                <a:srgbClr val="4C4845"/>
              </a:solidFill>
              <a:latin typeface="Helvetica"/>
              <a:ea typeface="ＭＳ Ｐゴシック"/>
            </a:endParaRPr>
          </a:p>
        </p:txBody>
      </p:sp>
      <p:pic>
        <p:nvPicPr>
          <p:cNvPr id="31" name="Picture 2" descr="https://www.tooku.it/img/attivitaIcon.png">
            <a:extLst>
              <a:ext uri="{FF2B5EF4-FFF2-40B4-BE49-F238E27FC236}">
                <a16:creationId xmlns:a16="http://schemas.microsoft.com/office/drawing/2014/main" id="{0024C31A-3905-484A-BCDA-950F16EBDC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25267"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www.tooku.it/img/attivitaIcon.png">
            <a:extLst>
              <a:ext uri="{FF2B5EF4-FFF2-40B4-BE49-F238E27FC236}">
                <a16:creationId xmlns:a16="http://schemas.microsoft.com/office/drawing/2014/main" id="{ACA8A875-BD57-4E98-9C35-A9F71E88AA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86899"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www.tooku.it/img/attivitaIcon.png">
            <a:extLst>
              <a:ext uri="{FF2B5EF4-FFF2-40B4-BE49-F238E27FC236}">
                <a16:creationId xmlns:a16="http://schemas.microsoft.com/office/drawing/2014/main" id="{CF404642-BB2B-4C4B-B2EE-418EF4E8494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437201"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www.tooku.it/img/attivitaIcon.png">
            <a:extLst>
              <a:ext uri="{FF2B5EF4-FFF2-40B4-BE49-F238E27FC236}">
                <a16:creationId xmlns:a16="http://schemas.microsoft.com/office/drawing/2014/main" id="{E8B19516-3766-455B-AC63-B94CB370149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476010"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B83D1D8F-0B4B-4C6F-BD51-C8E48B6CFFDA}"/>
              </a:ext>
            </a:extLst>
          </p:cNvPr>
          <p:cNvSpPr txBox="1"/>
          <p:nvPr/>
        </p:nvSpPr>
        <p:spPr>
          <a:xfrm>
            <a:off x="765525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2</a:t>
            </a:r>
            <a:endParaRPr lang="en-US" sz="4799" b="1" dirty="0">
              <a:solidFill>
                <a:srgbClr val="4C4845"/>
              </a:solidFill>
              <a:latin typeface="Helvetica"/>
              <a:ea typeface="ＭＳ Ｐゴシック"/>
            </a:endParaRPr>
          </a:p>
        </p:txBody>
      </p:sp>
      <p:sp>
        <p:nvSpPr>
          <p:cNvPr id="36" name="TextBox 35">
            <a:extLst>
              <a:ext uri="{FF2B5EF4-FFF2-40B4-BE49-F238E27FC236}">
                <a16:creationId xmlns:a16="http://schemas.microsoft.com/office/drawing/2014/main" id="{63E3AA47-11A3-4991-97C4-69C993559684}"/>
              </a:ext>
            </a:extLst>
          </p:cNvPr>
          <p:cNvSpPr txBox="1"/>
          <p:nvPr/>
        </p:nvSpPr>
        <p:spPr>
          <a:xfrm>
            <a:off x="1050559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3</a:t>
            </a:r>
            <a:endParaRPr lang="en-US" sz="4799" b="1" dirty="0">
              <a:solidFill>
                <a:srgbClr val="4C4845"/>
              </a:solidFill>
              <a:latin typeface="Helvetica"/>
              <a:ea typeface="ＭＳ Ｐゴシック"/>
            </a:endParaRPr>
          </a:p>
        </p:txBody>
      </p:sp>
      <p:sp>
        <p:nvSpPr>
          <p:cNvPr id="37" name="TextBox 36">
            <a:extLst>
              <a:ext uri="{FF2B5EF4-FFF2-40B4-BE49-F238E27FC236}">
                <a16:creationId xmlns:a16="http://schemas.microsoft.com/office/drawing/2014/main" id="{B5FD81C9-C98E-4F46-B110-481D23A2FAA4}"/>
              </a:ext>
            </a:extLst>
          </p:cNvPr>
          <p:cNvSpPr txBox="1"/>
          <p:nvPr/>
        </p:nvSpPr>
        <p:spPr>
          <a:xfrm>
            <a:off x="1335593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4</a:t>
            </a:r>
            <a:endParaRPr lang="en-US" sz="4799" b="1" dirty="0">
              <a:solidFill>
                <a:srgbClr val="4C4845"/>
              </a:solidFill>
              <a:latin typeface="Helvetica"/>
              <a:ea typeface="ＭＳ Ｐゴシック"/>
            </a:endParaRPr>
          </a:p>
        </p:txBody>
      </p:sp>
      <p:sp>
        <p:nvSpPr>
          <p:cNvPr id="38" name="TextBox 37">
            <a:extLst>
              <a:ext uri="{FF2B5EF4-FFF2-40B4-BE49-F238E27FC236}">
                <a16:creationId xmlns:a16="http://schemas.microsoft.com/office/drawing/2014/main" id="{4F8685BC-2E42-4272-88E4-0EA4065CCAAE}"/>
              </a:ext>
            </a:extLst>
          </p:cNvPr>
          <p:cNvSpPr txBox="1"/>
          <p:nvPr/>
        </p:nvSpPr>
        <p:spPr>
          <a:xfrm>
            <a:off x="1620627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5</a:t>
            </a:r>
          </a:p>
        </p:txBody>
      </p:sp>
      <p:sp>
        <p:nvSpPr>
          <p:cNvPr id="39" name="TextBox 38">
            <a:extLst>
              <a:ext uri="{FF2B5EF4-FFF2-40B4-BE49-F238E27FC236}">
                <a16:creationId xmlns:a16="http://schemas.microsoft.com/office/drawing/2014/main" id="{16A3C9D6-28D1-4161-B737-54F760790955}"/>
              </a:ext>
            </a:extLst>
          </p:cNvPr>
          <p:cNvSpPr txBox="1"/>
          <p:nvPr/>
        </p:nvSpPr>
        <p:spPr>
          <a:xfrm rot="16200000">
            <a:off x="-1098317" y="7431043"/>
            <a:ext cx="4568896" cy="666657"/>
          </a:xfrm>
          <a:prstGeom prst="rect">
            <a:avLst/>
          </a:prstGeom>
          <a:noFill/>
        </p:spPr>
        <p:txBody>
          <a:bodyPr wrap="square" rtlCol="0">
            <a:spAutoFit/>
          </a:bodyPr>
          <a:lstStyle/>
          <a:p>
            <a:pPr marL="0" marR="0" lvl="0" indent="0" algn="ctr" defTabSz="2437790" rtl="0" eaLnBrk="1" fontAlgn="base" latinLnBrk="0" hangingPunct="1">
              <a:lnSpc>
                <a:spcPct val="100000"/>
              </a:lnSpc>
              <a:spcBef>
                <a:spcPct val="0"/>
              </a:spcBef>
              <a:spcAft>
                <a:spcPct val="0"/>
              </a:spcAft>
              <a:buClrTx/>
              <a:buSzTx/>
              <a:buFontTx/>
              <a:buNone/>
              <a:tabLst/>
              <a:defRPr/>
            </a:pPr>
            <a:r>
              <a:rPr lang="en-US" sz="3732" b="1">
                <a:solidFill>
                  <a:schemeClr val="accent1"/>
                </a:solidFill>
                <a:latin typeface="Helvetica"/>
                <a:ea typeface="ＭＳ Ｐゴシック"/>
              </a:rPr>
              <a:t>Product Groups</a:t>
            </a:r>
            <a:endParaRPr kumimoji="0" lang="en-US" sz="3732" b="1" i="0" u="none" strike="noStrike" kern="1200" cap="none" spc="0" normalizeH="0" baseline="0" noProof="0" dirty="0">
              <a:ln>
                <a:noFill/>
              </a:ln>
              <a:solidFill>
                <a:schemeClr val="accent1"/>
              </a:solidFill>
              <a:effectLst/>
              <a:uLnTx/>
              <a:uFillTx/>
              <a:latin typeface="Helvetica"/>
              <a:ea typeface="ＭＳ Ｐゴシック"/>
            </a:endParaRPr>
          </a:p>
        </p:txBody>
      </p:sp>
      <p:sp>
        <p:nvSpPr>
          <p:cNvPr id="40" name="Oval 39">
            <a:extLst>
              <a:ext uri="{FF2B5EF4-FFF2-40B4-BE49-F238E27FC236}">
                <a16:creationId xmlns:a16="http://schemas.microsoft.com/office/drawing/2014/main" id="{AFF8754F-6D4C-45D6-97FC-93D6000A34B2}"/>
              </a:ext>
            </a:extLst>
          </p:cNvPr>
          <p:cNvSpPr/>
          <p:nvPr/>
        </p:nvSpPr>
        <p:spPr>
          <a:xfrm>
            <a:off x="2303723" y="5813587"/>
            <a:ext cx="1071309" cy="10166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A</a:t>
            </a:r>
          </a:p>
        </p:txBody>
      </p:sp>
      <p:sp>
        <p:nvSpPr>
          <p:cNvPr id="41" name="Oval 40">
            <a:extLst>
              <a:ext uri="{FF2B5EF4-FFF2-40B4-BE49-F238E27FC236}">
                <a16:creationId xmlns:a16="http://schemas.microsoft.com/office/drawing/2014/main" id="{8845D198-3016-43C4-B1C6-81F9F243CA12}"/>
              </a:ext>
            </a:extLst>
          </p:cNvPr>
          <p:cNvSpPr/>
          <p:nvPr/>
        </p:nvSpPr>
        <p:spPr>
          <a:xfrm>
            <a:off x="2303723" y="7200641"/>
            <a:ext cx="1071309" cy="92462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rPr>
              <a:t>B</a:t>
            </a:r>
            <a:endParaRPr lang="en-US" sz="4000" b="1" dirty="0">
              <a:solidFill>
                <a:schemeClr val="bg1"/>
              </a:solidFill>
            </a:endParaRPr>
          </a:p>
        </p:txBody>
      </p:sp>
      <p:sp>
        <p:nvSpPr>
          <p:cNvPr id="42" name="Oval 41">
            <a:extLst>
              <a:ext uri="{FF2B5EF4-FFF2-40B4-BE49-F238E27FC236}">
                <a16:creationId xmlns:a16="http://schemas.microsoft.com/office/drawing/2014/main" id="{E63754F7-AB45-42CF-A2BD-CDFF1F3730D0}"/>
              </a:ext>
            </a:extLst>
          </p:cNvPr>
          <p:cNvSpPr/>
          <p:nvPr/>
        </p:nvSpPr>
        <p:spPr>
          <a:xfrm>
            <a:off x="2303723" y="8559727"/>
            <a:ext cx="1071309" cy="9246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rPr>
              <a:t>C</a:t>
            </a:r>
            <a:endParaRPr lang="en-US" sz="4000" b="1" dirty="0">
              <a:solidFill>
                <a:schemeClr val="bg1"/>
              </a:solidFill>
            </a:endParaRPr>
          </a:p>
        </p:txBody>
      </p:sp>
      <p:sp>
        <p:nvSpPr>
          <p:cNvPr id="72" name="Rectangle 71">
            <a:extLst>
              <a:ext uri="{FF2B5EF4-FFF2-40B4-BE49-F238E27FC236}">
                <a16:creationId xmlns:a16="http://schemas.microsoft.com/office/drawing/2014/main" id="{155C5AAC-F55F-430D-96CB-2D0A9E4561E6}"/>
              </a:ext>
            </a:extLst>
          </p:cNvPr>
          <p:cNvSpPr/>
          <p:nvPr/>
        </p:nvSpPr>
        <p:spPr>
          <a:xfrm>
            <a:off x="13016122" y="6956000"/>
            <a:ext cx="1327863" cy="1477328"/>
          </a:xfrm>
          <a:prstGeom prst="rect">
            <a:avLst/>
          </a:prstGeom>
          <a:noFill/>
        </p:spPr>
        <p:txBody>
          <a:bodyPr wrap="square" lIns="91440" tIns="45720" rIns="91440" bIns="45720">
            <a:spAutoFit/>
          </a:bodyPr>
          <a:lstStyle/>
          <a:p>
            <a:pPr algn="ctr"/>
            <a:r>
              <a:rPr lang="en-US" sz="9000" b="1" cap="none" spc="0">
                <a:ln w="22225">
                  <a:solidFill>
                    <a:schemeClr val="accent2"/>
                  </a:solidFill>
                  <a:prstDash val="solid"/>
                </a:ln>
                <a:solidFill>
                  <a:schemeClr val="accent2">
                    <a:lumMod val="40000"/>
                    <a:lumOff val="60000"/>
                  </a:schemeClr>
                </a:solidFill>
                <a:effectLst/>
                <a:sym typeface="Wingdings" panose="05000000000000000000" pitchFamily="2" charset="2"/>
              </a:rPr>
              <a:t></a:t>
            </a:r>
            <a:endParaRPr lang="en-US" sz="9000" b="1" cap="none" spc="0">
              <a:ln w="22225">
                <a:solidFill>
                  <a:schemeClr val="accent2"/>
                </a:solidFill>
                <a:prstDash val="solid"/>
              </a:ln>
              <a:solidFill>
                <a:schemeClr val="accent2">
                  <a:lumMod val="40000"/>
                  <a:lumOff val="60000"/>
                </a:schemeClr>
              </a:solidFill>
              <a:effectLst/>
            </a:endParaRPr>
          </a:p>
        </p:txBody>
      </p:sp>
      <p:sp>
        <p:nvSpPr>
          <p:cNvPr id="74" name="Multiplication Sign 73">
            <a:extLst>
              <a:ext uri="{FF2B5EF4-FFF2-40B4-BE49-F238E27FC236}">
                <a16:creationId xmlns:a16="http://schemas.microsoft.com/office/drawing/2014/main" id="{74BB73DC-BAF9-4DE3-8AEB-20C9D434FAD0}"/>
              </a:ext>
            </a:extLst>
          </p:cNvPr>
          <p:cNvSpPr/>
          <p:nvPr/>
        </p:nvSpPr>
        <p:spPr>
          <a:xfrm rot="5400000">
            <a:off x="4823100" y="5857248"/>
            <a:ext cx="1206182" cy="870489"/>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Rectangle 75">
            <a:extLst>
              <a:ext uri="{FF2B5EF4-FFF2-40B4-BE49-F238E27FC236}">
                <a16:creationId xmlns:a16="http://schemas.microsoft.com/office/drawing/2014/main" id="{0783634B-70DC-425D-8E2A-4C98CF8EC021}"/>
              </a:ext>
            </a:extLst>
          </p:cNvPr>
          <p:cNvSpPr/>
          <p:nvPr/>
        </p:nvSpPr>
        <p:spPr>
          <a:xfrm>
            <a:off x="4802403" y="8339256"/>
            <a:ext cx="1357304" cy="1477328"/>
          </a:xfrm>
          <a:prstGeom prst="rect">
            <a:avLst/>
          </a:prstGeom>
          <a:noFill/>
          <a:ln>
            <a:noFill/>
          </a:ln>
        </p:spPr>
        <p:txBody>
          <a:bodyPr wrap="square" lIns="91440" tIns="45720" rIns="91440" bIns="45720">
            <a:spAutoFit/>
          </a:bodyPr>
          <a:lstStyle/>
          <a:p>
            <a:pPr algn="ctr"/>
            <a:r>
              <a:rPr lang="en-US" sz="9000" b="1">
                <a:ln w="22225">
                  <a:noFill/>
                  <a:prstDash val="solid"/>
                </a:ln>
                <a:solidFill>
                  <a:schemeClr val="accent3"/>
                </a:solidFill>
                <a:sym typeface="Wingdings" panose="05000000000000000000" pitchFamily="2" charset="2"/>
              </a:rPr>
              <a:t></a:t>
            </a:r>
            <a:endParaRPr lang="en-US" sz="9000" b="1">
              <a:ln w="22225">
                <a:noFill/>
                <a:prstDash val="solid"/>
              </a:ln>
              <a:solidFill>
                <a:schemeClr val="accent3"/>
              </a:solidFill>
            </a:endParaRPr>
          </a:p>
        </p:txBody>
      </p:sp>
      <p:sp>
        <p:nvSpPr>
          <p:cNvPr id="78" name="Multiplication Sign 77">
            <a:extLst>
              <a:ext uri="{FF2B5EF4-FFF2-40B4-BE49-F238E27FC236}">
                <a16:creationId xmlns:a16="http://schemas.microsoft.com/office/drawing/2014/main" id="{36069969-7A91-4B40-98C7-5384836C83E0}"/>
              </a:ext>
            </a:extLst>
          </p:cNvPr>
          <p:cNvSpPr/>
          <p:nvPr/>
        </p:nvSpPr>
        <p:spPr>
          <a:xfrm rot="5400000">
            <a:off x="4856552" y="7123847"/>
            <a:ext cx="1206182" cy="87048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Multiplication Sign 78">
            <a:extLst>
              <a:ext uri="{FF2B5EF4-FFF2-40B4-BE49-F238E27FC236}">
                <a16:creationId xmlns:a16="http://schemas.microsoft.com/office/drawing/2014/main" id="{24F75F40-53A2-4213-8AA7-8751D63052CC}"/>
              </a:ext>
            </a:extLst>
          </p:cNvPr>
          <p:cNvSpPr/>
          <p:nvPr/>
        </p:nvSpPr>
        <p:spPr>
          <a:xfrm rot="5400000">
            <a:off x="7418987" y="8507103"/>
            <a:ext cx="1206182" cy="870489"/>
          </a:xfrm>
          <a:prstGeom prst="mathMultipl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Rectangle 82">
            <a:extLst>
              <a:ext uri="{FF2B5EF4-FFF2-40B4-BE49-F238E27FC236}">
                <a16:creationId xmlns:a16="http://schemas.microsoft.com/office/drawing/2014/main" id="{DEF691BB-8EF7-45DB-B742-E220C5CA7672}"/>
              </a:ext>
            </a:extLst>
          </p:cNvPr>
          <p:cNvSpPr/>
          <p:nvPr/>
        </p:nvSpPr>
        <p:spPr>
          <a:xfrm>
            <a:off x="7633932" y="5689401"/>
            <a:ext cx="876476" cy="1323439"/>
          </a:xfrm>
          <a:prstGeom prst="rect">
            <a:avLst/>
          </a:prstGeom>
          <a:noFill/>
        </p:spPr>
        <p:txBody>
          <a:bodyPr wrap="square" lIns="91440" tIns="45720" rIns="91440" bIns="45720">
            <a:spAutoFit/>
          </a:bodyPr>
          <a:lstStyle/>
          <a:p>
            <a:pPr algn="ctr"/>
            <a:r>
              <a:rPr lang="en-US" sz="8000" b="1">
                <a:ln w="22225">
                  <a:solidFill>
                    <a:schemeClr val="accent2"/>
                  </a:solidFill>
                  <a:prstDash val="solid"/>
                </a:ln>
                <a:solidFill>
                  <a:srgbClr val="00B050"/>
                </a:solidFill>
                <a:sym typeface="Wingdings" panose="05000000000000000000" pitchFamily="2" charset="2"/>
              </a:rPr>
              <a:t></a:t>
            </a:r>
            <a:endParaRPr lang="en-US" sz="8000" b="1">
              <a:ln w="22225">
                <a:solidFill>
                  <a:schemeClr val="accent2"/>
                </a:solidFill>
                <a:prstDash val="solid"/>
              </a:ln>
              <a:solidFill>
                <a:srgbClr val="00B050"/>
              </a:solidFill>
            </a:endParaRPr>
          </a:p>
        </p:txBody>
      </p:sp>
      <p:sp>
        <p:nvSpPr>
          <p:cNvPr id="88" name="TextBox 87">
            <a:extLst>
              <a:ext uri="{FF2B5EF4-FFF2-40B4-BE49-F238E27FC236}">
                <a16:creationId xmlns:a16="http://schemas.microsoft.com/office/drawing/2014/main" id="{66A1BB81-D6A7-4C1B-92A7-C67149274847}"/>
              </a:ext>
            </a:extLst>
          </p:cNvPr>
          <p:cNvSpPr txBox="1"/>
          <p:nvPr/>
        </p:nvSpPr>
        <p:spPr>
          <a:xfrm>
            <a:off x="17643691" y="6627641"/>
            <a:ext cx="5417478" cy="1200329"/>
          </a:xfrm>
          <a:prstGeom prst="rect">
            <a:avLst/>
          </a:prstGeom>
          <a:noFill/>
        </p:spPr>
        <p:txBody>
          <a:bodyPr wrap="square" numCol="1" rtlCol="0">
            <a:spAutoFit/>
          </a:bodyPr>
          <a:lstStyle/>
          <a:p>
            <a:pPr algn="ctr" defTabSz="2437790" fontAlgn="base">
              <a:spcBef>
                <a:spcPct val="0"/>
              </a:spcBef>
              <a:spcAft>
                <a:spcPct val="0"/>
              </a:spcAft>
            </a:pPr>
            <a:r>
              <a:rPr lang="en-US" sz="3600" b="1">
                <a:solidFill>
                  <a:srgbClr val="4C4845"/>
                </a:solidFill>
                <a:latin typeface="Helvetica"/>
                <a:ea typeface="ＭＳ Ｐゴシック"/>
              </a:rPr>
              <a:t>Test Store 2 is mapped to Control Store 4</a:t>
            </a:r>
            <a:endParaRPr lang="en-US" sz="3600" b="1" dirty="0">
              <a:solidFill>
                <a:srgbClr val="4C4845"/>
              </a:solidFill>
              <a:latin typeface="Helvetica"/>
              <a:ea typeface="ＭＳ Ｐゴシック"/>
            </a:endParaRPr>
          </a:p>
        </p:txBody>
      </p:sp>
      <p:sp>
        <p:nvSpPr>
          <p:cNvPr id="89" name="TextBox 88">
            <a:extLst>
              <a:ext uri="{FF2B5EF4-FFF2-40B4-BE49-F238E27FC236}">
                <a16:creationId xmlns:a16="http://schemas.microsoft.com/office/drawing/2014/main" id="{1B461E0B-9274-4FDF-AE3A-BC2CAC3D9653}"/>
              </a:ext>
            </a:extLst>
          </p:cNvPr>
          <p:cNvSpPr txBox="1"/>
          <p:nvPr/>
        </p:nvSpPr>
        <p:spPr>
          <a:xfrm>
            <a:off x="603183" y="9972127"/>
            <a:ext cx="18635638" cy="2308324"/>
          </a:xfrm>
          <a:prstGeom prst="rect">
            <a:avLst/>
          </a:prstGeom>
          <a:noFill/>
        </p:spPr>
        <p:txBody>
          <a:bodyPr wrap="square" numCol="1" rtlCol="0">
            <a:spAutoFit/>
          </a:bodyPr>
          <a:lstStyle/>
          <a:p>
            <a:pPr marL="571500" indent="-571500" defTabSz="2437790" fontAlgn="base">
              <a:spcBef>
                <a:spcPct val="0"/>
              </a:spcBef>
              <a:spcAft>
                <a:spcPct val="0"/>
              </a:spcAft>
              <a:buFont typeface="Wingdings" panose="05000000000000000000" pitchFamily="2" charset="2"/>
              <a:buChar char="v"/>
            </a:pPr>
            <a:r>
              <a:rPr lang="en-US" sz="3600" b="1">
                <a:solidFill>
                  <a:srgbClr val="4C4845"/>
                </a:solidFill>
                <a:latin typeface="Helvetica"/>
                <a:ea typeface="ＭＳ Ｐゴシック"/>
              </a:rPr>
              <a:t> The matching method forces a one size fits all store match</a:t>
            </a:r>
          </a:p>
          <a:p>
            <a:pPr marL="571500" indent="-571500" defTabSz="2437790" fontAlgn="base">
              <a:spcBef>
                <a:spcPct val="0"/>
              </a:spcBef>
              <a:spcAft>
                <a:spcPct val="0"/>
              </a:spcAft>
              <a:buFont typeface="Wingdings" panose="05000000000000000000" pitchFamily="2" charset="2"/>
              <a:buChar char="v"/>
            </a:pPr>
            <a:endParaRPr lang="en-US" sz="3600" b="1">
              <a:solidFill>
                <a:srgbClr val="4C4845"/>
              </a:solidFill>
              <a:latin typeface="Helvetica"/>
              <a:ea typeface="ＭＳ Ｐゴシック"/>
            </a:endParaRPr>
          </a:p>
          <a:p>
            <a:pPr marL="571500" indent="-571500" defTabSz="2437790" fontAlgn="base">
              <a:spcBef>
                <a:spcPct val="0"/>
              </a:spcBef>
              <a:spcAft>
                <a:spcPct val="0"/>
              </a:spcAft>
              <a:buFont typeface="Wingdings" panose="05000000000000000000" pitchFamily="2" charset="2"/>
              <a:buChar char="v"/>
            </a:pPr>
            <a:r>
              <a:rPr lang="en-US" sz="3600" b="1">
                <a:solidFill>
                  <a:srgbClr val="4C4845"/>
                </a:solidFill>
                <a:latin typeface="Helvetica"/>
                <a:ea typeface="ＭＳ Ｐゴシック"/>
              </a:rPr>
              <a:t> Product Group C has 2 stores (Control 1 and 5) that are much better fits, but a CST does not use them at all in the measurement</a:t>
            </a:r>
            <a:endParaRPr lang="en-US" sz="3600" b="1" dirty="0">
              <a:solidFill>
                <a:srgbClr val="4C4845"/>
              </a:solidFill>
              <a:latin typeface="Helvetica"/>
              <a:ea typeface="ＭＳ Ｐゴシック"/>
            </a:endParaRPr>
          </a:p>
        </p:txBody>
      </p:sp>
      <p:sp>
        <p:nvSpPr>
          <p:cNvPr id="45" name="Multiplication Sign 44">
            <a:extLst>
              <a:ext uri="{FF2B5EF4-FFF2-40B4-BE49-F238E27FC236}">
                <a16:creationId xmlns:a16="http://schemas.microsoft.com/office/drawing/2014/main" id="{147EE4AB-A6C8-454E-8C21-3E0AC2C8600E}"/>
              </a:ext>
            </a:extLst>
          </p:cNvPr>
          <p:cNvSpPr/>
          <p:nvPr/>
        </p:nvSpPr>
        <p:spPr>
          <a:xfrm rot="5400000">
            <a:off x="7368002" y="7123847"/>
            <a:ext cx="1206182" cy="87048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899D7181-48FC-46FF-B193-9A5570CBAA48}"/>
              </a:ext>
            </a:extLst>
          </p:cNvPr>
          <p:cNvSpPr/>
          <p:nvPr/>
        </p:nvSpPr>
        <p:spPr>
          <a:xfrm>
            <a:off x="10193602" y="6956000"/>
            <a:ext cx="1327863" cy="1477328"/>
          </a:xfrm>
          <a:prstGeom prst="rect">
            <a:avLst/>
          </a:prstGeom>
          <a:noFill/>
        </p:spPr>
        <p:txBody>
          <a:bodyPr wrap="square" lIns="91440" tIns="45720" rIns="91440" bIns="45720">
            <a:spAutoFit/>
          </a:bodyPr>
          <a:lstStyle/>
          <a:p>
            <a:pPr algn="ctr"/>
            <a:r>
              <a:rPr lang="en-US" sz="9000" b="1" cap="none" spc="0">
                <a:ln w="22225">
                  <a:solidFill>
                    <a:schemeClr val="accent2"/>
                  </a:solidFill>
                  <a:prstDash val="solid"/>
                </a:ln>
                <a:solidFill>
                  <a:schemeClr val="accent2">
                    <a:lumMod val="40000"/>
                    <a:lumOff val="60000"/>
                  </a:schemeClr>
                </a:solidFill>
                <a:effectLst/>
                <a:sym typeface="Wingdings" panose="05000000000000000000" pitchFamily="2" charset="2"/>
              </a:rPr>
              <a:t></a:t>
            </a:r>
            <a:endParaRPr lang="en-US" sz="9000" b="1" cap="none" spc="0">
              <a:ln w="22225">
                <a:solidFill>
                  <a:schemeClr val="accent2"/>
                </a:solidFill>
                <a:prstDash val="solid"/>
              </a:ln>
              <a:solidFill>
                <a:schemeClr val="accent2">
                  <a:lumMod val="40000"/>
                  <a:lumOff val="60000"/>
                </a:schemeClr>
              </a:solidFill>
              <a:effectLst/>
            </a:endParaRPr>
          </a:p>
        </p:txBody>
      </p:sp>
      <p:sp>
        <p:nvSpPr>
          <p:cNvPr id="47" name="Multiplication Sign 46">
            <a:extLst>
              <a:ext uri="{FF2B5EF4-FFF2-40B4-BE49-F238E27FC236}">
                <a16:creationId xmlns:a16="http://schemas.microsoft.com/office/drawing/2014/main" id="{05A0C334-2F9E-49C6-8EC4-3DB7939BC714}"/>
              </a:ext>
            </a:extLst>
          </p:cNvPr>
          <p:cNvSpPr/>
          <p:nvPr/>
        </p:nvSpPr>
        <p:spPr>
          <a:xfrm rot="5400000">
            <a:off x="10297939" y="5857248"/>
            <a:ext cx="1206182" cy="870489"/>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Multiplication Sign 47">
            <a:extLst>
              <a:ext uri="{FF2B5EF4-FFF2-40B4-BE49-F238E27FC236}">
                <a16:creationId xmlns:a16="http://schemas.microsoft.com/office/drawing/2014/main" id="{C6FD8FB9-988C-482D-8694-5CE5A079D5DC}"/>
              </a:ext>
            </a:extLst>
          </p:cNvPr>
          <p:cNvSpPr/>
          <p:nvPr/>
        </p:nvSpPr>
        <p:spPr>
          <a:xfrm rot="5400000">
            <a:off x="10228666" y="8507103"/>
            <a:ext cx="1206182" cy="870489"/>
          </a:xfrm>
          <a:prstGeom prst="mathMultipl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Rectangle 48">
            <a:extLst>
              <a:ext uri="{FF2B5EF4-FFF2-40B4-BE49-F238E27FC236}">
                <a16:creationId xmlns:a16="http://schemas.microsoft.com/office/drawing/2014/main" id="{AB5C6633-4FA9-4810-A451-115F8DF86E9E}"/>
              </a:ext>
            </a:extLst>
          </p:cNvPr>
          <p:cNvSpPr/>
          <p:nvPr/>
        </p:nvSpPr>
        <p:spPr>
          <a:xfrm>
            <a:off x="13200211" y="5689401"/>
            <a:ext cx="876476" cy="1323439"/>
          </a:xfrm>
          <a:prstGeom prst="rect">
            <a:avLst/>
          </a:prstGeom>
          <a:noFill/>
        </p:spPr>
        <p:txBody>
          <a:bodyPr wrap="square" lIns="91440" tIns="45720" rIns="91440" bIns="45720">
            <a:spAutoFit/>
          </a:bodyPr>
          <a:lstStyle/>
          <a:p>
            <a:pPr algn="ctr"/>
            <a:r>
              <a:rPr lang="en-US" sz="8000" b="1">
                <a:ln w="22225">
                  <a:solidFill>
                    <a:schemeClr val="accent2"/>
                  </a:solidFill>
                  <a:prstDash val="solid"/>
                </a:ln>
                <a:solidFill>
                  <a:srgbClr val="00B050"/>
                </a:solidFill>
                <a:sym typeface="Wingdings" panose="05000000000000000000" pitchFamily="2" charset="2"/>
              </a:rPr>
              <a:t></a:t>
            </a:r>
            <a:endParaRPr lang="en-US" sz="8000" b="1">
              <a:ln w="22225">
                <a:solidFill>
                  <a:schemeClr val="accent2"/>
                </a:solidFill>
                <a:prstDash val="solid"/>
              </a:ln>
              <a:solidFill>
                <a:srgbClr val="00B050"/>
              </a:solidFill>
            </a:endParaRPr>
          </a:p>
        </p:txBody>
      </p:sp>
      <p:sp>
        <p:nvSpPr>
          <p:cNvPr id="50" name="Multiplication Sign 49">
            <a:extLst>
              <a:ext uri="{FF2B5EF4-FFF2-40B4-BE49-F238E27FC236}">
                <a16:creationId xmlns:a16="http://schemas.microsoft.com/office/drawing/2014/main" id="{F02CACE1-00A9-4054-A81E-6AD7D25FB773}"/>
              </a:ext>
            </a:extLst>
          </p:cNvPr>
          <p:cNvSpPr/>
          <p:nvPr/>
        </p:nvSpPr>
        <p:spPr>
          <a:xfrm rot="5400000">
            <a:off x="12946905" y="8507103"/>
            <a:ext cx="1206182" cy="870489"/>
          </a:xfrm>
          <a:prstGeom prst="mathMultipl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Multiplication Sign 50">
            <a:extLst>
              <a:ext uri="{FF2B5EF4-FFF2-40B4-BE49-F238E27FC236}">
                <a16:creationId xmlns:a16="http://schemas.microsoft.com/office/drawing/2014/main" id="{B05E82BF-E3F5-4869-83A7-8D3CE8DADEDA}"/>
              </a:ext>
            </a:extLst>
          </p:cNvPr>
          <p:cNvSpPr/>
          <p:nvPr/>
        </p:nvSpPr>
        <p:spPr>
          <a:xfrm rot="5400000">
            <a:off x="15817098" y="7123847"/>
            <a:ext cx="1206182" cy="87048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Multiplication Sign 51">
            <a:extLst>
              <a:ext uri="{FF2B5EF4-FFF2-40B4-BE49-F238E27FC236}">
                <a16:creationId xmlns:a16="http://schemas.microsoft.com/office/drawing/2014/main" id="{F98369E9-4E4E-415F-A00E-2BD903074973}"/>
              </a:ext>
            </a:extLst>
          </p:cNvPr>
          <p:cNvSpPr/>
          <p:nvPr/>
        </p:nvSpPr>
        <p:spPr>
          <a:xfrm rot="5400000">
            <a:off x="15772777" y="5857248"/>
            <a:ext cx="1206182" cy="870489"/>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Rectangle 52">
            <a:extLst>
              <a:ext uri="{FF2B5EF4-FFF2-40B4-BE49-F238E27FC236}">
                <a16:creationId xmlns:a16="http://schemas.microsoft.com/office/drawing/2014/main" id="{218273C0-58CA-4881-B4F9-0008422D21D7}"/>
              </a:ext>
            </a:extLst>
          </p:cNvPr>
          <p:cNvSpPr/>
          <p:nvPr/>
        </p:nvSpPr>
        <p:spPr>
          <a:xfrm>
            <a:off x="15741550" y="8339256"/>
            <a:ext cx="1357304" cy="1477328"/>
          </a:xfrm>
          <a:prstGeom prst="rect">
            <a:avLst/>
          </a:prstGeom>
          <a:noFill/>
          <a:ln>
            <a:noFill/>
          </a:ln>
        </p:spPr>
        <p:txBody>
          <a:bodyPr wrap="square" lIns="91440" tIns="45720" rIns="91440" bIns="45720">
            <a:spAutoFit/>
          </a:bodyPr>
          <a:lstStyle/>
          <a:p>
            <a:pPr algn="ctr"/>
            <a:r>
              <a:rPr lang="en-US" sz="9000" b="1">
                <a:ln w="22225">
                  <a:noFill/>
                  <a:prstDash val="solid"/>
                </a:ln>
                <a:solidFill>
                  <a:schemeClr val="accent3"/>
                </a:solidFill>
                <a:sym typeface="Wingdings" panose="05000000000000000000" pitchFamily="2" charset="2"/>
              </a:rPr>
              <a:t></a:t>
            </a:r>
            <a:endParaRPr lang="en-US" sz="9000" b="1">
              <a:ln w="22225">
                <a:noFill/>
                <a:prstDash val="solid"/>
              </a:ln>
              <a:solidFill>
                <a:schemeClr val="accent3"/>
              </a:solidFill>
            </a:endParaRPr>
          </a:p>
        </p:txBody>
      </p:sp>
      <p:sp>
        <p:nvSpPr>
          <p:cNvPr id="54" name="Rectangle 53">
            <a:extLst>
              <a:ext uri="{FF2B5EF4-FFF2-40B4-BE49-F238E27FC236}">
                <a16:creationId xmlns:a16="http://schemas.microsoft.com/office/drawing/2014/main" id="{A5079D99-4CED-4BD4-97ED-A5D552584FC1}"/>
              </a:ext>
            </a:extLst>
          </p:cNvPr>
          <p:cNvSpPr/>
          <p:nvPr/>
        </p:nvSpPr>
        <p:spPr>
          <a:xfrm>
            <a:off x="12164737" y="3209106"/>
            <a:ext cx="2885800" cy="66714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46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1C810C92-C92B-4C2B-A10C-C963801EAAE0}"/>
              </a:ext>
            </a:extLst>
          </p:cNvPr>
          <p:cNvSpPr txBox="1">
            <a:spLocks/>
          </p:cNvSpPr>
          <p:nvPr/>
        </p:nvSpPr>
        <p:spPr>
          <a:xfrm>
            <a:off x="0" y="1018548"/>
            <a:ext cx="24135275"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CAUSAL IMPACT TAKES A DIFFERENT APPROACH: EACH PRODUCT GROUP GETS ITS OWN GROUP OF CONTROL STORES</a:t>
            </a:r>
            <a:endParaRPr lang="en-US" sz="6600" dirty="0">
              <a:solidFill>
                <a:schemeClr val="tx1"/>
              </a:solidFill>
            </a:endParaRPr>
          </a:p>
        </p:txBody>
      </p:sp>
      <p:pic>
        <p:nvPicPr>
          <p:cNvPr id="7" name="Picture 2" descr="https://www.tooku.it/img/attivitaIcon.png">
            <a:extLst>
              <a:ext uri="{FF2B5EF4-FFF2-40B4-BE49-F238E27FC236}">
                <a16:creationId xmlns:a16="http://schemas.microsoft.com/office/drawing/2014/main" id="{C0AC1BE3-474E-4909-A72F-89E14AC930E3}"/>
              </a:ext>
            </a:extLst>
          </p:cNvPr>
          <p:cNvPicPr>
            <a:picLocks noChangeAspect="1" noChangeArrowheads="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9562" y="2843039"/>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51582BD-C3A6-4847-9ED8-71CC95197306}"/>
              </a:ext>
            </a:extLst>
          </p:cNvPr>
          <p:cNvSpPr txBox="1"/>
          <p:nvPr/>
        </p:nvSpPr>
        <p:spPr>
          <a:xfrm>
            <a:off x="1052456" y="4701510"/>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chemeClr val="accent5"/>
                </a:solidFill>
                <a:latin typeface="Helvetica"/>
                <a:ea typeface="ＭＳ Ｐゴシック"/>
              </a:rPr>
              <a:t>1</a:t>
            </a:r>
            <a:endParaRPr lang="en-US" sz="4799" b="1" dirty="0">
              <a:solidFill>
                <a:schemeClr val="accent5"/>
              </a:solidFill>
              <a:latin typeface="Helvetica"/>
              <a:ea typeface="ＭＳ Ｐゴシック"/>
            </a:endParaRPr>
          </a:p>
        </p:txBody>
      </p:sp>
      <p:pic>
        <p:nvPicPr>
          <p:cNvPr id="29" name="Picture 2" descr="https://www.tooku.it/img/attivitaIcon.png">
            <a:extLst>
              <a:ext uri="{FF2B5EF4-FFF2-40B4-BE49-F238E27FC236}">
                <a16:creationId xmlns:a16="http://schemas.microsoft.com/office/drawing/2014/main" id="{F2074A5F-EFAB-40B8-8BDC-72ABA2E20F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54988"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35FA1F0-C92D-4E83-80DD-613DC93EC520}"/>
              </a:ext>
            </a:extLst>
          </p:cNvPr>
          <p:cNvSpPr txBox="1"/>
          <p:nvPr/>
        </p:nvSpPr>
        <p:spPr>
          <a:xfrm>
            <a:off x="526211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1</a:t>
            </a:r>
            <a:endParaRPr lang="en-US" sz="4799" b="1" dirty="0">
              <a:solidFill>
                <a:srgbClr val="4C4845"/>
              </a:solidFill>
              <a:latin typeface="Helvetica"/>
              <a:ea typeface="ＭＳ Ｐゴシック"/>
            </a:endParaRPr>
          </a:p>
        </p:txBody>
      </p:sp>
      <p:pic>
        <p:nvPicPr>
          <p:cNvPr id="31" name="Picture 2" descr="https://www.tooku.it/img/attivitaIcon.png">
            <a:extLst>
              <a:ext uri="{FF2B5EF4-FFF2-40B4-BE49-F238E27FC236}">
                <a16:creationId xmlns:a16="http://schemas.microsoft.com/office/drawing/2014/main" id="{0024C31A-3905-484A-BCDA-950F16EBDC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25267"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www.tooku.it/img/attivitaIcon.png">
            <a:extLst>
              <a:ext uri="{FF2B5EF4-FFF2-40B4-BE49-F238E27FC236}">
                <a16:creationId xmlns:a16="http://schemas.microsoft.com/office/drawing/2014/main" id="{ACA8A875-BD57-4E98-9C35-A9F71E88AA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86899"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www.tooku.it/img/attivitaIcon.png">
            <a:extLst>
              <a:ext uri="{FF2B5EF4-FFF2-40B4-BE49-F238E27FC236}">
                <a16:creationId xmlns:a16="http://schemas.microsoft.com/office/drawing/2014/main" id="{CF404642-BB2B-4C4B-B2EE-418EF4E8494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437201"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www.tooku.it/img/attivitaIcon.png">
            <a:extLst>
              <a:ext uri="{FF2B5EF4-FFF2-40B4-BE49-F238E27FC236}">
                <a16:creationId xmlns:a16="http://schemas.microsoft.com/office/drawing/2014/main" id="{E8B19516-3766-455B-AC63-B94CB370149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476010" y="3209106"/>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B83D1D8F-0B4B-4C6F-BD51-C8E48B6CFFDA}"/>
              </a:ext>
            </a:extLst>
          </p:cNvPr>
          <p:cNvSpPr txBox="1"/>
          <p:nvPr/>
        </p:nvSpPr>
        <p:spPr>
          <a:xfrm>
            <a:off x="765525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2</a:t>
            </a:r>
            <a:endParaRPr lang="en-US" sz="4799" b="1" dirty="0">
              <a:solidFill>
                <a:srgbClr val="4C4845"/>
              </a:solidFill>
              <a:latin typeface="Helvetica"/>
              <a:ea typeface="ＭＳ Ｐゴシック"/>
            </a:endParaRPr>
          </a:p>
        </p:txBody>
      </p:sp>
      <p:sp>
        <p:nvSpPr>
          <p:cNvPr id="36" name="TextBox 35">
            <a:extLst>
              <a:ext uri="{FF2B5EF4-FFF2-40B4-BE49-F238E27FC236}">
                <a16:creationId xmlns:a16="http://schemas.microsoft.com/office/drawing/2014/main" id="{63E3AA47-11A3-4991-97C4-69C993559684}"/>
              </a:ext>
            </a:extLst>
          </p:cNvPr>
          <p:cNvSpPr txBox="1"/>
          <p:nvPr/>
        </p:nvSpPr>
        <p:spPr>
          <a:xfrm>
            <a:off x="1050559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3</a:t>
            </a:r>
            <a:endParaRPr lang="en-US" sz="4799" b="1" dirty="0">
              <a:solidFill>
                <a:srgbClr val="4C4845"/>
              </a:solidFill>
              <a:latin typeface="Helvetica"/>
              <a:ea typeface="ＭＳ Ｐゴシック"/>
            </a:endParaRPr>
          </a:p>
        </p:txBody>
      </p:sp>
      <p:sp>
        <p:nvSpPr>
          <p:cNvPr id="37" name="TextBox 36">
            <a:extLst>
              <a:ext uri="{FF2B5EF4-FFF2-40B4-BE49-F238E27FC236}">
                <a16:creationId xmlns:a16="http://schemas.microsoft.com/office/drawing/2014/main" id="{B5FD81C9-C98E-4F46-B110-481D23A2FAA4}"/>
              </a:ext>
            </a:extLst>
          </p:cNvPr>
          <p:cNvSpPr txBox="1"/>
          <p:nvPr/>
        </p:nvSpPr>
        <p:spPr>
          <a:xfrm>
            <a:off x="1335593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4</a:t>
            </a:r>
            <a:endParaRPr lang="en-US" sz="4799" b="1" dirty="0">
              <a:solidFill>
                <a:srgbClr val="4C4845"/>
              </a:solidFill>
              <a:latin typeface="Helvetica"/>
              <a:ea typeface="ＭＳ Ｐゴシック"/>
            </a:endParaRPr>
          </a:p>
        </p:txBody>
      </p:sp>
      <p:sp>
        <p:nvSpPr>
          <p:cNvPr id="38" name="TextBox 37">
            <a:extLst>
              <a:ext uri="{FF2B5EF4-FFF2-40B4-BE49-F238E27FC236}">
                <a16:creationId xmlns:a16="http://schemas.microsoft.com/office/drawing/2014/main" id="{4F8685BC-2E42-4272-88E4-0EA4065CCAAE}"/>
              </a:ext>
            </a:extLst>
          </p:cNvPr>
          <p:cNvSpPr txBox="1"/>
          <p:nvPr/>
        </p:nvSpPr>
        <p:spPr>
          <a:xfrm>
            <a:off x="16206272" y="5067577"/>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5</a:t>
            </a:r>
          </a:p>
        </p:txBody>
      </p:sp>
      <p:sp>
        <p:nvSpPr>
          <p:cNvPr id="39" name="TextBox 38">
            <a:extLst>
              <a:ext uri="{FF2B5EF4-FFF2-40B4-BE49-F238E27FC236}">
                <a16:creationId xmlns:a16="http://schemas.microsoft.com/office/drawing/2014/main" id="{16A3C9D6-28D1-4161-B737-54F760790955}"/>
              </a:ext>
            </a:extLst>
          </p:cNvPr>
          <p:cNvSpPr txBox="1"/>
          <p:nvPr/>
        </p:nvSpPr>
        <p:spPr>
          <a:xfrm rot="16200000">
            <a:off x="-1098317" y="7376179"/>
            <a:ext cx="4568896" cy="666657"/>
          </a:xfrm>
          <a:prstGeom prst="rect">
            <a:avLst/>
          </a:prstGeom>
          <a:noFill/>
        </p:spPr>
        <p:txBody>
          <a:bodyPr wrap="square" rtlCol="0">
            <a:spAutoFit/>
          </a:bodyPr>
          <a:lstStyle/>
          <a:p>
            <a:pPr marL="0" marR="0" lvl="0" indent="0" algn="ctr" defTabSz="2437790" rtl="0" eaLnBrk="1" fontAlgn="base" latinLnBrk="0" hangingPunct="1">
              <a:lnSpc>
                <a:spcPct val="100000"/>
              </a:lnSpc>
              <a:spcBef>
                <a:spcPct val="0"/>
              </a:spcBef>
              <a:spcAft>
                <a:spcPct val="0"/>
              </a:spcAft>
              <a:buClrTx/>
              <a:buSzTx/>
              <a:buFontTx/>
              <a:buNone/>
              <a:tabLst/>
              <a:defRPr/>
            </a:pPr>
            <a:r>
              <a:rPr lang="en-US" sz="3732" b="1">
                <a:solidFill>
                  <a:schemeClr val="accent1"/>
                </a:solidFill>
                <a:latin typeface="Helvetica"/>
                <a:ea typeface="ＭＳ Ｐゴシック"/>
              </a:rPr>
              <a:t>Product Groups</a:t>
            </a:r>
            <a:endParaRPr kumimoji="0" lang="en-US" sz="3732" b="1" i="0" u="none" strike="noStrike" kern="1200" cap="none" spc="0" normalizeH="0" baseline="0" noProof="0" dirty="0">
              <a:ln>
                <a:noFill/>
              </a:ln>
              <a:solidFill>
                <a:schemeClr val="accent1"/>
              </a:solidFill>
              <a:effectLst/>
              <a:uLnTx/>
              <a:uFillTx/>
              <a:latin typeface="Helvetica"/>
              <a:ea typeface="ＭＳ Ｐゴシック"/>
            </a:endParaRPr>
          </a:p>
        </p:txBody>
      </p:sp>
      <p:sp>
        <p:nvSpPr>
          <p:cNvPr id="40" name="Oval 39">
            <a:extLst>
              <a:ext uri="{FF2B5EF4-FFF2-40B4-BE49-F238E27FC236}">
                <a16:creationId xmlns:a16="http://schemas.microsoft.com/office/drawing/2014/main" id="{AFF8754F-6D4C-45D6-97FC-93D6000A34B2}"/>
              </a:ext>
            </a:extLst>
          </p:cNvPr>
          <p:cNvSpPr/>
          <p:nvPr/>
        </p:nvSpPr>
        <p:spPr>
          <a:xfrm>
            <a:off x="2303723" y="5831875"/>
            <a:ext cx="1071309" cy="101665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A</a:t>
            </a:r>
          </a:p>
        </p:txBody>
      </p:sp>
      <p:sp>
        <p:nvSpPr>
          <p:cNvPr id="41" name="Oval 40">
            <a:extLst>
              <a:ext uri="{FF2B5EF4-FFF2-40B4-BE49-F238E27FC236}">
                <a16:creationId xmlns:a16="http://schemas.microsoft.com/office/drawing/2014/main" id="{8845D198-3016-43C4-B1C6-81F9F243CA12}"/>
              </a:ext>
            </a:extLst>
          </p:cNvPr>
          <p:cNvSpPr/>
          <p:nvPr/>
        </p:nvSpPr>
        <p:spPr>
          <a:xfrm>
            <a:off x="2303723" y="7218929"/>
            <a:ext cx="1071309" cy="92462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rPr>
              <a:t>B</a:t>
            </a:r>
            <a:endParaRPr lang="en-US" sz="4000" b="1" dirty="0">
              <a:solidFill>
                <a:schemeClr val="bg1"/>
              </a:solidFill>
            </a:endParaRPr>
          </a:p>
        </p:txBody>
      </p:sp>
      <p:sp>
        <p:nvSpPr>
          <p:cNvPr id="42" name="Oval 41">
            <a:extLst>
              <a:ext uri="{FF2B5EF4-FFF2-40B4-BE49-F238E27FC236}">
                <a16:creationId xmlns:a16="http://schemas.microsoft.com/office/drawing/2014/main" id="{E63754F7-AB45-42CF-A2BD-CDFF1F3730D0}"/>
              </a:ext>
            </a:extLst>
          </p:cNvPr>
          <p:cNvSpPr/>
          <p:nvPr/>
        </p:nvSpPr>
        <p:spPr>
          <a:xfrm>
            <a:off x="2303723" y="8578015"/>
            <a:ext cx="1071309" cy="9246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rPr>
              <a:t>C</a:t>
            </a:r>
            <a:endParaRPr lang="en-US" sz="4000" b="1" dirty="0">
              <a:solidFill>
                <a:schemeClr val="bg1"/>
              </a:solidFill>
            </a:endParaRPr>
          </a:p>
        </p:txBody>
      </p:sp>
      <p:sp>
        <p:nvSpPr>
          <p:cNvPr id="72" name="Rectangle 71">
            <a:extLst>
              <a:ext uri="{FF2B5EF4-FFF2-40B4-BE49-F238E27FC236}">
                <a16:creationId xmlns:a16="http://schemas.microsoft.com/office/drawing/2014/main" id="{155C5AAC-F55F-430D-96CB-2D0A9E4561E6}"/>
              </a:ext>
            </a:extLst>
          </p:cNvPr>
          <p:cNvSpPr/>
          <p:nvPr/>
        </p:nvSpPr>
        <p:spPr>
          <a:xfrm>
            <a:off x="13016122" y="6956000"/>
            <a:ext cx="1327863" cy="1477328"/>
          </a:xfrm>
          <a:prstGeom prst="rect">
            <a:avLst/>
          </a:prstGeom>
          <a:noFill/>
        </p:spPr>
        <p:txBody>
          <a:bodyPr wrap="square" lIns="91440" tIns="45720" rIns="91440" bIns="45720">
            <a:spAutoFit/>
          </a:bodyPr>
          <a:lstStyle/>
          <a:p>
            <a:pPr algn="ctr"/>
            <a:r>
              <a:rPr lang="en-US" sz="9000" b="1" cap="none" spc="0">
                <a:ln w="22225">
                  <a:solidFill>
                    <a:schemeClr val="accent2"/>
                  </a:solidFill>
                  <a:prstDash val="solid"/>
                </a:ln>
                <a:solidFill>
                  <a:schemeClr val="accent2">
                    <a:lumMod val="40000"/>
                    <a:lumOff val="60000"/>
                  </a:schemeClr>
                </a:solidFill>
                <a:effectLst/>
                <a:sym typeface="Wingdings" panose="05000000000000000000" pitchFamily="2" charset="2"/>
              </a:rPr>
              <a:t></a:t>
            </a:r>
            <a:endParaRPr lang="en-US" sz="9000" b="1" cap="none" spc="0">
              <a:ln w="22225">
                <a:solidFill>
                  <a:schemeClr val="accent2"/>
                </a:solidFill>
                <a:prstDash val="solid"/>
              </a:ln>
              <a:solidFill>
                <a:schemeClr val="accent2">
                  <a:lumMod val="40000"/>
                  <a:lumOff val="60000"/>
                </a:schemeClr>
              </a:solidFill>
              <a:effectLst/>
            </a:endParaRPr>
          </a:p>
        </p:txBody>
      </p:sp>
      <p:sp>
        <p:nvSpPr>
          <p:cNvPr id="74" name="Multiplication Sign 73">
            <a:extLst>
              <a:ext uri="{FF2B5EF4-FFF2-40B4-BE49-F238E27FC236}">
                <a16:creationId xmlns:a16="http://schemas.microsoft.com/office/drawing/2014/main" id="{74BB73DC-BAF9-4DE3-8AEB-20C9D434FAD0}"/>
              </a:ext>
            </a:extLst>
          </p:cNvPr>
          <p:cNvSpPr/>
          <p:nvPr/>
        </p:nvSpPr>
        <p:spPr>
          <a:xfrm rot="5400000">
            <a:off x="4823100" y="5857248"/>
            <a:ext cx="1206182" cy="870489"/>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Rectangle 75">
            <a:extLst>
              <a:ext uri="{FF2B5EF4-FFF2-40B4-BE49-F238E27FC236}">
                <a16:creationId xmlns:a16="http://schemas.microsoft.com/office/drawing/2014/main" id="{0783634B-70DC-425D-8E2A-4C98CF8EC021}"/>
              </a:ext>
            </a:extLst>
          </p:cNvPr>
          <p:cNvSpPr/>
          <p:nvPr/>
        </p:nvSpPr>
        <p:spPr>
          <a:xfrm>
            <a:off x="4802403" y="8339256"/>
            <a:ext cx="1357304" cy="1477328"/>
          </a:xfrm>
          <a:prstGeom prst="rect">
            <a:avLst/>
          </a:prstGeom>
          <a:noFill/>
          <a:ln>
            <a:noFill/>
          </a:ln>
        </p:spPr>
        <p:txBody>
          <a:bodyPr wrap="square" lIns="91440" tIns="45720" rIns="91440" bIns="45720">
            <a:spAutoFit/>
          </a:bodyPr>
          <a:lstStyle/>
          <a:p>
            <a:pPr algn="ctr"/>
            <a:r>
              <a:rPr lang="en-US" sz="9000" b="1">
                <a:ln w="22225">
                  <a:noFill/>
                  <a:prstDash val="solid"/>
                </a:ln>
                <a:solidFill>
                  <a:schemeClr val="accent3"/>
                </a:solidFill>
                <a:sym typeface="Wingdings" panose="05000000000000000000" pitchFamily="2" charset="2"/>
              </a:rPr>
              <a:t></a:t>
            </a:r>
            <a:endParaRPr lang="en-US" sz="9000" b="1">
              <a:ln w="22225">
                <a:noFill/>
                <a:prstDash val="solid"/>
              </a:ln>
              <a:solidFill>
                <a:schemeClr val="accent3"/>
              </a:solidFill>
            </a:endParaRPr>
          </a:p>
        </p:txBody>
      </p:sp>
      <p:sp>
        <p:nvSpPr>
          <p:cNvPr id="78" name="Multiplication Sign 77">
            <a:extLst>
              <a:ext uri="{FF2B5EF4-FFF2-40B4-BE49-F238E27FC236}">
                <a16:creationId xmlns:a16="http://schemas.microsoft.com/office/drawing/2014/main" id="{36069969-7A91-4B40-98C7-5384836C83E0}"/>
              </a:ext>
            </a:extLst>
          </p:cNvPr>
          <p:cNvSpPr/>
          <p:nvPr/>
        </p:nvSpPr>
        <p:spPr>
          <a:xfrm rot="5400000">
            <a:off x="4856552" y="7123847"/>
            <a:ext cx="1206182" cy="87048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Multiplication Sign 78">
            <a:extLst>
              <a:ext uri="{FF2B5EF4-FFF2-40B4-BE49-F238E27FC236}">
                <a16:creationId xmlns:a16="http://schemas.microsoft.com/office/drawing/2014/main" id="{24F75F40-53A2-4213-8AA7-8751D63052CC}"/>
              </a:ext>
            </a:extLst>
          </p:cNvPr>
          <p:cNvSpPr/>
          <p:nvPr/>
        </p:nvSpPr>
        <p:spPr>
          <a:xfrm rot="5400000">
            <a:off x="7418987" y="8507103"/>
            <a:ext cx="1206182" cy="870489"/>
          </a:xfrm>
          <a:prstGeom prst="mathMultipl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Rectangle 82">
            <a:extLst>
              <a:ext uri="{FF2B5EF4-FFF2-40B4-BE49-F238E27FC236}">
                <a16:creationId xmlns:a16="http://schemas.microsoft.com/office/drawing/2014/main" id="{DEF691BB-8EF7-45DB-B742-E220C5CA7672}"/>
              </a:ext>
            </a:extLst>
          </p:cNvPr>
          <p:cNvSpPr/>
          <p:nvPr/>
        </p:nvSpPr>
        <p:spPr>
          <a:xfrm>
            <a:off x="7633932" y="5689401"/>
            <a:ext cx="876476" cy="1323439"/>
          </a:xfrm>
          <a:prstGeom prst="rect">
            <a:avLst/>
          </a:prstGeom>
          <a:noFill/>
        </p:spPr>
        <p:txBody>
          <a:bodyPr wrap="square" lIns="91440" tIns="45720" rIns="91440" bIns="45720">
            <a:spAutoFit/>
          </a:bodyPr>
          <a:lstStyle/>
          <a:p>
            <a:pPr algn="ctr"/>
            <a:r>
              <a:rPr lang="en-US" sz="8000" b="1">
                <a:ln w="22225">
                  <a:solidFill>
                    <a:schemeClr val="accent2"/>
                  </a:solidFill>
                  <a:prstDash val="solid"/>
                </a:ln>
                <a:solidFill>
                  <a:srgbClr val="00B050"/>
                </a:solidFill>
                <a:sym typeface="Wingdings" panose="05000000000000000000" pitchFamily="2" charset="2"/>
              </a:rPr>
              <a:t></a:t>
            </a:r>
            <a:endParaRPr lang="en-US" sz="8000" b="1">
              <a:ln w="22225">
                <a:solidFill>
                  <a:schemeClr val="accent2"/>
                </a:solidFill>
                <a:prstDash val="solid"/>
              </a:ln>
              <a:solidFill>
                <a:srgbClr val="00B050"/>
              </a:solidFill>
            </a:endParaRPr>
          </a:p>
        </p:txBody>
      </p:sp>
      <p:sp>
        <p:nvSpPr>
          <p:cNvPr id="89" name="TextBox 88">
            <a:extLst>
              <a:ext uri="{FF2B5EF4-FFF2-40B4-BE49-F238E27FC236}">
                <a16:creationId xmlns:a16="http://schemas.microsoft.com/office/drawing/2014/main" id="{1B461E0B-9274-4FDF-AE3A-BC2CAC3D9653}"/>
              </a:ext>
            </a:extLst>
          </p:cNvPr>
          <p:cNvSpPr txBox="1"/>
          <p:nvPr/>
        </p:nvSpPr>
        <p:spPr>
          <a:xfrm>
            <a:off x="603183" y="9972127"/>
            <a:ext cx="18635638" cy="2308324"/>
          </a:xfrm>
          <a:prstGeom prst="rect">
            <a:avLst/>
          </a:prstGeom>
          <a:noFill/>
        </p:spPr>
        <p:txBody>
          <a:bodyPr wrap="square" numCol="1" rtlCol="0">
            <a:spAutoFit/>
          </a:bodyPr>
          <a:lstStyle/>
          <a:p>
            <a:pPr marL="571500" indent="-571500" defTabSz="2437790" fontAlgn="base">
              <a:spcBef>
                <a:spcPct val="0"/>
              </a:spcBef>
              <a:spcAft>
                <a:spcPct val="0"/>
              </a:spcAft>
              <a:buFont typeface="Wingdings" panose="05000000000000000000" pitchFamily="2" charset="2"/>
              <a:buChar char="v"/>
            </a:pPr>
            <a:r>
              <a:rPr lang="en-US" sz="3600" b="1">
                <a:solidFill>
                  <a:srgbClr val="4C4845"/>
                </a:solidFill>
                <a:latin typeface="Helvetica"/>
                <a:ea typeface="ＭＳ Ｐゴシック"/>
              </a:rPr>
              <a:t>The Causal Impact matching process in contrast allows for more flexibility. </a:t>
            </a:r>
          </a:p>
          <a:p>
            <a:pPr marL="571500" indent="-571500" defTabSz="2437790" fontAlgn="base">
              <a:spcBef>
                <a:spcPct val="0"/>
              </a:spcBef>
              <a:spcAft>
                <a:spcPct val="0"/>
              </a:spcAft>
              <a:buFont typeface="Wingdings" panose="05000000000000000000" pitchFamily="2" charset="2"/>
              <a:buChar char="v"/>
            </a:pPr>
            <a:r>
              <a:rPr lang="en-US" sz="3600" b="1">
                <a:solidFill>
                  <a:srgbClr val="4C4845"/>
                </a:solidFill>
                <a:latin typeface="Helvetica"/>
                <a:ea typeface="ＭＳ Ｐゴシック"/>
              </a:rPr>
              <a:t>Each Control Store is weighted based on how strong its relation is to the Test store(s). For example, for Product Group A, Control 2 may be 60% and Control 4 may be 40% because Control 2 is a much stronger match then Control 4</a:t>
            </a:r>
          </a:p>
        </p:txBody>
      </p:sp>
      <p:sp>
        <p:nvSpPr>
          <p:cNvPr id="45" name="Multiplication Sign 44">
            <a:extLst>
              <a:ext uri="{FF2B5EF4-FFF2-40B4-BE49-F238E27FC236}">
                <a16:creationId xmlns:a16="http://schemas.microsoft.com/office/drawing/2014/main" id="{147EE4AB-A6C8-454E-8C21-3E0AC2C8600E}"/>
              </a:ext>
            </a:extLst>
          </p:cNvPr>
          <p:cNvSpPr/>
          <p:nvPr/>
        </p:nvSpPr>
        <p:spPr>
          <a:xfrm rot="5400000">
            <a:off x="7368002" y="7123847"/>
            <a:ext cx="1206182" cy="87048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6" name="Rectangle 45">
            <a:extLst>
              <a:ext uri="{FF2B5EF4-FFF2-40B4-BE49-F238E27FC236}">
                <a16:creationId xmlns:a16="http://schemas.microsoft.com/office/drawing/2014/main" id="{899D7181-48FC-46FF-B193-9A5570CBAA48}"/>
              </a:ext>
            </a:extLst>
          </p:cNvPr>
          <p:cNvSpPr/>
          <p:nvPr/>
        </p:nvSpPr>
        <p:spPr>
          <a:xfrm>
            <a:off x="10193602" y="6956000"/>
            <a:ext cx="1327863" cy="1477328"/>
          </a:xfrm>
          <a:prstGeom prst="rect">
            <a:avLst/>
          </a:prstGeom>
          <a:noFill/>
        </p:spPr>
        <p:txBody>
          <a:bodyPr wrap="square" lIns="91440" tIns="45720" rIns="91440" bIns="45720">
            <a:spAutoFit/>
          </a:bodyPr>
          <a:lstStyle/>
          <a:p>
            <a:pPr algn="ctr"/>
            <a:r>
              <a:rPr lang="en-US" sz="9000" b="1" cap="none" spc="0">
                <a:ln w="22225">
                  <a:solidFill>
                    <a:schemeClr val="accent2"/>
                  </a:solidFill>
                  <a:prstDash val="solid"/>
                </a:ln>
                <a:solidFill>
                  <a:schemeClr val="accent2">
                    <a:lumMod val="40000"/>
                    <a:lumOff val="60000"/>
                  </a:schemeClr>
                </a:solidFill>
                <a:effectLst/>
                <a:sym typeface="Wingdings" panose="05000000000000000000" pitchFamily="2" charset="2"/>
              </a:rPr>
              <a:t></a:t>
            </a:r>
            <a:endParaRPr lang="en-US" sz="9000" b="1" cap="none" spc="0">
              <a:ln w="22225">
                <a:solidFill>
                  <a:schemeClr val="accent2"/>
                </a:solidFill>
                <a:prstDash val="solid"/>
              </a:ln>
              <a:solidFill>
                <a:schemeClr val="accent2">
                  <a:lumMod val="40000"/>
                  <a:lumOff val="60000"/>
                </a:schemeClr>
              </a:solidFill>
              <a:effectLst/>
            </a:endParaRPr>
          </a:p>
        </p:txBody>
      </p:sp>
      <p:sp>
        <p:nvSpPr>
          <p:cNvPr id="47" name="Multiplication Sign 46">
            <a:extLst>
              <a:ext uri="{FF2B5EF4-FFF2-40B4-BE49-F238E27FC236}">
                <a16:creationId xmlns:a16="http://schemas.microsoft.com/office/drawing/2014/main" id="{05A0C334-2F9E-49C6-8EC4-3DB7939BC714}"/>
              </a:ext>
            </a:extLst>
          </p:cNvPr>
          <p:cNvSpPr/>
          <p:nvPr/>
        </p:nvSpPr>
        <p:spPr>
          <a:xfrm rot="5400000">
            <a:off x="10297939" y="5857248"/>
            <a:ext cx="1206182" cy="870489"/>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Multiplication Sign 47">
            <a:extLst>
              <a:ext uri="{FF2B5EF4-FFF2-40B4-BE49-F238E27FC236}">
                <a16:creationId xmlns:a16="http://schemas.microsoft.com/office/drawing/2014/main" id="{C6FD8FB9-988C-482D-8694-5CE5A079D5DC}"/>
              </a:ext>
            </a:extLst>
          </p:cNvPr>
          <p:cNvSpPr/>
          <p:nvPr/>
        </p:nvSpPr>
        <p:spPr>
          <a:xfrm rot="5400000">
            <a:off x="10228666" y="8507103"/>
            <a:ext cx="1206182" cy="870489"/>
          </a:xfrm>
          <a:prstGeom prst="mathMultipl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Rectangle 48">
            <a:extLst>
              <a:ext uri="{FF2B5EF4-FFF2-40B4-BE49-F238E27FC236}">
                <a16:creationId xmlns:a16="http://schemas.microsoft.com/office/drawing/2014/main" id="{AB5C6633-4FA9-4810-A451-115F8DF86E9E}"/>
              </a:ext>
            </a:extLst>
          </p:cNvPr>
          <p:cNvSpPr/>
          <p:nvPr/>
        </p:nvSpPr>
        <p:spPr>
          <a:xfrm>
            <a:off x="13200211" y="5689401"/>
            <a:ext cx="876476" cy="1323439"/>
          </a:xfrm>
          <a:prstGeom prst="rect">
            <a:avLst/>
          </a:prstGeom>
          <a:noFill/>
        </p:spPr>
        <p:txBody>
          <a:bodyPr wrap="square" lIns="91440" tIns="45720" rIns="91440" bIns="45720">
            <a:spAutoFit/>
          </a:bodyPr>
          <a:lstStyle/>
          <a:p>
            <a:pPr algn="ctr"/>
            <a:r>
              <a:rPr lang="en-US" sz="8000" b="1">
                <a:ln w="22225">
                  <a:solidFill>
                    <a:schemeClr val="accent2"/>
                  </a:solidFill>
                  <a:prstDash val="solid"/>
                </a:ln>
                <a:solidFill>
                  <a:srgbClr val="00B050"/>
                </a:solidFill>
                <a:sym typeface="Wingdings" panose="05000000000000000000" pitchFamily="2" charset="2"/>
              </a:rPr>
              <a:t></a:t>
            </a:r>
            <a:endParaRPr lang="en-US" sz="8000" b="1">
              <a:ln w="22225">
                <a:solidFill>
                  <a:schemeClr val="accent2"/>
                </a:solidFill>
                <a:prstDash val="solid"/>
              </a:ln>
              <a:solidFill>
                <a:srgbClr val="00B050"/>
              </a:solidFill>
            </a:endParaRPr>
          </a:p>
        </p:txBody>
      </p:sp>
      <p:sp>
        <p:nvSpPr>
          <p:cNvPr id="50" name="Multiplication Sign 49">
            <a:extLst>
              <a:ext uri="{FF2B5EF4-FFF2-40B4-BE49-F238E27FC236}">
                <a16:creationId xmlns:a16="http://schemas.microsoft.com/office/drawing/2014/main" id="{F02CACE1-00A9-4054-A81E-6AD7D25FB773}"/>
              </a:ext>
            </a:extLst>
          </p:cNvPr>
          <p:cNvSpPr/>
          <p:nvPr/>
        </p:nvSpPr>
        <p:spPr>
          <a:xfrm rot="5400000">
            <a:off x="12946905" y="8507103"/>
            <a:ext cx="1206182" cy="870489"/>
          </a:xfrm>
          <a:prstGeom prst="mathMultiply">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Multiplication Sign 50">
            <a:extLst>
              <a:ext uri="{FF2B5EF4-FFF2-40B4-BE49-F238E27FC236}">
                <a16:creationId xmlns:a16="http://schemas.microsoft.com/office/drawing/2014/main" id="{B05E82BF-E3F5-4869-83A7-8D3CE8DADEDA}"/>
              </a:ext>
            </a:extLst>
          </p:cNvPr>
          <p:cNvSpPr/>
          <p:nvPr/>
        </p:nvSpPr>
        <p:spPr>
          <a:xfrm rot="5400000">
            <a:off x="15817098" y="7123847"/>
            <a:ext cx="1206182" cy="87048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Multiplication Sign 51">
            <a:extLst>
              <a:ext uri="{FF2B5EF4-FFF2-40B4-BE49-F238E27FC236}">
                <a16:creationId xmlns:a16="http://schemas.microsoft.com/office/drawing/2014/main" id="{F98369E9-4E4E-415F-A00E-2BD903074973}"/>
              </a:ext>
            </a:extLst>
          </p:cNvPr>
          <p:cNvSpPr/>
          <p:nvPr/>
        </p:nvSpPr>
        <p:spPr>
          <a:xfrm rot="5400000">
            <a:off x="15772777" y="5857248"/>
            <a:ext cx="1206182" cy="870489"/>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Rectangle 52">
            <a:extLst>
              <a:ext uri="{FF2B5EF4-FFF2-40B4-BE49-F238E27FC236}">
                <a16:creationId xmlns:a16="http://schemas.microsoft.com/office/drawing/2014/main" id="{218273C0-58CA-4881-B4F9-0008422D21D7}"/>
              </a:ext>
            </a:extLst>
          </p:cNvPr>
          <p:cNvSpPr/>
          <p:nvPr/>
        </p:nvSpPr>
        <p:spPr>
          <a:xfrm>
            <a:off x="15741550" y="8339256"/>
            <a:ext cx="1357304" cy="1477328"/>
          </a:xfrm>
          <a:prstGeom prst="rect">
            <a:avLst/>
          </a:prstGeom>
          <a:noFill/>
          <a:ln>
            <a:noFill/>
          </a:ln>
        </p:spPr>
        <p:txBody>
          <a:bodyPr wrap="square" lIns="91440" tIns="45720" rIns="91440" bIns="45720">
            <a:spAutoFit/>
          </a:bodyPr>
          <a:lstStyle/>
          <a:p>
            <a:pPr algn="ctr"/>
            <a:r>
              <a:rPr lang="en-US" sz="9000" b="1">
                <a:ln w="22225">
                  <a:noFill/>
                  <a:prstDash val="solid"/>
                </a:ln>
                <a:solidFill>
                  <a:schemeClr val="accent3"/>
                </a:solidFill>
                <a:sym typeface="Wingdings" panose="05000000000000000000" pitchFamily="2" charset="2"/>
              </a:rPr>
              <a:t></a:t>
            </a:r>
            <a:endParaRPr lang="en-US" sz="9000" b="1">
              <a:ln w="22225">
                <a:noFill/>
                <a:prstDash val="solid"/>
              </a:ln>
              <a:solidFill>
                <a:schemeClr val="accent3"/>
              </a:solidFill>
            </a:endParaRPr>
          </a:p>
        </p:txBody>
      </p:sp>
      <p:sp>
        <p:nvSpPr>
          <p:cNvPr id="43" name="Oval 42">
            <a:extLst>
              <a:ext uri="{FF2B5EF4-FFF2-40B4-BE49-F238E27FC236}">
                <a16:creationId xmlns:a16="http://schemas.microsoft.com/office/drawing/2014/main" id="{70A16418-3ECF-4B6A-B690-4408D334B1BC}"/>
              </a:ext>
            </a:extLst>
          </p:cNvPr>
          <p:cNvSpPr/>
          <p:nvPr/>
        </p:nvSpPr>
        <p:spPr>
          <a:xfrm>
            <a:off x="17541375" y="5944835"/>
            <a:ext cx="759571" cy="6666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A</a:t>
            </a:r>
          </a:p>
        </p:txBody>
      </p:sp>
      <p:sp>
        <p:nvSpPr>
          <p:cNvPr id="44" name="TextBox 43">
            <a:extLst>
              <a:ext uri="{FF2B5EF4-FFF2-40B4-BE49-F238E27FC236}">
                <a16:creationId xmlns:a16="http://schemas.microsoft.com/office/drawing/2014/main" id="{D08F3656-8550-4654-A365-CB12467AB9CD}"/>
              </a:ext>
            </a:extLst>
          </p:cNvPr>
          <p:cNvSpPr txBox="1"/>
          <p:nvPr/>
        </p:nvSpPr>
        <p:spPr>
          <a:xfrm>
            <a:off x="19115589" y="5826680"/>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2</a:t>
            </a:r>
            <a:endParaRPr lang="en-US" sz="4799" b="1" dirty="0">
              <a:solidFill>
                <a:srgbClr val="4C4845"/>
              </a:solidFill>
              <a:latin typeface="Helvetica"/>
              <a:ea typeface="ＭＳ Ｐゴシック"/>
            </a:endParaRPr>
          </a:p>
        </p:txBody>
      </p:sp>
      <p:sp>
        <p:nvSpPr>
          <p:cNvPr id="55" name="TextBox 54">
            <a:extLst>
              <a:ext uri="{FF2B5EF4-FFF2-40B4-BE49-F238E27FC236}">
                <a16:creationId xmlns:a16="http://schemas.microsoft.com/office/drawing/2014/main" id="{2A6957D0-343A-4663-B9AD-2E67280F0D65}"/>
              </a:ext>
            </a:extLst>
          </p:cNvPr>
          <p:cNvSpPr txBox="1"/>
          <p:nvPr/>
        </p:nvSpPr>
        <p:spPr>
          <a:xfrm>
            <a:off x="20400710" y="5826680"/>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4</a:t>
            </a:r>
            <a:endParaRPr lang="en-US" sz="4799" b="1" dirty="0">
              <a:solidFill>
                <a:srgbClr val="4C4845"/>
              </a:solidFill>
              <a:latin typeface="Helvetica"/>
              <a:ea typeface="ＭＳ Ｐゴシック"/>
            </a:endParaRPr>
          </a:p>
        </p:txBody>
      </p:sp>
      <p:sp>
        <p:nvSpPr>
          <p:cNvPr id="56" name="TextBox 55">
            <a:extLst>
              <a:ext uri="{FF2B5EF4-FFF2-40B4-BE49-F238E27FC236}">
                <a16:creationId xmlns:a16="http://schemas.microsoft.com/office/drawing/2014/main" id="{E92E2155-ED9D-475A-9F37-5280B8123EC0}"/>
              </a:ext>
            </a:extLst>
          </p:cNvPr>
          <p:cNvSpPr txBox="1"/>
          <p:nvPr/>
        </p:nvSpPr>
        <p:spPr>
          <a:xfrm>
            <a:off x="18010140" y="5944835"/>
            <a:ext cx="1327863" cy="646331"/>
          </a:xfrm>
          <a:prstGeom prst="rect">
            <a:avLst/>
          </a:prstGeom>
          <a:noFill/>
        </p:spPr>
        <p:txBody>
          <a:bodyPr wrap="square" numCol="1" rtlCol="0">
            <a:spAutoFit/>
          </a:bodyPr>
          <a:lstStyle/>
          <a:p>
            <a:pPr algn="ctr" defTabSz="2437790" fontAlgn="base">
              <a:spcBef>
                <a:spcPct val="0"/>
              </a:spcBef>
              <a:spcAft>
                <a:spcPct val="0"/>
              </a:spcAft>
            </a:pPr>
            <a:r>
              <a:rPr lang="en-US" sz="3600" b="1">
                <a:solidFill>
                  <a:srgbClr val="4C4845"/>
                </a:solidFill>
                <a:latin typeface="Helvetica"/>
                <a:ea typeface="ＭＳ Ｐゴシック"/>
              </a:rPr>
              <a:t>=</a:t>
            </a:r>
            <a:endParaRPr lang="en-US" sz="3600" b="1" dirty="0">
              <a:solidFill>
                <a:srgbClr val="4C4845"/>
              </a:solidFill>
              <a:latin typeface="Helvetica"/>
              <a:ea typeface="ＭＳ Ｐゴシック"/>
            </a:endParaRPr>
          </a:p>
        </p:txBody>
      </p:sp>
      <p:sp>
        <p:nvSpPr>
          <p:cNvPr id="57" name="TextBox 56">
            <a:extLst>
              <a:ext uri="{FF2B5EF4-FFF2-40B4-BE49-F238E27FC236}">
                <a16:creationId xmlns:a16="http://schemas.microsoft.com/office/drawing/2014/main" id="{6D0B69B9-0850-4535-AB6F-5D771C46B735}"/>
              </a:ext>
            </a:extLst>
          </p:cNvPr>
          <p:cNvSpPr txBox="1"/>
          <p:nvPr/>
        </p:nvSpPr>
        <p:spPr>
          <a:xfrm>
            <a:off x="18057162" y="7271974"/>
            <a:ext cx="1327863" cy="646331"/>
          </a:xfrm>
          <a:prstGeom prst="rect">
            <a:avLst/>
          </a:prstGeom>
          <a:noFill/>
        </p:spPr>
        <p:txBody>
          <a:bodyPr wrap="square" numCol="1" rtlCol="0">
            <a:spAutoFit/>
          </a:bodyPr>
          <a:lstStyle/>
          <a:p>
            <a:pPr algn="ctr" defTabSz="2437790" fontAlgn="base">
              <a:spcBef>
                <a:spcPct val="0"/>
              </a:spcBef>
              <a:spcAft>
                <a:spcPct val="0"/>
              </a:spcAft>
            </a:pPr>
            <a:r>
              <a:rPr lang="en-US" sz="3600" b="1">
                <a:solidFill>
                  <a:srgbClr val="4C4845"/>
                </a:solidFill>
                <a:latin typeface="Helvetica"/>
                <a:ea typeface="ＭＳ Ｐゴシック"/>
              </a:rPr>
              <a:t>=</a:t>
            </a:r>
            <a:endParaRPr lang="en-US" sz="3600" b="1" dirty="0">
              <a:solidFill>
                <a:srgbClr val="4C4845"/>
              </a:solidFill>
              <a:latin typeface="Helvetica"/>
              <a:ea typeface="ＭＳ Ｐゴシック"/>
            </a:endParaRPr>
          </a:p>
        </p:txBody>
      </p:sp>
      <p:sp>
        <p:nvSpPr>
          <p:cNvPr id="58" name="Oval 57">
            <a:extLst>
              <a:ext uri="{FF2B5EF4-FFF2-40B4-BE49-F238E27FC236}">
                <a16:creationId xmlns:a16="http://schemas.microsoft.com/office/drawing/2014/main" id="{CB8A8702-3A2F-48DD-A91E-54CB44BB8985}"/>
              </a:ext>
            </a:extLst>
          </p:cNvPr>
          <p:cNvSpPr/>
          <p:nvPr/>
        </p:nvSpPr>
        <p:spPr>
          <a:xfrm>
            <a:off x="17541375" y="7219148"/>
            <a:ext cx="759571" cy="66665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rPr>
              <a:t>B</a:t>
            </a:r>
            <a:endParaRPr lang="en-US" sz="4000" b="1" dirty="0">
              <a:solidFill>
                <a:schemeClr val="bg1"/>
              </a:solidFill>
            </a:endParaRPr>
          </a:p>
        </p:txBody>
      </p:sp>
      <p:sp>
        <p:nvSpPr>
          <p:cNvPr id="59" name="TextBox 58">
            <a:extLst>
              <a:ext uri="{FF2B5EF4-FFF2-40B4-BE49-F238E27FC236}">
                <a16:creationId xmlns:a16="http://schemas.microsoft.com/office/drawing/2014/main" id="{07644842-A760-41A1-B9AA-36C60445CEDB}"/>
              </a:ext>
            </a:extLst>
          </p:cNvPr>
          <p:cNvSpPr txBox="1"/>
          <p:nvPr/>
        </p:nvSpPr>
        <p:spPr>
          <a:xfrm>
            <a:off x="19118213" y="7050591"/>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3</a:t>
            </a:r>
            <a:endParaRPr lang="en-US" sz="4799" b="1" dirty="0">
              <a:solidFill>
                <a:srgbClr val="4C4845"/>
              </a:solidFill>
              <a:latin typeface="Helvetica"/>
              <a:ea typeface="ＭＳ Ｐゴシック"/>
            </a:endParaRPr>
          </a:p>
        </p:txBody>
      </p:sp>
      <p:sp>
        <p:nvSpPr>
          <p:cNvPr id="60" name="TextBox 59">
            <a:extLst>
              <a:ext uri="{FF2B5EF4-FFF2-40B4-BE49-F238E27FC236}">
                <a16:creationId xmlns:a16="http://schemas.microsoft.com/office/drawing/2014/main" id="{A33BB782-9564-4614-8924-BAE975C035C9}"/>
              </a:ext>
            </a:extLst>
          </p:cNvPr>
          <p:cNvSpPr txBox="1"/>
          <p:nvPr/>
        </p:nvSpPr>
        <p:spPr>
          <a:xfrm>
            <a:off x="20429721" y="7058034"/>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4</a:t>
            </a:r>
            <a:endParaRPr lang="en-US" sz="4799" b="1" dirty="0">
              <a:solidFill>
                <a:srgbClr val="4C4845"/>
              </a:solidFill>
              <a:latin typeface="Helvetica"/>
              <a:ea typeface="ＭＳ Ｐゴシック"/>
            </a:endParaRPr>
          </a:p>
        </p:txBody>
      </p:sp>
      <p:sp>
        <p:nvSpPr>
          <p:cNvPr id="61" name="TextBox 60">
            <a:extLst>
              <a:ext uri="{FF2B5EF4-FFF2-40B4-BE49-F238E27FC236}">
                <a16:creationId xmlns:a16="http://schemas.microsoft.com/office/drawing/2014/main" id="{20D9739D-E24E-45E0-B3B1-013D79F51F37}"/>
              </a:ext>
            </a:extLst>
          </p:cNvPr>
          <p:cNvSpPr txBox="1"/>
          <p:nvPr/>
        </p:nvSpPr>
        <p:spPr>
          <a:xfrm>
            <a:off x="19322937" y="5934341"/>
            <a:ext cx="1327863" cy="646331"/>
          </a:xfrm>
          <a:prstGeom prst="rect">
            <a:avLst/>
          </a:prstGeom>
          <a:noFill/>
        </p:spPr>
        <p:txBody>
          <a:bodyPr wrap="square" numCol="1" rtlCol="0">
            <a:spAutoFit/>
          </a:bodyPr>
          <a:lstStyle/>
          <a:p>
            <a:pPr algn="ctr" defTabSz="2437790" fontAlgn="base">
              <a:spcBef>
                <a:spcPct val="0"/>
              </a:spcBef>
              <a:spcAft>
                <a:spcPct val="0"/>
              </a:spcAft>
            </a:pPr>
            <a:r>
              <a:rPr lang="en-US" sz="3600" b="1">
                <a:solidFill>
                  <a:srgbClr val="4C4845"/>
                </a:solidFill>
                <a:latin typeface="Helvetica"/>
                <a:ea typeface="ＭＳ Ｐゴシック"/>
              </a:rPr>
              <a:t>&amp;</a:t>
            </a:r>
            <a:endParaRPr lang="en-US" sz="3600" b="1" dirty="0">
              <a:solidFill>
                <a:srgbClr val="4C4845"/>
              </a:solidFill>
              <a:latin typeface="Helvetica"/>
              <a:ea typeface="ＭＳ Ｐゴシック"/>
            </a:endParaRPr>
          </a:p>
        </p:txBody>
      </p:sp>
      <p:sp>
        <p:nvSpPr>
          <p:cNvPr id="62" name="TextBox 61">
            <a:extLst>
              <a:ext uri="{FF2B5EF4-FFF2-40B4-BE49-F238E27FC236}">
                <a16:creationId xmlns:a16="http://schemas.microsoft.com/office/drawing/2014/main" id="{58833C8E-374E-4BC5-A097-F6024FFA83A1}"/>
              </a:ext>
            </a:extLst>
          </p:cNvPr>
          <p:cNvSpPr txBox="1"/>
          <p:nvPr/>
        </p:nvSpPr>
        <p:spPr>
          <a:xfrm>
            <a:off x="19361997" y="7185809"/>
            <a:ext cx="1327863" cy="646331"/>
          </a:xfrm>
          <a:prstGeom prst="rect">
            <a:avLst/>
          </a:prstGeom>
          <a:noFill/>
        </p:spPr>
        <p:txBody>
          <a:bodyPr wrap="square" numCol="1" rtlCol="0">
            <a:spAutoFit/>
          </a:bodyPr>
          <a:lstStyle/>
          <a:p>
            <a:pPr algn="ctr" defTabSz="2437790" fontAlgn="base">
              <a:spcBef>
                <a:spcPct val="0"/>
              </a:spcBef>
              <a:spcAft>
                <a:spcPct val="0"/>
              </a:spcAft>
            </a:pPr>
            <a:r>
              <a:rPr lang="en-US" sz="3600" b="1">
                <a:solidFill>
                  <a:srgbClr val="4C4845"/>
                </a:solidFill>
                <a:latin typeface="Helvetica"/>
                <a:ea typeface="ＭＳ Ｐゴシック"/>
              </a:rPr>
              <a:t>&amp;</a:t>
            </a:r>
            <a:endParaRPr lang="en-US" sz="3600" b="1" dirty="0">
              <a:solidFill>
                <a:srgbClr val="4C4845"/>
              </a:solidFill>
              <a:latin typeface="Helvetica"/>
              <a:ea typeface="ＭＳ Ｐゴシック"/>
            </a:endParaRPr>
          </a:p>
        </p:txBody>
      </p:sp>
      <p:sp>
        <p:nvSpPr>
          <p:cNvPr id="63" name="Oval 62">
            <a:extLst>
              <a:ext uri="{FF2B5EF4-FFF2-40B4-BE49-F238E27FC236}">
                <a16:creationId xmlns:a16="http://schemas.microsoft.com/office/drawing/2014/main" id="{DE53FA96-F356-49DE-9946-81D9E96F743A}"/>
              </a:ext>
            </a:extLst>
          </p:cNvPr>
          <p:cNvSpPr/>
          <p:nvPr/>
        </p:nvSpPr>
        <p:spPr>
          <a:xfrm>
            <a:off x="17563674" y="8651573"/>
            <a:ext cx="759571" cy="6666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bg1"/>
                </a:solidFill>
              </a:rPr>
              <a:t>C</a:t>
            </a:r>
            <a:endParaRPr lang="en-US" sz="4000" b="1" dirty="0">
              <a:solidFill>
                <a:schemeClr val="bg1"/>
              </a:solidFill>
            </a:endParaRPr>
          </a:p>
        </p:txBody>
      </p:sp>
      <p:sp>
        <p:nvSpPr>
          <p:cNvPr id="64" name="TextBox 63">
            <a:extLst>
              <a:ext uri="{FF2B5EF4-FFF2-40B4-BE49-F238E27FC236}">
                <a16:creationId xmlns:a16="http://schemas.microsoft.com/office/drawing/2014/main" id="{C020B01C-332E-426A-B0A1-1274B4669966}"/>
              </a:ext>
            </a:extLst>
          </p:cNvPr>
          <p:cNvSpPr txBox="1"/>
          <p:nvPr/>
        </p:nvSpPr>
        <p:spPr>
          <a:xfrm>
            <a:off x="19045296" y="8555893"/>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1</a:t>
            </a:r>
            <a:endParaRPr lang="en-US" sz="4799" b="1" dirty="0">
              <a:solidFill>
                <a:srgbClr val="4C4845"/>
              </a:solidFill>
              <a:latin typeface="Helvetica"/>
              <a:ea typeface="ＭＳ Ｐゴシック"/>
            </a:endParaRPr>
          </a:p>
        </p:txBody>
      </p:sp>
      <p:sp>
        <p:nvSpPr>
          <p:cNvPr id="65" name="TextBox 64">
            <a:extLst>
              <a:ext uri="{FF2B5EF4-FFF2-40B4-BE49-F238E27FC236}">
                <a16:creationId xmlns:a16="http://schemas.microsoft.com/office/drawing/2014/main" id="{20EA3C2F-E109-439F-A725-7897BA5E8CC9}"/>
              </a:ext>
            </a:extLst>
          </p:cNvPr>
          <p:cNvSpPr txBox="1"/>
          <p:nvPr/>
        </p:nvSpPr>
        <p:spPr>
          <a:xfrm>
            <a:off x="20356804" y="8563336"/>
            <a:ext cx="538870" cy="830868"/>
          </a:xfrm>
          <a:prstGeom prst="rect">
            <a:avLst/>
          </a:prstGeom>
          <a:noFill/>
        </p:spPr>
        <p:txBody>
          <a:bodyPr wrap="square" numCol="1" rtlCol="0">
            <a:spAutoFit/>
          </a:bodyPr>
          <a:lstStyle/>
          <a:p>
            <a:pPr defTabSz="2437790" fontAlgn="base">
              <a:spcBef>
                <a:spcPct val="0"/>
              </a:spcBef>
              <a:spcAft>
                <a:spcPct val="0"/>
              </a:spcAft>
            </a:pPr>
            <a:r>
              <a:rPr lang="en-US" sz="4799" b="1">
                <a:solidFill>
                  <a:srgbClr val="4C4845"/>
                </a:solidFill>
                <a:latin typeface="Helvetica"/>
                <a:ea typeface="ＭＳ Ｐゴシック"/>
              </a:rPr>
              <a:t>5</a:t>
            </a:r>
            <a:endParaRPr lang="en-US" sz="4799" b="1" dirty="0">
              <a:solidFill>
                <a:srgbClr val="4C4845"/>
              </a:solidFill>
              <a:latin typeface="Helvetica"/>
              <a:ea typeface="ＭＳ Ｐゴシック"/>
            </a:endParaRPr>
          </a:p>
        </p:txBody>
      </p:sp>
      <p:sp>
        <p:nvSpPr>
          <p:cNvPr id="66" name="TextBox 65">
            <a:extLst>
              <a:ext uri="{FF2B5EF4-FFF2-40B4-BE49-F238E27FC236}">
                <a16:creationId xmlns:a16="http://schemas.microsoft.com/office/drawing/2014/main" id="{A427FEAD-C506-4A8C-B92A-72C1937FFCAE}"/>
              </a:ext>
            </a:extLst>
          </p:cNvPr>
          <p:cNvSpPr txBox="1"/>
          <p:nvPr/>
        </p:nvSpPr>
        <p:spPr>
          <a:xfrm>
            <a:off x="19289080" y="8691111"/>
            <a:ext cx="1327863" cy="646331"/>
          </a:xfrm>
          <a:prstGeom prst="rect">
            <a:avLst/>
          </a:prstGeom>
          <a:noFill/>
        </p:spPr>
        <p:txBody>
          <a:bodyPr wrap="square" numCol="1" rtlCol="0">
            <a:spAutoFit/>
          </a:bodyPr>
          <a:lstStyle/>
          <a:p>
            <a:pPr algn="ctr" defTabSz="2437790" fontAlgn="base">
              <a:spcBef>
                <a:spcPct val="0"/>
              </a:spcBef>
              <a:spcAft>
                <a:spcPct val="0"/>
              </a:spcAft>
            </a:pPr>
            <a:r>
              <a:rPr lang="en-US" sz="3600" b="1">
                <a:solidFill>
                  <a:srgbClr val="4C4845"/>
                </a:solidFill>
                <a:latin typeface="Helvetica"/>
                <a:ea typeface="ＭＳ Ｐゴシック"/>
              </a:rPr>
              <a:t>&amp;</a:t>
            </a:r>
            <a:endParaRPr lang="en-US" sz="3600" b="1" dirty="0">
              <a:solidFill>
                <a:srgbClr val="4C4845"/>
              </a:solidFill>
              <a:latin typeface="Helvetica"/>
              <a:ea typeface="ＭＳ Ｐゴシック"/>
            </a:endParaRPr>
          </a:p>
        </p:txBody>
      </p:sp>
      <p:sp>
        <p:nvSpPr>
          <p:cNvPr id="67" name="TextBox 66">
            <a:extLst>
              <a:ext uri="{FF2B5EF4-FFF2-40B4-BE49-F238E27FC236}">
                <a16:creationId xmlns:a16="http://schemas.microsoft.com/office/drawing/2014/main" id="{AB4D20B2-FC79-43BF-9E6C-60D6118522B4}"/>
              </a:ext>
            </a:extLst>
          </p:cNvPr>
          <p:cNvSpPr txBox="1"/>
          <p:nvPr/>
        </p:nvSpPr>
        <p:spPr>
          <a:xfrm>
            <a:off x="18045633" y="8717425"/>
            <a:ext cx="1327863" cy="646331"/>
          </a:xfrm>
          <a:prstGeom prst="rect">
            <a:avLst/>
          </a:prstGeom>
          <a:noFill/>
        </p:spPr>
        <p:txBody>
          <a:bodyPr wrap="square" numCol="1" rtlCol="0">
            <a:spAutoFit/>
          </a:bodyPr>
          <a:lstStyle/>
          <a:p>
            <a:pPr algn="ctr" defTabSz="2437790" fontAlgn="base">
              <a:spcBef>
                <a:spcPct val="0"/>
              </a:spcBef>
              <a:spcAft>
                <a:spcPct val="0"/>
              </a:spcAft>
            </a:pPr>
            <a:r>
              <a:rPr lang="en-US" sz="3600" b="1">
                <a:solidFill>
                  <a:srgbClr val="4C4845"/>
                </a:solidFill>
                <a:latin typeface="Helvetica"/>
                <a:ea typeface="ＭＳ Ｐゴシック"/>
              </a:rPr>
              <a:t>=</a:t>
            </a:r>
            <a:endParaRPr lang="en-US" sz="3600" b="1" dirty="0">
              <a:solidFill>
                <a:srgbClr val="4C4845"/>
              </a:solidFill>
              <a:latin typeface="Helvetica"/>
              <a:ea typeface="ＭＳ Ｐゴシック"/>
            </a:endParaRPr>
          </a:p>
        </p:txBody>
      </p:sp>
      <p:sp>
        <p:nvSpPr>
          <p:cNvPr id="54" name="Rectangle 53">
            <a:extLst>
              <a:ext uri="{FF2B5EF4-FFF2-40B4-BE49-F238E27FC236}">
                <a16:creationId xmlns:a16="http://schemas.microsoft.com/office/drawing/2014/main" id="{15A75592-2904-40E3-B818-10CF7A8291D6}"/>
              </a:ext>
            </a:extLst>
          </p:cNvPr>
          <p:cNvSpPr/>
          <p:nvPr/>
        </p:nvSpPr>
        <p:spPr>
          <a:xfrm>
            <a:off x="17266664" y="5689401"/>
            <a:ext cx="4496056" cy="412718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5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464D-933D-43EF-9EE6-ABDDD8EA0FC9}"/>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4181242313"/>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777CE8B4-BDE9-4240-97C3-109AA09715F3}"/>
              </a:ext>
            </a:extLst>
          </p:cNvPr>
          <p:cNvSpPr txBox="1">
            <a:spLocks/>
          </p:cNvSpPr>
          <p:nvPr/>
        </p:nvSpPr>
        <p:spPr>
          <a:xfrm>
            <a:off x="548640" y="1018548"/>
            <a:ext cx="23829010"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b="0">
                <a:solidFill>
                  <a:schemeClr val="tx1"/>
                </a:solidFill>
              </a:rPr>
              <a:t>ANCOVA (CST) IS GROUNDED IN ANALYSIS OF COVARIANCE, USED FOR ESTIMATING THE INCREMENTAL EFFECT OF A TEST</a:t>
            </a:r>
            <a:endParaRPr lang="en-US" sz="6600" b="0" dirty="0">
              <a:solidFill>
                <a:schemeClr val="tx1"/>
              </a:solidFill>
            </a:endParaRPr>
          </a:p>
        </p:txBody>
      </p:sp>
      <p:grpSp>
        <p:nvGrpSpPr>
          <p:cNvPr id="3" name="Group 3">
            <a:extLst>
              <a:ext uri="{FF2B5EF4-FFF2-40B4-BE49-F238E27FC236}">
                <a16:creationId xmlns:a16="http://schemas.microsoft.com/office/drawing/2014/main" id="{8E3DEFB9-97D0-4AE9-A635-BC1F02425EE0}"/>
              </a:ext>
            </a:extLst>
          </p:cNvPr>
          <p:cNvGrpSpPr>
            <a:grpSpLocks/>
          </p:cNvGrpSpPr>
          <p:nvPr/>
        </p:nvGrpSpPr>
        <p:grpSpPr bwMode="auto">
          <a:xfrm>
            <a:off x="4264025" y="2743200"/>
            <a:ext cx="15849600" cy="8229600"/>
            <a:chOff x="762" y="1440"/>
            <a:chExt cx="4360" cy="2190"/>
          </a:xfrm>
        </p:grpSpPr>
        <p:graphicFrame>
          <p:nvGraphicFramePr>
            <p:cNvPr id="4" name="Object 4">
              <a:extLst>
                <a:ext uri="{FF2B5EF4-FFF2-40B4-BE49-F238E27FC236}">
                  <a16:creationId xmlns:a16="http://schemas.microsoft.com/office/drawing/2014/main" id="{82B6F96C-E122-4E29-A1D7-0C5BB31F880D}"/>
                </a:ext>
              </a:extLst>
            </p:cNvPr>
            <p:cNvGraphicFramePr>
              <a:graphicFrameLocks noChangeAspect="1"/>
            </p:cNvGraphicFramePr>
            <p:nvPr/>
          </p:nvGraphicFramePr>
          <p:xfrm>
            <a:off x="762" y="1440"/>
            <a:ext cx="3715" cy="2190"/>
          </p:xfrm>
          <a:graphic>
            <a:graphicData uri="http://schemas.openxmlformats.org/presentationml/2006/ole">
              <mc:AlternateContent xmlns:mc="http://schemas.openxmlformats.org/markup-compatibility/2006">
                <mc:Choice xmlns:v="urn:schemas-microsoft-com:vml" Requires="v">
                  <p:oleObj spid="_x0000_s1048" name="Chart" r:id="rId3" imgW="8324850" imgH="5343525" progId="Excel.Chart.8">
                    <p:embed/>
                  </p:oleObj>
                </mc:Choice>
                <mc:Fallback>
                  <p:oleObj name="Chart" r:id="rId3" imgW="8324850" imgH="5343525" progId="Excel.Chart.8">
                    <p:embed/>
                    <p:pic>
                      <p:nvPicPr>
                        <p:cNvPr id="4" name="Object 4">
                          <a:extLst>
                            <a:ext uri="{FF2B5EF4-FFF2-40B4-BE49-F238E27FC236}">
                              <a16:creationId xmlns:a16="http://schemas.microsoft.com/office/drawing/2014/main" id="{82B6F96C-E122-4E29-A1D7-0C5BB31F8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 y="1440"/>
                          <a:ext cx="3715" cy="2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5">
              <a:extLst>
                <a:ext uri="{FF2B5EF4-FFF2-40B4-BE49-F238E27FC236}">
                  <a16:creationId xmlns:a16="http://schemas.microsoft.com/office/drawing/2014/main" id="{4BD13A91-DC5F-4C1E-BFBB-A46C9126CFA5}"/>
                </a:ext>
              </a:extLst>
            </p:cNvPr>
            <p:cNvGrpSpPr>
              <a:grpSpLocks/>
            </p:cNvGrpSpPr>
            <p:nvPr/>
          </p:nvGrpSpPr>
          <p:grpSpPr bwMode="auto">
            <a:xfrm>
              <a:off x="3853" y="2095"/>
              <a:ext cx="756" cy="148"/>
              <a:chOff x="3942" y="1661"/>
              <a:chExt cx="930" cy="211"/>
            </a:xfrm>
          </p:grpSpPr>
          <p:sp>
            <p:nvSpPr>
              <p:cNvPr id="20" name="Rectangle 6">
                <a:extLst>
                  <a:ext uri="{FF2B5EF4-FFF2-40B4-BE49-F238E27FC236}">
                    <a16:creationId xmlns:a16="http://schemas.microsoft.com/office/drawing/2014/main" id="{47F64F46-E885-4D55-8AC1-3815BA4FCAFA}"/>
                  </a:ext>
                </a:extLst>
              </p:cNvPr>
              <p:cNvSpPr>
                <a:spLocks noChangeArrowheads="1"/>
              </p:cNvSpPr>
              <p:nvPr/>
            </p:nvSpPr>
            <p:spPr bwMode="auto">
              <a:xfrm>
                <a:off x="4032" y="1661"/>
                <a:ext cx="432"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21" name="Rectangle 7">
                <a:extLst>
                  <a:ext uri="{FF2B5EF4-FFF2-40B4-BE49-F238E27FC236}">
                    <a16:creationId xmlns:a16="http://schemas.microsoft.com/office/drawing/2014/main" id="{20DAAD05-E63D-4D4D-AFEC-A3C3D1E1E069}"/>
                  </a:ext>
                </a:extLst>
              </p:cNvPr>
              <p:cNvSpPr>
                <a:spLocks noChangeArrowheads="1"/>
              </p:cNvSpPr>
              <p:nvPr/>
            </p:nvSpPr>
            <p:spPr bwMode="auto">
              <a:xfrm>
                <a:off x="4440" y="1776"/>
                <a:ext cx="432" cy="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22" name="Rectangle 8">
                <a:extLst>
                  <a:ext uri="{FF2B5EF4-FFF2-40B4-BE49-F238E27FC236}">
                    <a16:creationId xmlns:a16="http://schemas.microsoft.com/office/drawing/2014/main" id="{2C990477-2CF3-4BDB-9167-5678DE0D31F5}"/>
                  </a:ext>
                </a:extLst>
              </p:cNvPr>
              <p:cNvSpPr>
                <a:spLocks noChangeArrowheads="1"/>
              </p:cNvSpPr>
              <p:nvPr/>
            </p:nvSpPr>
            <p:spPr bwMode="auto">
              <a:xfrm>
                <a:off x="3942" y="1728"/>
                <a:ext cx="426" cy="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grpSp>
        <p:sp>
          <p:nvSpPr>
            <p:cNvPr id="6" name="Line 9">
              <a:extLst>
                <a:ext uri="{FF2B5EF4-FFF2-40B4-BE49-F238E27FC236}">
                  <a16:creationId xmlns:a16="http://schemas.microsoft.com/office/drawing/2014/main" id="{14DB77A2-CCEE-4491-A765-00BE05A475D3}"/>
                </a:ext>
              </a:extLst>
            </p:cNvPr>
            <p:cNvSpPr>
              <a:spLocks noChangeShapeType="1"/>
            </p:cNvSpPr>
            <p:nvPr/>
          </p:nvSpPr>
          <p:spPr bwMode="auto">
            <a:xfrm>
              <a:off x="4299" y="1985"/>
              <a:ext cx="0" cy="19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7" name="Line 10">
              <a:extLst>
                <a:ext uri="{FF2B5EF4-FFF2-40B4-BE49-F238E27FC236}">
                  <a16:creationId xmlns:a16="http://schemas.microsoft.com/office/drawing/2014/main" id="{3F1991F9-2E10-4E5F-AD22-E13321262912}"/>
                </a:ext>
              </a:extLst>
            </p:cNvPr>
            <p:cNvSpPr>
              <a:spLocks noChangeShapeType="1"/>
            </p:cNvSpPr>
            <p:nvPr/>
          </p:nvSpPr>
          <p:spPr bwMode="auto">
            <a:xfrm>
              <a:off x="2496" y="2222"/>
              <a:ext cx="0" cy="12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8" name="Text Box 11">
              <a:extLst>
                <a:ext uri="{FF2B5EF4-FFF2-40B4-BE49-F238E27FC236}">
                  <a16:creationId xmlns:a16="http://schemas.microsoft.com/office/drawing/2014/main" id="{D25F25B5-DBF2-4107-A76B-D38B02141B47}"/>
                </a:ext>
              </a:extLst>
            </p:cNvPr>
            <p:cNvSpPr txBox="1">
              <a:spLocks noChangeArrowheads="1"/>
            </p:cNvSpPr>
            <p:nvPr/>
          </p:nvSpPr>
          <p:spPr bwMode="auto">
            <a:xfrm>
              <a:off x="1906" y="2445"/>
              <a:ext cx="1283"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914" tIns="83458" rIns="166914" bIns="83458">
              <a:spAutoFit/>
            </a:bodyPr>
            <a:lstStyle>
              <a:lvl1pPr defTabSz="835025" eaLnBrk="0" hangingPunct="0">
                <a:defRPr>
                  <a:solidFill>
                    <a:schemeClr val="tx1"/>
                  </a:solidFill>
                  <a:latin typeface="Arial" panose="020B0604020202020204" pitchFamily="34" charset="0"/>
                </a:defRPr>
              </a:lvl1pPr>
              <a:lvl2pPr marL="742950" indent="-285750" defTabSz="835025" eaLnBrk="0" hangingPunct="0">
                <a:defRPr>
                  <a:solidFill>
                    <a:schemeClr val="tx1"/>
                  </a:solidFill>
                  <a:latin typeface="Arial" panose="020B0604020202020204" pitchFamily="34" charset="0"/>
                </a:defRPr>
              </a:lvl2pPr>
              <a:lvl3pPr marL="1143000" indent="-228600" defTabSz="835025" eaLnBrk="0" hangingPunct="0">
                <a:defRPr>
                  <a:solidFill>
                    <a:schemeClr val="tx1"/>
                  </a:solidFill>
                  <a:latin typeface="Arial" panose="020B0604020202020204" pitchFamily="34" charset="0"/>
                </a:defRPr>
              </a:lvl3pPr>
              <a:lvl4pPr marL="1600200" indent="-228600" defTabSz="835025" eaLnBrk="0" hangingPunct="0">
                <a:defRPr>
                  <a:solidFill>
                    <a:schemeClr val="tx1"/>
                  </a:solidFill>
                  <a:latin typeface="Arial" panose="020B0604020202020204" pitchFamily="34" charset="0"/>
                </a:defRPr>
              </a:lvl4pPr>
              <a:lvl5pPr marL="2057400" indent="-228600" defTabSz="835025" eaLnBrk="0" hangingPunct="0">
                <a:defRPr>
                  <a:solidFill>
                    <a:schemeClr val="tx1"/>
                  </a:solidFill>
                  <a:latin typeface="Arial" panose="020B0604020202020204" pitchFamily="34" charset="0"/>
                </a:defRPr>
              </a:lvl5pPr>
              <a:lvl6pPr marL="2514600" indent="-228600" defTabSz="835025" eaLnBrk="0" fontAlgn="base" hangingPunct="0">
                <a:spcBef>
                  <a:spcPct val="0"/>
                </a:spcBef>
                <a:spcAft>
                  <a:spcPct val="0"/>
                </a:spcAft>
                <a:defRPr>
                  <a:solidFill>
                    <a:schemeClr val="tx1"/>
                  </a:solidFill>
                  <a:latin typeface="Arial" panose="020B0604020202020204" pitchFamily="34" charset="0"/>
                </a:defRPr>
              </a:lvl6pPr>
              <a:lvl7pPr marL="2971800" indent="-228600" defTabSz="835025" eaLnBrk="0" fontAlgn="base" hangingPunct="0">
                <a:spcBef>
                  <a:spcPct val="0"/>
                </a:spcBef>
                <a:spcAft>
                  <a:spcPct val="0"/>
                </a:spcAft>
                <a:defRPr>
                  <a:solidFill>
                    <a:schemeClr val="tx1"/>
                  </a:solidFill>
                  <a:latin typeface="Arial" panose="020B0604020202020204" pitchFamily="34" charset="0"/>
                </a:defRPr>
              </a:lvl7pPr>
              <a:lvl8pPr marL="3429000" indent="-228600" defTabSz="835025" eaLnBrk="0" fontAlgn="base" hangingPunct="0">
                <a:spcBef>
                  <a:spcPct val="0"/>
                </a:spcBef>
                <a:spcAft>
                  <a:spcPct val="0"/>
                </a:spcAft>
                <a:defRPr>
                  <a:solidFill>
                    <a:schemeClr val="tx1"/>
                  </a:solidFill>
                  <a:latin typeface="Arial" panose="020B0604020202020204" pitchFamily="34" charset="0"/>
                </a:defRPr>
              </a:lvl8pPr>
              <a:lvl9pPr marL="3886200" indent="-228600" defTabSz="8350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1670050" rtl="0" eaLnBrk="0" fontAlgn="base" latinLnBrk="0" hangingPunct="0">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363534"/>
                  </a:solidFill>
                  <a:effectLst/>
                  <a:uLnTx/>
                  <a:uFillTx/>
                  <a:latin typeface="Arial" panose="020B0604020202020204" pitchFamily="34" charset="0"/>
                  <a:ea typeface="+mn-ea"/>
                  <a:cs typeface="+mn-cs"/>
                </a:rPr>
                <a:t>Existing difference between Test and Control Store Groups</a:t>
              </a:r>
            </a:p>
          </p:txBody>
        </p:sp>
        <p:sp>
          <p:nvSpPr>
            <p:cNvPr id="9" name="Text Box 12">
              <a:extLst>
                <a:ext uri="{FF2B5EF4-FFF2-40B4-BE49-F238E27FC236}">
                  <a16:creationId xmlns:a16="http://schemas.microsoft.com/office/drawing/2014/main" id="{7A7BC811-6E76-487D-9B83-F0D56AC6AC83}"/>
                </a:ext>
              </a:extLst>
            </p:cNvPr>
            <p:cNvSpPr txBox="1">
              <a:spLocks noChangeArrowheads="1"/>
            </p:cNvSpPr>
            <p:nvPr/>
          </p:nvSpPr>
          <p:spPr bwMode="auto">
            <a:xfrm>
              <a:off x="4273" y="1997"/>
              <a:ext cx="84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914" tIns="83458" rIns="166914" bIns="83458">
              <a:spAutoFit/>
            </a:bodyPr>
            <a:lstStyle>
              <a:lvl1pPr defTabSz="835025" eaLnBrk="0" hangingPunct="0">
                <a:defRPr>
                  <a:solidFill>
                    <a:schemeClr val="tx1"/>
                  </a:solidFill>
                  <a:latin typeface="Arial" panose="020B0604020202020204" pitchFamily="34" charset="0"/>
                </a:defRPr>
              </a:lvl1pPr>
              <a:lvl2pPr marL="742950" indent="-285750" defTabSz="835025" eaLnBrk="0" hangingPunct="0">
                <a:defRPr>
                  <a:solidFill>
                    <a:schemeClr val="tx1"/>
                  </a:solidFill>
                  <a:latin typeface="Arial" panose="020B0604020202020204" pitchFamily="34" charset="0"/>
                </a:defRPr>
              </a:lvl2pPr>
              <a:lvl3pPr marL="1143000" indent="-228600" defTabSz="835025" eaLnBrk="0" hangingPunct="0">
                <a:defRPr>
                  <a:solidFill>
                    <a:schemeClr val="tx1"/>
                  </a:solidFill>
                  <a:latin typeface="Arial" panose="020B0604020202020204" pitchFamily="34" charset="0"/>
                </a:defRPr>
              </a:lvl3pPr>
              <a:lvl4pPr marL="1600200" indent="-228600" defTabSz="835025" eaLnBrk="0" hangingPunct="0">
                <a:defRPr>
                  <a:solidFill>
                    <a:schemeClr val="tx1"/>
                  </a:solidFill>
                  <a:latin typeface="Arial" panose="020B0604020202020204" pitchFamily="34" charset="0"/>
                </a:defRPr>
              </a:lvl4pPr>
              <a:lvl5pPr marL="2057400" indent="-228600" defTabSz="835025" eaLnBrk="0" hangingPunct="0">
                <a:defRPr>
                  <a:solidFill>
                    <a:schemeClr val="tx1"/>
                  </a:solidFill>
                  <a:latin typeface="Arial" panose="020B0604020202020204" pitchFamily="34" charset="0"/>
                </a:defRPr>
              </a:lvl5pPr>
              <a:lvl6pPr marL="2514600" indent="-228600" defTabSz="835025" eaLnBrk="0" fontAlgn="base" hangingPunct="0">
                <a:spcBef>
                  <a:spcPct val="0"/>
                </a:spcBef>
                <a:spcAft>
                  <a:spcPct val="0"/>
                </a:spcAft>
                <a:defRPr>
                  <a:solidFill>
                    <a:schemeClr val="tx1"/>
                  </a:solidFill>
                  <a:latin typeface="Arial" panose="020B0604020202020204" pitchFamily="34" charset="0"/>
                </a:defRPr>
              </a:lvl6pPr>
              <a:lvl7pPr marL="2971800" indent="-228600" defTabSz="835025" eaLnBrk="0" fontAlgn="base" hangingPunct="0">
                <a:spcBef>
                  <a:spcPct val="0"/>
                </a:spcBef>
                <a:spcAft>
                  <a:spcPct val="0"/>
                </a:spcAft>
                <a:defRPr>
                  <a:solidFill>
                    <a:schemeClr val="tx1"/>
                  </a:solidFill>
                  <a:latin typeface="Arial" panose="020B0604020202020204" pitchFamily="34" charset="0"/>
                </a:defRPr>
              </a:lvl7pPr>
              <a:lvl8pPr marL="3429000" indent="-228600" defTabSz="835025" eaLnBrk="0" fontAlgn="base" hangingPunct="0">
                <a:spcBef>
                  <a:spcPct val="0"/>
                </a:spcBef>
                <a:spcAft>
                  <a:spcPct val="0"/>
                </a:spcAft>
                <a:defRPr>
                  <a:solidFill>
                    <a:schemeClr val="tx1"/>
                  </a:solidFill>
                  <a:latin typeface="Arial" panose="020B0604020202020204" pitchFamily="34" charset="0"/>
                </a:defRPr>
              </a:lvl8pPr>
              <a:lvl9pPr marL="3886200" indent="-228600" defTabSz="8350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1670050" rtl="0" eaLnBrk="0" fontAlgn="base" latinLnBrk="0" hangingPunct="0">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363534"/>
                  </a:solidFill>
                  <a:effectLst/>
                  <a:uLnTx/>
                  <a:uFillTx/>
                  <a:latin typeface="Arial" panose="020B0604020202020204" pitchFamily="34" charset="0"/>
                  <a:ea typeface="+mn-ea"/>
                  <a:cs typeface="+mn-cs"/>
                </a:rPr>
                <a:t>Actual (Adjusted) Post Period Lift</a:t>
              </a:r>
            </a:p>
          </p:txBody>
        </p:sp>
        <p:sp>
          <p:nvSpPr>
            <p:cNvPr id="10" name="Line 13">
              <a:extLst>
                <a:ext uri="{FF2B5EF4-FFF2-40B4-BE49-F238E27FC236}">
                  <a16:creationId xmlns:a16="http://schemas.microsoft.com/office/drawing/2014/main" id="{F7D3D66E-6E95-4055-9BB6-007E7EC56A1A}"/>
                </a:ext>
              </a:extLst>
            </p:cNvPr>
            <p:cNvSpPr>
              <a:spLocks noChangeShapeType="1"/>
            </p:cNvSpPr>
            <p:nvPr/>
          </p:nvSpPr>
          <p:spPr bwMode="auto">
            <a:xfrm>
              <a:off x="1282" y="3018"/>
              <a:ext cx="2567" cy="0"/>
            </a:xfrm>
            <a:prstGeom prst="line">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11" name="Text Box 14">
              <a:extLst>
                <a:ext uri="{FF2B5EF4-FFF2-40B4-BE49-F238E27FC236}">
                  <a16:creationId xmlns:a16="http://schemas.microsoft.com/office/drawing/2014/main" id="{5873AA5A-7CE5-43D8-99DD-CA379BF799D1}"/>
                </a:ext>
              </a:extLst>
            </p:cNvPr>
            <p:cNvSpPr txBox="1">
              <a:spLocks noChangeArrowheads="1"/>
            </p:cNvSpPr>
            <p:nvPr/>
          </p:nvSpPr>
          <p:spPr bwMode="auto">
            <a:xfrm>
              <a:off x="1976" y="2891"/>
              <a:ext cx="936"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914" tIns="83458" rIns="166914" bIns="83458">
              <a:spAutoFit/>
            </a:bodyPr>
            <a:lstStyle>
              <a:lvl1pPr defTabSz="835025" eaLnBrk="0" hangingPunct="0">
                <a:defRPr>
                  <a:solidFill>
                    <a:schemeClr val="tx1"/>
                  </a:solidFill>
                  <a:latin typeface="Arial" panose="020B0604020202020204" pitchFamily="34" charset="0"/>
                </a:defRPr>
              </a:lvl1pPr>
              <a:lvl2pPr marL="742950" indent="-285750" defTabSz="835025" eaLnBrk="0" hangingPunct="0">
                <a:defRPr>
                  <a:solidFill>
                    <a:schemeClr val="tx1"/>
                  </a:solidFill>
                  <a:latin typeface="Arial" panose="020B0604020202020204" pitchFamily="34" charset="0"/>
                </a:defRPr>
              </a:lvl2pPr>
              <a:lvl3pPr marL="1143000" indent="-228600" defTabSz="835025" eaLnBrk="0" hangingPunct="0">
                <a:defRPr>
                  <a:solidFill>
                    <a:schemeClr val="tx1"/>
                  </a:solidFill>
                  <a:latin typeface="Arial" panose="020B0604020202020204" pitchFamily="34" charset="0"/>
                </a:defRPr>
              </a:lvl3pPr>
              <a:lvl4pPr marL="1600200" indent="-228600" defTabSz="835025" eaLnBrk="0" hangingPunct="0">
                <a:defRPr>
                  <a:solidFill>
                    <a:schemeClr val="tx1"/>
                  </a:solidFill>
                  <a:latin typeface="Arial" panose="020B0604020202020204" pitchFamily="34" charset="0"/>
                </a:defRPr>
              </a:lvl4pPr>
              <a:lvl5pPr marL="2057400" indent="-228600" defTabSz="835025" eaLnBrk="0" hangingPunct="0">
                <a:defRPr>
                  <a:solidFill>
                    <a:schemeClr val="tx1"/>
                  </a:solidFill>
                  <a:latin typeface="Arial" panose="020B0604020202020204" pitchFamily="34" charset="0"/>
                </a:defRPr>
              </a:lvl5pPr>
              <a:lvl6pPr marL="2514600" indent="-228600" defTabSz="835025" eaLnBrk="0" fontAlgn="base" hangingPunct="0">
                <a:spcBef>
                  <a:spcPct val="0"/>
                </a:spcBef>
                <a:spcAft>
                  <a:spcPct val="0"/>
                </a:spcAft>
                <a:defRPr>
                  <a:solidFill>
                    <a:schemeClr val="tx1"/>
                  </a:solidFill>
                  <a:latin typeface="Arial" panose="020B0604020202020204" pitchFamily="34" charset="0"/>
                </a:defRPr>
              </a:lvl6pPr>
              <a:lvl7pPr marL="2971800" indent="-228600" defTabSz="835025" eaLnBrk="0" fontAlgn="base" hangingPunct="0">
                <a:spcBef>
                  <a:spcPct val="0"/>
                </a:spcBef>
                <a:spcAft>
                  <a:spcPct val="0"/>
                </a:spcAft>
                <a:defRPr>
                  <a:solidFill>
                    <a:schemeClr val="tx1"/>
                  </a:solidFill>
                  <a:latin typeface="Arial" panose="020B0604020202020204" pitchFamily="34" charset="0"/>
                </a:defRPr>
              </a:lvl7pPr>
              <a:lvl8pPr marL="3429000" indent="-228600" defTabSz="835025" eaLnBrk="0" fontAlgn="base" hangingPunct="0">
                <a:spcBef>
                  <a:spcPct val="0"/>
                </a:spcBef>
                <a:spcAft>
                  <a:spcPct val="0"/>
                </a:spcAft>
                <a:defRPr>
                  <a:solidFill>
                    <a:schemeClr val="tx1"/>
                  </a:solidFill>
                  <a:latin typeface="Arial" panose="020B0604020202020204" pitchFamily="34" charset="0"/>
                </a:defRPr>
              </a:lvl8pPr>
              <a:lvl9pPr marL="3886200" indent="-228600" defTabSz="8350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1670050" rtl="0" eaLnBrk="0" fontAlgn="base" latinLnBrk="0" hangingPunct="0">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E17000"/>
                  </a:solidFill>
                  <a:effectLst/>
                  <a:uLnTx/>
                  <a:uFillTx/>
                  <a:latin typeface="Arial" panose="020B0604020202020204" pitchFamily="34" charset="0"/>
                  <a:ea typeface="+mn-ea"/>
                  <a:cs typeface="+mn-cs"/>
                </a:rPr>
                <a:t>Match (Pre) Period</a:t>
              </a:r>
            </a:p>
          </p:txBody>
        </p:sp>
        <p:sp>
          <p:nvSpPr>
            <p:cNvPr id="12" name="Line 15">
              <a:extLst>
                <a:ext uri="{FF2B5EF4-FFF2-40B4-BE49-F238E27FC236}">
                  <a16:creationId xmlns:a16="http://schemas.microsoft.com/office/drawing/2014/main" id="{837592E0-E557-4D35-8DD3-9D1E754221F1}"/>
                </a:ext>
              </a:extLst>
            </p:cNvPr>
            <p:cNvSpPr>
              <a:spLocks noChangeShapeType="1"/>
            </p:cNvSpPr>
            <p:nvPr/>
          </p:nvSpPr>
          <p:spPr bwMode="auto">
            <a:xfrm>
              <a:off x="3849" y="3018"/>
              <a:ext cx="554" cy="0"/>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13" name="Text Box 16">
              <a:extLst>
                <a:ext uri="{FF2B5EF4-FFF2-40B4-BE49-F238E27FC236}">
                  <a16:creationId xmlns:a16="http://schemas.microsoft.com/office/drawing/2014/main" id="{DB6D2860-9BD5-4011-82F2-E911761712F1}"/>
                </a:ext>
              </a:extLst>
            </p:cNvPr>
            <p:cNvSpPr txBox="1">
              <a:spLocks noChangeArrowheads="1"/>
            </p:cNvSpPr>
            <p:nvPr/>
          </p:nvSpPr>
          <p:spPr bwMode="auto">
            <a:xfrm>
              <a:off x="3745" y="2891"/>
              <a:ext cx="937"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914" tIns="83458" rIns="166914" bIns="83458">
              <a:spAutoFit/>
            </a:bodyPr>
            <a:lstStyle>
              <a:lvl1pPr defTabSz="835025" eaLnBrk="0" hangingPunct="0">
                <a:defRPr>
                  <a:solidFill>
                    <a:schemeClr val="tx1"/>
                  </a:solidFill>
                  <a:latin typeface="Arial" panose="020B0604020202020204" pitchFamily="34" charset="0"/>
                </a:defRPr>
              </a:lvl1pPr>
              <a:lvl2pPr marL="742950" indent="-285750" defTabSz="835025" eaLnBrk="0" hangingPunct="0">
                <a:defRPr>
                  <a:solidFill>
                    <a:schemeClr val="tx1"/>
                  </a:solidFill>
                  <a:latin typeface="Arial" panose="020B0604020202020204" pitchFamily="34" charset="0"/>
                </a:defRPr>
              </a:lvl2pPr>
              <a:lvl3pPr marL="1143000" indent="-228600" defTabSz="835025" eaLnBrk="0" hangingPunct="0">
                <a:defRPr>
                  <a:solidFill>
                    <a:schemeClr val="tx1"/>
                  </a:solidFill>
                  <a:latin typeface="Arial" panose="020B0604020202020204" pitchFamily="34" charset="0"/>
                </a:defRPr>
              </a:lvl3pPr>
              <a:lvl4pPr marL="1600200" indent="-228600" defTabSz="835025" eaLnBrk="0" hangingPunct="0">
                <a:defRPr>
                  <a:solidFill>
                    <a:schemeClr val="tx1"/>
                  </a:solidFill>
                  <a:latin typeface="Arial" panose="020B0604020202020204" pitchFamily="34" charset="0"/>
                </a:defRPr>
              </a:lvl4pPr>
              <a:lvl5pPr marL="2057400" indent="-228600" defTabSz="835025" eaLnBrk="0" hangingPunct="0">
                <a:defRPr>
                  <a:solidFill>
                    <a:schemeClr val="tx1"/>
                  </a:solidFill>
                  <a:latin typeface="Arial" panose="020B0604020202020204" pitchFamily="34" charset="0"/>
                </a:defRPr>
              </a:lvl5pPr>
              <a:lvl6pPr marL="2514600" indent="-228600" defTabSz="835025" eaLnBrk="0" fontAlgn="base" hangingPunct="0">
                <a:spcBef>
                  <a:spcPct val="0"/>
                </a:spcBef>
                <a:spcAft>
                  <a:spcPct val="0"/>
                </a:spcAft>
                <a:defRPr>
                  <a:solidFill>
                    <a:schemeClr val="tx1"/>
                  </a:solidFill>
                  <a:latin typeface="Arial" panose="020B0604020202020204" pitchFamily="34" charset="0"/>
                </a:defRPr>
              </a:lvl6pPr>
              <a:lvl7pPr marL="2971800" indent="-228600" defTabSz="835025" eaLnBrk="0" fontAlgn="base" hangingPunct="0">
                <a:spcBef>
                  <a:spcPct val="0"/>
                </a:spcBef>
                <a:spcAft>
                  <a:spcPct val="0"/>
                </a:spcAft>
                <a:defRPr>
                  <a:solidFill>
                    <a:schemeClr val="tx1"/>
                  </a:solidFill>
                  <a:latin typeface="Arial" panose="020B0604020202020204" pitchFamily="34" charset="0"/>
                </a:defRPr>
              </a:lvl7pPr>
              <a:lvl8pPr marL="3429000" indent="-228600" defTabSz="835025" eaLnBrk="0" fontAlgn="base" hangingPunct="0">
                <a:spcBef>
                  <a:spcPct val="0"/>
                </a:spcBef>
                <a:spcAft>
                  <a:spcPct val="0"/>
                </a:spcAft>
                <a:defRPr>
                  <a:solidFill>
                    <a:schemeClr val="tx1"/>
                  </a:solidFill>
                  <a:latin typeface="Arial" panose="020B0604020202020204" pitchFamily="34" charset="0"/>
                </a:defRPr>
              </a:lvl8pPr>
              <a:lvl9pPr marL="3886200" indent="-228600" defTabSz="8350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1670050" rtl="0" eaLnBrk="0" fontAlgn="base" latinLnBrk="0" hangingPunct="0">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A31A7E"/>
                  </a:solidFill>
                  <a:effectLst/>
                  <a:uLnTx/>
                  <a:uFillTx/>
                  <a:latin typeface="Arial" panose="020B0604020202020204" pitchFamily="34" charset="0"/>
                  <a:ea typeface="+mn-ea"/>
                  <a:cs typeface="+mn-cs"/>
                </a:rPr>
                <a:t>Test (Post) Period</a:t>
              </a:r>
            </a:p>
          </p:txBody>
        </p:sp>
        <p:sp>
          <p:nvSpPr>
            <p:cNvPr id="14" name="Line 17">
              <a:extLst>
                <a:ext uri="{FF2B5EF4-FFF2-40B4-BE49-F238E27FC236}">
                  <a16:creationId xmlns:a16="http://schemas.microsoft.com/office/drawing/2014/main" id="{7895450C-744D-4BE8-B6C4-C3980CF59018}"/>
                </a:ext>
              </a:extLst>
            </p:cNvPr>
            <p:cNvSpPr>
              <a:spLocks noChangeShapeType="1"/>
            </p:cNvSpPr>
            <p:nvPr/>
          </p:nvSpPr>
          <p:spPr bwMode="auto">
            <a:xfrm flipH="1">
              <a:off x="4299" y="1744"/>
              <a:ext cx="104" cy="1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15" name="Text Box 18">
              <a:extLst>
                <a:ext uri="{FF2B5EF4-FFF2-40B4-BE49-F238E27FC236}">
                  <a16:creationId xmlns:a16="http://schemas.microsoft.com/office/drawing/2014/main" id="{4194FE89-8AC2-4F74-AD14-9F96936BFBEF}"/>
                </a:ext>
              </a:extLst>
            </p:cNvPr>
            <p:cNvSpPr txBox="1">
              <a:spLocks noChangeArrowheads="1"/>
            </p:cNvSpPr>
            <p:nvPr/>
          </p:nvSpPr>
          <p:spPr bwMode="auto">
            <a:xfrm>
              <a:off x="4213" y="1553"/>
              <a:ext cx="84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914" tIns="83458" rIns="166914" bIns="83458">
              <a:spAutoFit/>
            </a:bodyPr>
            <a:lstStyle>
              <a:lvl1pPr defTabSz="835025" eaLnBrk="0" hangingPunct="0">
                <a:defRPr>
                  <a:solidFill>
                    <a:schemeClr val="tx1"/>
                  </a:solidFill>
                  <a:latin typeface="Arial" panose="020B0604020202020204" pitchFamily="34" charset="0"/>
                </a:defRPr>
              </a:lvl1pPr>
              <a:lvl2pPr marL="742950" indent="-285750" defTabSz="835025" eaLnBrk="0" hangingPunct="0">
                <a:defRPr>
                  <a:solidFill>
                    <a:schemeClr val="tx1"/>
                  </a:solidFill>
                  <a:latin typeface="Arial" panose="020B0604020202020204" pitchFamily="34" charset="0"/>
                </a:defRPr>
              </a:lvl2pPr>
              <a:lvl3pPr marL="1143000" indent="-228600" defTabSz="835025" eaLnBrk="0" hangingPunct="0">
                <a:defRPr>
                  <a:solidFill>
                    <a:schemeClr val="tx1"/>
                  </a:solidFill>
                  <a:latin typeface="Arial" panose="020B0604020202020204" pitchFamily="34" charset="0"/>
                </a:defRPr>
              </a:lvl3pPr>
              <a:lvl4pPr marL="1600200" indent="-228600" defTabSz="835025" eaLnBrk="0" hangingPunct="0">
                <a:defRPr>
                  <a:solidFill>
                    <a:schemeClr val="tx1"/>
                  </a:solidFill>
                  <a:latin typeface="Arial" panose="020B0604020202020204" pitchFamily="34" charset="0"/>
                </a:defRPr>
              </a:lvl4pPr>
              <a:lvl5pPr marL="2057400" indent="-228600" defTabSz="835025" eaLnBrk="0" hangingPunct="0">
                <a:defRPr>
                  <a:solidFill>
                    <a:schemeClr val="tx1"/>
                  </a:solidFill>
                  <a:latin typeface="Arial" panose="020B0604020202020204" pitchFamily="34" charset="0"/>
                </a:defRPr>
              </a:lvl5pPr>
              <a:lvl6pPr marL="2514600" indent="-228600" defTabSz="835025" eaLnBrk="0" fontAlgn="base" hangingPunct="0">
                <a:spcBef>
                  <a:spcPct val="0"/>
                </a:spcBef>
                <a:spcAft>
                  <a:spcPct val="0"/>
                </a:spcAft>
                <a:defRPr>
                  <a:solidFill>
                    <a:schemeClr val="tx1"/>
                  </a:solidFill>
                  <a:latin typeface="Arial" panose="020B0604020202020204" pitchFamily="34" charset="0"/>
                </a:defRPr>
              </a:lvl6pPr>
              <a:lvl7pPr marL="2971800" indent="-228600" defTabSz="835025" eaLnBrk="0" fontAlgn="base" hangingPunct="0">
                <a:spcBef>
                  <a:spcPct val="0"/>
                </a:spcBef>
                <a:spcAft>
                  <a:spcPct val="0"/>
                </a:spcAft>
                <a:defRPr>
                  <a:solidFill>
                    <a:schemeClr val="tx1"/>
                  </a:solidFill>
                  <a:latin typeface="Arial" panose="020B0604020202020204" pitchFamily="34" charset="0"/>
                </a:defRPr>
              </a:lvl7pPr>
              <a:lvl8pPr marL="3429000" indent="-228600" defTabSz="835025" eaLnBrk="0" fontAlgn="base" hangingPunct="0">
                <a:spcBef>
                  <a:spcPct val="0"/>
                </a:spcBef>
                <a:spcAft>
                  <a:spcPct val="0"/>
                </a:spcAft>
                <a:defRPr>
                  <a:solidFill>
                    <a:schemeClr val="tx1"/>
                  </a:solidFill>
                  <a:latin typeface="Arial" panose="020B0604020202020204" pitchFamily="34" charset="0"/>
                </a:defRPr>
              </a:lvl8pPr>
              <a:lvl9pPr marL="3886200" indent="-228600" defTabSz="8350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1670050" rtl="0" eaLnBrk="0" fontAlgn="base" latinLnBrk="0" hangingPunct="0">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363534"/>
                  </a:solidFill>
                  <a:effectLst/>
                  <a:uLnTx/>
                  <a:uFillTx/>
                  <a:latin typeface="Arial" panose="020B0604020202020204" pitchFamily="34" charset="0"/>
                  <a:ea typeface="+mn-ea"/>
                  <a:cs typeface="+mn-cs"/>
                </a:rPr>
                <a:t>Unadjusted Test Store Sales</a:t>
              </a:r>
            </a:p>
          </p:txBody>
        </p:sp>
        <p:sp>
          <p:nvSpPr>
            <p:cNvPr id="16" name="Line 19">
              <a:extLst>
                <a:ext uri="{FF2B5EF4-FFF2-40B4-BE49-F238E27FC236}">
                  <a16:creationId xmlns:a16="http://schemas.microsoft.com/office/drawing/2014/main" id="{4A5EA13E-F93A-4526-BFBF-E6389C907D67}"/>
                </a:ext>
              </a:extLst>
            </p:cNvPr>
            <p:cNvSpPr>
              <a:spLocks noChangeShapeType="1"/>
            </p:cNvSpPr>
            <p:nvPr/>
          </p:nvSpPr>
          <p:spPr bwMode="auto">
            <a:xfrm flipH="1" flipV="1">
              <a:off x="4355" y="2413"/>
              <a:ext cx="74" cy="1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17" name="Text Box 20">
              <a:extLst>
                <a:ext uri="{FF2B5EF4-FFF2-40B4-BE49-F238E27FC236}">
                  <a16:creationId xmlns:a16="http://schemas.microsoft.com/office/drawing/2014/main" id="{1D3597FE-3A8D-4AB1-B112-9D6E3E171A17}"/>
                </a:ext>
              </a:extLst>
            </p:cNvPr>
            <p:cNvSpPr txBox="1">
              <a:spLocks noChangeArrowheads="1"/>
            </p:cNvSpPr>
            <p:nvPr/>
          </p:nvSpPr>
          <p:spPr bwMode="auto">
            <a:xfrm>
              <a:off x="4078" y="2603"/>
              <a:ext cx="93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914" tIns="83458" rIns="166914" bIns="83458">
              <a:spAutoFit/>
            </a:bodyPr>
            <a:lstStyle>
              <a:lvl1pPr defTabSz="835025" eaLnBrk="0" hangingPunct="0">
                <a:defRPr>
                  <a:solidFill>
                    <a:schemeClr val="tx1"/>
                  </a:solidFill>
                  <a:latin typeface="Arial" panose="020B0604020202020204" pitchFamily="34" charset="0"/>
                </a:defRPr>
              </a:lvl1pPr>
              <a:lvl2pPr marL="742950" indent="-285750" defTabSz="835025" eaLnBrk="0" hangingPunct="0">
                <a:defRPr>
                  <a:solidFill>
                    <a:schemeClr val="tx1"/>
                  </a:solidFill>
                  <a:latin typeface="Arial" panose="020B0604020202020204" pitchFamily="34" charset="0"/>
                </a:defRPr>
              </a:lvl2pPr>
              <a:lvl3pPr marL="1143000" indent="-228600" defTabSz="835025" eaLnBrk="0" hangingPunct="0">
                <a:defRPr>
                  <a:solidFill>
                    <a:schemeClr val="tx1"/>
                  </a:solidFill>
                  <a:latin typeface="Arial" panose="020B0604020202020204" pitchFamily="34" charset="0"/>
                </a:defRPr>
              </a:lvl3pPr>
              <a:lvl4pPr marL="1600200" indent="-228600" defTabSz="835025" eaLnBrk="0" hangingPunct="0">
                <a:defRPr>
                  <a:solidFill>
                    <a:schemeClr val="tx1"/>
                  </a:solidFill>
                  <a:latin typeface="Arial" panose="020B0604020202020204" pitchFamily="34" charset="0"/>
                </a:defRPr>
              </a:lvl4pPr>
              <a:lvl5pPr marL="2057400" indent="-228600" defTabSz="835025" eaLnBrk="0" hangingPunct="0">
                <a:defRPr>
                  <a:solidFill>
                    <a:schemeClr val="tx1"/>
                  </a:solidFill>
                  <a:latin typeface="Arial" panose="020B0604020202020204" pitchFamily="34" charset="0"/>
                </a:defRPr>
              </a:lvl5pPr>
              <a:lvl6pPr marL="2514600" indent="-228600" defTabSz="835025" eaLnBrk="0" fontAlgn="base" hangingPunct="0">
                <a:spcBef>
                  <a:spcPct val="0"/>
                </a:spcBef>
                <a:spcAft>
                  <a:spcPct val="0"/>
                </a:spcAft>
                <a:defRPr>
                  <a:solidFill>
                    <a:schemeClr val="tx1"/>
                  </a:solidFill>
                  <a:latin typeface="Arial" panose="020B0604020202020204" pitchFamily="34" charset="0"/>
                </a:defRPr>
              </a:lvl6pPr>
              <a:lvl7pPr marL="2971800" indent="-228600" defTabSz="835025" eaLnBrk="0" fontAlgn="base" hangingPunct="0">
                <a:spcBef>
                  <a:spcPct val="0"/>
                </a:spcBef>
                <a:spcAft>
                  <a:spcPct val="0"/>
                </a:spcAft>
                <a:defRPr>
                  <a:solidFill>
                    <a:schemeClr val="tx1"/>
                  </a:solidFill>
                  <a:latin typeface="Arial" panose="020B0604020202020204" pitchFamily="34" charset="0"/>
                </a:defRPr>
              </a:lvl7pPr>
              <a:lvl8pPr marL="3429000" indent="-228600" defTabSz="835025" eaLnBrk="0" fontAlgn="base" hangingPunct="0">
                <a:spcBef>
                  <a:spcPct val="0"/>
                </a:spcBef>
                <a:spcAft>
                  <a:spcPct val="0"/>
                </a:spcAft>
                <a:defRPr>
                  <a:solidFill>
                    <a:schemeClr val="tx1"/>
                  </a:solidFill>
                  <a:latin typeface="Arial" panose="020B0604020202020204" pitchFamily="34" charset="0"/>
                </a:defRPr>
              </a:lvl8pPr>
              <a:lvl9pPr marL="3886200" indent="-228600" defTabSz="8350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1670050" rtl="0" eaLnBrk="0" fontAlgn="base" latinLnBrk="0" hangingPunct="0">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363534"/>
                  </a:solidFill>
                  <a:effectLst/>
                  <a:uLnTx/>
                  <a:uFillTx/>
                  <a:latin typeface="Arial" panose="020B0604020202020204" pitchFamily="34" charset="0"/>
                  <a:ea typeface="+mn-ea"/>
                  <a:cs typeface="+mn-cs"/>
                </a:rPr>
                <a:t>Unadjusted Control Store Sales</a:t>
              </a:r>
            </a:p>
          </p:txBody>
        </p:sp>
        <p:sp>
          <p:nvSpPr>
            <p:cNvPr id="18" name="Line 21">
              <a:extLst>
                <a:ext uri="{FF2B5EF4-FFF2-40B4-BE49-F238E27FC236}">
                  <a16:creationId xmlns:a16="http://schemas.microsoft.com/office/drawing/2014/main" id="{AABBDB5E-6FF8-4758-95DB-E4141F9EFE5F}"/>
                </a:ext>
              </a:extLst>
            </p:cNvPr>
            <p:cNvSpPr>
              <a:spLocks noChangeShapeType="1"/>
            </p:cNvSpPr>
            <p:nvPr/>
          </p:nvSpPr>
          <p:spPr bwMode="auto">
            <a:xfrm flipV="1">
              <a:off x="3849" y="1744"/>
              <a:ext cx="0" cy="1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sp>
          <p:nvSpPr>
            <p:cNvPr id="19" name="Freeform 22">
              <a:extLst>
                <a:ext uri="{FF2B5EF4-FFF2-40B4-BE49-F238E27FC236}">
                  <a16:creationId xmlns:a16="http://schemas.microsoft.com/office/drawing/2014/main" id="{1D593C7C-59A1-47AB-BB93-9B612FCA6F1D}"/>
                </a:ext>
              </a:extLst>
            </p:cNvPr>
            <p:cNvSpPr>
              <a:spLocks/>
            </p:cNvSpPr>
            <p:nvPr/>
          </p:nvSpPr>
          <p:spPr bwMode="auto">
            <a:xfrm>
              <a:off x="3858" y="2052"/>
              <a:ext cx="535" cy="172"/>
            </a:xfrm>
            <a:custGeom>
              <a:avLst/>
              <a:gdLst>
                <a:gd name="T0" fmla="*/ 0 w 720"/>
                <a:gd name="T1" fmla="*/ 98 h 160"/>
                <a:gd name="T2" fmla="*/ 71 w 720"/>
                <a:gd name="T3" fmla="*/ 53 h 160"/>
                <a:gd name="T4" fmla="*/ 143 w 720"/>
                <a:gd name="T5" fmla="*/ 8 h 160"/>
                <a:gd name="T6" fmla="*/ 214 w 720"/>
                <a:gd name="T7" fmla="*/ 8 h 160"/>
                <a:gd name="T8" fmla="*/ 285 w 720"/>
                <a:gd name="T9" fmla="*/ 53 h 160"/>
                <a:gd name="T10" fmla="*/ 321 w 720"/>
                <a:gd name="T11" fmla="*/ 53 h 160"/>
                <a:gd name="T12" fmla="*/ 392 w 720"/>
                <a:gd name="T13" fmla="*/ 98 h 160"/>
                <a:gd name="T14" fmla="*/ 464 w 720"/>
                <a:gd name="T15" fmla="*/ 143 h 160"/>
                <a:gd name="T16" fmla="*/ 535 w 720"/>
                <a:gd name="T17" fmla="*/ 143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0" h="160">
                  <a:moveTo>
                    <a:pt x="0" y="104"/>
                  </a:moveTo>
                  <a:cubicBezTo>
                    <a:pt x="32" y="88"/>
                    <a:pt x="64" y="72"/>
                    <a:pt x="96" y="56"/>
                  </a:cubicBezTo>
                  <a:cubicBezTo>
                    <a:pt x="128" y="40"/>
                    <a:pt x="160" y="16"/>
                    <a:pt x="192" y="8"/>
                  </a:cubicBezTo>
                  <a:cubicBezTo>
                    <a:pt x="224" y="0"/>
                    <a:pt x="256" y="0"/>
                    <a:pt x="288" y="8"/>
                  </a:cubicBezTo>
                  <a:cubicBezTo>
                    <a:pt x="320" y="16"/>
                    <a:pt x="360" y="48"/>
                    <a:pt x="384" y="56"/>
                  </a:cubicBezTo>
                  <a:cubicBezTo>
                    <a:pt x="408" y="64"/>
                    <a:pt x="408" y="48"/>
                    <a:pt x="432" y="56"/>
                  </a:cubicBezTo>
                  <a:cubicBezTo>
                    <a:pt x="456" y="64"/>
                    <a:pt x="496" y="88"/>
                    <a:pt x="528" y="104"/>
                  </a:cubicBezTo>
                  <a:cubicBezTo>
                    <a:pt x="560" y="120"/>
                    <a:pt x="592" y="144"/>
                    <a:pt x="624" y="152"/>
                  </a:cubicBezTo>
                  <a:cubicBezTo>
                    <a:pt x="656" y="160"/>
                    <a:pt x="696" y="144"/>
                    <a:pt x="720" y="152"/>
                  </a:cubicBezTo>
                </a:path>
              </a:pathLst>
            </a:custGeom>
            <a:noFill/>
            <a:ln w="9525" cap="flat" cmpd="sng">
              <a:solidFill>
                <a:srgbClr val="1564B3"/>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18288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srgbClr val="363534"/>
                </a:solidFill>
                <a:effectLst/>
                <a:uLnTx/>
                <a:uFillTx/>
                <a:latin typeface="Arial" panose="020B0604020202020204" pitchFamily="34" charset="0"/>
                <a:ea typeface="+mn-ea"/>
                <a:cs typeface="+mn-cs"/>
              </a:endParaRPr>
            </a:p>
          </p:txBody>
        </p:sp>
      </p:grpSp>
      <p:sp>
        <p:nvSpPr>
          <p:cNvPr id="23" name="Rectangle 24">
            <a:extLst>
              <a:ext uri="{FF2B5EF4-FFF2-40B4-BE49-F238E27FC236}">
                <a16:creationId xmlns:a16="http://schemas.microsoft.com/office/drawing/2014/main" id="{288EA141-53B0-4FD0-9083-20D7376CB8EC}"/>
              </a:ext>
            </a:extLst>
          </p:cNvPr>
          <p:cNvSpPr>
            <a:spLocks noChangeArrowheads="1"/>
          </p:cNvSpPr>
          <p:nvPr/>
        </p:nvSpPr>
        <p:spPr bwMode="auto">
          <a:xfrm>
            <a:off x="4416425" y="11004550"/>
            <a:ext cx="16002000" cy="95410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1143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28600" marR="0" lvl="1" indent="0" algn="ctr" defTabSz="1828800" rtl="0" eaLnBrk="0" fontAlgn="base" latinLnBrk="0" hangingPunct="0">
              <a:lnSpc>
                <a:spcPct val="100000"/>
              </a:lnSpc>
              <a:spcBef>
                <a:spcPct val="30000"/>
              </a:spcBef>
              <a:spcAft>
                <a:spcPct val="30000"/>
              </a:spcAft>
              <a:buClrTx/>
              <a:buSzTx/>
              <a:buFontTx/>
              <a:buNone/>
              <a:tabLst/>
              <a:defRPr/>
            </a:pPr>
            <a:r>
              <a:rPr kumimoji="0" lang="en-US" altLang="en-US" sz="2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ANCOVA (CST) can control for differences between the test and control stores during their pre and test periods, allowing us to isolate the effect of the test</a:t>
            </a:r>
          </a:p>
        </p:txBody>
      </p:sp>
    </p:spTree>
    <p:extLst>
      <p:ext uri="{BB962C8B-B14F-4D97-AF65-F5344CB8AC3E}">
        <p14:creationId xmlns:p14="http://schemas.microsoft.com/office/powerpoint/2010/main" val="306450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F3A2007F-8EA0-4B01-971D-999082D2506A}"/>
              </a:ext>
            </a:extLst>
          </p:cNvPr>
          <p:cNvSpPr txBox="1">
            <a:spLocks/>
          </p:cNvSpPr>
          <p:nvPr/>
        </p:nvSpPr>
        <p:spPr>
          <a:xfrm>
            <a:off x="548640" y="1018548"/>
            <a:ext cx="23829010"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b="0">
                <a:solidFill>
                  <a:schemeClr val="tx1"/>
                </a:solidFill>
              </a:rPr>
              <a:t>CAUSAL IMPACT IS GROUNDED IN A BAYESIAN STRUCTURAL TIME SERIES (BSTS) MODEL</a:t>
            </a:r>
            <a:endParaRPr lang="en-US" sz="6600" b="0" dirty="0">
              <a:solidFill>
                <a:schemeClr val="tx1"/>
              </a:solidFill>
            </a:endParaRPr>
          </a:p>
        </p:txBody>
      </p:sp>
      <p:pic>
        <p:nvPicPr>
          <p:cNvPr id="5" name="Picture 4">
            <a:extLst>
              <a:ext uri="{FF2B5EF4-FFF2-40B4-BE49-F238E27FC236}">
                <a16:creationId xmlns:a16="http://schemas.microsoft.com/office/drawing/2014/main" id="{EEED1031-9B2B-4714-BDAB-FE9DD69225C3}"/>
              </a:ext>
            </a:extLst>
          </p:cNvPr>
          <p:cNvPicPr>
            <a:picLocks noChangeAspect="1"/>
          </p:cNvPicPr>
          <p:nvPr/>
        </p:nvPicPr>
        <p:blipFill>
          <a:blip r:embed="rId2"/>
          <a:stretch>
            <a:fillRect/>
          </a:stretch>
        </p:blipFill>
        <p:spPr>
          <a:xfrm>
            <a:off x="21248926" y="6614034"/>
            <a:ext cx="2323800" cy="1840235"/>
          </a:xfrm>
          <a:prstGeom prst="rect">
            <a:avLst/>
          </a:prstGeom>
        </p:spPr>
      </p:pic>
      <p:pic>
        <p:nvPicPr>
          <p:cNvPr id="6" name="Picture 5">
            <a:extLst>
              <a:ext uri="{FF2B5EF4-FFF2-40B4-BE49-F238E27FC236}">
                <a16:creationId xmlns:a16="http://schemas.microsoft.com/office/drawing/2014/main" id="{5AF9C0DA-63E1-4BF4-82B4-C860BDB6CE16}"/>
              </a:ext>
            </a:extLst>
          </p:cNvPr>
          <p:cNvPicPr>
            <a:picLocks noChangeAspect="1"/>
          </p:cNvPicPr>
          <p:nvPr/>
        </p:nvPicPr>
        <p:blipFill rotWithShape="1">
          <a:blip r:embed="rId3"/>
          <a:srcRect l="18253" r="13827" b="11229"/>
          <a:stretch/>
        </p:blipFill>
        <p:spPr>
          <a:xfrm>
            <a:off x="11985678" y="5077737"/>
            <a:ext cx="8815133" cy="4837628"/>
          </a:xfrm>
          <a:prstGeom prst="rect">
            <a:avLst/>
          </a:prstGeom>
        </p:spPr>
      </p:pic>
      <p:grpSp>
        <p:nvGrpSpPr>
          <p:cNvPr id="7" name="Group 6">
            <a:extLst>
              <a:ext uri="{FF2B5EF4-FFF2-40B4-BE49-F238E27FC236}">
                <a16:creationId xmlns:a16="http://schemas.microsoft.com/office/drawing/2014/main" id="{88BD81C4-1B44-4932-A43D-284F9CD012EA}"/>
              </a:ext>
            </a:extLst>
          </p:cNvPr>
          <p:cNvGrpSpPr/>
          <p:nvPr/>
        </p:nvGrpSpPr>
        <p:grpSpPr>
          <a:xfrm rot="5400000">
            <a:off x="2138358" y="4952051"/>
            <a:ext cx="758160" cy="758160"/>
            <a:chOff x="762000" y="2133600"/>
            <a:chExt cx="609600" cy="609600"/>
          </a:xfrm>
        </p:grpSpPr>
        <p:sp>
          <p:nvSpPr>
            <p:cNvPr id="8" name="Rectangle 7">
              <a:extLst>
                <a:ext uri="{FF2B5EF4-FFF2-40B4-BE49-F238E27FC236}">
                  <a16:creationId xmlns:a16="http://schemas.microsoft.com/office/drawing/2014/main" id="{06B56E4E-990B-4E81-A6C7-370E38427573}"/>
                </a:ext>
              </a:extLst>
            </p:cNvPr>
            <p:cNvSpPr/>
            <p:nvPr/>
          </p:nvSpPr>
          <p:spPr>
            <a:xfrm>
              <a:off x="762000" y="21336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9" name="Rectangle 8">
              <a:extLst>
                <a:ext uri="{FF2B5EF4-FFF2-40B4-BE49-F238E27FC236}">
                  <a16:creationId xmlns:a16="http://schemas.microsoft.com/office/drawing/2014/main" id="{49426CB9-B246-4775-B5E9-D359A573D279}"/>
                </a:ext>
              </a:extLst>
            </p:cNvPr>
            <p:cNvSpPr/>
            <p:nvPr/>
          </p:nvSpPr>
          <p:spPr>
            <a:xfrm>
              <a:off x="1066800" y="2133600"/>
              <a:ext cx="3048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0" name="Rectangle 9">
              <a:extLst>
                <a:ext uri="{FF2B5EF4-FFF2-40B4-BE49-F238E27FC236}">
                  <a16:creationId xmlns:a16="http://schemas.microsoft.com/office/drawing/2014/main" id="{183B41AC-9FB7-4572-BA8E-B7D572FEC22B}"/>
                </a:ext>
              </a:extLst>
            </p:cNvPr>
            <p:cNvSpPr/>
            <p:nvPr/>
          </p:nvSpPr>
          <p:spPr>
            <a:xfrm>
              <a:off x="1066800" y="24384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grpSp>
      <p:sp>
        <p:nvSpPr>
          <p:cNvPr id="11" name="TextBox 10">
            <a:extLst>
              <a:ext uri="{FF2B5EF4-FFF2-40B4-BE49-F238E27FC236}">
                <a16:creationId xmlns:a16="http://schemas.microsoft.com/office/drawing/2014/main" id="{B4E63E6A-5A09-4303-83EF-6817D1F13B25}"/>
              </a:ext>
            </a:extLst>
          </p:cNvPr>
          <p:cNvSpPr txBox="1"/>
          <p:nvPr/>
        </p:nvSpPr>
        <p:spPr>
          <a:xfrm>
            <a:off x="3135445" y="4398621"/>
            <a:ext cx="7741626" cy="2718180"/>
          </a:xfrm>
          <a:prstGeom prst="rect">
            <a:avLst/>
          </a:prstGeom>
          <a:noFill/>
        </p:spPr>
        <p:txBody>
          <a:bodyPr wrap="square" rtlCol="0">
            <a:spAutoFit/>
          </a:bodyPr>
          <a:lstStyle/>
          <a:p>
            <a:pPr defTabSz="2437790" fontAlgn="base">
              <a:spcBef>
                <a:spcPct val="0"/>
              </a:spcBef>
              <a:spcAft>
                <a:spcPct val="0"/>
              </a:spcAft>
            </a:pPr>
            <a:r>
              <a:rPr lang="en-US" sz="4266" dirty="0">
                <a:solidFill>
                  <a:srgbClr val="4C4845"/>
                </a:solidFill>
                <a:latin typeface="Helvetica"/>
                <a:ea typeface="ＭＳ Ｐゴシック"/>
              </a:rPr>
              <a:t>BSTS models can account for</a:t>
            </a:r>
          </a:p>
          <a:p>
            <a:pPr marL="1980705" lvl="1" indent="-761810" defTabSz="2437790" fontAlgn="base">
              <a:spcBef>
                <a:spcPct val="0"/>
              </a:spcBef>
              <a:spcAft>
                <a:spcPct val="0"/>
              </a:spcAft>
              <a:buFont typeface="Arial" panose="020B0604020202020204" pitchFamily="34" charset="0"/>
              <a:buChar char="•"/>
            </a:pPr>
            <a:r>
              <a:rPr lang="en-US" sz="4266" dirty="0">
                <a:solidFill>
                  <a:srgbClr val="4C4845"/>
                </a:solidFill>
                <a:latin typeface="Helvetica"/>
                <a:ea typeface="ＭＳ Ｐゴシック"/>
              </a:rPr>
              <a:t>Local trends </a:t>
            </a:r>
          </a:p>
          <a:p>
            <a:pPr marL="1980705" lvl="1" indent="-761810" defTabSz="2437790" fontAlgn="base">
              <a:spcBef>
                <a:spcPct val="0"/>
              </a:spcBef>
              <a:spcAft>
                <a:spcPct val="0"/>
              </a:spcAft>
              <a:buFont typeface="Arial" panose="020B0604020202020204" pitchFamily="34" charset="0"/>
              <a:buChar char="•"/>
            </a:pPr>
            <a:r>
              <a:rPr lang="en-US" sz="4266" dirty="0">
                <a:solidFill>
                  <a:srgbClr val="4C4845"/>
                </a:solidFill>
                <a:latin typeface="Helvetica"/>
                <a:ea typeface="ＭＳ Ｐゴシック"/>
              </a:rPr>
              <a:t>Seasonal effects </a:t>
            </a:r>
          </a:p>
          <a:p>
            <a:pPr marL="1980705" lvl="1" indent="-761810" defTabSz="2437790" fontAlgn="base">
              <a:spcBef>
                <a:spcPct val="0"/>
              </a:spcBef>
              <a:spcAft>
                <a:spcPct val="0"/>
              </a:spcAft>
              <a:buFont typeface="Arial" panose="020B0604020202020204" pitchFamily="34" charset="0"/>
              <a:buChar char="•"/>
            </a:pPr>
            <a:r>
              <a:rPr lang="en-US" sz="4266" dirty="0">
                <a:solidFill>
                  <a:srgbClr val="4C4845"/>
                </a:solidFill>
                <a:latin typeface="Helvetica"/>
                <a:ea typeface="ＭＳ Ｐゴシック"/>
              </a:rPr>
              <a:t>Regression effects</a:t>
            </a:r>
          </a:p>
        </p:txBody>
      </p:sp>
      <p:grpSp>
        <p:nvGrpSpPr>
          <p:cNvPr id="12" name="Group 11">
            <a:extLst>
              <a:ext uri="{FF2B5EF4-FFF2-40B4-BE49-F238E27FC236}">
                <a16:creationId xmlns:a16="http://schemas.microsoft.com/office/drawing/2014/main" id="{EF7467A0-9BA2-4BA5-B671-A3982377753E}"/>
              </a:ext>
            </a:extLst>
          </p:cNvPr>
          <p:cNvGrpSpPr/>
          <p:nvPr/>
        </p:nvGrpSpPr>
        <p:grpSpPr>
          <a:xfrm rot="5400000">
            <a:off x="2132551" y="8263349"/>
            <a:ext cx="758160" cy="758160"/>
            <a:chOff x="762000" y="2133600"/>
            <a:chExt cx="609600" cy="609600"/>
          </a:xfrm>
        </p:grpSpPr>
        <p:sp>
          <p:nvSpPr>
            <p:cNvPr id="13" name="Rectangle 12">
              <a:extLst>
                <a:ext uri="{FF2B5EF4-FFF2-40B4-BE49-F238E27FC236}">
                  <a16:creationId xmlns:a16="http://schemas.microsoft.com/office/drawing/2014/main" id="{E1C10152-F9E2-4D1C-B3F2-96087CEA9D9D}"/>
                </a:ext>
              </a:extLst>
            </p:cNvPr>
            <p:cNvSpPr/>
            <p:nvPr/>
          </p:nvSpPr>
          <p:spPr>
            <a:xfrm>
              <a:off x="762000" y="21336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4" name="Rectangle 13">
              <a:extLst>
                <a:ext uri="{FF2B5EF4-FFF2-40B4-BE49-F238E27FC236}">
                  <a16:creationId xmlns:a16="http://schemas.microsoft.com/office/drawing/2014/main" id="{BC05DF6B-7447-4716-8A76-05548F5A313F}"/>
                </a:ext>
              </a:extLst>
            </p:cNvPr>
            <p:cNvSpPr/>
            <p:nvPr/>
          </p:nvSpPr>
          <p:spPr>
            <a:xfrm>
              <a:off x="1066800" y="2133600"/>
              <a:ext cx="3048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5" name="Rectangle 14">
              <a:extLst>
                <a:ext uri="{FF2B5EF4-FFF2-40B4-BE49-F238E27FC236}">
                  <a16:creationId xmlns:a16="http://schemas.microsoft.com/office/drawing/2014/main" id="{20D68E4A-564C-4180-B2A6-BDCED0E2F366}"/>
                </a:ext>
              </a:extLst>
            </p:cNvPr>
            <p:cNvSpPr/>
            <p:nvPr/>
          </p:nvSpPr>
          <p:spPr>
            <a:xfrm>
              <a:off x="1066800" y="24384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grpSp>
      <p:sp>
        <p:nvSpPr>
          <p:cNvPr id="16" name="TextBox 15">
            <a:extLst>
              <a:ext uri="{FF2B5EF4-FFF2-40B4-BE49-F238E27FC236}">
                <a16:creationId xmlns:a16="http://schemas.microsoft.com/office/drawing/2014/main" id="{53EA3334-93CF-4625-B311-DA85DBD77F9C}"/>
              </a:ext>
            </a:extLst>
          </p:cNvPr>
          <p:cNvSpPr txBox="1"/>
          <p:nvPr/>
        </p:nvSpPr>
        <p:spPr>
          <a:xfrm>
            <a:off x="3135445" y="8096400"/>
            <a:ext cx="7741626" cy="3374642"/>
          </a:xfrm>
          <a:prstGeom prst="rect">
            <a:avLst/>
          </a:prstGeom>
          <a:noFill/>
        </p:spPr>
        <p:txBody>
          <a:bodyPr wrap="square" rtlCol="0">
            <a:spAutoFit/>
          </a:bodyPr>
          <a:lstStyle/>
          <a:p>
            <a:pPr defTabSz="2437790" fontAlgn="base">
              <a:spcBef>
                <a:spcPct val="0"/>
              </a:spcBef>
              <a:spcAft>
                <a:spcPct val="0"/>
              </a:spcAft>
            </a:pPr>
            <a:r>
              <a:rPr lang="en-US" sz="4266" dirty="0">
                <a:solidFill>
                  <a:srgbClr val="4C4845"/>
                </a:solidFill>
                <a:latin typeface="Helvetica"/>
                <a:ea typeface="ＭＳ Ｐゴシック"/>
              </a:rPr>
              <a:t>These components allow an efficient use of our data, enabling a powerful test even when run on a small sample of stores</a:t>
            </a:r>
          </a:p>
        </p:txBody>
      </p:sp>
    </p:spTree>
    <p:extLst>
      <p:ext uri="{BB962C8B-B14F-4D97-AF65-F5344CB8AC3E}">
        <p14:creationId xmlns:p14="http://schemas.microsoft.com/office/powerpoint/2010/main" val="21148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CF248-90DD-4564-B52D-3313A83E4330}"/>
              </a:ext>
            </a:extLst>
          </p:cNvPr>
          <p:cNvSpPr>
            <a:spLocks noGrp="1"/>
          </p:cNvSpPr>
          <p:nvPr>
            <p:ph type="body" sz="quarter" idx="65"/>
          </p:nvPr>
        </p:nvSpPr>
        <p:spPr>
          <a:xfrm>
            <a:off x="1676400" y="2593610"/>
            <a:ext cx="21024850" cy="738855"/>
          </a:xfrm>
        </p:spPr>
        <p:txBody>
          <a:bodyPr/>
          <a:lstStyle/>
          <a:p>
            <a:r>
              <a:rPr lang="en-US" sz="3200" b="1" dirty="0">
                <a:solidFill>
                  <a:schemeClr val="bg1"/>
                </a:solidFill>
                <a:latin typeface="Helvetica"/>
                <a:cs typeface="Helvetica"/>
              </a:rPr>
              <a:t>WHAT IS THE CONFIDENCE LEVEL, AND WHAT DOES IT MEAN TO BE 90% CONFIDENT?</a:t>
            </a:r>
          </a:p>
        </p:txBody>
      </p:sp>
      <p:sp>
        <p:nvSpPr>
          <p:cNvPr id="3" name="Title 2">
            <a:extLst>
              <a:ext uri="{FF2B5EF4-FFF2-40B4-BE49-F238E27FC236}">
                <a16:creationId xmlns:a16="http://schemas.microsoft.com/office/drawing/2014/main" id="{B651727E-93CE-46B5-BDF1-990AD4B17C37}"/>
              </a:ext>
            </a:extLst>
          </p:cNvPr>
          <p:cNvSpPr>
            <a:spLocks noGrp="1"/>
          </p:cNvSpPr>
          <p:nvPr>
            <p:ph type="title"/>
          </p:nvPr>
        </p:nvSpPr>
        <p:spPr/>
        <p:txBody>
          <a:bodyPr/>
          <a:lstStyle/>
          <a:p>
            <a:pPr defTabSz="2437790"/>
            <a:r>
              <a:rPr lang="en-US" sz="7200">
                <a:solidFill>
                  <a:srgbClr val="4C4845"/>
                </a:solidFill>
                <a:latin typeface="Helvetica"/>
              </a:rPr>
              <a:t>THE CAUSAL IMPACT SOLUTION ACCOMMODATES FOR A VARIETY OF TESTING SCENARIOS</a:t>
            </a:r>
            <a:endParaRPr lang="en-US" sz="7200" kern="0" dirty="0">
              <a:solidFill>
                <a:srgbClr val="4C4845"/>
              </a:solidFill>
              <a:latin typeface="Helvetica"/>
            </a:endParaRPr>
          </a:p>
        </p:txBody>
      </p:sp>
      <p:sp>
        <p:nvSpPr>
          <p:cNvPr id="6" name="Content Placeholder 5">
            <a:extLst>
              <a:ext uri="{FF2B5EF4-FFF2-40B4-BE49-F238E27FC236}">
                <a16:creationId xmlns:a16="http://schemas.microsoft.com/office/drawing/2014/main" id="{E321FB4A-76AC-4639-A7E9-6DDF47E5BF58}"/>
              </a:ext>
            </a:extLst>
          </p:cNvPr>
          <p:cNvSpPr>
            <a:spLocks noGrp="1"/>
          </p:cNvSpPr>
          <p:nvPr>
            <p:ph idx="1"/>
          </p:nvPr>
        </p:nvSpPr>
        <p:spPr>
          <a:xfrm>
            <a:off x="1701799" y="4289302"/>
            <a:ext cx="21024849" cy="7372349"/>
          </a:xfrm>
        </p:spPr>
        <p:txBody>
          <a:bodyPr>
            <a:normAutofit fontScale="85000" lnSpcReduction="20000"/>
          </a:bodyPr>
          <a:lstStyle/>
          <a:p>
            <a:pPr marL="761810" indent="-761810" defTabSz="2437790">
              <a:lnSpc>
                <a:spcPct val="130000"/>
              </a:lnSpc>
              <a:buFont typeface="Arial" panose="020B0604020202020204" pitchFamily="34" charset="0"/>
              <a:buChar char="•"/>
            </a:pPr>
            <a:r>
              <a:rPr lang="en-US" sz="5400" kern="0">
                <a:solidFill>
                  <a:srgbClr val="4C4845"/>
                </a:solidFill>
                <a:latin typeface="Helvetica"/>
                <a:ea typeface="ＭＳ Ｐゴシック"/>
              </a:rPr>
              <a:t>Multiple test cells</a:t>
            </a:r>
          </a:p>
          <a:p>
            <a:pPr marL="761810" indent="-761810" defTabSz="2437790">
              <a:lnSpc>
                <a:spcPct val="130000"/>
              </a:lnSpc>
              <a:buFont typeface="Arial" panose="020B0604020202020204" pitchFamily="34" charset="0"/>
              <a:buChar char="•"/>
            </a:pPr>
            <a:r>
              <a:rPr lang="en-US" sz="5400" kern="0">
                <a:solidFill>
                  <a:srgbClr val="4C4845"/>
                </a:solidFill>
                <a:latin typeface="Helvetica"/>
                <a:ea typeface="ＭＳ Ｐゴシック"/>
              </a:rPr>
              <a:t>Custom store and product groups</a:t>
            </a:r>
          </a:p>
          <a:p>
            <a:pPr marL="761810" indent="-761810" defTabSz="2437790">
              <a:lnSpc>
                <a:spcPct val="130000"/>
              </a:lnSpc>
              <a:buFont typeface="Arial" panose="020B0604020202020204" pitchFamily="34" charset="0"/>
              <a:buChar char="•"/>
            </a:pPr>
            <a:r>
              <a:rPr lang="en-US" sz="5400" kern="0">
                <a:solidFill>
                  <a:srgbClr val="4C4845"/>
                </a:solidFill>
                <a:latin typeface="Helvetica"/>
                <a:ea typeface="ＭＳ Ｐゴシック"/>
              </a:rPr>
              <a:t>Blackout periods</a:t>
            </a:r>
          </a:p>
          <a:p>
            <a:pPr marL="761810" indent="-761810" defTabSz="2437790">
              <a:lnSpc>
                <a:spcPct val="130000"/>
              </a:lnSpc>
              <a:buFont typeface="Arial" panose="020B0604020202020204" pitchFamily="34" charset="0"/>
              <a:buChar char="•"/>
            </a:pPr>
            <a:r>
              <a:rPr lang="en-US" sz="5400" kern="0">
                <a:solidFill>
                  <a:srgbClr val="4C4845"/>
                </a:solidFill>
                <a:latin typeface="Helvetica"/>
                <a:ea typeface="ＭＳ Ｐゴシック"/>
              </a:rPr>
              <a:t>Pulling data by week or by 4-week time periods</a:t>
            </a:r>
          </a:p>
          <a:p>
            <a:pPr marL="761810" indent="-761810" defTabSz="2437790">
              <a:lnSpc>
                <a:spcPct val="130000"/>
              </a:lnSpc>
              <a:buFont typeface="Arial" panose="020B0604020202020204" pitchFamily="34" charset="0"/>
              <a:buChar char="•"/>
            </a:pPr>
            <a:r>
              <a:rPr lang="en-US" sz="5400" kern="0">
                <a:solidFill>
                  <a:srgbClr val="4C4845"/>
                </a:solidFill>
                <a:latin typeface="Helvetica"/>
                <a:ea typeface="ＭＳ Ｐゴシック"/>
              </a:rPr>
              <a:t>Choosing measurement metrics</a:t>
            </a:r>
          </a:p>
          <a:p>
            <a:pPr marL="761810" indent="-761810" defTabSz="2437790">
              <a:lnSpc>
                <a:spcPct val="130000"/>
              </a:lnSpc>
              <a:buFont typeface="Arial" panose="020B0604020202020204" pitchFamily="34" charset="0"/>
              <a:buChar char="•"/>
            </a:pPr>
            <a:r>
              <a:rPr lang="en-US" sz="5400" kern="0">
                <a:solidFill>
                  <a:srgbClr val="4C4845"/>
                </a:solidFill>
                <a:latin typeface="Helvetica"/>
                <a:ea typeface="ＭＳ Ｐゴシック"/>
              </a:rPr>
              <a:t>Specifying entire product commodities rather than providing a UPC list</a:t>
            </a:r>
          </a:p>
          <a:p>
            <a:pPr marL="761810" indent="-761810" defTabSz="2437790">
              <a:lnSpc>
                <a:spcPct val="130000"/>
              </a:lnSpc>
              <a:buFont typeface="Arial" panose="020B0604020202020204" pitchFamily="34" charset="0"/>
              <a:buChar char="•"/>
            </a:pPr>
            <a:r>
              <a:rPr lang="en-US" sz="5400" kern="0">
                <a:solidFill>
                  <a:srgbClr val="4C4845"/>
                </a:solidFill>
                <a:latin typeface="Helvetica"/>
                <a:ea typeface="ＭＳ Ｐゴシック"/>
              </a:rPr>
              <a:t>Choosing total test and control divisions for full-division rollouts</a:t>
            </a:r>
          </a:p>
          <a:p>
            <a:endParaRPr lang="en-US"/>
          </a:p>
        </p:txBody>
      </p:sp>
    </p:spTree>
    <p:extLst>
      <p:ext uri="{BB962C8B-B14F-4D97-AF65-F5344CB8AC3E}">
        <p14:creationId xmlns:p14="http://schemas.microsoft.com/office/powerpoint/2010/main" val="1395880367"/>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CF248-90DD-4564-B52D-3313A83E4330}"/>
              </a:ext>
            </a:extLst>
          </p:cNvPr>
          <p:cNvSpPr>
            <a:spLocks noGrp="1"/>
          </p:cNvSpPr>
          <p:nvPr>
            <p:ph type="body" sz="quarter" idx="65"/>
          </p:nvPr>
        </p:nvSpPr>
        <p:spPr/>
        <p:txBody>
          <a:bodyPr/>
          <a:lstStyle/>
          <a:p>
            <a:r>
              <a:rPr lang="en-US" sz="4400" b="1" dirty="0">
                <a:solidFill>
                  <a:schemeClr val="bg1"/>
                </a:solidFill>
                <a:latin typeface="Helvetica"/>
                <a:cs typeface="Helvetica"/>
              </a:rPr>
              <a:t>WHAT IS THE SYNTHETIC CONTROL, AND HOW IS IT CREATED?</a:t>
            </a:r>
          </a:p>
        </p:txBody>
      </p:sp>
      <p:sp>
        <p:nvSpPr>
          <p:cNvPr id="3" name="Title 2">
            <a:extLst>
              <a:ext uri="{FF2B5EF4-FFF2-40B4-BE49-F238E27FC236}">
                <a16:creationId xmlns:a16="http://schemas.microsoft.com/office/drawing/2014/main" id="{B651727E-93CE-46B5-BDF1-990AD4B17C37}"/>
              </a:ext>
            </a:extLst>
          </p:cNvPr>
          <p:cNvSpPr>
            <a:spLocks noGrp="1"/>
          </p:cNvSpPr>
          <p:nvPr>
            <p:ph type="title"/>
          </p:nvPr>
        </p:nvSpPr>
        <p:spPr/>
        <p:txBody>
          <a:bodyPr/>
          <a:lstStyle/>
          <a:p>
            <a:r>
              <a:rPr lang="en-US" dirty="0"/>
              <a:t>Causal Impact - Frequently Asked Questions</a:t>
            </a:r>
          </a:p>
        </p:txBody>
      </p:sp>
      <p:sp>
        <p:nvSpPr>
          <p:cNvPr id="4" name="Content Placeholder 3">
            <a:extLst>
              <a:ext uri="{FF2B5EF4-FFF2-40B4-BE49-F238E27FC236}">
                <a16:creationId xmlns:a16="http://schemas.microsoft.com/office/drawing/2014/main" id="{1738561C-82F6-4123-B27C-C9B5C6E7FB7E}"/>
              </a:ext>
            </a:extLst>
          </p:cNvPr>
          <p:cNvSpPr>
            <a:spLocks noGrp="1"/>
          </p:cNvSpPr>
          <p:nvPr>
            <p:ph idx="1"/>
          </p:nvPr>
        </p:nvSpPr>
        <p:spPr/>
        <p:txBody>
          <a:bodyPr>
            <a:normAutofit/>
          </a:bodyPr>
          <a:lstStyle/>
          <a:p>
            <a:r>
              <a:rPr lang="en-US" sz="4000" b="1" dirty="0">
                <a:latin typeface="Helvetica" panose="020B0604020202020204" pitchFamily="34" charset="0"/>
                <a:cs typeface="Helvetica" panose="020B0604020202020204" pitchFamily="34" charset="0"/>
              </a:rPr>
              <a:t>The synthetic control is a weighted combination of stores that did not receive the test.</a:t>
            </a:r>
            <a:r>
              <a:rPr lang="en-US" sz="4000" dirty="0">
                <a:latin typeface="Helvetica" panose="020B0604020202020204" pitchFamily="34" charset="0"/>
                <a:cs typeface="Helvetica" panose="020B0604020202020204" pitchFamily="34" charset="0"/>
              </a:rPr>
              <a:t> For each metric and product group, a weighted combination of control stores is chosen algorithmically based on how closely it fits the test stores in the pre-period. The post-period data for this synthetic control is then used to predict what would have happened in the test stores had the test not taken place. Our methodology has checks in place to ensure that stores with incomplete or missing data – such as new stores – are excluded from the model entirely, and we can also manually exclude stores if we know they are showing unusual behavior, such as a recent remodel.</a:t>
            </a:r>
            <a:endParaRPr lang="en-US" sz="4000" dirty="0">
              <a:solidFill>
                <a:schemeClr val="bg1">
                  <a:lumMod val="50000"/>
                </a:schemeClr>
              </a:solidFill>
              <a:latin typeface="Helvetica" panose="020B0604020202020204" pitchFamily="34" charset="0"/>
              <a:cs typeface="Helvetica" panose="020B0604020202020204" pitchFamily="34" charset="0"/>
            </a:endParaRPr>
          </a:p>
          <a:p>
            <a:endParaRPr lang="en-US" dirty="0"/>
          </a:p>
        </p:txBody>
      </p:sp>
    </p:spTree>
    <p:extLst>
      <p:ext uri="{BB962C8B-B14F-4D97-AF65-F5344CB8AC3E}">
        <p14:creationId xmlns:p14="http://schemas.microsoft.com/office/powerpoint/2010/main" val="1725683018"/>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CF248-90DD-4564-B52D-3313A83E4330}"/>
              </a:ext>
            </a:extLst>
          </p:cNvPr>
          <p:cNvSpPr>
            <a:spLocks noGrp="1"/>
          </p:cNvSpPr>
          <p:nvPr>
            <p:ph type="body" sz="quarter" idx="65"/>
          </p:nvPr>
        </p:nvSpPr>
        <p:spPr>
          <a:xfrm>
            <a:off x="1676400" y="2593610"/>
            <a:ext cx="21024850" cy="738855"/>
          </a:xfrm>
        </p:spPr>
        <p:txBody>
          <a:bodyPr/>
          <a:lstStyle/>
          <a:p>
            <a:r>
              <a:rPr lang="en-US" sz="3600" b="1" dirty="0">
                <a:solidFill>
                  <a:schemeClr val="bg1"/>
                </a:solidFill>
                <a:latin typeface="Helvetica"/>
                <a:cs typeface="Helvetica"/>
              </a:rPr>
              <a:t>WHY DON’T THE INDIVIDUAL PRODUCT GROUP UPLIFTS ADD UP TO THE TOTAL?</a:t>
            </a:r>
          </a:p>
        </p:txBody>
      </p:sp>
      <p:sp>
        <p:nvSpPr>
          <p:cNvPr id="3" name="Title 2">
            <a:extLst>
              <a:ext uri="{FF2B5EF4-FFF2-40B4-BE49-F238E27FC236}">
                <a16:creationId xmlns:a16="http://schemas.microsoft.com/office/drawing/2014/main" id="{B651727E-93CE-46B5-BDF1-990AD4B17C37}"/>
              </a:ext>
            </a:extLst>
          </p:cNvPr>
          <p:cNvSpPr>
            <a:spLocks noGrp="1"/>
          </p:cNvSpPr>
          <p:nvPr>
            <p:ph type="title"/>
          </p:nvPr>
        </p:nvSpPr>
        <p:spPr/>
        <p:txBody>
          <a:bodyPr/>
          <a:lstStyle/>
          <a:p>
            <a:r>
              <a:rPr lang="en-US" dirty="0"/>
              <a:t>Causal Impact - Frequently Asked Questions</a:t>
            </a:r>
          </a:p>
        </p:txBody>
      </p:sp>
      <p:sp>
        <p:nvSpPr>
          <p:cNvPr id="4" name="Content Placeholder 3">
            <a:extLst>
              <a:ext uri="{FF2B5EF4-FFF2-40B4-BE49-F238E27FC236}">
                <a16:creationId xmlns:a16="http://schemas.microsoft.com/office/drawing/2014/main" id="{1738561C-82F6-4123-B27C-C9B5C6E7FB7E}"/>
              </a:ext>
            </a:extLst>
          </p:cNvPr>
          <p:cNvSpPr>
            <a:spLocks noGrp="1"/>
          </p:cNvSpPr>
          <p:nvPr>
            <p:ph idx="1"/>
          </p:nvPr>
        </p:nvSpPr>
        <p:spPr/>
        <p:txBody>
          <a:bodyPr>
            <a:normAutofit/>
          </a:bodyPr>
          <a:lstStyle/>
          <a:p>
            <a:pPr lvl="0"/>
            <a:r>
              <a:rPr lang="en-US" sz="4000" b="1">
                <a:latin typeface="Helvetica" panose="020B0604020202020204" pitchFamily="34" charset="0"/>
                <a:cs typeface="Helvetica" panose="020B0604020202020204" pitchFamily="34" charset="0"/>
              </a:rPr>
              <a:t>Unlike ANCOVA (CST), </a:t>
            </a:r>
            <a:r>
              <a:rPr lang="en-US" sz="4000" b="1" dirty="0">
                <a:latin typeface="Helvetica" panose="020B0604020202020204" pitchFamily="34" charset="0"/>
                <a:cs typeface="Helvetica" panose="020B0604020202020204" pitchFamily="34" charset="0"/>
              </a:rPr>
              <a:t>Causal Impact does not designate specific control stores individually</a:t>
            </a:r>
            <a:r>
              <a:rPr lang="en-US" sz="4000" dirty="0">
                <a:latin typeface="Helvetica" panose="020B0604020202020204" pitchFamily="34" charset="0"/>
                <a:cs typeface="Helvetica" panose="020B0604020202020204" pitchFamily="34" charset="0"/>
              </a:rPr>
              <a:t>. Causal Impact will generate synthetic controls that match test stores for every metric. These metrics are run independent of each other and are each based on different synthetic controls, so they’re not directly comparable. With this method, we can be more certain that uplifts seen are true versus the rest of the division, rather than due to our choice of control stores.</a:t>
            </a:r>
          </a:p>
          <a:p>
            <a:endParaRPr lang="en-US" dirty="0"/>
          </a:p>
        </p:txBody>
      </p:sp>
    </p:spTree>
    <p:extLst>
      <p:ext uri="{BB962C8B-B14F-4D97-AF65-F5344CB8AC3E}">
        <p14:creationId xmlns:p14="http://schemas.microsoft.com/office/powerpoint/2010/main" val="1111621231"/>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BCF248-90DD-4564-B52D-3313A83E4330}"/>
              </a:ext>
            </a:extLst>
          </p:cNvPr>
          <p:cNvSpPr>
            <a:spLocks noGrp="1"/>
          </p:cNvSpPr>
          <p:nvPr>
            <p:ph type="body" sz="quarter" idx="65"/>
          </p:nvPr>
        </p:nvSpPr>
        <p:spPr>
          <a:xfrm>
            <a:off x="1676400" y="2593610"/>
            <a:ext cx="21024850" cy="738855"/>
          </a:xfrm>
        </p:spPr>
        <p:txBody>
          <a:bodyPr/>
          <a:lstStyle/>
          <a:p>
            <a:r>
              <a:rPr lang="en-US" sz="3200" b="1" dirty="0">
                <a:solidFill>
                  <a:schemeClr val="bg1"/>
                </a:solidFill>
                <a:latin typeface="Helvetica"/>
                <a:cs typeface="Helvetica"/>
              </a:rPr>
              <a:t>WHAT IS THE CONFIDENCE LEVEL, AND WHAT DOES IT MEAN TO BE 90% CONFIDENT?</a:t>
            </a:r>
          </a:p>
        </p:txBody>
      </p:sp>
      <p:sp>
        <p:nvSpPr>
          <p:cNvPr id="3" name="Title 2">
            <a:extLst>
              <a:ext uri="{FF2B5EF4-FFF2-40B4-BE49-F238E27FC236}">
                <a16:creationId xmlns:a16="http://schemas.microsoft.com/office/drawing/2014/main" id="{B651727E-93CE-46B5-BDF1-990AD4B17C37}"/>
              </a:ext>
            </a:extLst>
          </p:cNvPr>
          <p:cNvSpPr>
            <a:spLocks noGrp="1"/>
          </p:cNvSpPr>
          <p:nvPr>
            <p:ph type="title"/>
          </p:nvPr>
        </p:nvSpPr>
        <p:spPr/>
        <p:txBody>
          <a:bodyPr/>
          <a:lstStyle/>
          <a:p>
            <a:r>
              <a:rPr lang="en-US" dirty="0"/>
              <a:t>Causal Impact - Frequently Asked Questions</a:t>
            </a:r>
          </a:p>
        </p:txBody>
      </p:sp>
      <p:sp>
        <p:nvSpPr>
          <p:cNvPr id="4" name="Content Placeholder 3">
            <a:extLst>
              <a:ext uri="{FF2B5EF4-FFF2-40B4-BE49-F238E27FC236}">
                <a16:creationId xmlns:a16="http://schemas.microsoft.com/office/drawing/2014/main" id="{1738561C-82F6-4123-B27C-C9B5C6E7FB7E}"/>
              </a:ext>
            </a:extLst>
          </p:cNvPr>
          <p:cNvSpPr>
            <a:spLocks noGrp="1"/>
          </p:cNvSpPr>
          <p:nvPr>
            <p:ph idx="1"/>
          </p:nvPr>
        </p:nvSpPr>
        <p:spPr/>
        <p:txBody>
          <a:bodyPr>
            <a:normAutofit/>
          </a:bodyPr>
          <a:lstStyle/>
          <a:p>
            <a:pPr lvl="0"/>
            <a:r>
              <a:rPr lang="en-US" sz="4000" b="1" dirty="0">
                <a:latin typeface="Helvetica" panose="020B0604020202020204" pitchFamily="34" charset="0"/>
                <a:cs typeface="Helvetica" panose="020B0604020202020204" pitchFamily="34" charset="0"/>
              </a:rPr>
              <a:t>The confidence level is the probability, based on the obtained data, that the test had an impact for that product group + metric.</a:t>
            </a:r>
            <a:r>
              <a:rPr lang="en-US" sz="4000" dirty="0">
                <a:latin typeface="Helvetica" panose="020B0604020202020204" pitchFamily="34" charset="0"/>
                <a:cs typeface="Helvetica" panose="020B0604020202020204" pitchFamily="34" charset="0"/>
              </a:rPr>
              <a:t> In other words, if the confidence level of a metric is 90%, then we are claiming that there is 90% probability that the test had an impact (that the uplift was not zero). We say that a metric is “significant” if our confidence is 90% or higher, and “directional” if our confidence is 80% or higher.</a:t>
            </a:r>
          </a:p>
          <a:p>
            <a:endParaRPr lang="en-US" dirty="0"/>
          </a:p>
        </p:txBody>
      </p:sp>
    </p:spTree>
    <p:extLst>
      <p:ext uri="{BB962C8B-B14F-4D97-AF65-F5344CB8AC3E}">
        <p14:creationId xmlns:p14="http://schemas.microsoft.com/office/powerpoint/2010/main" val="1683153737"/>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70A78C84-444E-AD4B-B1A0-E9BF4B0BD7BA}"/>
              </a:ext>
            </a:extLst>
          </p:cNvPr>
          <p:cNvSpPr txBox="1">
            <a:spLocks/>
          </p:cNvSpPr>
          <p:nvPr/>
        </p:nvSpPr>
        <p:spPr>
          <a:xfrm>
            <a:off x="1683392" y="1018548"/>
            <a:ext cx="21010871"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WHY DO WE TEST?</a:t>
            </a:r>
          </a:p>
          <a:p>
            <a:pPr defTabSz="1827244">
              <a:defRPr/>
            </a:pPr>
            <a:r>
              <a:rPr lang="en-US" sz="6600">
                <a:solidFill>
                  <a:schemeClr val="tx1"/>
                </a:solidFill>
              </a:rPr>
              <a:t>TESTING IS USED TO GAIN STATISTICALLY SIGNIFICANT INSIGHT ON IN-STORE CHANGES</a:t>
            </a:r>
            <a:endParaRPr lang="en-US" sz="6600" dirty="0">
              <a:solidFill>
                <a:schemeClr val="tx1"/>
              </a:solidFill>
            </a:endParaRPr>
          </a:p>
        </p:txBody>
      </p:sp>
      <p:pic>
        <p:nvPicPr>
          <p:cNvPr id="10" name="Picture 2" descr="https://www.tooku.it/img/attivitaIcon.png">
            <a:extLst>
              <a:ext uri="{FF2B5EF4-FFF2-40B4-BE49-F238E27FC236}">
                <a16:creationId xmlns:a16="http://schemas.microsoft.com/office/drawing/2014/main" id="{84736DB2-2C04-45AA-B511-E60293E5A6B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335512" y="7834596"/>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0D5996A-787E-4AFB-872B-2FF0BA08DDB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6200000" flipV="1">
            <a:off x="16786690" y="6125440"/>
            <a:ext cx="3456396" cy="3022207"/>
          </a:xfrm>
          <a:prstGeom prst="rect">
            <a:avLst/>
          </a:prstGeom>
        </p:spPr>
      </p:pic>
      <p:pic>
        <p:nvPicPr>
          <p:cNvPr id="12" name="Picture 2" descr="https://www.tooku.it/img/attivitaIcon.png">
            <a:extLst>
              <a:ext uri="{FF2B5EF4-FFF2-40B4-BE49-F238E27FC236}">
                <a16:creationId xmlns:a16="http://schemas.microsoft.com/office/drawing/2014/main" id="{668B1755-29B5-4437-9018-3A3A046FF66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741145" y="7834596"/>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www.tooku.it/img/attivitaIcon.png">
            <a:extLst>
              <a:ext uri="{FF2B5EF4-FFF2-40B4-BE49-F238E27FC236}">
                <a16:creationId xmlns:a16="http://schemas.microsoft.com/office/drawing/2014/main" id="{A5784CF8-D3D2-4008-BBBF-FA5A69BD50ED}"/>
              </a:ext>
            </a:extLst>
          </p:cNvPr>
          <p:cNvPicPr>
            <a:picLocks noChangeAspect="1" noChangeArrowheads="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666692" y="4904882"/>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C9AF66D-54BB-4B43-A590-0993293ABFF5}"/>
              </a:ext>
            </a:extLst>
          </p:cNvPr>
          <p:cNvSpPr txBox="1"/>
          <p:nvPr/>
        </p:nvSpPr>
        <p:spPr>
          <a:xfrm>
            <a:off x="3232878" y="4238609"/>
            <a:ext cx="9467577" cy="1240981"/>
          </a:xfrm>
          <a:prstGeom prst="rect">
            <a:avLst/>
          </a:prstGeom>
          <a:noFill/>
        </p:spPr>
        <p:txBody>
          <a:bodyPr wrap="square" rtlCol="0">
            <a:spAutoFit/>
          </a:bodyPr>
          <a:lstStyle/>
          <a:p>
            <a:pPr defTabSz="2437790"/>
            <a:r>
              <a:rPr lang="en-US" sz="3732" dirty="0">
                <a:solidFill>
                  <a:srgbClr val="4C4845"/>
                </a:solidFill>
                <a:latin typeface="Helvetica"/>
                <a:ea typeface="ＭＳ Ｐゴシック"/>
              </a:rPr>
              <a:t>“I need to understand the </a:t>
            </a:r>
            <a:r>
              <a:rPr lang="en-US" sz="3732" b="1" dirty="0">
                <a:solidFill>
                  <a:srgbClr val="008FC9"/>
                </a:solidFill>
                <a:latin typeface="Helvetica"/>
                <a:ea typeface="ＭＳ Ｐゴシック"/>
              </a:rPr>
              <a:t>impact</a:t>
            </a:r>
            <a:r>
              <a:rPr lang="en-US" sz="3732" b="1" dirty="0">
                <a:solidFill>
                  <a:srgbClr val="4C4845"/>
                </a:solidFill>
                <a:latin typeface="Helvetica"/>
                <a:ea typeface="ＭＳ Ｐゴシック"/>
              </a:rPr>
              <a:t> </a:t>
            </a:r>
            <a:r>
              <a:rPr lang="en-US" sz="3732" dirty="0">
                <a:solidFill>
                  <a:srgbClr val="4C4845"/>
                </a:solidFill>
                <a:latin typeface="Helvetica"/>
                <a:ea typeface="ＭＳ Ｐゴシック"/>
              </a:rPr>
              <a:t>of a test on my brand/category”</a:t>
            </a:r>
            <a:endParaRPr lang="en-US" sz="3732" b="1" dirty="0">
              <a:solidFill>
                <a:srgbClr val="4C4845"/>
              </a:solidFill>
              <a:latin typeface="Helvetica"/>
              <a:ea typeface="ＭＳ Ｐゴシック"/>
            </a:endParaRPr>
          </a:p>
        </p:txBody>
      </p:sp>
      <p:sp>
        <p:nvSpPr>
          <p:cNvPr id="15" name="TextBox 14">
            <a:extLst>
              <a:ext uri="{FF2B5EF4-FFF2-40B4-BE49-F238E27FC236}">
                <a16:creationId xmlns:a16="http://schemas.microsoft.com/office/drawing/2014/main" id="{9A07CA85-6606-4DB4-A654-A2A0DDEA0DCD}"/>
              </a:ext>
            </a:extLst>
          </p:cNvPr>
          <p:cNvSpPr txBox="1"/>
          <p:nvPr/>
        </p:nvSpPr>
        <p:spPr>
          <a:xfrm>
            <a:off x="3232878" y="6757858"/>
            <a:ext cx="9467577" cy="1240981"/>
          </a:xfrm>
          <a:prstGeom prst="rect">
            <a:avLst/>
          </a:prstGeom>
          <a:noFill/>
        </p:spPr>
        <p:txBody>
          <a:bodyPr wrap="square" rtlCol="0">
            <a:spAutoFit/>
          </a:bodyPr>
          <a:lstStyle/>
          <a:p>
            <a:pPr defTabSz="2437790"/>
            <a:r>
              <a:rPr lang="en-US" sz="3732" dirty="0">
                <a:solidFill>
                  <a:srgbClr val="4C4845"/>
                </a:solidFill>
                <a:latin typeface="Helvetica"/>
                <a:ea typeface="ＭＳ Ｐゴシック"/>
              </a:rPr>
              <a:t>“I want to understand how a test impacts </a:t>
            </a:r>
            <a:r>
              <a:rPr lang="en-US" sz="3732" b="1" dirty="0">
                <a:solidFill>
                  <a:srgbClr val="008FC9"/>
                </a:solidFill>
                <a:latin typeface="Helvetica"/>
                <a:ea typeface="ＭＳ Ｐゴシック"/>
              </a:rPr>
              <a:t>key performance metrics</a:t>
            </a:r>
            <a:r>
              <a:rPr lang="en-US" sz="3732" dirty="0">
                <a:solidFill>
                  <a:srgbClr val="4C4845"/>
                </a:solidFill>
                <a:latin typeface="Helvetica"/>
                <a:ea typeface="ＭＳ Ｐゴシック"/>
              </a:rPr>
              <a:t>”</a:t>
            </a:r>
            <a:endParaRPr lang="en-US" sz="2933" dirty="0">
              <a:solidFill>
                <a:srgbClr val="4C4845"/>
              </a:solidFill>
              <a:latin typeface="Helvetica"/>
              <a:ea typeface="ＭＳ Ｐゴシック"/>
            </a:endParaRPr>
          </a:p>
        </p:txBody>
      </p:sp>
      <p:sp>
        <p:nvSpPr>
          <p:cNvPr id="16" name="TextBox 15">
            <a:extLst>
              <a:ext uri="{FF2B5EF4-FFF2-40B4-BE49-F238E27FC236}">
                <a16:creationId xmlns:a16="http://schemas.microsoft.com/office/drawing/2014/main" id="{43D206BF-CDDA-45CA-A779-057BE52D84C7}"/>
              </a:ext>
            </a:extLst>
          </p:cNvPr>
          <p:cNvSpPr txBox="1"/>
          <p:nvPr/>
        </p:nvSpPr>
        <p:spPr>
          <a:xfrm>
            <a:off x="3232878" y="9412201"/>
            <a:ext cx="9467577" cy="1240981"/>
          </a:xfrm>
          <a:prstGeom prst="rect">
            <a:avLst/>
          </a:prstGeom>
          <a:noFill/>
        </p:spPr>
        <p:txBody>
          <a:bodyPr wrap="square" rtlCol="0">
            <a:spAutoFit/>
          </a:bodyPr>
          <a:lstStyle/>
          <a:p>
            <a:pPr defTabSz="2437790"/>
            <a:r>
              <a:rPr lang="en-US" sz="3732" dirty="0">
                <a:solidFill>
                  <a:srgbClr val="4C4845"/>
                </a:solidFill>
                <a:latin typeface="Helvetica"/>
                <a:ea typeface="ＭＳ Ｐゴシック"/>
              </a:rPr>
              <a:t>“</a:t>
            </a:r>
            <a:r>
              <a:rPr lang="en-US" sz="3732">
                <a:solidFill>
                  <a:srgbClr val="4C4845"/>
                </a:solidFill>
                <a:latin typeface="Helvetica"/>
                <a:ea typeface="ＭＳ Ｐゴシック"/>
              </a:rPr>
              <a:t>I’m trying </a:t>
            </a:r>
            <a:r>
              <a:rPr lang="en-US" sz="3732" dirty="0">
                <a:solidFill>
                  <a:srgbClr val="4C4845"/>
                </a:solidFill>
                <a:latin typeface="Helvetica"/>
                <a:ea typeface="ＭＳ Ｐゴシック"/>
              </a:rPr>
              <a:t>to make a </a:t>
            </a:r>
            <a:r>
              <a:rPr lang="en-US" sz="3732" b="1" dirty="0">
                <a:solidFill>
                  <a:srgbClr val="008FC9"/>
                </a:solidFill>
                <a:latin typeface="Helvetica"/>
                <a:ea typeface="ＭＳ Ｐゴシック"/>
              </a:rPr>
              <a:t>‘go/no-go’</a:t>
            </a:r>
            <a:r>
              <a:rPr lang="en-US" sz="3732" dirty="0">
                <a:solidFill>
                  <a:srgbClr val="008FC9"/>
                </a:solidFill>
                <a:latin typeface="Helvetica"/>
                <a:ea typeface="ＭＳ Ｐゴシック"/>
              </a:rPr>
              <a:t> </a:t>
            </a:r>
            <a:r>
              <a:rPr lang="en-US" sz="3732" dirty="0">
                <a:solidFill>
                  <a:srgbClr val="4C4845"/>
                </a:solidFill>
                <a:latin typeface="Helvetica"/>
                <a:ea typeface="ＭＳ Ｐゴシック"/>
              </a:rPr>
              <a:t>decision and need to </a:t>
            </a:r>
            <a:r>
              <a:rPr lang="en-US" sz="3732" b="1" dirty="0">
                <a:solidFill>
                  <a:srgbClr val="008FC9"/>
                </a:solidFill>
                <a:latin typeface="Helvetica"/>
                <a:ea typeface="ＭＳ Ｐゴシック"/>
              </a:rPr>
              <a:t>understand ROI</a:t>
            </a:r>
            <a:r>
              <a:rPr lang="en-US" sz="3732" dirty="0">
                <a:solidFill>
                  <a:srgbClr val="4C4845"/>
                </a:solidFill>
                <a:latin typeface="Helvetica"/>
                <a:ea typeface="ＭＳ Ｐゴシック"/>
              </a:rPr>
              <a:t>”</a:t>
            </a:r>
          </a:p>
        </p:txBody>
      </p:sp>
      <p:grpSp>
        <p:nvGrpSpPr>
          <p:cNvPr id="17" name="Group 16">
            <a:extLst>
              <a:ext uri="{FF2B5EF4-FFF2-40B4-BE49-F238E27FC236}">
                <a16:creationId xmlns:a16="http://schemas.microsoft.com/office/drawing/2014/main" id="{470375C9-537A-461D-815E-BBB81070BFC5}"/>
              </a:ext>
            </a:extLst>
          </p:cNvPr>
          <p:cNvGrpSpPr/>
          <p:nvPr/>
        </p:nvGrpSpPr>
        <p:grpSpPr>
          <a:xfrm rot="5400000">
            <a:off x="2112343" y="9730566"/>
            <a:ext cx="758160" cy="758160"/>
            <a:chOff x="762000" y="2133600"/>
            <a:chExt cx="609600" cy="609600"/>
          </a:xfrm>
        </p:grpSpPr>
        <p:sp>
          <p:nvSpPr>
            <p:cNvPr id="18" name="Rectangle 17">
              <a:extLst>
                <a:ext uri="{FF2B5EF4-FFF2-40B4-BE49-F238E27FC236}">
                  <a16:creationId xmlns:a16="http://schemas.microsoft.com/office/drawing/2014/main" id="{26CEF41D-27E6-4CF5-9C8C-6E0D45B659E1}"/>
                </a:ext>
              </a:extLst>
            </p:cNvPr>
            <p:cNvSpPr/>
            <p:nvPr/>
          </p:nvSpPr>
          <p:spPr>
            <a:xfrm>
              <a:off x="762000" y="21336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9" name="Rectangle 18">
              <a:extLst>
                <a:ext uri="{FF2B5EF4-FFF2-40B4-BE49-F238E27FC236}">
                  <a16:creationId xmlns:a16="http://schemas.microsoft.com/office/drawing/2014/main" id="{EF1D1B8F-59DC-4F29-A2C3-7AE300C848F9}"/>
                </a:ext>
              </a:extLst>
            </p:cNvPr>
            <p:cNvSpPr/>
            <p:nvPr/>
          </p:nvSpPr>
          <p:spPr>
            <a:xfrm>
              <a:off x="1066800" y="2133600"/>
              <a:ext cx="3048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20" name="Rectangle 19">
              <a:extLst>
                <a:ext uri="{FF2B5EF4-FFF2-40B4-BE49-F238E27FC236}">
                  <a16:creationId xmlns:a16="http://schemas.microsoft.com/office/drawing/2014/main" id="{BEF5307E-D0B4-4886-92A5-84CFA9EAE1BC}"/>
                </a:ext>
              </a:extLst>
            </p:cNvPr>
            <p:cNvSpPr/>
            <p:nvPr/>
          </p:nvSpPr>
          <p:spPr>
            <a:xfrm>
              <a:off x="1066800" y="24384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grpSp>
      <p:grpSp>
        <p:nvGrpSpPr>
          <p:cNvPr id="21" name="Group 20">
            <a:extLst>
              <a:ext uri="{FF2B5EF4-FFF2-40B4-BE49-F238E27FC236}">
                <a16:creationId xmlns:a16="http://schemas.microsoft.com/office/drawing/2014/main" id="{242D086C-4FAB-477B-8417-B4786A874C01}"/>
              </a:ext>
            </a:extLst>
          </p:cNvPr>
          <p:cNvGrpSpPr/>
          <p:nvPr/>
        </p:nvGrpSpPr>
        <p:grpSpPr>
          <a:xfrm rot="5400000">
            <a:off x="2103148" y="7049014"/>
            <a:ext cx="758160" cy="758160"/>
            <a:chOff x="762000" y="2133600"/>
            <a:chExt cx="609600" cy="609600"/>
          </a:xfrm>
        </p:grpSpPr>
        <p:sp>
          <p:nvSpPr>
            <p:cNvPr id="22" name="Rectangle 21">
              <a:extLst>
                <a:ext uri="{FF2B5EF4-FFF2-40B4-BE49-F238E27FC236}">
                  <a16:creationId xmlns:a16="http://schemas.microsoft.com/office/drawing/2014/main" id="{7AB4AB3A-0D6F-4555-BA00-3196917B310E}"/>
                </a:ext>
              </a:extLst>
            </p:cNvPr>
            <p:cNvSpPr/>
            <p:nvPr/>
          </p:nvSpPr>
          <p:spPr>
            <a:xfrm>
              <a:off x="762000" y="21336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23" name="Rectangle 22">
              <a:extLst>
                <a:ext uri="{FF2B5EF4-FFF2-40B4-BE49-F238E27FC236}">
                  <a16:creationId xmlns:a16="http://schemas.microsoft.com/office/drawing/2014/main" id="{8086F72D-AA46-4053-86E3-278F709410F2}"/>
                </a:ext>
              </a:extLst>
            </p:cNvPr>
            <p:cNvSpPr/>
            <p:nvPr/>
          </p:nvSpPr>
          <p:spPr>
            <a:xfrm>
              <a:off x="1066800" y="2133600"/>
              <a:ext cx="3048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24" name="Rectangle 23">
              <a:extLst>
                <a:ext uri="{FF2B5EF4-FFF2-40B4-BE49-F238E27FC236}">
                  <a16:creationId xmlns:a16="http://schemas.microsoft.com/office/drawing/2014/main" id="{47514CD9-D511-436E-9876-6FD108C5655D}"/>
                </a:ext>
              </a:extLst>
            </p:cNvPr>
            <p:cNvSpPr/>
            <p:nvPr/>
          </p:nvSpPr>
          <p:spPr>
            <a:xfrm>
              <a:off x="1066800" y="24384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grpSp>
      <p:grpSp>
        <p:nvGrpSpPr>
          <p:cNvPr id="25" name="Group 24">
            <a:extLst>
              <a:ext uri="{FF2B5EF4-FFF2-40B4-BE49-F238E27FC236}">
                <a16:creationId xmlns:a16="http://schemas.microsoft.com/office/drawing/2014/main" id="{DC22CA5B-B9DB-44DD-9C97-38F0FBC0CD3B}"/>
              </a:ext>
            </a:extLst>
          </p:cNvPr>
          <p:cNvGrpSpPr/>
          <p:nvPr/>
        </p:nvGrpSpPr>
        <p:grpSpPr>
          <a:xfrm rot="5400000">
            <a:off x="2106899" y="4529039"/>
            <a:ext cx="750652" cy="750652"/>
            <a:chOff x="762000" y="2133600"/>
            <a:chExt cx="609600" cy="609600"/>
          </a:xfrm>
        </p:grpSpPr>
        <p:sp>
          <p:nvSpPr>
            <p:cNvPr id="26" name="Rectangle 25">
              <a:extLst>
                <a:ext uri="{FF2B5EF4-FFF2-40B4-BE49-F238E27FC236}">
                  <a16:creationId xmlns:a16="http://schemas.microsoft.com/office/drawing/2014/main" id="{C3C1F527-C671-47F0-9FEB-EB0D99EB8DEF}"/>
                </a:ext>
              </a:extLst>
            </p:cNvPr>
            <p:cNvSpPr/>
            <p:nvPr/>
          </p:nvSpPr>
          <p:spPr>
            <a:xfrm>
              <a:off x="762000" y="21336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27" name="Rectangle 26">
              <a:extLst>
                <a:ext uri="{FF2B5EF4-FFF2-40B4-BE49-F238E27FC236}">
                  <a16:creationId xmlns:a16="http://schemas.microsoft.com/office/drawing/2014/main" id="{2A4E8ED9-8BA3-4E33-97CE-B9A0BE88D0B1}"/>
                </a:ext>
              </a:extLst>
            </p:cNvPr>
            <p:cNvSpPr/>
            <p:nvPr/>
          </p:nvSpPr>
          <p:spPr>
            <a:xfrm>
              <a:off x="1066800" y="2133600"/>
              <a:ext cx="3048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28" name="Rectangle 27">
              <a:extLst>
                <a:ext uri="{FF2B5EF4-FFF2-40B4-BE49-F238E27FC236}">
                  <a16:creationId xmlns:a16="http://schemas.microsoft.com/office/drawing/2014/main" id="{A015C226-B5AC-4EA4-B23C-3C731783EB12}"/>
                </a:ext>
              </a:extLst>
            </p:cNvPr>
            <p:cNvSpPr/>
            <p:nvPr/>
          </p:nvSpPr>
          <p:spPr>
            <a:xfrm>
              <a:off x="1066800" y="24384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grpSp>
    </p:spTree>
    <p:extLst>
      <p:ext uri="{BB962C8B-B14F-4D97-AF65-F5344CB8AC3E}">
        <p14:creationId xmlns:p14="http://schemas.microsoft.com/office/powerpoint/2010/main" val="122967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DC98E00-3580-4455-9CAB-1025EF000A44}"/>
              </a:ext>
            </a:extLst>
          </p:cNvPr>
          <p:cNvSpPr txBox="1">
            <a:spLocks/>
          </p:cNvSpPr>
          <p:nvPr/>
        </p:nvSpPr>
        <p:spPr>
          <a:xfrm>
            <a:off x="1683392" y="1018548"/>
            <a:ext cx="21010871"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TESTS MEASURE THE IMPACT OF IN-STORE CHANGES</a:t>
            </a:r>
            <a:endParaRPr lang="en-US" sz="6600" dirty="0">
              <a:solidFill>
                <a:schemeClr val="tx1"/>
              </a:solidFill>
            </a:endParaRPr>
          </a:p>
        </p:txBody>
      </p:sp>
      <p:pic>
        <p:nvPicPr>
          <p:cNvPr id="3" name="Picture 2">
            <a:extLst>
              <a:ext uri="{FF2B5EF4-FFF2-40B4-BE49-F238E27FC236}">
                <a16:creationId xmlns:a16="http://schemas.microsoft.com/office/drawing/2014/main" id="{26FFA6B5-BEE7-4BE7-8102-9CE1CE7E3345}"/>
              </a:ext>
            </a:extLst>
          </p:cNvPr>
          <p:cNvPicPr>
            <a:picLocks noChangeAspect="1"/>
          </p:cNvPicPr>
          <p:nvPr/>
        </p:nvPicPr>
        <p:blipFill>
          <a:blip r:embed="rId2"/>
          <a:stretch>
            <a:fillRect/>
          </a:stretch>
        </p:blipFill>
        <p:spPr>
          <a:xfrm>
            <a:off x="14515102" y="2987303"/>
            <a:ext cx="7741394" cy="7741394"/>
          </a:xfrm>
          <a:prstGeom prst="rect">
            <a:avLst/>
          </a:prstGeom>
        </p:spPr>
      </p:pic>
      <p:sp>
        <p:nvSpPr>
          <p:cNvPr id="4" name="Text Placeholder 1">
            <a:extLst>
              <a:ext uri="{FF2B5EF4-FFF2-40B4-BE49-F238E27FC236}">
                <a16:creationId xmlns:a16="http://schemas.microsoft.com/office/drawing/2014/main" id="{C0438218-303F-4D47-BEA8-FEE7127924D6}"/>
              </a:ext>
            </a:extLst>
          </p:cNvPr>
          <p:cNvSpPr txBox="1">
            <a:spLocks/>
          </p:cNvSpPr>
          <p:nvPr/>
        </p:nvSpPr>
        <p:spPr>
          <a:xfrm>
            <a:off x="3280936" y="3969471"/>
            <a:ext cx="9122186" cy="2865071"/>
          </a:xfrm>
          <a:prstGeom prst="rect">
            <a:avLst/>
          </a:prstGeom>
        </p:spPr>
        <p:txBody>
          <a:bodyPr vert="horz" lIns="91440" tIns="45720" rIns="91440" bIns="45720" rtlCol="0">
            <a:noAutofit/>
          </a:bodyPr>
          <a:lstStyle>
            <a:lvl1pPr marL="456814" indent="-456814" algn="l" defTabSz="1827244" rtl="0" eaLnBrk="1" latinLnBrk="0" hangingPunct="1">
              <a:lnSpc>
                <a:spcPct val="90000"/>
              </a:lnSpc>
              <a:spcBef>
                <a:spcPts val="1998"/>
              </a:spcBef>
              <a:buClr>
                <a:srgbClr val="6A00AC"/>
              </a:buClr>
              <a:buFont typeface="Wingdings" charset="2"/>
              <a:buChar char="§"/>
              <a:defRPr lang="en-US" sz="5328"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1pPr>
            <a:lvl2pPr marL="1370433" indent="-456814" algn="l" defTabSz="1827244" rtl="0" eaLnBrk="1" latinLnBrk="0" hangingPunct="1">
              <a:lnSpc>
                <a:spcPct val="90000"/>
              </a:lnSpc>
              <a:spcBef>
                <a:spcPts val="999"/>
              </a:spcBef>
              <a:buClr>
                <a:srgbClr val="6A00AC"/>
              </a:buClr>
              <a:buFont typeface="Wingdings" charset="2"/>
              <a:buChar char="§"/>
              <a:defRPr lang="en-US" sz="3996"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2pPr>
            <a:lvl3pPr marL="2284056" indent="-456814" algn="l" defTabSz="1827244" rtl="0" eaLnBrk="1" latinLnBrk="0" hangingPunct="1">
              <a:lnSpc>
                <a:spcPct val="90000"/>
              </a:lnSpc>
              <a:spcBef>
                <a:spcPts val="999"/>
              </a:spcBef>
              <a:buClr>
                <a:srgbClr val="6A00AC"/>
              </a:buClr>
              <a:buFont typeface="Wingdings" charset="2"/>
              <a:buChar char="§"/>
              <a:defRPr lang="en-US" sz="3197"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3pPr>
            <a:lvl4pPr marL="3197677" indent="-456814" algn="l" defTabSz="1827244" rtl="0" eaLnBrk="1" latinLnBrk="0" hangingPunct="1">
              <a:lnSpc>
                <a:spcPct val="90000"/>
              </a:lnSpc>
              <a:spcBef>
                <a:spcPts val="999"/>
              </a:spcBef>
              <a:buClr>
                <a:srgbClr val="6A00AC"/>
              </a:buClr>
              <a:buFont typeface="Wingdings" charset="2"/>
              <a:buChar char="§"/>
              <a:defRPr lang="en-US" sz="2131"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4pPr>
            <a:lvl5pPr marL="4111298" indent="-456814" algn="l" defTabSz="1827244" rtl="0" eaLnBrk="1" latinLnBrk="0" hangingPunct="1">
              <a:lnSpc>
                <a:spcPct val="90000"/>
              </a:lnSpc>
              <a:spcBef>
                <a:spcPts val="999"/>
              </a:spcBef>
              <a:buClr>
                <a:srgbClr val="6A00AC"/>
              </a:buClr>
              <a:buFont typeface="Wingdings" charset="2"/>
              <a:buChar char="§"/>
              <a:defRPr lang="en-US" sz="1865" b="0" i="0" kern="1200" dirty="0">
                <a:solidFill>
                  <a:srgbClr val="56565B"/>
                </a:solidFill>
                <a:effectLst/>
                <a:latin typeface="Franklin Gothic Medium" panose="020B0603020102020204" pitchFamily="34" charset="0"/>
                <a:ea typeface="Franklin Gothic Medium" panose="020B0603020102020204" pitchFamily="34" charset="0"/>
                <a:cs typeface="Arial" charset="0"/>
              </a:defRPr>
            </a:lvl5pPr>
            <a:lvl6pPr marL="5024921"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6pPr>
            <a:lvl7pPr marL="5938539"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7pPr>
            <a:lvl8pPr marL="6852163"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8pPr>
            <a:lvl9pPr marL="7765786"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9pPr>
          </a:lstStyle>
          <a:p>
            <a:pPr marL="0" indent="0">
              <a:buFont typeface="Wingdings" charset="2"/>
              <a:buNone/>
            </a:pPr>
            <a:r>
              <a:rPr lang="en-US" sz="3730">
                <a:latin typeface="Helvetica" panose="020B0604020202020204" pitchFamily="34" charset="0"/>
                <a:cs typeface="Helvetica" panose="020B0604020202020204" pitchFamily="34" charset="0"/>
              </a:rPr>
              <a:t>Examples of changes include:</a:t>
            </a:r>
          </a:p>
          <a:p>
            <a:pPr lvl="1"/>
            <a:r>
              <a:rPr lang="en-US" sz="3730">
                <a:latin typeface="Helvetica" panose="020B0604020202020204" pitchFamily="34" charset="0"/>
                <a:cs typeface="Helvetica" panose="020B0604020202020204" pitchFamily="34" charset="0"/>
              </a:rPr>
              <a:t>Aisle redesign</a:t>
            </a:r>
          </a:p>
          <a:p>
            <a:pPr lvl="1"/>
            <a:endParaRPr lang="en-US" sz="3730">
              <a:latin typeface="Helvetica" panose="020B0604020202020204" pitchFamily="34" charset="0"/>
              <a:cs typeface="Helvetica" panose="020B0604020202020204" pitchFamily="34" charset="0"/>
            </a:endParaRPr>
          </a:p>
          <a:p>
            <a:pPr lvl="1"/>
            <a:r>
              <a:rPr lang="en-US" sz="3730">
                <a:latin typeface="Helvetica" panose="020B0604020202020204" pitchFamily="34" charset="0"/>
                <a:cs typeface="Helvetica" panose="020B0604020202020204" pitchFamily="34" charset="0"/>
              </a:rPr>
              <a:t>Assortment changes</a:t>
            </a:r>
          </a:p>
          <a:p>
            <a:pPr lvl="1"/>
            <a:endParaRPr lang="en-US" sz="3730">
              <a:latin typeface="Helvetica" panose="020B0604020202020204" pitchFamily="34" charset="0"/>
              <a:cs typeface="Helvetica" panose="020B0604020202020204" pitchFamily="34" charset="0"/>
            </a:endParaRPr>
          </a:p>
          <a:p>
            <a:pPr lvl="1"/>
            <a:r>
              <a:rPr lang="en-US" sz="3730">
                <a:latin typeface="Helvetica" panose="020B0604020202020204" pitchFamily="34" charset="0"/>
                <a:cs typeface="Helvetica" panose="020B0604020202020204" pitchFamily="34" charset="0"/>
              </a:rPr>
              <a:t>Packaging innovation</a:t>
            </a:r>
          </a:p>
          <a:p>
            <a:pPr lvl="1"/>
            <a:endParaRPr lang="en-US" sz="3730">
              <a:latin typeface="Helvetica" panose="020B0604020202020204" pitchFamily="34" charset="0"/>
              <a:cs typeface="Helvetica" panose="020B0604020202020204" pitchFamily="34" charset="0"/>
            </a:endParaRPr>
          </a:p>
          <a:p>
            <a:pPr lvl="1"/>
            <a:r>
              <a:rPr lang="en-US" sz="3730">
                <a:latin typeface="Helvetica" panose="020B0604020202020204" pitchFamily="34" charset="0"/>
                <a:cs typeface="Helvetica" panose="020B0604020202020204" pitchFamily="34" charset="0"/>
              </a:rPr>
              <a:t>In-store marketing</a:t>
            </a:r>
          </a:p>
          <a:p>
            <a:pPr lvl="1"/>
            <a:endParaRPr lang="en-US" sz="3730">
              <a:latin typeface="Helvetica" panose="020B0604020202020204" pitchFamily="34" charset="0"/>
              <a:cs typeface="Helvetica" panose="020B0604020202020204" pitchFamily="34" charset="0"/>
            </a:endParaRPr>
          </a:p>
          <a:p>
            <a:pPr lvl="1"/>
            <a:r>
              <a:rPr lang="en-US" sz="3730">
                <a:latin typeface="Helvetica" panose="020B0604020202020204" pitchFamily="34" charset="0"/>
                <a:cs typeface="Helvetica" panose="020B0604020202020204" pitchFamily="34" charset="0"/>
              </a:rPr>
              <a:t>Price changes and promotions</a:t>
            </a:r>
          </a:p>
        </p:txBody>
      </p:sp>
      <p:grpSp>
        <p:nvGrpSpPr>
          <p:cNvPr id="9" name="Group 8">
            <a:extLst>
              <a:ext uri="{FF2B5EF4-FFF2-40B4-BE49-F238E27FC236}">
                <a16:creationId xmlns:a16="http://schemas.microsoft.com/office/drawing/2014/main" id="{B7A84D00-7885-496B-8FC3-DB70C903B460}"/>
              </a:ext>
            </a:extLst>
          </p:cNvPr>
          <p:cNvGrpSpPr/>
          <p:nvPr/>
        </p:nvGrpSpPr>
        <p:grpSpPr>
          <a:xfrm rot="5400000">
            <a:off x="1474294" y="3969471"/>
            <a:ext cx="750652" cy="750652"/>
            <a:chOff x="762000" y="2133600"/>
            <a:chExt cx="609600" cy="609600"/>
          </a:xfrm>
        </p:grpSpPr>
        <p:sp>
          <p:nvSpPr>
            <p:cNvPr id="10" name="Rectangle 9">
              <a:extLst>
                <a:ext uri="{FF2B5EF4-FFF2-40B4-BE49-F238E27FC236}">
                  <a16:creationId xmlns:a16="http://schemas.microsoft.com/office/drawing/2014/main" id="{8118F093-3EEF-4929-BC45-3B4AA30FF5FA}"/>
                </a:ext>
              </a:extLst>
            </p:cNvPr>
            <p:cNvSpPr/>
            <p:nvPr/>
          </p:nvSpPr>
          <p:spPr>
            <a:xfrm>
              <a:off x="762000" y="21336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1" name="Rectangle 10">
              <a:extLst>
                <a:ext uri="{FF2B5EF4-FFF2-40B4-BE49-F238E27FC236}">
                  <a16:creationId xmlns:a16="http://schemas.microsoft.com/office/drawing/2014/main" id="{0FF35D6E-0CB6-4A23-A60E-99BC04E77F24}"/>
                </a:ext>
              </a:extLst>
            </p:cNvPr>
            <p:cNvSpPr/>
            <p:nvPr/>
          </p:nvSpPr>
          <p:spPr>
            <a:xfrm>
              <a:off x="1066800" y="2133600"/>
              <a:ext cx="3048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2" name="Rectangle 11">
              <a:extLst>
                <a:ext uri="{FF2B5EF4-FFF2-40B4-BE49-F238E27FC236}">
                  <a16:creationId xmlns:a16="http://schemas.microsoft.com/office/drawing/2014/main" id="{3B31A66F-1A21-493A-ABEC-26E412A9FC16}"/>
                </a:ext>
              </a:extLst>
            </p:cNvPr>
            <p:cNvSpPr/>
            <p:nvPr/>
          </p:nvSpPr>
          <p:spPr>
            <a:xfrm>
              <a:off x="1066800" y="24384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grpSp>
    </p:spTree>
    <p:extLst>
      <p:ext uri="{BB962C8B-B14F-4D97-AF65-F5344CB8AC3E}">
        <p14:creationId xmlns:p14="http://schemas.microsoft.com/office/powerpoint/2010/main" val="312488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05583B5F-E304-4DE5-922A-CB11DE3E917C}"/>
              </a:ext>
            </a:extLst>
          </p:cNvPr>
          <p:cNvSpPr txBox="1">
            <a:spLocks/>
          </p:cNvSpPr>
          <p:nvPr/>
        </p:nvSpPr>
        <p:spPr>
          <a:xfrm>
            <a:off x="0" y="1018548"/>
            <a:ext cx="22694263"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OUR 2 CONTROL STORE TESTING PROCESSES, CAUSAL IMPACT AND ANCOVA (CST), ARE FAIRLY SIMILAR </a:t>
            </a:r>
            <a:endParaRPr lang="en-US" sz="6600" dirty="0">
              <a:solidFill>
                <a:schemeClr val="tx1"/>
              </a:solidFill>
            </a:endParaRPr>
          </a:p>
        </p:txBody>
      </p:sp>
      <p:sp>
        <p:nvSpPr>
          <p:cNvPr id="10" name="Text Placeholder 1">
            <a:extLst>
              <a:ext uri="{FF2B5EF4-FFF2-40B4-BE49-F238E27FC236}">
                <a16:creationId xmlns:a16="http://schemas.microsoft.com/office/drawing/2014/main" id="{DB949C29-0F1E-4142-A752-8FF91522FCA0}"/>
              </a:ext>
            </a:extLst>
          </p:cNvPr>
          <p:cNvSpPr txBox="1">
            <a:spLocks/>
          </p:cNvSpPr>
          <p:nvPr/>
        </p:nvSpPr>
        <p:spPr>
          <a:xfrm>
            <a:off x="329184" y="3649328"/>
            <a:ext cx="23116032" cy="8018416"/>
          </a:xfrm>
          <a:prstGeom prst="rect">
            <a:avLst/>
          </a:prstGeom>
        </p:spPr>
        <p:txBody>
          <a:bodyPr>
            <a:normAutofit/>
          </a:bodyPr>
          <a:lstStyle>
            <a:lvl1pPr marL="456814" indent="-456814" algn="l" defTabSz="1827244" rtl="0" eaLnBrk="1" latinLnBrk="0" hangingPunct="1">
              <a:lnSpc>
                <a:spcPct val="90000"/>
              </a:lnSpc>
              <a:spcBef>
                <a:spcPts val="1998"/>
              </a:spcBef>
              <a:buClr>
                <a:srgbClr val="6A00AC"/>
              </a:buClr>
              <a:buFont typeface="Wingdings" charset="2"/>
              <a:buChar char="§"/>
              <a:defRPr lang="en-US" sz="5328"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1pPr>
            <a:lvl2pPr marL="1370433" indent="-456814" algn="l" defTabSz="1827244" rtl="0" eaLnBrk="1" latinLnBrk="0" hangingPunct="1">
              <a:lnSpc>
                <a:spcPct val="90000"/>
              </a:lnSpc>
              <a:spcBef>
                <a:spcPts val="999"/>
              </a:spcBef>
              <a:buClr>
                <a:srgbClr val="6A00AC"/>
              </a:buClr>
              <a:buFont typeface="Wingdings" charset="2"/>
              <a:buChar char="§"/>
              <a:defRPr lang="en-US" sz="3996"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2pPr>
            <a:lvl3pPr marL="2284056" indent="-456814" algn="l" defTabSz="1827244" rtl="0" eaLnBrk="1" latinLnBrk="0" hangingPunct="1">
              <a:lnSpc>
                <a:spcPct val="90000"/>
              </a:lnSpc>
              <a:spcBef>
                <a:spcPts val="999"/>
              </a:spcBef>
              <a:buClr>
                <a:srgbClr val="6A00AC"/>
              </a:buClr>
              <a:buFont typeface="Wingdings" charset="2"/>
              <a:buChar char="§"/>
              <a:defRPr lang="en-US" sz="3197"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3pPr>
            <a:lvl4pPr marL="3197677" indent="-456814" algn="l" defTabSz="1827244" rtl="0" eaLnBrk="1" latinLnBrk="0" hangingPunct="1">
              <a:lnSpc>
                <a:spcPct val="90000"/>
              </a:lnSpc>
              <a:spcBef>
                <a:spcPts val="999"/>
              </a:spcBef>
              <a:buClr>
                <a:srgbClr val="6A00AC"/>
              </a:buClr>
              <a:buFont typeface="Wingdings" charset="2"/>
              <a:buChar char="§"/>
              <a:defRPr lang="en-US" sz="2131"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4pPr>
            <a:lvl5pPr marL="4111298" indent="-456814" algn="l" defTabSz="1827244" rtl="0" eaLnBrk="1" latinLnBrk="0" hangingPunct="1">
              <a:lnSpc>
                <a:spcPct val="90000"/>
              </a:lnSpc>
              <a:spcBef>
                <a:spcPts val="999"/>
              </a:spcBef>
              <a:buClr>
                <a:srgbClr val="6A00AC"/>
              </a:buClr>
              <a:buFont typeface="Wingdings" charset="2"/>
              <a:buChar char="§"/>
              <a:defRPr lang="en-US" sz="1865" b="0" i="0" kern="1200" dirty="0">
                <a:solidFill>
                  <a:srgbClr val="56565B"/>
                </a:solidFill>
                <a:effectLst/>
                <a:latin typeface="Franklin Gothic Medium" panose="020B0603020102020204" pitchFamily="34" charset="0"/>
                <a:ea typeface="Franklin Gothic Medium" panose="020B0603020102020204" pitchFamily="34" charset="0"/>
                <a:cs typeface="Arial" charset="0"/>
              </a:defRPr>
            </a:lvl5pPr>
            <a:lvl6pPr marL="5024921"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6pPr>
            <a:lvl7pPr marL="5938539"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7pPr>
            <a:lvl8pPr marL="6852163"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8pPr>
            <a:lvl9pPr marL="7765786"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9pPr>
          </a:lstStyle>
          <a:p>
            <a:pPr>
              <a:buFont typeface="Arial" panose="020B0604020202020204" pitchFamily="34" charset="0"/>
              <a:buChar char="•"/>
            </a:pPr>
            <a:r>
              <a:rPr lang="en-US"/>
              <a:t>Both have test stores and compare them against a group of Control stores</a:t>
            </a:r>
          </a:p>
          <a:p>
            <a:pPr>
              <a:buFont typeface="Arial" panose="020B0604020202020204" pitchFamily="34" charset="0"/>
              <a:buChar char="•"/>
            </a:pPr>
            <a:endParaRPr lang="en-US"/>
          </a:p>
          <a:p>
            <a:pPr>
              <a:buFont typeface="Arial" panose="020B0604020202020204" pitchFamily="34" charset="0"/>
              <a:buChar char="•"/>
            </a:pPr>
            <a:r>
              <a:rPr lang="en-US"/>
              <a:t>Both deliverables give us uplift numbers as well as statistical significance levels to draw test conclusions</a:t>
            </a:r>
          </a:p>
          <a:p>
            <a:pPr>
              <a:buFont typeface="Arial" panose="020B0604020202020204" pitchFamily="34" charset="0"/>
              <a:buChar char="•"/>
            </a:pPr>
            <a:endParaRPr lang="en-US"/>
          </a:p>
          <a:p>
            <a:pPr>
              <a:buFont typeface="Arial" panose="020B0604020202020204" pitchFamily="34" charset="0"/>
              <a:buChar char="•"/>
            </a:pPr>
            <a:r>
              <a:rPr lang="en-US"/>
              <a:t>Both match with pre-period data (Causal uses 156 weeks, ANCOVA (CST) uses 52 weeks) to find a control</a:t>
            </a:r>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p:txBody>
      </p:sp>
    </p:spTree>
    <p:extLst>
      <p:ext uri="{BB962C8B-B14F-4D97-AF65-F5344CB8AC3E}">
        <p14:creationId xmlns:p14="http://schemas.microsoft.com/office/powerpoint/2010/main" val="181099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F3A2007F-8EA0-4B01-971D-999082D2506A}"/>
              </a:ext>
            </a:extLst>
          </p:cNvPr>
          <p:cNvSpPr txBox="1">
            <a:spLocks/>
          </p:cNvSpPr>
          <p:nvPr/>
        </p:nvSpPr>
        <p:spPr>
          <a:xfrm>
            <a:off x="548640" y="1018548"/>
            <a:ext cx="23829010"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b="0">
                <a:solidFill>
                  <a:schemeClr val="tx1"/>
                </a:solidFill>
              </a:rPr>
              <a:t>AS A DATA SCIENCE COMPANY WE ARE MOVING TO CAUSAL IMPACT FOR TESTS</a:t>
            </a:r>
            <a:endParaRPr lang="en-US" sz="6600" b="0" dirty="0">
              <a:solidFill>
                <a:schemeClr val="tx1"/>
              </a:solidFill>
            </a:endParaRPr>
          </a:p>
        </p:txBody>
      </p:sp>
      <p:sp>
        <p:nvSpPr>
          <p:cNvPr id="8" name="Text Placeholder 1">
            <a:extLst>
              <a:ext uri="{FF2B5EF4-FFF2-40B4-BE49-F238E27FC236}">
                <a16:creationId xmlns:a16="http://schemas.microsoft.com/office/drawing/2014/main" id="{89129B70-0B47-40E4-BF43-419484785B48}"/>
              </a:ext>
            </a:extLst>
          </p:cNvPr>
          <p:cNvSpPr txBox="1">
            <a:spLocks/>
          </p:cNvSpPr>
          <p:nvPr/>
        </p:nvSpPr>
        <p:spPr>
          <a:xfrm>
            <a:off x="329184" y="3649328"/>
            <a:ext cx="21232899" cy="8018416"/>
          </a:xfrm>
          <a:prstGeom prst="rect">
            <a:avLst/>
          </a:prstGeom>
        </p:spPr>
        <p:txBody>
          <a:bodyPr>
            <a:normAutofit lnSpcReduction="10000"/>
          </a:bodyPr>
          <a:lstStyle>
            <a:lvl1pPr marL="456814" indent="-456814" algn="l" defTabSz="1827244" rtl="0" eaLnBrk="1" latinLnBrk="0" hangingPunct="1">
              <a:lnSpc>
                <a:spcPct val="90000"/>
              </a:lnSpc>
              <a:spcBef>
                <a:spcPts val="1998"/>
              </a:spcBef>
              <a:buClr>
                <a:srgbClr val="6A00AC"/>
              </a:buClr>
              <a:buFont typeface="Wingdings" charset="2"/>
              <a:buChar char="§"/>
              <a:defRPr lang="en-US" sz="5328"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1pPr>
            <a:lvl2pPr marL="1370433" indent="-456814" algn="l" defTabSz="1827244" rtl="0" eaLnBrk="1" latinLnBrk="0" hangingPunct="1">
              <a:lnSpc>
                <a:spcPct val="90000"/>
              </a:lnSpc>
              <a:spcBef>
                <a:spcPts val="999"/>
              </a:spcBef>
              <a:buClr>
                <a:srgbClr val="6A00AC"/>
              </a:buClr>
              <a:buFont typeface="Wingdings" charset="2"/>
              <a:buChar char="§"/>
              <a:defRPr lang="en-US" sz="3996"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2pPr>
            <a:lvl3pPr marL="2284056" indent="-456814" algn="l" defTabSz="1827244" rtl="0" eaLnBrk="1" latinLnBrk="0" hangingPunct="1">
              <a:lnSpc>
                <a:spcPct val="90000"/>
              </a:lnSpc>
              <a:spcBef>
                <a:spcPts val="999"/>
              </a:spcBef>
              <a:buClr>
                <a:srgbClr val="6A00AC"/>
              </a:buClr>
              <a:buFont typeface="Wingdings" charset="2"/>
              <a:buChar char="§"/>
              <a:defRPr lang="en-US" sz="3197"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3pPr>
            <a:lvl4pPr marL="3197677" indent="-456814" algn="l" defTabSz="1827244" rtl="0" eaLnBrk="1" latinLnBrk="0" hangingPunct="1">
              <a:lnSpc>
                <a:spcPct val="90000"/>
              </a:lnSpc>
              <a:spcBef>
                <a:spcPts val="999"/>
              </a:spcBef>
              <a:buClr>
                <a:srgbClr val="6A00AC"/>
              </a:buClr>
              <a:buFont typeface="Wingdings" charset="2"/>
              <a:buChar char="§"/>
              <a:defRPr lang="en-US" sz="2131"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4pPr>
            <a:lvl5pPr marL="4111298" indent="-456814" algn="l" defTabSz="1827244" rtl="0" eaLnBrk="1" latinLnBrk="0" hangingPunct="1">
              <a:lnSpc>
                <a:spcPct val="90000"/>
              </a:lnSpc>
              <a:spcBef>
                <a:spcPts val="999"/>
              </a:spcBef>
              <a:buClr>
                <a:srgbClr val="6A00AC"/>
              </a:buClr>
              <a:buFont typeface="Wingdings" charset="2"/>
              <a:buChar char="§"/>
              <a:defRPr lang="en-US" sz="1865" b="0" i="0" kern="1200" dirty="0">
                <a:solidFill>
                  <a:srgbClr val="56565B"/>
                </a:solidFill>
                <a:effectLst/>
                <a:latin typeface="Franklin Gothic Medium" panose="020B0603020102020204" pitchFamily="34" charset="0"/>
                <a:ea typeface="Franklin Gothic Medium" panose="020B0603020102020204" pitchFamily="34" charset="0"/>
                <a:cs typeface="Arial" charset="0"/>
              </a:defRPr>
            </a:lvl5pPr>
            <a:lvl6pPr marL="5024921"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6pPr>
            <a:lvl7pPr marL="5938539"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7pPr>
            <a:lvl8pPr marL="6852163"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8pPr>
            <a:lvl9pPr marL="7765786"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9pPr>
          </a:lstStyle>
          <a:p>
            <a:pPr>
              <a:buFont typeface="Arial" panose="020B0604020202020204" pitchFamily="34" charset="0"/>
              <a:buChar char="•"/>
            </a:pPr>
            <a:r>
              <a:rPr lang="en-US"/>
              <a:t>It is a growing methodology at top tech companies for measurement</a:t>
            </a:r>
          </a:p>
          <a:p>
            <a:pPr marL="0" indent="0">
              <a:buNone/>
            </a:pPr>
            <a:endParaRPr lang="en-US"/>
          </a:p>
          <a:p>
            <a:pPr>
              <a:buFont typeface="Arial" panose="020B0604020202020204" pitchFamily="34" charset="0"/>
              <a:buChar char="•"/>
            </a:pPr>
            <a:r>
              <a:rPr lang="en-US"/>
              <a:t>More data points in pre and test period leading to more precise measurement</a:t>
            </a:r>
          </a:p>
          <a:p>
            <a:pPr>
              <a:buFont typeface="Arial" panose="020B0604020202020204" pitchFamily="34" charset="0"/>
              <a:buChar char="•"/>
            </a:pPr>
            <a:endParaRPr lang="en-US"/>
          </a:p>
          <a:p>
            <a:pPr>
              <a:buFont typeface="Arial" panose="020B0604020202020204" pitchFamily="34" charset="0"/>
              <a:buChar char="•"/>
            </a:pPr>
            <a:r>
              <a:rPr lang="en-US"/>
              <a:t>84.51° completed internal validation which concluded that Causal Impact out-performs ANCOVA (CST) in most cases:</a:t>
            </a:r>
          </a:p>
          <a:p>
            <a:pPr lvl="1">
              <a:buFont typeface="Arial" panose="020B0604020202020204" pitchFamily="34" charset="0"/>
              <a:buChar char="•"/>
            </a:pPr>
            <a:r>
              <a:rPr lang="en-US"/>
              <a:t>It is more flexible to different size tests</a:t>
            </a:r>
          </a:p>
          <a:p>
            <a:pPr lvl="1">
              <a:buFont typeface="Arial" panose="020B0604020202020204" pitchFamily="34" charset="0"/>
              <a:buChar char="•"/>
            </a:pPr>
            <a:r>
              <a:rPr lang="en-US"/>
              <a:t>It has </a:t>
            </a:r>
            <a:r>
              <a:rPr lang="en-US" b="1">
                <a:solidFill>
                  <a:srgbClr val="7030A0"/>
                </a:solidFill>
              </a:rPr>
              <a:t>higher levels of accuracy </a:t>
            </a:r>
            <a:endParaRPr lang="en-US"/>
          </a:p>
          <a:p>
            <a:pPr lvl="1">
              <a:buFont typeface="Arial" panose="020B0604020202020204" pitchFamily="34" charset="0"/>
              <a:buChar char="•"/>
            </a:pPr>
            <a:r>
              <a:rPr lang="en-US"/>
              <a:t>It has a decreased cost (fewer stores) of conducting a test from a operational standpoint</a:t>
            </a:r>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p:txBody>
      </p:sp>
    </p:spTree>
    <p:extLst>
      <p:ext uri="{BB962C8B-B14F-4D97-AF65-F5344CB8AC3E}">
        <p14:creationId xmlns:p14="http://schemas.microsoft.com/office/powerpoint/2010/main" val="118236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D2EA1031-D284-443E-A620-C172998B930E}"/>
              </a:ext>
            </a:extLst>
          </p:cNvPr>
          <p:cNvSpPr txBox="1">
            <a:spLocks/>
          </p:cNvSpPr>
          <p:nvPr/>
        </p:nvSpPr>
        <p:spPr>
          <a:xfrm>
            <a:off x="1683392" y="1018548"/>
            <a:ext cx="21010871"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THERE ARE TWO WAYS TO PERFORM A CONTROL STORE TEST</a:t>
            </a:r>
            <a:endParaRPr lang="en-US" sz="6600" dirty="0">
              <a:solidFill>
                <a:schemeClr val="tx1"/>
              </a:solidFill>
            </a:endParaRPr>
          </a:p>
        </p:txBody>
      </p:sp>
      <p:pic>
        <p:nvPicPr>
          <p:cNvPr id="3" name="Picture 2">
            <a:extLst>
              <a:ext uri="{FF2B5EF4-FFF2-40B4-BE49-F238E27FC236}">
                <a16:creationId xmlns:a16="http://schemas.microsoft.com/office/drawing/2014/main" id="{F7AEB1EA-CB27-4FA0-AAE3-6CE81A8E3024}"/>
              </a:ext>
            </a:extLst>
          </p:cNvPr>
          <p:cNvPicPr>
            <a:picLocks noChangeAspect="1"/>
          </p:cNvPicPr>
          <p:nvPr/>
        </p:nvPicPr>
        <p:blipFill rotWithShape="1">
          <a:blip r:embed="rId2"/>
          <a:srcRect l="697" t="13654" r="49640" b="3260"/>
          <a:stretch/>
        </p:blipFill>
        <p:spPr>
          <a:xfrm>
            <a:off x="2658289" y="5245612"/>
            <a:ext cx="8595900" cy="6914087"/>
          </a:xfrm>
          <a:prstGeom prst="rect">
            <a:avLst/>
          </a:prstGeom>
        </p:spPr>
      </p:pic>
      <p:sp>
        <p:nvSpPr>
          <p:cNvPr id="5" name="Rectangle 4">
            <a:extLst>
              <a:ext uri="{FF2B5EF4-FFF2-40B4-BE49-F238E27FC236}">
                <a16:creationId xmlns:a16="http://schemas.microsoft.com/office/drawing/2014/main" id="{B0BF33F4-4849-4FE3-9AC1-A2B8AB833880}"/>
              </a:ext>
            </a:extLst>
          </p:cNvPr>
          <p:cNvSpPr/>
          <p:nvPr/>
        </p:nvSpPr>
        <p:spPr>
          <a:xfrm>
            <a:off x="14327243" y="3317481"/>
            <a:ext cx="7040094" cy="1230722"/>
          </a:xfrm>
          <a:prstGeom prst="rect">
            <a:avLst/>
          </a:prstGeom>
          <a:noFill/>
        </p:spPr>
        <p:txBody>
          <a:bodyPr wrap="square" lIns="243777" tIns="121888" rIns="243777" bIns="121888">
            <a:spAutoFit/>
          </a:bodyPr>
          <a:lstStyle/>
          <a:p>
            <a:pPr algn="ctr" defTabSz="2437790" fontAlgn="base">
              <a:spcBef>
                <a:spcPct val="0"/>
              </a:spcBef>
              <a:spcAft>
                <a:spcPct val="0"/>
              </a:spcAft>
            </a:pPr>
            <a:r>
              <a:rPr lang="en-US" sz="6398" dirty="0">
                <a:ln w="0"/>
                <a:solidFill>
                  <a:srgbClr val="FF0000"/>
                </a:solidFill>
                <a:effectLst>
                  <a:outerShdw blurRad="38100" dist="19050" dir="2700000" algn="tl" rotWithShape="0">
                    <a:srgbClr val="4C4845">
                      <a:alpha val="40000"/>
                    </a:srgbClr>
                  </a:outerShdw>
                </a:effectLst>
                <a:latin typeface="Arial" charset="0"/>
                <a:ea typeface="ＭＳ Ｐゴシック"/>
              </a:rPr>
              <a:t>CAUSAL IMPACT</a:t>
            </a:r>
          </a:p>
        </p:txBody>
      </p:sp>
      <p:sp>
        <p:nvSpPr>
          <p:cNvPr id="6" name="Rectangle 5">
            <a:extLst>
              <a:ext uri="{FF2B5EF4-FFF2-40B4-BE49-F238E27FC236}">
                <a16:creationId xmlns:a16="http://schemas.microsoft.com/office/drawing/2014/main" id="{76B0128D-9DD7-4070-A62D-D8066EA475F1}"/>
              </a:ext>
            </a:extLst>
          </p:cNvPr>
          <p:cNvSpPr/>
          <p:nvPr/>
        </p:nvSpPr>
        <p:spPr>
          <a:xfrm>
            <a:off x="3010313" y="3317481"/>
            <a:ext cx="6717177" cy="1230722"/>
          </a:xfrm>
          <a:prstGeom prst="rect">
            <a:avLst/>
          </a:prstGeom>
          <a:noFill/>
        </p:spPr>
        <p:txBody>
          <a:bodyPr wrap="square" lIns="243777" tIns="121888" rIns="243777" bIns="121888">
            <a:spAutoFit/>
          </a:bodyPr>
          <a:lstStyle/>
          <a:p>
            <a:pPr algn="ctr" defTabSz="2437790" fontAlgn="base">
              <a:spcBef>
                <a:spcPct val="0"/>
              </a:spcBef>
              <a:spcAft>
                <a:spcPct val="0"/>
              </a:spcAft>
            </a:pPr>
            <a:r>
              <a:rPr lang="en-US" sz="6398">
                <a:ln w="0"/>
                <a:solidFill>
                  <a:srgbClr val="008FC9">
                    <a:lumMod val="75000"/>
                  </a:srgbClr>
                </a:solidFill>
                <a:effectLst>
                  <a:outerShdw blurRad="38100" dist="19050" dir="2700000" algn="tl" rotWithShape="0">
                    <a:srgbClr val="4C4845">
                      <a:alpha val="40000"/>
                    </a:srgbClr>
                  </a:outerShdw>
                </a:effectLst>
                <a:latin typeface="Arial" charset="0"/>
                <a:ea typeface="ＭＳ Ｐゴシック"/>
              </a:rPr>
              <a:t>ANCOVA (CST</a:t>
            </a:r>
            <a:r>
              <a:rPr lang="en-US" sz="6398" dirty="0">
                <a:ln w="0"/>
                <a:solidFill>
                  <a:srgbClr val="008FC9">
                    <a:lumMod val="75000"/>
                  </a:srgbClr>
                </a:solidFill>
                <a:effectLst>
                  <a:outerShdw blurRad="38100" dist="19050" dir="2700000" algn="tl" rotWithShape="0">
                    <a:srgbClr val="4C4845">
                      <a:alpha val="40000"/>
                    </a:srgbClr>
                  </a:outerShdw>
                </a:effectLst>
                <a:latin typeface="Arial" charset="0"/>
                <a:ea typeface="ＭＳ Ｐゴシック"/>
              </a:rPr>
              <a:t>)      </a:t>
            </a:r>
          </a:p>
        </p:txBody>
      </p:sp>
      <p:cxnSp>
        <p:nvCxnSpPr>
          <p:cNvPr id="7" name="Straight Connector 6">
            <a:extLst>
              <a:ext uri="{FF2B5EF4-FFF2-40B4-BE49-F238E27FC236}">
                <a16:creationId xmlns:a16="http://schemas.microsoft.com/office/drawing/2014/main" id="{0438FB0C-EAF0-44FA-A5F8-7B02BE68DC0D}"/>
              </a:ext>
            </a:extLst>
          </p:cNvPr>
          <p:cNvCxnSpPr/>
          <p:nvPr/>
        </p:nvCxnSpPr>
        <p:spPr>
          <a:xfrm>
            <a:off x="1620951" y="4801317"/>
            <a:ext cx="21601968" cy="0"/>
          </a:xfrm>
          <a:prstGeom prst="line">
            <a:avLst/>
          </a:prstGeom>
          <a:ln w="412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BB501E6-3DBC-4CE6-8A66-BC3B59D49851}"/>
              </a:ext>
            </a:extLst>
          </p:cNvPr>
          <p:cNvCxnSpPr/>
          <p:nvPr/>
        </p:nvCxnSpPr>
        <p:spPr>
          <a:xfrm>
            <a:off x="12291524" y="3256491"/>
            <a:ext cx="0" cy="8506603"/>
          </a:xfrm>
          <a:prstGeom prst="line">
            <a:avLst/>
          </a:prstGeom>
          <a:ln w="41275"/>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86153E10-4ABB-4AB3-8877-6F6E82D0C757}"/>
              </a:ext>
            </a:extLst>
          </p:cNvPr>
          <p:cNvPicPr>
            <a:picLocks noChangeAspect="1"/>
          </p:cNvPicPr>
          <p:nvPr/>
        </p:nvPicPr>
        <p:blipFill>
          <a:blip r:embed="rId3"/>
          <a:stretch>
            <a:fillRect/>
          </a:stretch>
        </p:blipFill>
        <p:spPr>
          <a:xfrm>
            <a:off x="12856189" y="6002191"/>
            <a:ext cx="10815380" cy="4396328"/>
          </a:xfrm>
          <a:prstGeom prst="rect">
            <a:avLst/>
          </a:prstGeom>
        </p:spPr>
      </p:pic>
    </p:spTree>
    <p:extLst>
      <p:ext uri="{BB962C8B-B14F-4D97-AF65-F5344CB8AC3E}">
        <p14:creationId xmlns:p14="http://schemas.microsoft.com/office/powerpoint/2010/main" val="47497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05583B5F-E304-4DE5-922A-CB11DE3E917C}"/>
              </a:ext>
            </a:extLst>
          </p:cNvPr>
          <p:cNvSpPr txBox="1">
            <a:spLocks/>
          </p:cNvSpPr>
          <p:nvPr/>
        </p:nvSpPr>
        <p:spPr>
          <a:xfrm>
            <a:off x="1683392" y="1018548"/>
            <a:ext cx="21010871"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CAUSAL IMPACT ALLOWS FOR MULTIPLE CONTROLS PER TEST STORE AND PLACES HIGHER IMPORTANCE ON STRONGER MATCHED STORES</a:t>
            </a:r>
            <a:endParaRPr lang="en-US" sz="6600" dirty="0">
              <a:solidFill>
                <a:schemeClr val="tx1"/>
              </a:solidFill>
            </a:endParaRPr>
          </a:p>
        </p:txBody>
      </p:sp>
      <p:sp>
        <p:nvSpPr>
          <p:cNvPr id="4" name="TextBox 3">
            <a:extLst>
              <a:ext uri="{FF2B5EF4-FFF2-40B4-BE49-F238E27FC236}">
                <a16:creationId xmlns:a16="http://schemas.microsoft.com/office/drawing/2014/main" id="{FE3904B5-A400-4F88-A28A-5C6EB1F5EB6A}"/>
              </a:ext>
            </a:extLst>
          </p:cNvPr>
          <p:cNvSpPr txBox="1"/>
          <p:nvPr/>
        </p:nvSpPr>
        <p:spPr>
          <a:xfrm>
            <a:off x="12728408" y="5115970"/>
            <a:ext cx="8992436" cy="2553904"/>
          </a:xfrm>
          <a:prstGeom prst="rect">
            <a:avLst/>
          </a:prstGeom>
          <a:noFill/>
        </p:spPr>
        <p:txBody>
          <a:bodyPr wrap="square" numCol="1" rtlCol="0">
            <a:spAutoFit/>
          </a:bodyPr>
          <a:lstStyle/>
          <a:p>
            <a:pPr defTabSz="2437790" fontAlgn="base">
              <a:spcBef>
                <a:spcPct val="0"/>
              </a:spcBef>
              <a:spcAft>
                <a:spcPct val="0"/>
              </a:spcAft>
            </a:pPr>
            <a:r>
              <a:rPr lang="en-US" sz="3199" dirty="0">
                <a:solidFill>
                  <a:srgbClr val="4C4845"/>
                </a:solidFill>
                <a:latin typeface="Helvetica"/>
                <a:ea typeface="ＭＳ Ｐゴシック"/>
              </a:rPr>
              <a:t>using the synthetic </a:t>
            </a:r>
            <a:r>
              <a:rPr lang="en-US" sz="3199">
                <a:solidFill>
                  <a:srgbClr val="4C4845"/>
                </a:solidFill>
                <a:latin typeface="Helvetica"/>
                <a:ea typeface="ＭＳ Ｐゴシック"/>
              </a:rPr>
              <a:t>control, created for </a:t>
            </a:r>
            <a:r>
              <a:rPr lang="en-US" sz="3199" b="1">
                <a:solidFill>
                  <a:srgbClr val="4C4845"/>
                </a:solidFill>
                <a:latin typeface="Helvetica"/>
                <a:ea typeface="ＭＳ Ｐゴシック"/>
              </a:rPr>
              <a:t>Each Product Group and Metric </a:t>
            </a:r>
            <a:r>
              <a:rPr lang="en-US" sz="3199" dirty="0">
                <a:solidFill>
                  <a:srgbClr val="4C4845"/>
                </a:solidFill>
                <a:latin typeface="Helvetica"/>
                <a:ea typeface="ＭＳ Ｐゴシック"/>
              </a:rPr>
              <a:t>which tells us what would have been observed in the test stores, after the test implementation, in the absence of treatment.</a:t>
            </a:r>
          </a:p>
        </p:txBody>
      </p:sp>
      <p:pic>
        <p:nvPicPr>
          <p:cNvPr id="5" name="Picture 4">
            <a:extLst>
              <a:ext uri="{FF2B5EF4-FFF2-40B4-BE49-F238E27FC236}">
                <a16:creationId xmlns:a16="http://schemas.microsoft.com/office/drawing/2014/main" id="{A22DB00B-DEC6-45C1-836F-06040483D712}"/>
              </a:ext>
            </a:extLst>
          </p:cNvPr>
          <p:cNvPicPr>
            <a:picLocks noChangeAspect="1"/>
          </p:cNvPicPr>
          <p:nvPr/>
        </p:nvPicPr>
        <p:blipFill rotWithShape="1">
          <a:blip r:embed="rId2"/>
          <a:srcRect l="5655" r="36"/>
          <a:stretch/>
        </p:blipFill>
        <p:spPr>
          <a:xfrm>
            <a:off x="2152573" y="8751154"/>
            <a:ext cx="12405515" cy="3244094"/>
          </a:xfrm>
          <a:prstGeom prst="rect">
            <a:avLst/>
          </a:prstGeom>
        </p:spPr>
      </p:pic>
      <p:sp>
        <p:nvSpPr>
          <p:cNvPr id="6" name="TextBox 5">
            <a:extLst>
              <a:ext uri="{FF2B5EF4-FFF2-40B4-BE49-F238E27FC236}">
                <a16:creationId xmlns:a16="http://schemas.microsoft.com/office/drawing/2014/main" id="{BF03A635-1BA9-4164-A7EF-BDBF6ED01313}"/>
              </a:ext>
            </a:extLst>
          </p:cNvPr>
          <p:cNvSpPr txBox="1"/>
          <p:nvPr/>
        </p:nvSpPr>
        <p:spPr>
          <a:xfrm>
            <a:off x="2785542" y="5129514"/>
            <a:ext cx="8000780" cy="2061590"/>
          </a:xfrm>
          <a:prstGeom prst="rect">
            <a:avLst/>
          </a:prstGeom>
          <a:noFill/>
        </p:spPr>
        <p:txBody>
          <a:bodyPr wrap="square" numCol="1" rtlCol="0">
            <a:spAutoFit/>
          </a:bodyPr>
          <a:lstStyle/>
          <a:p>
            <a:pPr defTabSz="2437790" fontAlgn="base">
              <a:spcBef>
                <a:spcPct val="0"/>
              </a:spcBef>
              <a:spcAft>
                <a:spcPct val="0"/>
              </a:spcAft>
            </a:pPr>
            <a:r>
              <a:rPr lang="en-US" sz="3199" dirty="0">
                <a:solidFill>
                  <a:srgbClr val="4C4845"/>
                </a:solidFill>
                <a:latin typeface="Helvetica"/>
                <a:ea typeface="ＭＳ Ｐゴシック"/>
              </a:rPr>
              <a:t>from weighted combinations of individual control store metrics over </a:t>
            </a:r>
            <a:r>
              <a:rPr lang="en-US" sz="3199">
                <a:solidFill>
                  <a:srgbClr val="4C4845"/>
                </a:solidFill>
                <a:latin typeface="Helvetica"/>
                <a:ea typeface="ＭＳ Ｐゴシック"/>
              </a:rPr>
              <a:t>time for </a:t>
            </a:r>
            <a:r>
              <a:rPr lang="en-US" sz="3199" b="1">
                <a:solidFill>
                  <a:srgbClr val="4C4845"/>
                </a:solidFill>
                <a:latin typeface="Helvetica"/>
                <a:ea typeface="ＭＳ Ｐゴシック"/>
              </a:rPr>
              <a:t>Each Product Group and Metric </a:t>
            </a:r>
            <a:r>
              <a:rPr lang="en-US" sz="3199">
                <a:solidFill>
                  <a:srgbClr val="4C4845"/>
                </a:solidFill>
                <a:latin typeface="Helvetica"/>
                <a:ea typeface="ＭＳ Ｐゴシック"/>
              </a:rPr>
              <a:t>and </a:t>
            </a:r>
            <a:r>
              <a:rPr lang="en-US" sz="3199" dirty="0">
                <a:solidFill>
                  <a:srgbClr val="4C4845"/>
                </a:solidFill>
                <a:latin typeface="Helvetica"/>
                <a:ea typeface="ＭＳ Ｐゴシック"/>
              </a:rPr>
              <a:t>the observed trend effect of the test stores.</a:t>
            </a:r>
          </a:p>
        </p:txBody>
      </p:sp>
      <p:sp>
        <p:nvSpPr>
          <p:cNvPr id="7" name="TextBox 6">
            <a:extLst>
              <a:ext uri="{FF2B5EF4-FFF2-40B4-BE49-F238E27FC236}">
                <a16:creationId xmlns:a16="http://schemas.microsoft.com/office/drawing/2014/main" id="{21176131-8F46-4F4D-9BC9-8F8FE4A0FFCA}"/>
              </a:ext>
            </a:extLst>
          </p:cNvPr>
          <p:cNvSpPr txBox="1"/>
          <p:nvPr/>
        </p:nvSpPr>
        <p:spPr>
          <a:xfrm>
            <a:off x="16900349" y="9074219"/>
            <a:ext cx="6663739" cy="2061590"/>
          </a:xfrm>
          <a:prstGeom prst="rect">
            <a:avLst/>
          </a:prstGeom>
          <a:noFill/>
        </p:spPr>
        <p:txBody>
          <a:bodyPr wrap="square" numCol="1" rtlCol="0">
            <a:spAutoFit/>
          </a:bodyPr>
          <a:lstStyle/>
          <a:p>
            <a:pPr defTabSz="2437790" fontAlgn="base">
              <a:spcBef>
                <a:spcPct val="0"/>
              </a:spcBef>
              <a:spcAft>
                <a:spcPct val="0"/>
              </a:spcAft>
            </a:pPr>
            <a:r>
              <a:rPr lang="en-US" sz="3199" dirty="0">
                <a:solidFill>
                  <a:srgbClr val="4C4845"/>
                </a:solidFill>
                <a:latin typeface="Helvetica"/>
                <a:ea typeface="ＭＳ Ｐゴシック"/>
              </a:rPr>
              <a:t>Observing the forecasted results versus the actual performance of the test stores identifies the estimated impact of the test.</a:t>
            </a:r>
          </a:p>
        </p:txBody>
      </p:sp>
      <p:grpSp>
        <p:nvGrpSpPr>
          <p:cNvPr id="8" name="Group 7">
            <a:extLst>
              <a:ext uri="{FF2B5EF4-FFF2-40B4-BE49-F238E27FC236}">
                <a16:creationId xmlns:a16="http://schemas.microsoft.com/office/drawing/2014/main" id="{E7629240-CBB1-4FDF-A351-0D7F2105A4A4}"/>
              </a:ext>
            </a:extLst>
          </p:cNvPr>
          <p:cNvGrpSpPr/>
          <p:nvPr/>
        </p:nvGrpSpPr>
        <p:grpSpPr>
          <a:xfrm>
            <a:off x="14368849" y="9887954"/>
            <a:ext cx="2343680" cy="1185648"/>
            <a:chOff x="4929511" y="3970823"/>
            <a:chExt cx="965321" cy="423149"/>
          </a:xfrm>
        </p:grpSpPr>
        <p:sp>
          <p:nvSpPr>
            <p:cNvPr id="9" name="Right Brace 8">
              <a:extLst>
                <a:ext uri="{FF2B5EF4-FFF2-40B4-BE49-F238E27FC236}">
                  <a16:creationId xmlns:a16="http://schemas.microsoft.com/office/drawing/2014/main" id="{A8DAE6A3-C8C2-4573-BF20-75358682ABCB}"/>
                </a:ext>
              </a:extLst>
            </p:cNvPr>
            <p:cNvSpPr/>
            <p:nvPr/>
          </p:nvSpPr>
          <p:spPr>
            <a:xfrm>
              <a:off x="4929511" y="3970823"/>
              <a:ext cx="247506" cy="423149"/>
            </a:xfrm>
            <a:prstGeom prst="rightBrace">
              <a:avLst>
                <a:gd name="adj1" fmla="val 0"/>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2437790" fontAlgn="base">
                <a:spcBef>
                  <a:spcPct val="0"/>
                </a:spcBef>
                <a:spcAft>
                  <a:spcPct val="0"/>
                </a:spcAft>
              </a:pPr>
              <a:endParaRPr lang="en-US" sz="3732">
                <a:solidFill>
                  <a:srgbClr val="4C4845"/>
                </a:solidFill>
                <a:latin typeface="Helvetica"/>
                <a:ea typeface="ＭＳ Ｐゴシック"/>
              </a:endParaRPr>
            </a:p>
          </p:txBody>
        </p:sp>
        <p:cxnSp>
          <p:nvCxnSpPr>
            <p:cNvPr id="10" name="Straight Connector 9">
              <a:extLst>
                <a:ext uri="{FF2B5EF4-FFF2-40B4-BE49-F238E27FC236}">
                  <a16:creationId xmlns:a16="http://schemas.microsoft.com/office/drawing/2014/main" id="{C253D29E-6A7B-423E-9E03-F3C1E5E373B8}"/>
                </a:ext>
              </a:extLst>
            </p:cNvPr>
            <p:cNvCxnSpPr/>
            <p:nvPr/>
          </p:nvCxnSpPr>
          <p:spPr>
            <a:xfrm>
              <a:off x="5055415" y="4180874"/>
              <a:ext cx="8394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Right Brace 10">
            <a:extLst>
              <a:ext uri="{FF2B5EF4-FFF2-40B4-BE49-F238E27FC236}">
                <a16:creationId xmlns:a16="http://schemas.microsoft.com/office/drawing/2014/main" id="{08B56FE2-46DF-45A9-B335-C60A45C98A24}"/>
              </a:ext>
            </a:extLst>
          </p:cNvPr>
          <p:cNvSpPr/>
          <p:nvPr/>
        </p:nvSpPr>
        <p:spPr>
          <a:xfrm rot="16200000">
            <a:off x="6076791" y="4529924"/>
            <a:ext cx="632273" cy="7824572"/>
          </a:xfrm>
          <a:prstGeom prst="rightBrace">
            <a:avLst>
              <a:gd name="adj1" fmla="val 0"/>
              <a:gd name="adj2" fmla="val 50712"/>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2437790" fontAlgn="base">
              <a:spcBef>
                <a:spcPct val="0"/>
              </a:spcBef>
              <a:spcAft>
                <a:spcPct val="0"/>
              </a:spcAft>
            </a:pPr>
            <a:endParaRPr lang="en-US" sz="3732">
              <a:solidFill>
                <a:srgbClr val="4C4845"/>
              </a:solidFill>
              <a:latin typeface="Helvetica"/>
              <a:ea typeface="ＭＳ Ｐゴシック"/>
            </a:endParaRPr>
          </a:p>
        </p:txBody>
      </p:sp>
      <p:sp>
        <p:nvSpPr>
          <p:cNvPr id="12" name="Rectangle 11">
            <a:extLst>
              <a:ext uri="{FF2B5EF4-FFF2-40B4-BE49-F238E27FC236}">
                <a16:creationId xmlns:a16="http://schemas.microsoft.com/office/drawing/2014/main" id="{6F873EE3-A718-435C-A642-94C976B191B9}"/>
              </a:ext>
            </a:extLst>
          </p:cNvPr>
          <p:cNvSpPr/>
          <p:nvPr/>
        </p:nvSpPr>
        <p:spPr>
          <a:xfrm>
            <a:off x="1683392" y="4727591"/>
            <a:ext cx="1027876" cy="1027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r>
              <a:rPr lang="en-US" sz="5332" b="1" dirty="0">
                <a:solidFill>
                  <a:prstClr val="white"/>
                </a:solidFill>
                <a:latin typeface="Helvetica"/>
                <a:ea typeface="ＭＳ Ｐゴシック"/>
              </a:rPr>
              <a:t>1</a:t>
            </a:r>
          </a:p>
        </p:txBody>
      </p:sp>
      <p:sp>
        <p:nvSpPr>
          <p:cNvPr id="13" name="Rectangle 12">
            <a:extLst>
              <a:ext uri="{FF2B5EF4-FFF2-40B4-BE49-F238E27FC236}">
                <a16:creationId xmlns:a16="http://schemas.microsoft.com/office/drawing/2014/main" id="{9A0DF81A-4C0C-45EC-B1C8-32DB2EA99038}"/>
              </a:ext>
            </a:extLst>
          </p:cNvPr>
          <p:cNvSpPr/>
          <p:nvPr/>
        </p:nvSpPr>
        <p:spPr>
          <a:xfrm>
            <a:off x="11588260" y="4711377"/>
            <a:ext cx="1027876" cy="1027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r>
              <a:rPr lang="en-US" sz="5332" b="1" dirty="0">
                <a:solidFill>
                  <a:prstClr val="white"/>
                </a:solidFill>
                <a:latin typeface="Helvetica"/>
                <a:ea typeface="ＭＳ Ｐゴシック"/>
              </a:rPr>
              <a:t>2</a:t>
            </a:r>
          </a:p>
        </p:txBody>
      </p:sp>
      <p:sp>
        <p:nvSpPr>
          <p:cNvPr id="14" name="Rectangle 13">
            <a:extLst>
              <a:ext uri="{FF2B5EF4-FFF2-40B4-BE49-F238E27FC236}">
                <a16:creationId xmlns:a16="http://schemas.microsoft.com/office/drawing/2014/main" id="{1946CED0-EA3C-46E7-93C7-DE3406F69704}"/>
              </a:ext>
            </a:extLst>
          </p:cNvPr>
          <p:cNvSpPr/>
          <p:nvPr/>
        </p:nvSpPr>
        <p:spPr>
          <a:xfrm>
            <a:off x="15679463" y="8795905"/>
            <a:ext cx="1027876" cy="1027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r>
              <a:rPr lang="en-US" sz="5332" b="1" dirty="0">
                <a:solidFill>
                  <a:prstClr val="white"/>
                </a:solidFill>
                <a:latin typeface="Helvetica"/>
                <a:ea typeface="ＭＳ Ｐゴシック"/>
              </a:rPr>
              <a:t>3</a:t>
            </a:r>
          </a:p>
        </p:txBody>
      </p:sp>
      <p:sp>
        <p:nvSpPr>
          <p:cNvPr id="15" name="Right Brace 14">
            <a:extLst>
              <a:ext uri="{FF2B5EF4-FFF2-40B4-BE49-F238E27FC236}">
                <a16:creationId xmlns:a16="http://schemas.microsoft.com/office/drawing/2014/main" id="{71455639-8AB5-4F3F-AFA4-2E6D9FD5D173}"/>
              </a:ext>
            </a:extLst>
          </p:cNvPr>
          <p:cNvSpPr/>
          <p:nvPr/>
        </p:nvSpPr>
        <p:spPr>
          <a:xfrm rot="16200000">
            <a:off x="12259234" y="6949285"/>
            <a:ext cx="632273" cy="2999389"/>
          </a:xfrm>
          <a:prstGeom prst="rightBrace">
            <a:avLst>
              <a:gd name="adj1" fmla="val 0"/>
              <a:gd name="adj2" fmla="val 50712"/>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2437790" fontAlgn="base">
              <a:spcBef>
                <a:spcPct val="0"/>
              </a:spcBef>
              <a:spcAft>
                <a:spcPct val="0"/>
              </a:spcAft>
            </a:pPr>
            <a:endParaRPr lang="en-US" sz="3732">
              <a:solidFill>
                <a:srgbClr val="4C4845"/>
              </a:solidFill>
              <a:latin typeface="Helvetica"/>
              <a:ea typeface="ＭＳ Ｐゴシック"/>
            </a:endParaRPr>
          </a:p>
        </p:txBody>
      </p:sp>
      <p:sp>
        <p:nvSpPr>
          <p:cNvPr id="16" name="TextBox 15">
            <a:extLst>
              <a:ext uri="{FF2B5EF4-FFF2-40B4-BE49-F238E27FC236}">
                <a16:creationId xmlns:a16="http://schemas.microsoft.com/office/drawing/2014/main" id="{2E8FAF4A-1D5F-4463-8A4E-0132FE91B206}"/>
              </a:ext>
            </a:extLst>
          </p:cNvPr>
          <p:cNvSpPr txBox="1"/>
          <p:nvPr/>
        </p:nvSpPr>
        <p:spPr>
          <a:xfrm>
            <a:off x="5166597" y="11913989"/>
            <a:ext cx="2371401" cy="461537"/>
          </a:xfrm>
          <a:prstGeom prst="rect">
            <a:avLst/>
          </a:prstGeom>
          <a:noFill/>
        </p:spPr>
        <p:txBody>
          <a:bodyPr wrap="square" rtlCol="0">
            <a:spAutoFit/>
          </a:bodyPr>
          <a:lstStyle/>
          <a:p>
            <a:pPr algn="ctr" defTabSz="2437790" fontAlgn="base">
              <a:spcBef>
                <a:spcPct val="0"/>
              </a:spcBef>
              <a:spcAft>
                <a:spcPct val="0"/>
              </a:spcAft>
            </a:pPr>
            <a:r>
              <a:rPr lang="en-US" sz="2399" dirty="0">
                <a:solidFill>
                  <a:prstClr val="white">
                    <a:lumMod val="50000"/>
                  </a:prstClr>
                </a:solidFill>
                <a:latin typeface="Helvetica"/>
                <a:ea typeface="ＭＳ Ｐゴシック"/>
              </a:rPr>
              <a:t>Pre-Period</a:t>
            </a:r>
          </a:p>
        </p:txBody>
      </p:sp>
      <p:sp>
        <p:nvSpPr>
          <p:cNvPr id="17" name="TextBox 16">
            <a:extLst>
              <a:ext uri="{FF2B5EF4-FFF2-40B4-BE49-F238E27FC236}">
                <a16:creationId xmlns:a16="http://schemas.microsoft.com/office/drawing/2014/main" id="{7DE5BF6A-1A8E-48EE-AF09-F6C62BBCE195}"/>
              </a:ext>
            </a:extLst>
          </p:cNvPr>
          <p:cNvSpPr txBox="1"/>
          <p:nvPr/>
        </p:nvSpPr>
        <p:spPr>
          <a:xfrm>
            <a:off x="11044516" y="11900445"/>
            <a:ext cx="2869397" cy="461537"/>
          </a:xfrm>
          <a:prstGeom prst="rect">
            <a:avLst/>
          </a:prstGeom>
          <a:noFill/>
        </p:spPr>
        <p:txBody>
          <a:bodyPr wrap="square" rtlCol="0">
            <a:spAutoFit/>
          </a:bodyPr>
          <a:lstStyle/>
          <a:p>
            <a:pPr algn="ctr" defTabSz="2437790" fontAlgn="base">
              <a:spcBef>
                <a:spcPct val="0"/>
              </a:spcBef>
              <a:spcAft>
                <a:spcPct val="0"/>
              </a:spcAft>
            </a:pPr>
            <a:r>
              <a:rPr lang="en-US" sz="2399" dirty="0">
                <a:solidFill>
                  <a:prstClr val="white">
                    <a:lumMod val="50000"/>
                  </a:prstClr>
                </a:solidFill>
                <a:latin typeface="Helvetica"/>
                <a:ea typeface="ＭＳ Ｐゴシック"/>
              </a:rPr>
              <a:t>Test Period</a:t>
            </a:r>
          </a:p>
        </p:txBody>
      </p:sp>
      <p:sp>
        <p:nvSpPr>
          <p:cNvPr id="18" name="TextBox 17">
            <a:extLst>
              <a:ext uri="{FF2B5EF4-FFF2-40B4-BE49-F238E27FC236}">
                <a16:creationId xmlns:a16="http://schemas.microsoft.com/office/drawing/2014/main" id="{5BDCA076-CB07-40FD-AF28-E3DE74A241E0}"/>
              </a:ext>
            </a:extLst>
          </p:cNvPr>
          <p:cNvSpPr txBox="1"/>
          <p:nvPr/>
        </p:nvSpPr>
        <p:spPr>
          <a:xfrm>
            <a:off x="2778624" y="4277006"/>
            <a:ext cx="8000780" cy="830868"/>
          </a:xfrm>
          <a:prstGeom prst="rect">
            <a:avLst/>
          </a:prstGeom>
          <a:noFill/>
        </p:spPr>
        <p:txBody>
          <a:bodyPr wrap="square" numCol="1" rtlCol="0">
            <a:spAutoFit/>
          </a:bodyPr>
          <a:lstStyle/>
          <a:p>
            <a:pPr defTabSz="2437790" fontAlgn="base">
              <a:spcBef>
                <a:spcPct val="0"/>
              </a:spcBef>
              <a:spcAft>
                <a:spcPct val="0"/>
              </a:spcAft>
            </a:pPr>
            <a:r>
              <a:rPr lang="en-US" sz="4799" b="1" dirty="0">
                <a:solidFill>
                  <a:srgbClr val="4C4845"/>
                </a:solidFill>
                <a:latin typeface="Helvetica"/>
                <a:ea typeface="ＭＳ Ｐゴシック"/>
              </a:rPr>
              <a:t>CREATE A CONTROL</a:t>
            </a:r>
          </a:p>
        </p:txBody>
      </p:sp>
      <p:sp>
        <p:nvSpPr>
          <p:cNvPr id="19" name="TextBox 18">
            <a:extLst>
              <a:ext uri="{FF2B5EF4-FFF2-40B4-BE49-F238E27FC236}">
                <a16:creationId xmlns:a16="http://schemas.microsoft.com/office/drawing/2014/main" id="{F88AA5D0-9FFE-4A62-86CB-427DF18F223E}"/>
              </a:ext>
            </a:extLst>
          </p:cNvPr>
          <p:cNvSpPr txBox="1"/>
          <p:nvPr/>
        </p:nvSpPr>
        <p:spPr>
          <a:xfrm>
            <a:off x="12769765" y="4349691"/>
            <a:ext cx="8000780" cy="830868"/>
          </a:xfrm>
          <a:prstGeom prst="rect">
            <a:avLst/>
          </a:prstGeom>
          <a:noFill/>
        </p:spPr>
        <p:txBody>
          <a:bodyPr wrap="square" numCol="1" rtlCol="0">
            <a:spAutoFit/>
          </a:bodyPr>
          <a:lstStyle/>
          <a:p>
            <a:pPr defTabSz="2437790" fontAlgn="base">
              <a:spcBef>
                <a:spcPct val="0"/>
              </a:spcBef>
              <a:spcAft>
                <a:spcPct val="0"/>
              </a:spcAft>
            </a:pPr>
            <a:r>
              <a:rPr lang="en-US" sz="4799" b="1" dirty="0">
                <a:solidFill>
                  <a:srgbClr val="4C4845"/>
                </a:solidFill>
                <a:latin typeface="Helvetica"/>
                <a:ea typeface="ＭＳ Ｐゴシック"/>
              </a:rPr>
              <a:t>GENERATE </a:t>
            </a:r>
            <a:r>
              <a:rPr lang="en-US" sz="4799" b="1">
                <a:solidFill>
                  <a:srgbClr val="4C4845"/>
                </a:solidFill>
                <a:latin typeface="Helvetica"/>
                <a:ea typeface="ＭＳ Ｐゴシック"/>
              </a:rPr>
              <a:t>A FORECAST</a:t>
            </a:r>
          </a:p>
        </p:txBody>
      </p:sp>
      <p:sp>
        <p:nvSpPr>
          <p:cNvPr id="20" name="TextBox 19">
            <a:extLst>
              <a:ext uri="{FF2B5EF4-FFF2-40B4-BE49-F238E27FC236}">
                <a16:creationId xmlns:a16="http://schemas.microsoft.com/office/drawing/2014/main" id="{D72B590F-F395-44F5-BFC4-67DACB621BDC}"/>
              </a:ext>
            </a:extLst>
          </p:cNvPr>
          <p:cNvSpPr txBox="1"/>
          <p:nvPr/>
        </p:nvSpPr>
        <p:spPr>
          <a:xfrm>
            <a:off x="16900347" y="8303591"/>
            <a:ext cx="9188830" cy="830868"/>
          </a:xfrm>
          <a:prstGeom prst="rect">
            <a:avLst/>
          </a:prstGeom>
          <a:noFill/>
        </p:spPr>
        <p:txBody>
          <a:bodyPr wrap="square" numCol="1" rtlCol="0">
            <a:spAutoFit/>
          </a:bodyPr>
          <a:lstStyle/>
          <a:p>
            <a:pPr defTabSz="2437790" fontAlgn="base">
              <a:spcBef>
                <a:spcPct val="0"/>
              </a:spcBef>
              <a:spcAft>
                <a:spcPct val="0"/>
              </a:spcAft>
            </a:pPr>
            <a:r>
              <a:rPr lang="en-US" sz="4799" b="1" dirty="0">
                <a:solidFill>
                  <a:srgbClr val="4C4845"/>
                </a:solidFill>
                <a:latin typeface="Helvetica"/>
                <a:ea typeface="ＭＳ Ｐゴシック"/>
              </a:rPr>
              <a:t>COMPARE TO TEST</a:t>
            </a:r>
          </a:p>
        </p:txBody>
      </p:sp>
    </p:spTree>
    <p:extLst>
      <p:ext uri="{BB962C8B-B14F-4D97-AF65-F5344CB8AC3E}">
        <p14:creationId xmlns:p14="http://schemas.microsoft.com/office/powerpoint/2010/main" val="5589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9412071C-886B-4941-894C-8A0C287ECA6A}"/>
              </a:ext>
            </a:extLst>
          </p:cNvPr>
          <p:cNvSpPr txBox="1">
            <a:spLocks/>
          </p:cNvSpPr>
          <p:nvPr/>
        </p:nvSpPr>
        <p:spPr>
          <a:xfrm>
            <a:off x="1683392" y="1018548"/>
            <a:ext cx="21010871"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CAUSAL IMPACT SELECTS CONTROL STORES</a:t>
            </a:r>
            <a:endParaRPr lang="en-US" sz="6600" dirty="0">
              <a:solidFill>
                <a:schemeClr val="tx1"/>
              </a:solidFill>
            </a:endParaRPr>
          </a:p>
        </p:txBody>
      </p:sp>
      <p:graphicFrame>
        <p:nvGraphicFramePr>
          <p:cNvPr id="3" name="Diagram 2">
            <a:extLst>
              <a:ext uri="{FF2B5EF4-FFF2-40B4-BE49-F238E27FC236}">
                <a16:creationId xmlns:a16="http://schemas.microsoft.com/office/drawing/2014/main" id="{1DEB6D56-F591-48F8-BFE5-00BA3FD5DB23}"/>
              </a:ext>
            </a:extLst>
          </p:cNvPr>
          <p:cNvGraphicFramePr/>
          <p:nvPr>
            <p:extLst/>
          </p:nvPr>
        </p:nvGraphicFramePr>
        <p:xfrm>
          <a:off x="12515142" y="2857215"/>
          <a:ext cx="10437742" cy="6008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C0D54AE9-14E4-4AF5-97F7-204AF20B7CC4}"/>
              </a:ext>
            </a:extLst>
          </p:cNvPr>
          <p:cNvSpPr/>
          <p:nvPr/>
        </p:nvSpPr>
        <p:spPr>
          <a:xfrm>
            <a:off x="15720677" y="8975095"/>
            <a:ext cx="3841418" cy="3522786"/>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5" name="TextBox 4">
            <a:extLst>
              <a:ext uri="{FF2B5EF4-FFF2-40B4-BE49-F238E27FC236}">
                <a16:creationId xmlns:a16="http://schemas.microsoft.com/office/drawing/2014/main" id="{977959E2-27A4-4987-8656-7D8DC9763CF9}"/>
              </a:ext>
            </a:extLst>
          </p:cNvPr>
          <p:cNvSpPr txBox="1"/>
          <p:nvPr/>
        </p:nvSpPr>
        <p:spPr>
          <a:xfrm>
            <a:off x="16687240" y="9090969"/>
            <a:ext cx="2192879" cy="1076961"/>
          </a:xfrm>
          <a:prstGeom prst="rect">
            <a:avLst/>
          </a:prstGeom>
          <a:noFill/>
        </p:spPr>
        <p:txBody>
          <a:bodyPr wrap="square" rtlCol="0">
            <a:spAutoFit/>
          </a:bodyPr>
          <a:lstStyle/>
          <a:p>
            <a:pPr defTabSz="2437790" fontAlgn="base">
              <a:spcBef>
                <a:spcPct val="0"/>
              </a:spcBef>
              <a:spcAft>
                <a:spcPct val="0"/>
              </a:spcAft>
            </a:pPr>
            <a:r>
              <a:rPr lang="en-US" sz="3199" b="1" dirty="0">
                <a:solidFill>
                  <a:prstClr val="white"/>
                </a:solidFill>
                <a:latin typeface="Helvetica"/>
                <a:ea typeface="ＭＳ Ｐゴシック"/>
              </a:rPr>
              <a:t>Control Store 3</a:t>
            </a:r>
          </a:p>
        </p:txBody>
      </p:sp>
      <p:sp>
        <p:nvSpPr>
          <p:cNvPr id="6" name="Chord 5">
            <a:extLst>
              <a:ext uri="{FF2B5EF4-FFF2-40B4-BE49-F238E27FC236}">
                <a16:creationId xmlns:a16="http://schemas.microsoft.com/office/drawing/2014/main" id="{C87A1B65-0A0E-4E73-867B-CD929E14434B}"/>
              </a:ext>
            </a:extLst>
          </p:cNvPr>
          <p:cNvSpPr/>
          <p:nvPr/>
        </p:nvSpPr>
        <p:spPr>
          <a:xfrm>
            <a:off x="15741685" y="9061709"/>
            <a:ext cx="3820410" cy="3449976"/>
          </a:xfrm>
          <a:prstGeom prst="chord">
            <a:avLst>
              <a:gd name="adj1" fmla="val 244662"/>
              <a:gd name="adj2" fmla="val 12056024"/>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7" name="TextBox 6">
            <a:extLst>
              <a:ext uri="{FF2B5EF4-FFF2-40B4-BE49-F238E27FC236}">
                <a16:creationId xmlns:a16="http://schemas.microsoft.com/office/drawing/2014/main" id="{A722B2A3-764E-4AF8-8C12-D572FFCE27BC}"/>
              </a:ext>
            </a:extLst>
          </p:cNvPr>
          <p:cNvSpPr txBox="1"/>
          <p:nvPr/>
        </p:nvSpPr>
        <p:spPr>
          <a:xfrm>
            <a:off x="16757766" y="10564545"/>
            <a:ext cx="2051828" cy="1076961"/>
          </a:xfrm>
          <a:prstGeom prst="rect">
            <a:avLst/>
          </a:prstGeom>
          <a:noFill/>
        </p:spPr>
        <p:txBody>
          <a:bodyPr wrap="square" rtlCol="0">
            <a:spAutoFit/>
          </a:bodyPr>
          <a:lstStyle/>
          <a:p>
            <a:pPr defTabSz="2437790" fontAlgn="base">
              <a:spcBef>
                <a:spcPct val="0"/>
              </a:spcBef>
              <a:spcAft>
                <a:spcPct val="0"/>
              </a:spcAft>
            </a:pPr>
            <a:r>
              <a:rPr lang="en-US" sz="3199" b="1" dirty="0">
                <a:solidFill>
                  <a:prstClr val="white"/>
                </a:solidFill>
                <a:latin typeface="Helvetica"/>
                <a:ea typeface="ＭＳ Ｐゴシック"/>
              </a:rPr>
              <a:t>Control Store 1</a:t>
            </a:r>
          </a:p>
        </p:txBody>
      </p:sp>
      <p:sp>
        <p:nvSpPr>
          <p:cNvPr id="8" name="Text Placeholder 1">
            <a:extLst>
              <a:ext uri="{FF2B5EF4-FFF2-40B4-BE49-F238E27FC236}">
                <a16:creationId xmlns:a16="http://schemas.microsoft.com/office/drawing/2014/main" id="{E9DFFF9A-C425-4107-B496-708272CFF874}"/>
              </a:ext>
            </a:extLst>
          </p:cNvPr>
          <p:cNvSpPr txBox="1">
            <a:spLocks/>
          </p:cNvSpPr>
          <p:nvPr/>
        </p:nvSpPr>
        <p:spPr>
          <a:xfrm>
            <a:off x="2484213" y="4091855"/>
            <a:ext cx="9911021" cy="3539294"/>
          </a:xfrm>
          <a:prstGeom prst="rect">
            <a:avLst/>
          </a:prstGeom>
        </p:spPr>
        <p:txBody>
          <a:bodyPr>
            <a:normAutofit lnSpcReduction="10000"/>
          </a:bodyPr>
          <a:lstStyle>
            <a:lvl1pPr marL="456814" indent="-456814" algn="l" defTabSz="1827244" rtl="0" eaLnBrk="1" latinLnBrk="0" hangingPunct="1">
              <a:lnSpc>
                <a:spcPct val="90000"/>
              </a:lnSpc>
              <a:spcBef>
                <a:spcPts val="1998"/>
              </a:spcBef>
              <a:buClr>
                <a:srgbClr val="6A00AC"/>
              </a:buClr>
              <a:buFont typeface="Wingdings" charset="2"/>
              <a:buChar char="§"/>
              <a:defRPr lang="en-US" sz="5328"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1pPr>
            <a:lvl2pPr marL="1370433" indent="-456814" algn="l" defTabSz="1827244" rtl="0" eaLnBrk="1" latinLnBrk="0" hangingPunct="1">
              <a:lnSpc>
                <a:spcPct val="90000"/>
              </a:lnSpc>
              <a:spcBef>
                <a:spcPts val="999"/>
              </a:spcBef>
              <a:buClr>
                <a:srgbClr val="6A00AC"/>
              </a:buClr>
              <a:buFont typeface="Wingdings" charset="2"/>
              <a:buChar char="§"/>
              <a:defRPr lang="en-US" sz="3996"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2pPr>
            <a:lvl3pPr marL="2284056" indent="-456814" algn="l" defTabSz="1827244" rtl="0" eaLnBrk="1" latinLnBrk="0" hangingPunct="1">
              <a:lnSpc>
                <a:spcPct val="90000"/>
              </a:lnSpc>
              <a:spcBef>
                <a:spcPts val="999"/>
              </a:spcBef>
              <a:buClr>
                <a:srgbClr val="6A00AC"/>
              </a:buClr>
              <a:buFont typeface="Wingdings" charset="2"/>
              <a:buChar char="§"/>
              <a:defRPr lang="en-US" sz="3197"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3pPr>
            <a:lvl4pPr marL="3197677" indent="-456814" algn="l" defTabSz="1827244" rtl="0" eaLnBrk="1" latinLnBrk="0" hangingPunct="1">
              <a:lnSpc>
                <a:spcPct val="90000"/>
              </a:lnSpc>
              <a:spcBef>
                <a:spcPts val="999"/>
              </a:spcBef>
              <a:buClr>
                <a:srgbClr val="6A00AC"/>
              </a:buClr>
              <a:buFont typeface="Wingdings" charset="2"/>
              <a:buChar char="§"/>
              <a:defRPr lang="en-US" sz="2131"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4pPr>
            <a:lvl5pPr marL="4111298" indent="-456814" algn="l" defTabSz="1827244" rtl="0" eaLnBrk="1" latinLnBrk="0" hangingPunct="1">
              <a:lnSpc>
                <a:spcPct val="90000"/>
              </a:lnSpc>
              <a:spcBef>
                <a:spcPts val="999"/>
              </a:spcBef>
              <a:buClr>
                <a:srgbClr val="6A00AC"/>
              </a:buClr>
              <a:buFont typeface="Wingdings" charset="2"/>
              <a:buChar char="§"/>
              <a:defRPr lang="en-US" sz="1865" b="0" i="0" kern="1200" dirty="0">
                <a:solidFill>
                  <a:srgbClr val="56565B"/>
                </a:solidFill>
                <a:effectLst/>
                <a:latin typeface="Franklin Gothic Medium" panose="020B0603020102020204" pitchFamily="34" charset="0"/>
                <a:ea typeface="Franklin Gothic Medium" panose="020B0603020102020204" pitchFamily="34" charset="0"/>
                <a:cs typeface="Arial" charset="0"/>
              </a:defRPr>
            </a:lvl5pPr>
            <a:lvl6pPr marL="5024921"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6pPr>
            <a:lvl7pPr marL="5938539"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7pPr>
            <a:lvl8pPr marL="6852163"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8pPr>
            <a:lvl9pPr marL="7765786"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9pPr>
          </a:lstStyle>
          <a:p>
            <a:pPr>
              <a:buFont typeface="Arial" panose="020B0604020202020204" pitchFamily="34" charset="0"/>
              <a:buChar char="•"/>
            </a:pPr>
            <a:r>
              <a:rPr lang="en-US"/>
              <a:t>For each Product Group, Causal Impact filters and weights potential control stores based on how they correlate with the test stores in the pre-period.</a:t>
            </a:r>
          </a:p>
        </p:txBody>
      </p:sp>
      <p:sp>
        <p:nvSpPr>
          <p:cNvPr id="9" name="Text Placeholder 1">
            <a:extLst>
              <a:ext uri="{FF2B5EF4-FFF2-40B4-BE49-F238E27FC236}">
                <a16:creationId xmlns:a16="http://schemas.microsoft.com/office/drawing/2014/main" id="{6F38A69A-1C00-46D3-98EC-0DE0B236D1CB}"/>
              </a:ext>
            </a:extLst>
          </p:cNvPr>
          <p:cNvSpPr txBox="1">
            <a:spLocks/>
          </p:cNvSpPr>
          <p:nvPr/>
        </p:nvSpPr>
        <p:spPr>
          <a:xfrm>
            <a:off x="2460008" y="8347764"/>
            <a:ext cx="9911021" cy="3162126"/>
          </a:xfrm>
          <a:prstGeom prst="rect">
            <a:avLst/>
          </a:prstGeom>
        </p:spPr>
        <p:txBody>
          <a:bodyPr>
            <a:noAutofit/>
          </a:bodyPr>
          <a:lstStyle>
            <a:lvl1pPr marL="456814" indent="-456814" algn="l" defTabSz="1827244" rtl="0" eaLnBrk="1" latinLnBrk="0" hangingPunct="1">
              <a:lnSpc>
                <a:spcPct val="90000"/>
              </a:lnSpc>
              <a:spcBef>
                <a:spcPts val="1998"/>
              </a:spcBef>
              <a:buClr>
                <a:srgbClr val="6A00AC"/>
              </a:buClr>
              <a:buFont typeface="Wingdings" charset="2"/>
              <a:buChar char="§"/>
              <a:defRPr lang="en-US" sz="5328"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1pPr>
            <a:lvl2pPr marL="1370433" indent="-456814" algn="l" defTabSz="1827244" rtl="0" eaLnBrk="1" latinLnBrk="0" hangingPunct="1">
              <a:lnSpc>
                <a:spcPct val="90000"/>
              </a:lnSpc>
              <a:spcBef>
                <a:spcPts val="999"/>
              </a:spcBef>
              <a:buClr>
                <a:srgbClr val="6A00AC"/>
              </a:buClr>
              <a:buFont typeface="Wingdings" charset="2"/>
              <a:buChar char="§"/>
              <a:defRPr lang="en-US" sz="3996"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2pPr>
            <a:lvl3pPr marL="2284056" indent="-456814" algn="l" defTabSz="1827244" rtl="0" eaLnBrk="1" latinLnBrk="0" hangingPunct="1">
              <a:lnSpc>
                <a:spcPct val="90000"/>
              </a:lnSpc>
              <a:spcBef>
                <a:spcPts val="999"/>
              </a:spcBef>
              <a:buClr>
                <a:srgbClr val="6A00AC"/>
              </a:buClr>
              <a:buFont typeface="Wingdings" charset="2"/>
              <a:buChar char="§"/>
              <a:defRPr lang="en-US" sz="3197"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3pPr>
            <a:lvl4pPr marL="3197677" indent="-456814" algn="l" defTabSz="1827244" rtl="0" eaLnBrk="1" latinLnBrk="0" hangingPunct="1">
              <a:lnSpc>
                <a:spcPct val="90000"/>
              </a:lnSpc>
              <a:spcBef>
                <a:spcPts val="999"/>
              </a:spcBef>
              <a:buClr>
                <a:srgbClr val="6A00AC"/>
              </a:buClr>
              <a:buFont typeface="Wingdings" charset="2"/>
              <a:buChar char="§"/>
              <a:defRPr lang="en-US" sz="2131" b="0" i="0" kern="1200" dirty="0" smtClean="0">
                <a:solidFill>
                  <a:srgbClr val="56565B"/>
                </a:solidFill>
                <a:effectLst/>
                <a:latin typeface="Franklin Gothic Medium" panose="020B0603020102020204" pitchFamily="34" charset="0"/>
                <a:ea typeface="Franklin Gothic Medium" panose="020B0603020102020204" pitchFamily="34" charset="0"/>
                <a:cs typeface="Arial" charset="0"/>
              </a:defRPr>
            </a:lvl4pPr>
            <a:lvl5pPr marL="4111298" indent="-456814" algn="l" defTabSz="1827244" rtl="0" eaLnBrk="1" latinLnBrk="0" hangingPunct="1">
              <a:lnSpc>
                <a:spcPct val="90000"/>
              </a:lnSpc>
              <a:spcBef>
                <a:spcPts val="999"/>
              </a:spcBef>
              <a:buClr>
                <a:srgbClr val="6A00AC"/>
              </a:buClr>
              <a:buFont typeface="Wingdings" charset="2"/>
              <a:buChar char="§"/>
              <a:defRPr lang="en-US" sz="1865" b="0" i="0" kern="1200" dirty="0">
                <a:solidFill>
                  <a:srgbClr val="56565B"/>
                </a:solidFill>
                <a:effectLst/>
                <a:latin typeface="Franklin Gothic Medium" panose="020B0603020102020204" pitchFamily="34" charset="0"/>
                <a:ea typeface="Franklin Gothic Medium" panose="020B0603020102020204" pitchFamily="34" charset="0"/>
                <a:cs typeface="Arial" charset="0"/>
              </a:defRPr>
            </a:lvl5pPr>
            <a:lvl6pPr marL="5024921"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6pPr>
            <a:lvl7pPr marL="5938539"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7pPr>
            <a:lvl8pPr marL="6852163"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8pPr>
            <a:lvl9pPr marL="7765786" indent="-456814" algn="l" defTabSz="1827244" rtl="0" eaLnBrk="1" latinLnBrk="0" hangingPunct="1">
              <a:lnSpc>
                <a:spcPct val="90000"/>
              </a:lnSpc>
              <a:spcBef>
                <a:spcPts val="999"/>
              </a:spcBef>
              <a:buFont typeface="Arial" panose="020B0604020202020204" pitchFamily="34" charset="0"/>
              <a:buChar char="•"/>
              <a:defRPr sz="3597" kern="1200">
                <a:solidFill>
                  <a:schemeClr val="tx1"/>
                </a:solidFill>
                <a:latin typeface="+mn-lt"/>
                <a:ea typeface="+mn-ea"/>
                <a:cs typeface="+mn-cs"/>
              </a:defRPr>
            </a:lvl9pPr>
          </a:lstStyle>
          <a:p>
            <a:pPr>
              <a:buFont typeface="Arial" panose="020B0604020202020204" pitchFamily="34" charset="0"/>
              <a:buChar char="•"/>
            </a:pPr>
            <a:r>
              <a:rPr lang="en-US"/>
              <a:t>This filter allows us to include a large number of potential control stores in a test.</a:t>
            </a:r>
          </a:p>
        </p:txBody>
      </p:sp>
      <p:grpSp>
        <p:nvGrpSpPr>
          <p:cNvPr id="10" name="Group 9">
            <a:extLst>
              <a:ext uri="{FF2B5EF4-FFF2-40B4-BE49-F238E27FC236}">
                <a16:creationId xmlns:a16="http://schemas.microsoft.com/office/drawing/2014/main" id="{259D3A35-DF89-4E2F-8F7E-EFE72B834221}"/>
              </a:ext>
            </a:extLst>
          </p:cNvPr>
          <p:cNvGrpSpPr/>
          <p:nvPr/>
        </p:nvGrpSpPr>
        <p:grpSpPr>
          <a:xfrm rot="5400000">
            <a:off x="1450029" y="4193891"/>
            <a:ext cx="758160" cy="758160"/>
            <a:chOff x="762000" y="2133600"/>
            <a:chExt cx="609600" cy="609600"/>
          </a:xfrm>
        </p:grpSpPr>
        <p:sp>
          <p:nvSpPr>
            <p:cNvPr id="11" name="Rectangle 10">
              <a:extLst>
                <a:ext uri="{FF2B5EF4-FFF2-40B4-BE49-F238E27FC236}">
                  <a16:creationId xmlns:a16="http://schemas.microsoft.com/office/drawing/2014/main" id="{E1794D0E-A4D9-4ABA-9BF3-1FCBFD37E6DD}"/>
                </a:ext>
              </a:extLst>
            </p:cNvPr>
            <p:cNvSpPr/>
            <p:nvPr/>
          </p:nvSpPr>
          <p:spPr>
            <a:xfrm>
              <a:off x="762000" y="21336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2" name="Rectangle 11">
              <a:extLst>
                <a:ext uri="{FF2B5EF4-FFF2-40B4-BE49-F238E27FC236}">
                  <a16:creationId xmlns:a16="http://schemas.microsoft.com/office/drawing/2014/main" id="{74E4C594-E130-4B20-BF70-ECA7DAF345D1}"/>
                </a:ext>
              </a:extLst>
            </p:cNvPr>
            <p:cNvSpPr/>
            <p:nvPr/>
          </p:nvSpPr>
          <p:spPr>
            <a:xfrm>
              <a:off x="1066800" y="2133600"/>
              <a:ext cx="3048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3" name="Rectangle 12">
              <a:extLst>
                <a:ext uri="{FF2B5EF4-FFF2-40B4-BE49-F238E27FC236}">
                  <a16:creationId xmlns:a16="http://schemas.microsoft.com/office/drawing/2014/main" id="{F7EDD41A-4AF9-479A-8A04-EA304675125C}"/>
                </a:ext>
              </a:extLst>
            </p:cNvPr>
            <p:cNvSpPr/>
            <p:nvPr/>
          </p:nvSpPr>
          <p:spPr>
            <a:xfrm>
              <a:off x="1066800" y="24384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grpSp>
      <p:grpSp>
        <p:nvGrpSpPr>
          <p:cNvPr id="14" name="Group 13">
            <a:extLst>
              <a:ext uri="{FF2B5EF4-FFF2-40B4-BE49-F238E27FC236}">
                <a16:creationId xmlns:a16="http://schemas.microsoft.com/office/drawing/2014/main" id="{F6D91B78-DCE1-49C5-B23F-59062F204659}"/>
              </a:ext>
            </a:extLst>
          </p:cNvPr>
          <p:cNvGrpSpPr/>
          <p:nvPr/>
        </p:nvGrpSpPr>
        <p:grpSpPr>
          <a:xfrm rot="5400000">
            <a:off x="1431741" y="8358761"/>
            <a:ext cx="758160" cy="758160"/>
            <a:chOff x="762000" y="2133600"/>
            <a:chExt cx="609600" cy="609600"/>
          </a:xfrm>
        </p:grpSpPr>
        <p:sp>
          <p:nvSpPr>
            <p:cNvPr id="15" name="Rectangle 14">
              <a:extLst>
                <a:ext uri="{FF2B5EF4-FFF2-40B4-BE49-F238E27FC236}">
                  <a16:creationId xmlns:a16="http://schemas.microsoft.com/office/drawing/2014/main" id="{8C6C499F-C4F8-4F35-A86B-7BF74DF89BD7}"/>
                </a:ext>
              </a:extLst>
            </p:cNvPr>
            <p:cNvSpPr/>
            <p:nvPr/>
          </p:nvSpPr>
          <p:spPr>
            <a:xfrm>
              <a:off x="762000" y="21336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6" name="Rectangle 15">
              <a:extLst>
                <a:ext uri="{FF2B5EF4-FFF2-40B4-BE49-F238E27FC236}">
                  <a16:creationId xmlns:a16="http://schemas.microsoft.com/office/drawing/2014/main" id="{598A0779-0DB6-4894-8F56-98C964869F1B}"/>
                </a:ext>
              </a:extLst>
            </p:cNvPr>
            <p:cNvSpPr/>
            <p:nvPr/>
          </p:nvSpPr>
          <p:spPr>
            <a:xfrm>
              <a:off x="1066800" y="2133600"/>
              <a:ext cx="3048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sp>
          <p:nvSpPr>
            <p:cNvPr id="17" name="Rectangle 16">
              <a:extLst>
                <a:ext uri="{FF2B5EF4-FFF2-40B4-BE49-F238E27FC236}">
                  <a16:creationId xmlns:a16="http://schemas.microsoft.com/office/drawing/2014/main" id="{A6656B35-EBA1-4F00-9A9F-2A13F72093EA}"/>
                </a:ext>
              </a:extLst>
            </p:cNvPr>
            <p:cNvSpPr/>
            <p:nvPr/>
          </p:nvSpPr>
          <p:spPr>
            <a:xfrm>
              <a:off x="1066800" y="2438400"/>
              <a:ext cx="304800" cy="304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7790" fontAlgn="base">
                <a:spcBef>
                  <a:spcPct val="0"/>
                </a:spcBef>
                <a:spcAft>
                  <a:spcPct val="0"/>
                </a:spcAft>
              </a:pPr>
              <a:endParaRPr lang="en-US" sz="3732" dirty="0" err="1">
                <a:solidFill>
                  <a:srgbClr val="4C4845"/>
                </a:solidFill>
                <a:latin typeface="Helvetica"/>
                <a:ea typeface="ＭＳ Ｐゴシック"/>
              </a:endParaRPr>
            </a:p>
          </p:txBody>
        </p:sp>
      </p:grpSp>
    </p:spTree>
    <p:extLst>
      <p:ext uri="{BB962C8B-B14F-4D97-AF65-F5344CB8AC3E}">
        <p14:creationId xmlns:p14="http://schemas.microsoft.com/office/powerpoint/2010/main" val="61161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2DEF5E9C-0A1F-4541-966D-301D692C3D58}"/>
              </a:ext>
            </a:extLst>
          </p:cNvPr>
          <p:cNvSpPr txBox="1">
            <a:spLocks/>
          </p:cNvSpPr>
          <p:nvPr/>
        </p:nvSpPr>
        <p:spPr>
          <a:xfrm>
            <a:off x="1683392" y="1018548"/>
            <a:ext cx="21010871" cy="1016659"/>
          </a:xfrm>
          <a:prstGeom prst="rect">
            <a:avLst/>
          </a:prstGeom>
        </p:spPr>
        <p:txBody>
          <a:bodyPr vert="horz" lIns="243614" tIns="121807" rIns="243614" bIns="121807" rtlCol="0" anchor="t" anchorCtr="0">
            <a:noAutofit/>
          </a:bodyPr>
          <a:lstStyle>
            <a:lvl1pPr algn="ctr" defTabSz="685846" rtl="0" eaLnBrk="1" latinLnBrk="0" hangingPunct="1">
              <a:lnSpc>
                <a:spcPct val="90000"/>
              </a:lnSpc>
              <a:spcBef>
                <a:spcPct val="0"/>
              </a:spcBef>
              <a:buNone/>
              <a:defRPr lang="en-US" sz="2500" b="1" i="0" kern="1200" cap="none" spc="113" baseline="0">
                <a:solidFill>
                  <a:srgbClr val="6A00AC"/>
                </a:solidFill>
                <a:latin typeface="Franklin Gothic Medium" charset="0"/>
                <a:ea typeface="Franklin Gothic Medium" charset="0"/>
                <a:cs typeface="Franklin Gothic Medium" charset="0"/>
              </a:defRPr>
            </a:lvl1pPr>
          </a:lstStyle>
          <a:p>
            <a:pPr defTabSz="1827244">
              <a:defRPr/>
            </a:pPr>
            <a:r>
              <a:rPr lang="en-US" sz="6600">
                <a:solidFill>
                  <a:schemeClr val="tx1"/>
                </a:solidFill>
              </a:rPr>
              <a:t>WHEN MEASURING WITH ANCOVA (CST), EVERY TEST STORE IS PAIRED WITH A SINGLE CONTROL STORE</a:t>
            </a:r>
            <a:endParaRPr lang="en-US" sz="6600" dirty="0">
              <a:solidFill>
                <a:schemeClr val="tx1"/>
              </a:solidFill>
            </a:endParaRPr>
          </a:p>
        </p:txBody>
      </p:sp>
      <p:sp>
        <p:nvSpPr>
          <p:cNvPr id="3" name="Rectangle 2">
            <a:extLst>
              <a:ext uri="{FF2B5EF4-FFF2-40B4-BE49-F238E27FC236}">
                <a16:creationId xmlns:a16="http://schemas.microsoft.com/office/drawing/2014/main" id="{DC3344AD-F7E7-4721-8C1F-207DEBBFF1D3}"/>
              </a:ext>
            </a:extLst>
          </p:cNvPr>
          <p:cNvSpPr/>
          <p:nvPr/>
        </p:nvSpPr>
        <p:spPr>
          <a:xfrm>
            <a:off x="2506570" y="4871601"/>
            <a:ext cx="11087525" cy="2451377"/>
          </a:xfrm>
          <a:prstGeom prst="rect">
            <a:avLst/>
          </a:prstGeom>
        </p:spPr>
        <p:txBody>
          <a:bodyPr wrap="square">
            <a:spAutoFit/>
          </a:bodyPr>
          <a:lstStyle/>
          <a:p>
            <a:pPr marL="0" marR="0" lvl="0" indent="0" algn="l" defTabSz="1557477" rtl="0" eaLnBrk="1" fontAlgn="base" latinLnBrk="0" hangingPunct="0">
              <a:lnSpc>
                <a:spcPct val="100000"/>
              </a:lnSpc>
              <a:spcBef>
                <a:spcPct val="20000"/>
              </a:spcBef>
              <a:spcAft>
                <a:spcPts val="800"/>
              </a:spcAft>
              <a:buClrTx/>
              <a:buSzTx/>
              <a:buFontTx/>
              <a:buNone/>
              <a:tabLst/>
              <a:defRPr/>
            </a:pPr>
            <a:r>
              <a:rPr kumimoji="0" lang="en-US" sz="3732" b="1" i="0" u="none" strike="noStrike" kern="1200" cap="none" spc="0" normalizeH="0" baseline="0" noProof="0" dirty="0">
                <a:ln>
                  <a:noFill/>
                </a:ln>
                <a:solidFill>
                  <a:srgbClr val="008FC9"/>
                </a:solidFill>
                <a:effectLst/>
                <a:uLnTx/>
                <a:uFillTx/>
                <a:latin typeface="Helvetica"/>
                <a:ea typeface="ＭＳ Ｐゴシック"/>
                <a:sym typeface="Helvetica Light" charset="0"/>
              </a:rPr>
              <a:t>Shopper-based:</a:t>
            </a:r>
            <a:endParaRPr kumimoji="0" lang="en-US" sz="3732" b="0" i="0" u="none" strike="noStrike" kern="1200" cap="none" spc="0" normalizeH="0" baseline="0" noProof="0" dirty="0">
              <a:ln>
                <a:noFill/>
              </a:ln>
              <a:solidFill>
                <a:srgbClr val="4C4845"/>
              </a:solidFill>
              <a:effectLst/>
              <a:uLnTx/>
              <a:uFillTx/>
              <a:latin typeface="Helvetica"/>
              <a:ea typeface="ＭＳ Ｐゴシック"/>
              <a:sym typeface="Helvetica Light" charset="0"/>
            </a:endParaRPr>
          </a:p>
          <a:p>
            <a:pPr marL="1709437" marR="0" lvl="0" indent="-1035293" algn="l" defTabSz="1557477" rtl="0" eaLnBrk="1" fontAlgn="base" latinLnBrk="0" hangingPunct="0">
              <a:lnSpc>
                <a:spcPct val="100000"/>
              </a:lnSpc>
              <a:spcBef>
                <a:spcPts val="0"/>
              </a:spcBef>
              <a:spcAft>
                <a:spcPts val="800"/>
              </a:spcAft>
              <a:buClrTx/>
              <a:buSzTx/>
              <a:buFont typeface="Arial" pitchFamily="34" charset="0"/>
              <a:buChar char="•"/>
              <a:tabLst/>
              <a:defRPr/>
            </a:pPr>
            <a:r>
              <a:rPr kumimoji="0" lang="en-US" sz="3199" b="0" i="0" u="none" strike="noStrike" kern="1200" cap="none" spc="0" normalizeH="0" baseline="0" noProof="0" dirty="0">
                <a:ln>
                  <a:noFill/>
                </a:ln>
                <a:solidFill>
                  <a:srgbClr val="4C4845"/>
                </a:solidFill>
                <a:effectLst/>
                <a:uLnTx/>
                <a:uFillTx/>
                <a:latin typeface="Helvetica"/>
                <a:ea typeface="ＭＳ Ｐゴシック"/>
                <a:sym typeface="Helvetica Light" charset="0"/>
              </a:rPr>
              <a:t>spend, units, visits, HHs, HH penetration</a:t>
            </a:r>
          </a:p>
          <a:p>
            <a:pPr marL="1709437" marR="0" lvl="0" indent="-1035293" algn="l" defTabSz="1557477" rtl="0" eaLnBrk="1" fontAlgn="base" latinLnBrk="0" hangingPunct="0">
              <a:lnSpc>
                <a:spcPct val="100000"/>
              </a:lnSpc>
              <a:spcBef>
                <a:spcPts val="0"/>
              </a:spcBef>
              <a:spcAft>
                <a:spcPts val="800"/>
              </a:spcAft>
              <a:buClrTx/>
              <a:buSzTx/>
              <a:buFont typeface="Arial" pitchFamily="34" charset="0"/>
              <a:buChar char="•"/>
              <a:tabLst/>
              <a:defRPr/>
            </a:pPr>
            <a:r>
              <a:rPr kumimoji="0" lang="en-US" sz="3199" b="0" i="0" u="none" strike="noStrike" kern="1200" cap="none" spc="0" normalizeH="0" baseline="0" noProof="0" dirty="0">
                <a:ln>
                  <a:noFill/>
                </a:ln>
                <a:solidFill>
                  <a:srgbClr val="4C4845"/>
                </a:solidFill>
                <a:effectLst/>
                <a:uLnTx/>
                <a:uFillTx/>
                <a:latin typeface="Helvetica"/>
                <a:ea typeface="ＭＳ Ｐゴシック"/>
                <a:sym typeface="Helvetica Light" charset="0"/>
              </a:rPr>
              <a:t>derived metrics (e.g. units/HH)</a:t>
            </a:r>
          </a:p>
          <a:p>
            <a:pPr marL="1709437" marR="0" lvl="0" indent="-1035293" algn="l" defTabSz="1557477" rtl="0" eaLnBrk="1" fontAlgn="base" latinLnBrk="0" hangingPunct="0">
              <a:lnSpc>
                <a:spcPct val="100000"/>
              </a:lnSpc>
              <a:spcBef>
                <a:spcPts val="0"/>
              </a:spcBef>
              <a:spcAft>
                <a:spcPts val="800"/>
              </a:spcAft>
              <a:buClrTx/>
              <a:buSzTx/>
              <a:buFont typeface="Arial" pitchFamily="34" charset="0"/>
              <a:buChar char="•"/>
              <a:tabLst/>
              <a:defRPr/>
            </a:pPr>
            <a:r>
              <a:rPr kumimoji="0" lang="en-US" sz="3199" b="0" i="0" u="none" strike="noStrike" kern="1200" cap="none" spc="0" normalizeH="0" baseline="0" noProof="0" dirty="0">
                <a:ln>
                  <a:noFill/>
                </a:ln>
                <a:solidFill>
                  <a:srgbClr val="4C4845"/>
                </a:solidFill>
                <a:effectLst/>
                <a:uLnTx/>
                <a:uFillTx/>
                <a:latin typeface="Helvetica"/>
                <a:ea typeface="ＭＳ Ｐゴシック"/>
                <a:sym typeface="Helvetica Light" charset="0"/>
              </a:rPr>
              <a:t>total shoppers and shopper segments</a:t>
            </a:r>
          </a:p>
        </p:txBody>
      </p:sp>
      <p:sp>
        <p:nvSpPr>
          <p:cNvPr id="4" name="Rectangle 3">
            <a:extLst>
              <a:ext uri="{FF2B5EF4-FFF2-40B4-BE49-F238E27FC236}">
                <a16:creationId xmlns:a16="http://schemas.microsoft.com/office/drawing/2014/main" id="{8ABE6733-D835-49D5-826B-62C64FACFCB3}"/>
              </a:ext>
            </a:extLst>
          </p:cNvPr>
          <p:cNvSpPr/>
          <p:nvPr/>
        </p:nvSpPr>
        <p:spPr>
          <a:xfrm>
            <a:off x="2463038" y="8113999"/>
            <a:ext cx="10799630" cy="2348785"/>
          </a:xfrm>
          <a:prstGeom prst="rect">
            <a:avLst/>
          </a:prstGeom>
        </p:spPr>
        <p:txBody>
          <a:bodyPr wrap="square">
            <a:spAutoFit/>
          </a:bodyPr>
          <a:lstStyle/>
          <a:p>
            <a:pPr marL="0" marR="0" lvl="0" indent="0" algn="l" defTabSz="1557477" rtl="0" eaLnBrk="1" fontAlgn="base" latinLnBrk="0" hangingPunct="0">
              <a:lnSpc>
                <a:spcPct val="100000"/>
              </a:lnSpc>
              <a:spcBef>
                <a:spcPct val="20000"/>
              </a:spcBef>
              <a:spcAft>
                <a:spcPts val="800"/>
              </a:spcAft>
              <a:buClrTx/>
              <a:buSzTx/>
              <a:buFontTx/>
              <a:buNone/>
              <a:tabLst/>
              <a:defRPr/>
            </a:pPr>
            <a:r>
              <a:rPr kumimoji="0" lang="en-US" sz="3732" b="1" i="0" u="none" strike="noStrike" kern="1200" cap="none" spc="0" normalizeH="0" baseline="0" noProof="0" dirty="0">
                <a:ln>
                  <a:noFill/>
                </a:ln>
                <a:solidFill>
                  <a:srgbClr val="008FC9"/>
                </a:solidFill>
                <a:effectLst/>
                <a:uLnTx/>
                <a:uFillTx/>
                <a:latin typeface="Helvetica"/>
                <a:ea typeface="ＭＳ Ｐゴシック"/>
                <a:sym typeface="Helvetica Light" charset="0"/>
              </a:rPr>
              <a:t>Store level:</a:t>
            </a:r>
            <a:endParaRPr kumimoji="0" lang="en-US" sz="3732" b="0" i="0" u="none" strike="noStrike" kern="1200" cap="none" spc="0" normalizeH="0" baseline="0" noProof="0" dirty="0">
              <a:ln>
                <a:noFill/>
              </a:ln>
              <a:solidFill>
                <a:srgbClr val="4C4845"/>
              </a:solidFill>
              <a:effectLst/>
              <a:uLnTx/>
              <a:uFillTx/>
              <a:latin typeface="Helvetica"/>
              <a:ea typeface="ＭＳ Ｐゴシック"/>
              <a:sym typeface="Helvetica Light" charset="0"/>
            </a:endParaRPr>
          </a:p>
          <a:p>
            <a:pPr marL="1705608" marR="0" lvl="0" indent="-943799" algn="l" defTabSz="3232280" rtl="0" eaLnBrk="1" fontAlgn="base" latinLnBrk="0" hangingPunct="0">
              <a:lnSpc>
                <a:spcPct val="100000"/>
              </a:lnSpc>
              <a:spcBef>
                <a:spcPct val="0"/>
              </a:spcBef>
              <a:spcAft>
                <a:spcPts val="800"/>
              </a:spcAft>
              <a:buClrTx/>
              <a:buSzTx/>
              <a:buFont typeface="Arial" pitchFamily="34" charset="0"/>
              <a:buChar char="•"/>
              <a:tabLst/>
              <a:defRPr/>
            </a:pPr>
            <a:r>
              <a:rPr kumimoji="0" lang="en-US" sz="3199" b="0" i="0" u="none" strike="noStrike" kern="1200" cap="none" spc="0" normalizeH="0" baseline="0" noProof="0" dirty="0">
                <a:ln>
                  <a:noFill/>
                </a:ln>
                <a:solidFill>
                  <a:srgbClr val="4C4845"/>
                </a:solidFill>
                <a:effectLst/>
                <a:uLnTx/>
                <a:uFillTx/>
                <a:latin typeface="Helvetica"/>
                <a:ea typeface="ＭＳ Ｐゴシック"/>
                <a:sym typeface="Helvetica Light" charset="0"/>
              </a:rPr>
              <a:t>total store sales, household counts</a:t>
            </a:r>
          </a:p>
          <a:p>
            <a:pPr marL="1705608" marR="0" lvl="0" indent="-943799" algn="l" defTabSz="3232280" rtl="0" eaLnBrk="1" fontAlgn="base" latinLnBrk="0" hangingPunct="0">
              <a:lnSpc>
                <a:spcPct val="100000"/>
              </a:lnSpc>
              <a:spcBef>
                <a:spcPct val="0"/>
              </a:spcBef>
              <a:spcAft>
                <a:spcPts val="800"/>
              </a:spcAft>
              <a:buClrTx/>
              <a:buSzTx/>
              <a:buFont typeface="Arial" pitchFamily="34" charset="0"/>
              <a:buChar char="•"/>
              <a:tabLst/>
              <a:defRPr/>
            </a:pPr>
            <a:r>
              <a:rPr kumimoji="0" lang="en-US" sz="3199" b="0" i="0" u="none" strike="noStrike" kern="1200" cap="none" spc="0" normalizeH="0" baseline="0" noProof="0" dirty="0">
                <a:ln>
                  <a:noFill/>
                </a:ln>
                <a:solidFill>
                  <a:srgbClr val="4C4845"/>
                </a:solidFill>
                <a:effectLst/>
                <a:uLnTx/>
                <a:uFillTx/>
                <a:latin typeface="Helvetica"/>
                <a:ea typeface="ＭＳ Ｐゴシック"/>
                <a:sym typeface="Helvetica Light" charset="0"/>
              </a:rPr>
              <a:t>store dimensions, total store </a:t>
            </a:r>
            <a:r>
              <a:rPr kumimoji="0" lang="en-US" sz="3199" b="0" i="0" u="none" strike="noStrike" kern="1200" cap="none" spc="0" normalizeH="0" baseline="0" noProof="0" dirty="0" err="1">
                <a:ln>
                  <a:noFill/>
                </a:ln>
                <a:solidFill>
                  <a:srgbClr val="4C4845"/>
                </a:solidFill>
                <a:effectLst/>
                <a:uLnTx/>
                <a:uFillTx/>
                <a:latin typeface="Helvetica"/>
                <a:ea typeface="ＭＳ Ｐゴシック"/>
                <a:sym typeface="Helvetica Light" charset="0"/>
              </a:rPr>
              <a:t>MyLife</a:t>
            </a:r>
            <a:r>
              <a:rPr kumimoji="0" lang="en-US" sz="3199" b="0" i="0" u="none" strike="noStrike" kern="1200" cap="none" spc="0" normalizeH="0" baseline="0" noProof="0" dirty="0">
                <a:ln>
                  <a:noFill/>
                </a:ln>
                <a:solidFill>
                  <a:srgbClr val="4C4845"/>
                </a:solidFill>
                <a:effectLst/>
                <a:uLnTx/>
                <a:uFillTx/>
                <a:latin typeface="Helvetica"/>
                <a:ea typeface="ＭＳ Ｐゴシック"/>
                <a:sym typeface="Helvetica Light" charset="0"/>
              </a:rPr>
              <a:t> profiles, store characteristics</a:t>
            </a:r>
          </a:p>
        </p:txBody>
      </p:sp>
      <p:pic>
        <p:nvPicPr>
          <p:cNvPr id="5" name="Picture 2" descr="https://www.tooku.it/img/attivitaIcon.png">
            <a:extLst>
              <a:ext uri="{FF2B5EF4-FFF2-40B4-BE49-F238E27FC236}">
                <a16:creationId xmlns:a16="http://schemas.microsoft.com/office/drawing/2014/main" id="{ABBC4654-7967-4631-99BF-68ADEE172C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12247" y="4871600"/>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www.tooku.it/img/attivitaIcon.png">
            <a:extLst>
              <a:ext uri="{FF2B5EF4-FFF2-40B4-BE49-F238E27FC236}">
                <a16:creationId xmlns:a16="http://schemas.microsoft.com/office/drawing/2014/main" id="{7A063BE5-278D-4E1D-91F6-0CCC1DECC9AD}"/>
              </a:ext>
            </a:extLst>
          </p:cNvPr>
          <p:cNvPicPr>
            <a:picLocks noChangeAspect="1" noChangeArrowheads="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243606" y="4871600"/>
            <a:ext cx="1953118" cy="19531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8177156-0D46-46EF-9143-70802280C4E2}"/>
              </a:ext>
            </a:extLst>
          </p:cNvPr>
          <p:cNvSpPr txBox="1"/>
          <p:nvPr/>
        </p:nvSpPr>
        <p:spPr>
          <a:xfrm>
            <a:off x="15343258" y="4132420"/>
            <a:ext cx="2272632" cy="666657"/>
          </a:xfrm>
          <a:prstGeom prst="rect">
            <a:avLst/>
          </a:prstGeom>
          <a:noFill/>
        </p:spPr>
        <p:txBody>
          <a:bodyPr wrap="square" rtlCol="0">
            <a:spAutoFit/>
          </a:bodyPr>
          <a:lstStyle/>
          <a:p>
            <a:pPr marL="0" marR="0" lvl="0" indent="0" algn="ctr" defTabSz="2437790" rtl="0" eaLnBrk="1" fontAlgn="base" latinLnBrk="0" hangingPunct="1">
              <a:lnSpc>
                <a:spcPct val="100000"/>
              </a:lnSpc>
              <a:spcBef>
                <a:spcPct val="0"/>
              </a:spcBef>
              <a:spcAft>
                <a:spcPct val="0"/>
              </a:spcAft>
              <a:buClrTx/>
              <a:buSzTx/>
              <a:buFontTx/>
              <a:buNone/>
              <a:tabLst/>
              <a:defRPr/>
            </a:pPr>
            <a:r>
              <a:rPr kumimoji="0" lang="en-US" sz="3732" b="1" i="0" u="none" strike="noStrike" kern="1200" cap="none" spc="0" normalizeH="0" baseline="0" noProof="0" dirty="0">
                <a:ln>
                  <a:noFill/>
                </a:ln>
                <a:solidFill>
                  <a:srgbClr val="4C4845"/>
                </a:solidFill>
                <a:effectLst/>
                <a:uLnTx/>
                <a:uFillTx/>
                <a:latin typeface="Helvetica"/>
                <a:ea typeface="ＭＳ Ｐゴシック"/>
              </a:rPr>
              <a:t>Control</a:t>
            </a:r>
          </a:p>
        </p:txBody>
      </p:sp>
      <p:sp>
        <p:nvSpPr>
          <p:cNvPr id="8" name="TextBox 7">
            <a:extLst>
              <a:ext uri="{FF2B5EF4-FFF2-40B4-BE49-F238E27FC236}">
                <a16:creationId xmlns:a16="http://schemas.microsoft.com/office/drawing/2014/main" id="{4E8E9013-90EC-4BA1-90C3-71B8647FB9FD}"/>
              </a:ext>
            </a:extLst>
          </p:cNvPr>
          <p:cNvSpPr txBox="1"/>
          <p:nvPr/>
        </p:nvSpPr>
        <p:spPr>
          <a:xfrm>
            <a:off x="19093084" y="4123234"/>
            <a:ext cx="2272632" cy="666657"/>
          </a:xfrm>
          <a:prstGeom prst="rect">
            <a:avLst/>
          </a:prstGeom>
          <a:noFill/>
        </p:spPr>
        <p:txBody>
          <a:bodyPr wrap="square" rtlCol="0">
            <a:spAutoFit/>
          </a:bodyPr>
          <a:lstStyle/>
          <a:p>
            <a:pPr marL="0" marR="0" lvl="0" indent="0" algn="ctr" defTabSz="2437790" rtl="0" eaLnBrk="1" fontAlgn="base" latinLnBrk="0" hangingPunct="1">
              <a:lnSpc>
                <a:spcPct val="100000"/>
              </a:lnSpc>
              <a:spcBef>
                <a:spcPct val="0"/>
              </a:spcBef>
              <a:spcAft>
                <a:spcPct val="0"/>
              </a:spcAft>
              <a:buClrTx/>
              <a:buSzTx/>
              <a:buFontTx/>
              <a:buNone/>
              <a:tabLst/>
              <a:defRPr/>
            </a:pPr>
            <a:r>
              <a:rPr kumimoji="0" lang="en-US" sz="3732" b="1" i="0" u="none" strike="noStrike" kern="1200" cap="none" spc="0" normalizeH="0" baseline="0" noProof="0" dirty="0">
                <a:ln>
                  <a:noFill/>
                </a:ln>
                <a:solidFill>
                  <a:srgbClr val="008FC9"/>
                </a:solidFill>
                <a:effectLst/>
                <a:uLnTx/>
                <a:uFillTx/>
                <a:latin typeface="Helvetica"/>
                <a:ea typeface="ＭＳ Ｐゴシック"/>
              </a:rPr>
              <a:t>Test</a:t>
            </a:r>
          </a:p>
        </p:txBody>
      </p:sp>
      <p:pic>
        <p:nvPicPr>
          <p:cNvPr id="9" name="Picture 2" descr="https://www.tooku.it/img/attivitaIcon.png">
            <a:extLst>
              <a:ext uri="{FF2B5EF4-FFF2-40B4-BE49-F238E27FC236}">
                <a16:creationId xmlns:a16="http://schemas.microsoft.com/office/drawing/2014/main" id="{36B7694C-A869-40D3-8FCB-7415C64849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77955" y="7022832"/>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www.tooku.it/img/attivitaIcon.png">
            <a:extLst>
              <a:ext uri="{FF2B5EF4-FFF2-40B4-BE49-F238E27FC236}">
                <a16:creationId xmlns:a16="http://schemas.microsoft.com/office/drawing/2014/main" id="{010E08AB-2F54-4069-A683-082BE2C786C4}"/>
              </a:ext>
            </a:extLst>
          </p:cNvPr>
          <p:cNvPicPr>
            <a:picLocks noChangeAspect="1" noChangeArrowheads="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309314" y="7022832"/>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www.tooku.it/img/attivitaIcon.png">
            <a:extLst>
              <a:ext uri="{FF2B5EF4-FFF2-40B4-BE49-F238E27FC236}">
                <a16:creationId xmlns:a16="http://schemas.microsoft.com/office/drawing/2014/main" id="{E29EBE22-BF38-4347-BB20-B17ECD5FFF8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577955" y="9121920"/>
            <a:ext cx="1953118" cy="19531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www.tooku.it/img/attivitaIcon.png">
            <a:extLst>
              <a:ext uri="{FF2B5EF4-FFF2-40B4-BE49-F238E27FC236}">
                <a16:creationId xmlns:a16="http://schemas.microsoft.com/office/drawing/2014/main" id="{EC4E40A7-B289-43B3-BEE2-EC1149A0200C}"/>
              </a:ext>
            </a:extLst>
          </p:cNvPr>
          <p:cNvPicPr>
            <a:picLocks noChangeAspect="1" noChangeArrowheads="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309314" y="9121920"/>
            <a:ext cx="1953118" cy="195311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C2C46756-C965-401C-B69E-5B59BCCEED9D}"/>
              </a:ext>
            </a:extLst>
          </p:cNvPr>
          <p:cNvCxnSpPr/>
          <p:nvPr/>
        </p:nvCxnSpPr>
        <p:spPr>
          <a:xfrm>
            <a:off x="17787140" y="5922910"/>
            <a:ext cx="1218883"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EDC2E6-87A6-4952-A8B0-CC6DF3B7C531}"/>
              </a:ext>
            </a:extLst>
          </p:cNvPr>
          <p:cNvCxnSpPr/>
          <p:nvPr/>
        </p:nvCxnSpPr>
        <p:spPr>
          <a:xfrm>
            <a:off x="17787140" y="8113998"/>
            <a:ext cx="1218883"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1F3AEA-4BF2-45B5-89FA-D147C70D1F87}"/>
              </a:ext>
            </a:extLst>
          </p:cNvPr>
          <p:cNvCxnSpPr/>
          <p:nvPr/>
        </p:nvCxnSpPr>
        <p:spPr>
          <a:xfrm>
            <a:off x="17787140" y="10239786"/>
            <a:ext cx="1218883"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307C3BE-9D32-477B-8CFC-8F87EE1C5584}"/>
              </a:ext>
            </a:extLst>
          </p:cNvPr>
          <p:cNvSpPr/>
          <p:nvPr/>
        </p:nvSpPr>
        <p:spPr>
          <a:xfrm>
            <a:off x="1620951" y="3645009"/>
            <a:ext cx="12188825" cy="1240981"/>
          </a:xfrm>
          <a:prstGeom prst="rect">
            <a:avLst/>
          </a:prstGeom>
        </p:spPr>
        <p:txBody>
          <a:bodyPr>
            <a:spAutoFit/>
          </a:bodyPr>
          <a:lstStyle/>
          <a:p>
            <a:pPr marL="1444593" marR="0" lvl="0" indent="-1444593" algn="l" defTabSz="1557477" rtl="0" eaLnBrk="1" fontAlgn="base" latinLnBrk="0" hangingPunct="0">
              <a:lnSpc>
                <a:spcPct val="100000"/>
              </a:lnSpc>
              <a:spcBef>
                <a:spcPct val="20000"/>
              </a:spcBef>
              <a:spcAft>
                <a:spcPct val="0"/>
              </a:spcAft>
              <a:buClrTx/>
              <a:buSzTx/>
              <a:buFontTx/>
              <a:buNone/>
              <a:tabLst/>
              <a:defRPr/>
            </a:pPr>
            <a:r>
              <a:rPr kumimoji="0" lang="en-US" sz="3732" b="1" i="0" u="none" strike="noStrike" kern="1200" cap="none" spc="0" normalizeH="0" baseline="0" noProof="0" dirty="0">
                <a:ln>
                  <a:noFill/>
                </a:ln>
                <a:solidFill>
                  <a:srgbClr val="4E4E4E"/>
                </a:solidFill>
                <a:effectLst/>
                <a:uLnTx/>
                <a:uFillTx/>
                <a:latin typeface="Helvetica"/>
                <a:ea typeface="ＭＳ Ｐゴシック"/>
                <a:sym typeface="Helvetica Light" charset="0"/>
              </a:rPr>
              <a:t>Stores are typically matched based on a number of metrics:</a:t>
            </a:r>
            <a:endParaRPr kumimoji="0" lang="en-US" sz="4266" b="1" i="0" u="none" strike="noStrike" kern="1200" cap="none" spc="0" normalizeH="0" baseline="0" noProof="0" dirty="0">
              <a:ln>
                <a:noFill/>
              </a:ln>
              <a:solidFill>
                <a:srgbClr val="4E4E4E"/>
              </a:solidFill>
              <a:effectLst/>
              <a:uLnTx/>
              <a:uFillTx/>
              <a:latin typeface="Helvetica"/>
              <a:ea typeface="ＭＳ Ｐゴシック"/>
              <a:sym typeface="Helvetica Light" charset="0"/>
            </a:endParaRPr>
          </a:p>
        </p:txBody>
      </p:sp>
    </p:spTree>
    <p:extLst>
      <p:ext uri="{BB962C8B-B14F-4D97-AF65-F5344CB8AC3E}">
        <p14:creationId xmlns:p14="http://schemas.microsoft.com/office/powerpoint/2010/main" val="825921717"/>
      </p:ext>
    </p:extLst>
  </p:cSld>
  <p:clrMapOvr>
    <a:masterClrMapping/>
  </p:clrMapOvr>
</p:sld>
</file>

<file path=ppt/theme/theme1.xml><?xml version="1.0" encoding="utf-8"?>
<a:theme xmlns:a="http://schemas.openxmlformats.org/drawingml/2006/main" name="General Content">
  <a:themeElements>
    <a:clrScheme name="Custom 1">
      <a:dk1>
        <a:srgbClr val="424242"/>
      </a:dk1>
      <a:lt1>
        <a:srgbClr val="FEFFFF"/>
      </a:lt1>
      <a:dk2>
        <a:srgbClr val="FEFFFF"/>
      </a:dk2>
      <a:lt2>
        <a:srgbClr val="EAEAEA"/>
      </a:lt2>
      <a:accent1>
        <a:srgbClr val="A913BB"/>
      </a:accent1>
      <a:accent2>
        <a:srgbClr val="00BDB3"/>
      </a:accent2>
      <a:accent3>
        <a:srgbClr val="F433AB"/>
      </a:accent3>
      <a:accent4>
        <a:srgbClr val="0268D1"/>
      </a:accent4>
      <a:accent5>
        <a:srgbClr val="FFD745"/>
      </a:accent5>
      <a:accent6>
        <a:srgbClr val="A9A9A9"/>
      </a:accent6>
      <a:hlink>
        <a:srgbClr val="0768D1"/>
      </a:hlink>
      <a:folHlink>
        <a:srgbClr val="A9A9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ro">
  <a:themeElements>
    <a:clrScheme name="Custom 1">
      <a:dk1>
        <a:srgbClr val="424242"/>
      </a:dk1>
      <a:lt1>
        <a:srgbClr val="FEFFFF"/>
      </a:lt1>
      <a:dk2>
        <a:srgbClr val="017586"/>
      </a:dk2>
      <a:lt2>
        <a:srgbClr val="EAEAEA"/>
      </a:lt2>
      <a:accent1>
        <a:srgbClr val="FBB304"/>
      </a:accent1>
      <a:accent2>
        <a:srgbClr val="0D009F"/>
      </a:accent2>
      <a:accent3>
        <a:srgbClr val="F8F8F8"/>
      </a:accent3>
      <a:accent4>
        <a:srgbClr val="F433AB"/>
      </a:accent4>
      <a:accent5>
        <a:srgbClr val="5E5E5E"/>
      </a:accent5>
      <a:accent6>
        <a:srgbClr val="01BCB2"/>
      </a:accent6>
      <a:hlink>
        <a:srgbClr val="0768D1"/>
      </a:hlink>
      <a:folHlink>
        <a:srgbClr val="A9A9A9"/>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111E8AA6660C46B78300FC7FD98BED" ma:contentTypeVersion="7" ma:contentTypeDescription="Create a new document." ma:contentTypeScope="" ma:versionID="91757a55b0ce8335aa069794fefbfeb7">
  <xsd:schema xmlns:xsd="http://www.w3.org/2001/XMLSchema" xmlns:xs="http://www.w3.org/2001/XMLSchema" xmlns:p="http://schemas.microsoft.com/office/2006/metadata/properties" xmlns:ns1="http://schemas.microsoft.com/sharepoint/v3" xmlns:ns2="87a9730f-590a-4d05-8b01-85d40a3bec03" targetNamespace="http://schemas.microsoft.com/office/2006/metadata/properties" ma:root="true" ma:fieldsID="910003164a14f50062f314e8fa421e6e" ns1:_="" ns2:_="">
    <xsd:import namespace="http://schemas.microsoft.com/sharepoint/v3"/>
    <xsd:import namespace="87a9730f-590a-4d05-8b01-85d40a3bec03"/>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DateTaken" minOccurs="0"/>
                <xsd:element ref="ns2:MediaServiceAutoTag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a9730f-590a-4d05-8b01-85d40a3bec0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96423F-28FF-4159-9D58-04BF54D53A7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schemas.openxmlformats.org/package/2006/metadata/core-properties"/>
    <ds:schemaRef ds:uri="87a9730f-590a-4d05-8b01-85d40a3bec03"/>
    <ds:schemaRef ds:uri="http://www.w3.org/XML/1998/namespace"/>
  </ds:schemaRefs>
</ds:datastoreItem>
</file>

<file path=customXml/itemProps2.xml><?xml version="1.0" encoding="utf-8"?>
<ds:datastoreItem xmlns:ds="http://schemas.openxmlformats.org/officeDocument/2006/customXml" ds:itemID="{09E1B245-80B3-4DFE-9F36-AC740A223AEE}">
  <ds:schemaRefs>
    <ds:schemaRef ds:uri="http://schemas.microsoft.com/sharepoint/v3/contenttype/forms"/>
  </ds:schemaRefs>
</ds:datastoreItem>
</file>

<file path=customXml/itemProps3.xml><?xml version="1.0" encoding="utf-8"?>
<ds:datastoreItem xmlns:ds="http://schemas.openxmlformats.org/officeDocument/2006/customXml" ds:itemID="{5848EBF9-C955-4EFD-9861-C8D9447AD2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7a9730f-590a-4d05-8b01-85d40a3bec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61654</TotalTime>
  <Words>1342</Words>
  <Application>Microsoft Office PowerPoint</Application>
  <PresentationFormat>Custom</PresentationFormat>
  <Paragraphs>178</Paragraphs>
  <Slides>19</Slides>
  <Notes>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1" baseType="lpstr">
      <vt:lpstr>ＭＳ Ｐゴシック</vt:lpstr>
      <vt:lpstr>Arial</vt:lpstr>
      <vt:lpstr>Arial (null)</vt:lpstr>
      <vt:lpstr>Calibri Light</vt:lpstr>
      <vt:lpstr>Franklin Gothic Medium</vt:lpstr>
      <vt:lpstr>Franklin Gothic Medium Regular</vt:lpstr>
      <vt:lpstr>Helvetica</vt:lpstr>
      <vt:lpstr>Helvetica Light</vt:lpstr>
      <vt:lpstr>Wingdings</vt:lpstr>
      <vt:lpstr>General Content</vt:lpstr>
      <vt:lpstr>Hero</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THE CAUSAL IMPACT SOLUTION ACCOMMODATES FOR A VARIETY OF TESTING SCENARIOS</vt:lpstr>
      <vt:lpstr>Causal Impact - Frequently Asked Questions</vt:lpstr>
      <vt:lpstr>Causal Impact - Frequently Asked Questions</vt:lpstr>
      <vt:lpstr>Causal Impact - Frequently Asked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Fox</dc:title>
  <dc:subject/>
  <dc:creator>Slidepro Design</dc:creator>
  <cp:keywords/>
  <dc:description/>
  <cp:lastModifiedBy>Michael Lavina</cp:lastModifiedBy>
  <cp:revision>7592</cp:revision>
  <cp:lastPrinted>2017-09-19T21:34:44Z</cp:lastPrinted>
  <dcterms:created xsi:type="dcterms:W3CDTF">2014-11-12T21:47:38Z</dcterms:created>
  <dcterms:modified xsi:type="dcterms:W3CDTF">2019-02-27T14:38:08Z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0x01010079111E8AA6660C46B78300FC7FD98BED</vt:lpwstr>
  </property>
</Properties>
</file>