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99" r:id="rId3"/>
    <p:sldId id="258" r:id="rId4"/>
    <p:sldId id="300" r:id="rId5"/>
    <p:sldId id="301" r:id="rId6"/>
    <p:sldId id="302" r:id="rId7"/>
    <p:sldId id="303" r:id="rId8"/>
    <p:sldId id="304" r:id="rId9"/>
    <p:sldId id="305" r:id="rId10"/>
    <p:sldId id="306" r:id="rId11"/>
    <p:sldId id="308" r:id="rId12"/>
    <p:sldId id="307" r:id="rId13"/>
    <p:sldId id="310" r:id="rId14"/>
    <p:sldId id="309" r:id="rId15"/>
    <p:sldId id="311" r:id="rId16"/>
    <p:sldId id="312" r:id="rId17"/>
    <p:sldId id="314" r:id="rId18"/>
    <p:sldId id="315" r:id="rId19"/>
    <p:sldId id="316" r:id="rId20"/>
    <p:sldId id="317" r:id="rId21"/>
    <p:sldId id="318" r:id="rId22"/>
    <p:sldId id="319" r:id="rId23"/>
    <p:sldId id="320" r:id="rId24"/>
    <p:sldId id="321" r:id="rId25"/>
    <p:sldId id="322" r:id="rId26"/>
    <p:sldId id="323" r:id="rId27"/>
    <p:sldId id="325" r:id="rId28"/>
    <p:sldId id="286" r:id="rId29"/>
  </p:sldIdLst>
  <p:sldSz cx="9144000" cy="6858000" type="screen4x3"/>
  <p:notesSz cx="6858000" cy="9144000"/>
  <p:defaultTex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a:srgbClr val="EFB207"/>
    <a:srgbClr val="FFFFFF"/>
    <a:srgbClr val="F8F8F8"/>
    <a:srgbClr val="FEFEFE"/>
    <a:srgbClr val="B2B2B2"/>
    <a:srgbClr val="5F5F5F"/>
    <a:srgbClr val="DDDDDD"/>
    <a:srgbClr val="EAEAEA"/>
    <a:srgbClr val="333333"/>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3793" autoAdjust="0"/>
  </p:normalViewPr>
  <p:slideViewPr>
    <p:cSldViewPr>
      <p:cViewPr varScale="1">
        <p:scale>
          <a:sx n="71" d="100"/>
          <a:sy n="71" d="100"/>
        </p:scale>
        <p:origin x="-1134"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2EDDCF6-6F59-44EF-92F1-FDD5AFED3281}" type="datetimeFigureOut">
              <a:rPr lang="zh-CN" altLang="en-US" smtClean="0"/>
              <a:pPr/>
              <a:t>2010-4-3</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8B1CDD9-E4A9-4DCE-B134-48D647AEB291}"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8B1CDD9-E4A9-4DCE-B134-48D647AEB291}" type="slidenum">
              <a:rPr lang="zh-CN" altLang="en-US" smtClean="0"/>
              <a:pPr/>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preserve="1" userDrawn="1">
  <p:cSld name="标题幻灯片">
    <p:bg bwMode="gray">
      <p:bgPr>
        <a:gradFill rotWithShape="0">
          <a:gsLst>
            <a:gs pos="0">
              <a:schemeClr val="bg1"/>
            </a:gs>
            <a:gs pos="100000">
              <a:schemeClr val="bg1">
                <a:gamma/>
                <a:tint val="13333"/>
                <a:invGamma/>
              </a:schemeClr>
            </a:gs>
          </a:gsLst>
          <a:lin ang="5400000" scaled="1"/>
        </a:gradFill>
        <a:effectLst/>
      </p:bgPr>
    </p:bg>
    <p:spTree>
      <p:nvGrpSpPr>
        <p:cNvPr id="1" name=""/>
        <p:cNvGrpSpPr/>
        <p:nvPr/>
      </p:nvGrpSpPr>
      <p:grpSpPr>
        <a:xfrm>
          <a:off x="0" y="0"/>
          <a:ext cx="0" cy="0"/>
          <a:chOff x="0" y="0"/>
          <a:chExt cx="0" cy="0"/>
        </a:xfrm>
      </p:grpSpPr>
      <p:sp>
        <p:nvSpPr>
          <p:cNvPr id="3340" name="Freeform 268"/>
          <p:cNvSpPr>
            <a:spLocks/>
          </p:cNvSpPr>
          <p:nvPr/>
        </p:nvSpPr>
        <p:spPr bwMode="gray">
          <a:xfrm rot="19091218">
            <a:off x="4272505" y="1141227"/>
            <a:ext cx="1143000" cy="1120775"/>
          </a:xfrm>
          <a:custGeom>
            <a:avLst/>
            <a:gdLst/>
            <a:ahLst/>
            <a:cxnLst>
              <a:cxn ang="0">
                <a:pos x="259" y="129"/>
              </a:cxn>
              <a:cxn ang="0">
                <a:pos x="280" y="126"/>
              </a:cxn>
              <a:cxn ang="0">
                <a:pos x="282" y="107"/>
              </a:cxn>
              <a:cxn ang="0">
                <a:pos x="277" y="99"/>
              </a:cxn>
              <a:cxn ang="0">
                <a:pos x="220" y="72"/>
              </a:cxn>
              <a:cxn ang="0">
                <a:pos x="238" y="69"/>
              </a:cxn>
              <a:cxn ang="0">
                <a:pos x="241" y="51"/>
              </a:cxn>
              <a:cxn ang="0">
                <a:pos x="235" y="44"/>
              </a:cxn>
              <a:cxn ang="0">
                <a:pos x="195" y="35"/>
              </a:cxn>
              <a:cxn ang="0">
                <a:pos x="175" y="9"/>
              </a:cxn>
              <a:cxn ang="0">
                <a:pos x="165" y="2"/>
              </a:cxn>
              <a:cxn ang="0">
                <a:pos x="151" y="0"/>
              </a:cxn>
              <a:cxn ang="0">
                <a:pos x="138" y="15"/>
              </a:cxn>
              <a:cxn ang="0">
                <a:pos x="157" y="69"/>
              </a:cxn>
              <a:cxn ang="0">
                <a:pos x="180" y="132"/>
              </a:cxn>
              <a:cxn ang="0">
                <a:pos x="190" y="165"/>
              </a:cxn>
              <a:cxn ang="0">
                <a:pos x="160" y="177"/>
              </a:cxn>
              <a:cxn ang="0">
                <a:pos x="106" y="182"/>
              </a:cxn>
              <a:cxn ang="0">
                <a:pos x="76" y="183"/>
              </a:cxn>
              <a:cxn ang="0">
                <a:pos x="21" y="192"/>
              </a:cxn>
              <a:cxn ang="0">
                <a:pos x="4" y="278"/>
              </a:cxn>
              <a:cxn ang="0">
                <a:pos x="81" y="222"/>
              </a:cxn>
              <a:cxn ang="0">
                <a:pos x="124" y="224"/>
              </a:cxn>
              <a:cxn ang="0">
                <a:pos x="175" y="231"/>
              </a:cxn>
              <a:cxn ang="0">
                <a:pos x="189" y="246"/>
              </a:cxn>
              <a:cxn ang="0">
                <a:pos x="172" y="293"/>
              </a:cxn>
              <a:cxn ang="0">
                <a:pos x="150" y="357"/>
              </a:cxn>
              <a:cxn ang="0">
                <a:pos x="135" y="401"/>
              </a:cxn>
              <a:cxn ang="0">
                <a:pos x="156" y="405"/>
              </a:cxn>
              <a:cxn ang="0">
                <a:pos x="169" y="404"/>
              </a:cxn>
              <a:cxn ang="0">
                <a:pos x="181" y="389"/>
              </a:cxn>
              <a:cxn ang="0">
                <a:pos x="199" y="363"/>
              </a:cxn>
              <a:cxn ang="0">
                <a:pos x="238" y="360"/>
              </a:cxn>
              <a:cxn ang="0">
                <a:pos x="241" y="342"/>
              </a:cxn>
              <a:cxn ang="0">
                <a:pos x="235" y="333"/>
              </a:cxn>
              <a:cxn ang="0">
                <a:pos x="238" y="306"/>
              </a:cxn>
              <a:cxn ang="0">
                <a:pos x="280" y="305"/>
              </a:cxn>
              <a:cxn ang="0">
                <a:pos x="282" y="285"/>
              </a:cxn>
              <a:cxn ang="0">
                <a:pos x="277" y="278"/>
              </a:cxn>
              <a:cxn ang="0">
                <a:pos x="294" y="233"/>
              </a:cxn>
              <a:cxn ang="0">
                <a:pos x="376" y="230"/>
              </a:cxn>
              <a:cxn ang="0">
                <a:pos x="403" y="213"/>
              </a:cxn>
              <a:cxn ang="0">
                <a:pos x="397" y="185"/>
              </a:cxn>
              <a:cxn ang="0">
                <a:pos x="367" y="174"/>
              </a:cxn>
            </a:cxnLst>
            <a:rect l="0" t="0" r="r" b="b"/>
            <a:pathLst>
              <a:path w="406" h="405">
                <a:moveTo>
                  <a:pt x="360" y="174"/>
                </a:moveTo>
                <a:lnTo>
                  <a:pt x="294" y="173"/>
                </a:lnTo>
                <a:lnTo>
                  <a:pt x="259" y="129"/>
                </a:lnTo>
                <a:lnTo>
                  <a:pt x="274" y="129"/>
                </a:lnTo>
                <a:lnTo>
                  <a:pt x="277" y="128"/>
                </a:lnTo>
                <a:lnTo>
                  <a:pt x="280" y="126"/>
                </a:lnTo>
                <a:lnTo>
                  <a:pt x="282" y="123"/>
                </a:lnTo>
                <a:lnTo>
                  <a:pt x="282" y="120"/>
                </a:lnTo>
                <a:lnTo>
                  <a:pt x="282" y="107"/>
                </a:lnTo>
                <a:lnTo>
                  <a:pt x="282" y="104"/>
                </a:lnTo>
                <a:lnTo>
                  <a:pt x="280" y="101"/>
                </a:lnTo>
                <a:lnTo>
                  <a:pt x="277" y="99"/>
                </a:lnTo>
                <a:lnTo>
                  <a:pt x="274" y="99"/>
                </a:lnTo>
                <a:lnTo>
                  <a:pt x="238" y="99"/>
                </a:lnTo>
                <a:lnTo>
                  <a:pt x="220" y="72"/>
                </a:lnTo>
                <a:lnTo>
                  <a:pt x="232" y="72"/>
                </a:lnTo>
                <a:lnTo>
                  <a:pt x="235" y="72"/>
                </a:lnTo>
                <a:lnTo>
                  <a:pt x="238" y="69"/>
                </a:lnTo>
                <a:lnTo>
                  <a:pt x="241" y="68"/>
                </a:lnTo>
                <a:lnTo>
                  <a:pt x="241" y="63"/>
                </a:lnTo>
                <a:lnTo>
                  <a:pt x="241" y="51"/>
                </a:lnTo>
                <a:lnTo>
                  <a:pt x="241" y="48"/>
                </a:lnTo>
                <a:lnTo>
                  <a:pt x="238" y="45"/>
                </a:lnTo>
                <a:lnTo>
                  <a:pt x="235" y="44"/>
                </a:lnTo>
                <a:lnTo>
                  <a:pt x="232" y="42"/>
                </a:lnTo>
                <a:lnTo>
                  <a:pt x="199" y="42"/>
                </a:lnTo>
                <a:lnTo>
                  <a:pt x="195" y="35"/>
                </a:lnTo>
                <a:lnTo>
                  <a:pt x="189" y="26"/>
                </a:lnTo>
                <a:lnTo>
                  <a:pt x="181" y="17"/>
                </a:lnTo>
                <a:lnTo>
                  <a:pt x="175" y="9"/>
                </a:lnTo>
                <a:lnTo>
                  <a:pt x="172" y="5"/>
                </a:lnTo>
                <a:lnTo>
                  <a:pt x="169" y="3"/>
                </a:lnTo>
                <a:lnTo>
                  <a:pt x="165" y="2"/>
                </a:lnTo>
                <a:lnTo>
                  <a:pt x="160" y="0"/>
                </a:lnTo>
                <a:lnTo>
                  <a:pt x="156" y="0"/>
                </a:lnTo>
                <a:lnTo>
                  <a:pt x="151" y="0"/>
                </a:lnTo>
                <a:lnTo>
                  <a:pt x="133" y="0"/>
                </a:lnTo>
                <a:lnTo>
                  <a:pt x="135" y="5"/>
                </a:lnTo>
                <a:lnTo>
                  <a:pt x="138" y="15"/>
                </a:lnTo>
                <a:lnTo>
                  <a:pt x="144" y="30"/>
                </a:lnTo>
                <a:lnTo>
                  <a:pt x="150" y="48"/>
                </a:lnTo>
                <a:lnTo>
                  <a:pt x="157" y="69"/>
                </a:lnTo>
                <a:lnTo>
                  <a:pt x="165" y="92"/>
                </a:lnTo>
                <a:lnTo>
                  <a:pt x="172" y="113"/>
                </a:lnTo>
                <a:lnTo>
                  <a:pt x="180" y="132"/>
                </a:lnTo>
                <a:lnTo>
                  <a:pt x="184" y="149"/>
                </a:lnTo>
                <a:lnTo>
                  <a:pt x="189" y="159"/>
                </a:lnTo>
                <a:lnTo>
                  <a:pt x="190" y="165"/>
                </a:lnTo>
                <a:lnTo>
                  <a:pt x="186" y="170"/>
                </a:lnTo>
                <a:lnTo>
                  <a:pt x="175" y="174"/>
                </a:lnTo>
                <a:lnTo>
                  <a:pt x="160" y="177"/>
                </a:lnTo>
                <a:lnTo>
                  <a:pt x="142" y="180"/>
                </a:lnTo>
                <a:lnTo>
                  <a:pt x="124" y="182"/>
                </a:lnTo>
                <a:lnTo>
                  <a:pt x="106" y="182"/>
                </a:lnTo>
                <a:lnTo>
                  <a:pt x="91" y="183"/>
                </a:lnTo>
                <a:lnTo>
                  <a:pt x="81" y="183"/>
                </a:lnTo>
                <a:lnTo>
                  <a:pt x="76" y="183"/>
                </a:lnTo>
                <a:lnTo>
                  <a:pt x="33" y="128"/>
                </a:lnTo>
                <a:lnTo>
                  <a:pt x="4" y="128"/>
                </a:lnTo>
                <a:lnTo>
                  <a:pt x="21" y="192"/>
                </a:lnTo>
                <a:lnTo>
                  <a:pt x="0" y="203"/>
                </a:lnTo>
                <a:lnTo>
                  <a:pt x="21" y="213"/>
                </a:lnTo>
                <a:lnTo>
                  <a:pt x="4" y="278"/>
                </a:lnTo>
                <a:lnTo>
                  <a:pt x="33" y="278"/>
                </a:lnTo>
                <a:lnTo>
                  <a:pt x="76" y="222"/>
                </a:lnTo>
                <a:lnTo>
                  <a:pt x="81" y="222"/>
                </a:lnTo>
                <a:lnTo>
                  <a:pt x="91" y="222"/>
                </a:lnTo>
                <a:lnTo>
                  <a:pt x="106" y="224"/>
                </a:lnTo>
                <a:lnTo>
                  <a:pt x="124" y="224"/>
                </a:lnTo>
                <a:lnTo>
                  <a:pt x="142" y="225"/>
                </a:lnTo>
                <a:lnTo>
                  <a:pt x="160" y="228"/>
                </a:lnTo>
                <a:lnTo>
                  <a:pt x="175" y="231"/>
                </a:lnTo>
                <a:lnTo>
                  <a:pt x="186" y="236"/>
                </a:lnTo>
                <a:lnTo>
                  <a:pt x="190" y="240"/>
                </a:lnTo>
                <a:lnTo>
                  <a:pt x="189" y="246"/>
                </a:lnTo>
                <a:lnTo>
                  <a:pt x="184" y="257"/>
                </a:lnTo>
                <a:lnTo>
                  <a:pt x="180" y="273"/>
                </a:lnTo>
                <a:lnTo>
                  <a:pt x="172" y="293"/>
                </a:lnTo>
                <a:lnTo>
                  <a:pt x="165" y="314"/>
                </a:lnTo>
                <a:lnTo>
                  <a:pt x="157" y="336"/>
                </a:lnTo>
                <a:lnTo>
                  <a:pt x="150" y="357"/>
                </a:lnTo>
                <a:lnTo>
                  <a:pt x="144" y="375"/>
                </a:lnTo>
                <a:lnTo>
                  <a:pt x="138" y="390"/>
                </a:lnTo>
                <a:lnTo>
                  <a:pt x="135" y="401"/>
                </a:lnTo>
                <a:lnTo>
                  <a:pt x="133" y="405"/>
                </a:lnTo>
                <a:lnTo>
                  <a:pt x="151" y="405"/>
                </a:lnTo>
                <a:lnTo>
                  <a:pt x="156" y="405"/>
                </a:lnTo>
                <a:lnTo>
                  <a:pt x="160" y="405"/>
                </a:lnTo>
                <a:lnTo>
                  <a:pt x="165" y="404"/>
                </a:lnTo>
                <a:lnTo>
                  <a:pt x="169" y="404"/>
                </a:lnTo>
                <a:lnTo>
                  <a:pt x="172" y="401"/>
                </a:lnTo>
                <a:lnTo>
                  <a:pt x="175" y="396"/>
                </a:lnTo>
                <a:lnTo>
                  <a:pt x="181" y="389"/>
                </a:lnTo>
                <a:lnTo>
                  <a:pt x="189" y="380"/>
                </a:lnTo>
                <a:lnTo>
                  <a:pt x="195" y="371"/>
                </a:lnTo>
                <a:lnTo>
                  <a:pt x="199" y="363"/>
                </a:lnTo>
                <a:lnTo>
                  <a:pt x="232" y="363"/>
                </a:lnTo>
                <a:lnTo>
                  <a:pt x="235" y="362"/>
                </a:lnTo>
                <a:lnTo>
                  <a:pt x="238" y="360"/>
                </a:lnTo>
                <a:lnTo>
                  <a:pt x="241" y="357"/>
                </a:lnTo>
                <a:lnTo>
                  <a:pt x="241" y="354"/>
                </a:lnTo>
                <a:lnTo>
                  <a:pt x="241" y="342"/>
                </a:lnTo>
                <a:lnTo>
                  <a:pt x="241" y="338"/>
                </a:lnTo>
                <a:lnTo>
                  <a:pt x="238" y="336"/>
                </a:lnTo>
                <a:lnTo>
                  <a:pt x="235" y="333"/>
                </a:lnTo>
                <a:lnTo>
                  <a:pt x="232" y="333"/>
                </a:lnTo>
                <a:lnTo>
                  <a:pt x="220" y="333"/>
                </a:lnTo>
                <a:lnTo>
                  <a:pt x="238" y="306"/>
                </a:lnTo>
                <a:lnTo>
                  <a:pt x="274" y="306"/>
                </a:lnTo>
                <a:lnTo>
                  <a:pt x="277" y="306"/>
                </a:lnTo>
                <a:lnTo>
                  <a:pt x="280" y="305"/>
                </a:lnTo>
                <a:lnTo>
                  <a:pt x="282" y="302"/>
                </a:lnTo>
                <a:lnTo>
                  <a:pt x="282" y="299"/>
                </a:lnTo>
                <a:lnTo>
                  <a:pt x="282" y="285"/>
                </a:lnTo>
                <a:lnTo>
                  <a:pt x="282" y="282"/>
                </a:lnTo>
                <a:lnTo>
                  <a:pt x="280" y="279"/>
                </a:lnTo>
                <a:lnTo>
                  <a:pt x="277" y="278"/>
                </a:lnTo>
                <a:lnTo>
                  <a:pt x="274" y="276"/>
                </a:lnTo>
                <a:lnTo>
                  <a:pt x="259" y="276"/>
                </a:lnTo>
                <a:lnTo>
                  <a:pt x="294" y="233"/>
                </a:lnTo>
                <a:lnTo>
                  <a:pt x="360" y="233"/>
                </a:lnTo>
                <a:lnTo>
                  <a:pt x="367" y="231"/>
                </a:lnTo>
                <a:lnTo>
                  <a:pt x="376" y="230"/>
                </a:lnTo>
                <a:lnTo>
                  <a:pt x="387" y="227"/>
                </a:lnTo>
                <a:lnTo>
                  <a:pt x="397" y="221"/>
                </a:lnTo>
                <a:lnTo>
                  <a:pt x="403" y="213"/>
                </a:lnTo>
                <a:lnTo>
                  <a:pt x="406" y="203"/>
                </a:lnTo>
                <a:lnTo>
                  <a:pt x="403" y="192"/>
                </a:lnTo>
                <a:lnTo>
                  <a:pt x="397" y="185"/>
                </a:lnTo>
                <a:lnTo>
                  <a:pt x="387" y="179"/>
                </a:lnTo>
                <a:lnTo>
                  <a:pt x="376" y="176"/>
                </a:lnTo>
                <a:lnTo>
                  <a:pt x="367" y="174"/>
                </a:lnTo>
                <a:lnTo>
                  <a:pt x="360" y="174"/>
                </a:lnTo>
                <a:close/>
              </a:path>
            </a:pathLst>
          </a:custGeom>
          <a:solidFill>
            <a:srgbClr val="F8F8F8">
              <a:alpha val="50000"/>
            </a:srgbClr>
          </a:solidFill>
          <a:ln w="0">
            <a:noFill/>
            <a:prstDash val="solid"/>
            <a:round/>
            <a:headEnd/>
            <a:tailEnd/>
          </a:ln>
          <a:effectLst/>
        </p:spPr>
        <p:txBody>
          <a:bodyPr/>
          <a:lstStyle/>
          <a:p>
            <a:endParaRPr lang="zh-CN" altLang="en-US"/>
          </a:p>
        </p:txBody>
      </p:sp>
      <p:sp>
        <p:nvSpPr>
          <p:cNvPr id="3313" name="Freeform 241"/>
          <p:cNvSpPr>
            <a:spLocks/>
          </p:cNvSpPr>
          <p:nvPr/>
        </p:nvSpPr>
        <p:spPr bwMode="gray">
          <a:xfrm>
            <a:off x="2432050" y="-9525"/>
            <a:ext cx="3595688" cy="4429125"/>
          </a:xfrm>
          <a:custGeom>
            <a:avLst/>
            <a:gdLst/>
            <a:ahLst/>
            <a:cxnLst>
              <a:cxn ang="0">
                <a:pos x="1895" y="2790"/>
              </a:cxn>
              <a:cxn ang="0">
                <a:pos x="2001" y="1455"/>
              </a:cxn>
              <a:cxn ang="0">
                <a:pos x="909" y="885"/>
              </a:cxn>
              <a:cxn ang="0">
                <a:pos x="0" y="0"/>
              </a:cxn>
              <a:cxn ang="0">
                <a:pos x="466" y="6"/>
              </a:cxn>
              <a:cxn ang="0">
                <a:pos x="1074" y="759"/>
              </a:cxn>
              <a:cxn ang="0">
                <a:pos x="2072" y="1396"/>
              </a:cxn>
              <a:cxn ang="0">
                <a:pos x="1895" y="2790"/>
              </a:cxn>
            </a:cxnLst>
            <a:rect l="0" t="0" r="r" b="b"/>
            <a:pathLst>
              <a:path w="2265" h="2790">
                <a:moveTo>
                  <a:pt x="1895" y="2790"/>
                </a:moveTo>
                <a:cubicBezTo>
                  <a:pt x="2092" y="2493"/>
                  <a:pt x="2169" y="1787"/>
                  <a:pt x="2001" y="1455"/>
                </a:cubicBezTo>
                <a:cubicBezTo>
                  <a:pt x="1833" y="1123"/>
                  <a:pt x="1290" y="1089"/>
                  <a:pt x="909" y="885"/>
                </a:cubicBezTo>
                <a:cubicBezTo>
                  <a:pt x="528" y="681"/>
                  <a:pt x="95" y="144"/>
                  <a:pt x="0" y="0"/>
                </a:cubicBezTo>
                <a:lnTo>
                  <a:pt x="466" y="6"/>
                </a:lnTo>
                <a:cubicBezTo>
                  <a:pt x="570" y="267"/>
                  <a:pt x="788" y="572"/>
                  <a:pt x="1074" y="759"/>
                </a:cubicBezTo>
                <a:cubicBezTo>
                  <a:pt x="1359" y="946"/>
                  <a:pt x="1880" y="1011"/>
                  <a:pt x="2072" y="1396"/>
                </a:cubicBezTo>
                <a:cubicBezTo>
                  <a:pt x="2265" y="1781"/>
                  <a:pt x="2045" y="2639"/>
                  <a:pt x="1895" y="2790"/>
                </a:cubicBezTo>
                <a:close/>
              </a:path>
            </a:pathLst>
          </a:custGeom>
          <a:solidFill>
            <a:srgbClr val="FFFFFF">
              <a:alpha val="20000"/>
            </a:srgbClr>
          </a:solidFill>
          <a:ln w="9525">
            <a:noFill/>
            <a:round/>
            <a:headEnd/>
            <a:tailEnd/>
          </a:ln>
          <a:effectLst/>
        </p:spPr>
        <p:txBody>
          <a:bodyPr/>
          <a:lstStyle/>
          <a:p>
            <a:endParaRPr lang="zh-CN" altLang="en-US"/>
          </a:p>
        </p:txBody>
      </p:sp>
      <p:sp>
        <p:nvSpPr>
          <p:cNvPr id="3314" name="Freeform 242"/>
          <p:cNvSpPr>
            <a:spLocks/>
          </p:cNvSpPr>
          <p:nvPr/>
        </p:nvSpPr>
        <p:spPr bwMode="gray">
          <a:xfrm>
            <a:off x="0" y="0"/>
            <a:ext cx="5719763" cy="4495800"/>
          </a:xfrm>
          <a:custGeom>
            <a:avLst/>
            <a:gdLst/>
            <a:ahLst/>
            <a:cxnLst>
              <a:cxn ang="0">
                <a:pos x="3395" y="2832"/>
              </a:cxn>
              <a:cxn ang="0">
                <a:pos x="3450" y="1888"/>
              </a:cxn>
              <a:cxn ang="0">
                <a:pos x="1918" y="1188"/>
              </a:cxn>
              <a:cxn ang="0">
                <a:pos x="0" y="0"/>
              </a:cxn>
              <a:cxn ang="0">
                <a:pos x="1145" y="0"/>
              </a:cxn>
              <a:cxn ang="0">
                <a:pos x="1995" y="891"/>
              </a:cxn>
              <a:cxn ang="0">
                <a:pos x="3504" y="1817"/>
              </a:cxn>
              <a:cxn ang="0">
                <a:pos x="3395" y="2832"/>
              </a:cxn>
            </a:cxnLst>
            <a:rect l="0" t="0" r="r" b="b"/>
            <a:pathLst>
              <a:path w="3603" h="2832">
                <a:moveTo>
                  <a:pt x="3395" y="2832"/>
                </a:moveTo>
                <a:cubicBezTo>
                  <a:pt x="3514" y="2657"/>
                  <a:pt x="3539" y="2194"/>
                  <a:pt x="3450" y="1888"/>
                </a:cubicBezTo>
                <a:cubicBezTo>
                  <a:pt x="3361" y="1581"/>
                  <a:pt x="2487" y="1524"/>
                  <a:pt x="1918" y="1188"/>
                </a:cubicBezTo>
                <a:cubicBezTo>
                  <a:pt x="1350" y="851"/>
                  <a:pt x="128" y="228"/>
                  <a:pt x="0" y="0"/>
                </a:cubicBezTo>
                <a:lnTo>
                  <a:pt x="1145" y="0"/>
                </a:lnTo>
                <a:cubicBezTo>
                  <a:pt x="1248" y="271"/>
                  <a:pt x="1793" y="730"/>
                  <a:pt x="1995" y="891"/>
                </a:cubicBezTo>
                <a:cubicBezTo>
                  <a:pt x="2197" y="1052"/>
                  <a:pt x="3405" y="1416"/>
                  <a:pt x="3504" y="1817"/>
                </a:cubicBezTo>
                <a:cubicBezTo>
                  <a:pt x="3603" y="2218"/>
                  <a:pt x="3486" y="2743"/>
                  <a:pt x="3395" y="2832"/>
                </a:cubicBezTo>
                <a:close/>
              </a:path>
            </a:pathLst>
          </a:custGeom>
          <a:solidFill>
            <a:srgbClr val="FFFFFF">
              <a:alpha val="20000"/>
            </a:srgbClr>
          </a:solidFill>
          <a:ln w="9525">
            <a:noFill/>
            <a:round/>
            <a:headEnd/>
            <a:tailEnd/>
          </a:ln>
          <a:effectLst/>
        </p:spPr>
        <p:txBody>
          <a:bodyPr/>
          <a:lstStyle/>
          <a:p>
            <a:endParaRPr lang="zh-CN" altLang="en-US"/>
          </a:p>
        </p:txBody>
      </p:sp>
      <p:sp>
        <p:nvSpPr>
          <p:cNvPr id="3315" name="Freeform 243"/>
          <p:cNvSpPr>
            <a:spLocks/>
          </p:cNvSpPr>
          <p:nvPr/>
        </p:nvSpPr>
        <p:spPr bwMode="gray">
          <a:xfrm>
            <a:off x="6513513" y="404813"/>
            <a:ext cx="2630487" cy="3328987"/>
          </a:xfrm>
          <a:custGeom>
            <a:avLst/>
            <a:gdLst/>
            <a:ahLst/>
            <a:cxnLst>
              <a:cxn ang="0">
                <a:pos x="0" y="2583"/>
              </a:cxn>
              <a:cxn ang="0">
                <a:pos x="1129" y="1978"/>
              </a:cxn>
              <a:cxn ang="0">
                <a:pos x="1657" y="1117"/>
              </a:cxn>
              <a:cxn ang="0">
                <a:pos x="1645" y="0"/>
              </a:cxn>
              <a:cxn ang="0">
                <a:pos x="950" y="1877"/>
              </a:cxn>
              <a:cxn ang="0">
                <a:pos x="0" y="2583"/>
              </a:cxn>
            </a:cxnLst>
            <a:rect l="0" t="0" r="r" b="b"/>
            <a:pathLst>
              <a:path w="1657" h="2583">
                <a:moveTo>
                  <a:pt x="0" y="2583"/>
                </a:moveTo>
                <a:cubicBezTo>
                  <a:pt x="558" y="2524"/>
                  <a:pt x="852" y="2300"/>
                  <a:pt x="1129" y="1978"/>
                </a:cubicBezTo>
                <a:cubicBezTo>
                  <a:pt x="1406" y="1656"/>
                  <a:pt x="1528" y="1439"/>
                  <a:pt x="1657" y="1117"/>
                </a:cubicBezTo>
                <a:lnTo>
                  <a:pt x="1645" y="0"/>
                </a:lnTo>
                <a:cubicBezTo>
                  <a:pt x="1598" y="291"/>
                  <a:pt x="1225" y="1470"/>
                  <a:pt x="950" y="1877"/>
                </a:cubicBezTo>
                <a:cubicBezTo>
                  <a:pt x="675" y="2284"/>
                  <a:pt x="499" y="2494"/>
                  <a:pt x="0" y="2583"/>
                </a:cubicBezTo>
                <a:close/>
              </a:path>
            </a:pathLst>
          </a:custGeom>
          <a:solidFill>
            <a:srgbClr val="FFFFFF">
              <a:alpha val="20000"/>
            </a:srgbClr>
          </a:solidFill>
          <a:ln w="9525">
            <a:noFill/>
            <a:round/>
            <a:headEnd/>
            <a:tailEnd/>
          </a:ln>
          <a:effectLst/>
        </p:spPr>
        <p:txBody>
          <a:bodyPr/>
          <a:lstStyle/>
          <a:p>
            <a:endParaRPr lang="zh-CN" altLang="en-US"/>
          </a:p>
        </p:txBody>
      </p:sp>
      <p:sp>
        <p:nvSpPr>
          <p:cNvPr id="3316" name="Freeform 244"/>
          <p:cNvSpPr>
            <a:spLocks/>
          </p:cNvSpPr>
          <p:nvPr/>
        </p:nvSpPr>
        <p:spPr bwMode="gray">
          <a:xfrm>
            <a:off x="6477000" y="-9525"/>
            <a:ext cx="1676400" cy="3743325"/>
          </a:xfrm>
          <a:custGeom>
            <a:avLst/>
            <a:gdLst/>
            <a:ahLst/>
            <a:cxnLst>
              <a:cxn ang="0">
                <a:pos x="0" y="2877"/>
              </a:cxn>
              <a:cxn ang="0">
                <a:pos x="979" y="1734"/>
              </a:cxn>
              <a:cxn ang="0">
                <a:pos x="1110" y="0"/>
              </a:cxn>
              <a:cxn ang="0">
                <a:pos x="296" y="0"/>
              </a:cxn>
              <a:cxn ang="0">
                <a:pos x="754" y="1776"/>
              </a:cxn>
              <a:cxn ang="0">
                <a:pos x="0" y="2877"/>
              </a:cxn>
            </a:cxnLst>
            <a:rect l="0" t="0" r="r" b="b"/>
            <a:pathLst>
              <a:path w="1110" h="2877">
                <a:moveTo>
                  <a:pt x="0" y="2877"/>
                </a:moveTo>
                <a:cubicBezTo>
                  <a:pt x="558" y="2818"/>
                  <a:pt x="878" y="2138"/>
                  <a:pt x="979" y="1734"/>
                </a:cubicBezTo>
                <a:cubicBezTo>
                  <a:pt x="1080" y="1330"/>
                  <a:pt x="1110" y="368"/>
                  <a:pt x="1110" y="0"/>
                </a:cubicBezTo>
                <a:lnTo>
                  <a:pt x="296" y="0"/>
                </a:lnTo>
                <a:cubicBezTo>
                  <a:pt x="593" y="445"/>
                  <a:pt x="803" y="1297"/>
                  <a:pt x="754" y="1776"/>
                </a:cubicBezTo>
                <a:cubicBezTo>
                  <a:pt x="705" y="2255"/>
                  <a:pt x="635" y="2613"/>
                  <a:pt x="0" y="2877"/>
                </a:cubicBezTo>
                <a:close/>
              </a:path>
            </a:pathLst>
          </a:custGeom>
          <a:solidFill>
            <a:srgbClr val="FFFFFF">
              <a:alpha val="20000"/>
            </a:srgbClr>
          </a:solidFill>
          <a:ln w="9525">
            <a:noFill/>
            <a:round/>
            <a:headEnd/>
            <a:tailEnd/>
          </a:ln>
          <a:effectLst/>
        </p:spPr>
        <p:txBody>
          <a:bodyPr/>
          <a:lstStyle/>
          <a:p>
            <a:endParaRPr lang="zh-CN" altLang="en-US"/>
          </a:p>
        </p:txBody>
      </p:sp>
      <p:sp>
        <p:nvSpPr>
          <p:cNvPr id="3317" name="Freeform 245"/>
          <p:cNvSpPr>
            <a:spLocks/>
          </p:cNvSpPr>
          <p:nvPr/>
        </p:nvSpPr>
        <p:spPr bwMode="gray">
          <a:xfrm>
            <a:off x="-9525" y="609600"/>
            <a:ext cx="5418138" cy="3808413"/>
          </a:xfrm>
          <a:custGeom>
            <a:avLst/>
            <a:gdLst/>
            <a:ahLst/>
            <a:cxnLst>
              <a:cxn ang="0">
                <a:pos x="3413" y="2399"/>
              </a:cxn>
              <a:cxn ang="0">
                <a:pos x="2928" y="1962"/>
              </a:cxn>
              <a:cxn ang="0">
                <a:pos x="1502" y="2003"/>
              </a:cxn>
              <a:cxn ang="0">
                <a:pos x="0" y="1196"/>
              </a:cxn>
              <a:cxn ang="0">
                <a:pos x="6" y="0"/>
              </a:cxn>
              <a:cxn ang="0">
                <a:pos x="1461" y="1558"/>
              </a:cxn>
              <a:cxn ang="0">
                <a:pos x="2969" y="1920"/>
              </a:cxn>
              <a:cxn ang="0">
                <a:pos x="3413" y="2399"/>
              </a:cxn>
            </a:cxnLst>
            <a:rect l="0" t="0" r="r" b="b"/>
            <a:pathLst>
              <a:path w="3413" h="2399">
                <a:moveTo>
                  <a:pt x="3413" y="2399"/>
                </a:moveTo>
                <a:cubicBezTo>
                  <a:pt x="3361" y="2324"/>
                  <a:pt x="3246" y="2028"/>
                  <a:pt x="2928" y="1962"/>
                </a:cubicBezTo>
                <a:cubicBezTo>
                  <a:pt x="2610" y="1896"/>
                  <a:pt x="1990" y="2131"/>
                  <a:pt x="1502" y="2003"/>
                </a:cubicBezTo>
                <a:cubicBezTo>
                  <a:pt x="937" y="1819"/>
                  <a:pt x="386" y="1510"/>
                  <a:pt x="0" y="1196"/>
                </a:cubicBezTo>
                <a:lnTo>
                  <a:pt x="6" y="0"/>
                </a:lnTo>
                <a:cubicBezTo>
                  <a:pt x="109" y="271"/>
                  <a:pt x="893" y="1158"/>
                  <a:pt x="1461" y="1558"/>
                </a:cubicBezTo>
                <a:cubicBezTo>
                  <a:pt x="1906" y="1919"/>
                  <a:pt x="2644" y="1780"/>
                  <a:pt x="2969" y="1920"/>
                </a:cubicBezTo>
                <a:cubicBezTo>
                  <a:pt x="3294" y="2060"/>
                  <a:pt x="3349" y="2288"/>
                  <a:pt x="3413" y="2399"/>
                </a:cubicBezTo>
                <a:close/>
              </a:path>
            </a:pathLst>
          </a:custGeom>
          <a:solidFill>
            <a:srgbClr val="FFFFFF">
              <a:alpha val="20000"/>
            </a:srgbClr>
          </a:solidFill>
          <a:ln w="9525">
            <a:noFill/>
            <a:round/>
            <a:headEnd/>
            <a:tailEnd/>
          </a:ln>
          <a:effectLst/>
        </p:spPr>
        <p:txBody>
          <a:bodyPr/>
          <a:lstStyle/>
          <a:p>
            <a:endParaRPr lang="zh-CN" altLang="en-US"/>
          </a:p>
        </p:txBody>
      </p:sp>
      <p:grpSp>
        <p:nvGrpSpPr>
          <p:cNvPr id="3298" name="Group 226"/>
          <p:cNvGrpSpPr>
            <a:grpSpLocks/>
          </p:cNvGrpSpPr>
          <p:nvPr/>
        </p:nvGrpSpPr>
        <p:grpSpPr bwMode="auto">
          <a:xfrm>
            <a:off x="0" y="5072074"/>
            <a:ext cx="9144000" cy="1785950"/>
            <a:chOff x="0" y="2352"/>
            <a:chExt cx="5760" cy="1968"/>
          </a:xfrm>
        </p:grpSpPr>
        <p:pic>
          <p:nvPicPr>
            <p:cNvPr id="3286" name="Picture 214" descr="3"/>
            <p:cNvPicPr>
              <a:picLocks noChangeAspect="1" noChangeArrowheads="1"/>
            </p:cNvPicPr>
            <p:nvPr userDrawn="1"/>
          </p:nvPicPr>
          <p:blipFill>
            <a:blip r:embed="rId2"/>
            <a:srcRect b="25085"/>
            <a:stretch>
              <a:fillRect/>
            </a:stretch>
          </p:blipFill>
          <p:spPr bwMode="gray">
            <a:xfrm>
              <a:off x="0" y="2352"/>
              <a:ext cx="5760" cy="1968"/>
            </a:xfrm>
            <a:prstGeom prst="rect">
              <a:avLst/>
            </a:prstGeom>
            <a:noFill/>
          </p:spPr>
        </p:pic>
        <p:pic>
          <p:nvPicPr>
            <p:cNvPr id="3287" name="Picture 215" descr="2"/>
            <p:cNvPicPr>
              <a:picLocks noChangeAspect="1" noChangeArrowheads="1"/>
            </p:cNvPicPr>
            <p:nvPr userDrawn="1"/>
          </p:nvPicPr>
          <p:blipFill>
            <a:blip r:embed="rId3">
              <a:lum contrast="12000"/>
            </a:blip>
            <a:srcRect/>
            <a:stretch>
              <a:fillRect/>
            </a:stretch>
          </p:blipFill>
          <p:spPr bwMode="gray">
            <a:xfrm>
              <a:off x="0" y="2352"/>
              <a:ext cx="872" cy="1320"/>
            </a:xfrm>
            <a:prstGeom prst="rect">
              <a:avLst/>
            </a:prstGeom>
            <a:noFill/>
          </p:spPr>
        </p:pic>
        <p:pic>
          <p:nvPicPr>
            <p:cNvPr id="3288" name="Picture 216" descr="2"/>
            <p:cNvPicPr>
              <a:picLocks noChangeAspect="1" noChangeArrowheads="1"/>
            </p:cNvPicPr>
            <p:nvPr userDrawn="1"/>
          </p:nvPicPr>
          <p:blipFill>
            <a:blip r:embed="rId3">
              <a:lum contrast="12000"/>
            </a:blip>
            <a:srcRect/>
            <a:stretch>
              <a:fillRect/>
            </a:stretch>
          </p:blipFill>
          <p:spPr bwMode="gray">
            <a:xfrm rot="638531" flipH="1">
              <a:off x="4524" y="2507"/>
              <a:ext cx="690" cy="1071"/>
            </a:xfrm>
            <a:prstGeom prst="rect">
              <a:avLst/>
            </a:prstGeom>
            <a:noFill/>
          </p:spPr>
        </p:pic>
      </p:grpSp>
      <p:sp>
        <p:nvSpPr>
          <p:cNvPr id="3076" name="Rectangle 4"/>
          <p:cNvSpPr>
            <a:spLocks noGrp="1" noChangeArrowheads="1"/>
          </p:cNvSpPr>
          <p:nvPr>
            <p:ph type="dt" sz="half" idx="2"/>
          </p:nvPr>
        </p:nvSpPr>
        <p:spPr>
          <a:xfrm>
            <a:off x="6781800" y="6477000"/>
            <a:ext cx="2133600" cy="244475"/>
          </a:xfrm>
        </p:spPr>
        <p:txBody>
          <a:bodyPr/>
          <a:lstStyle>
            <a:lvl1pPr>
              <a:defRPr sz="1000">
                <a:solidFill>
                  <a:srgbClr val="FFFFFF"/>
                </a:solidFill>
              </a:defRPr>
            </a:lvl1pPr>
          </a:lstStyle>
          <a:p>
            <a:endParaRPr lang="en-US" altLang="zh-CN"/>
          </a:p>
        </p:txBody>
      </p:sp>
      <p:sp>
        <p:nvSpPr>
          <p:cNvPr id="3078" name="Rectangle 6"/>
          <p:cNvSpPr>
            <a:spLocks noGrp="1" noChangeArrowheads="1"/>
          </p:cNvSpPr>
          <p:nvPr>
            <p:ph type="sldNum" sz="quarter" idx="4"/>
          </p:nvPr>
        </p:nvSpPr>
        <p:spPr>
          <a:xfrm>
            <a:off x="3886200" y="6477000"/>
            <a:ext cx="533400" cy="244475"/>
          </a:xfrm>
        </p:spPr>
        <p:txBody>
          <a:bodyPr/>
          <a:lstStyle>
            <a:lvl1pPr algn="ctr">
              <a:defRPr sz="1000">
                <a:solidFill>
                  <a:srgbClr val="FFFFFF"/>
                </a:solidFill>
              </a:defRPr>
            </a:lvl1pPr>
          </a:lstStyle>
          <a:p>
            <a:fld id="{8820E054-62E4-4FCC-846B-7588FCF77F28}" type="slidenum">
              <a:rPr lang="en-US" altLang="zh-CN"/>
              <a:pPr/>
              <a:t>‹#›</a:t>
            </a:fld>
            <a:endParaRPr lang="en-US" altLang="zh-CN"/>
          </a:p>
        </p:txBody>
      </p:sp>
      <p:grpSp>
        <p:nvGrpSpPr>
          <p:cNvPr id="3341" name="Group 269"/>
          <p:cNvGrpSpPr>
            <a:grpSpLocks/>
          </p:cNvGrpSpPr>
          <p:nvPr/>
        </p:nvGrpSpPr>
        <p:grpSpPr bwMode="auto">
          <a:xfrm rot="18601815">
            <a:off x="4172396" y="3043809"/>
            <a:ext cx="1349375" cy="1450975"/>
            <a:chOff x="173" y="1670"/>
            <a:chExt cx="676" cy="727"/>
          </a:xfrm>
        </p:grpSpPr>
        <p:sp>
          <p:nvSpPr>
            <p:cNvPr id="3342" name="Oval 270"/>
            <p:cNvSpPr>
              <a:spLocks noChangeArrowheads="1"/>
            </p:cNvSpPr>
            <p:nvPr/>
          </p:nvSpPr>
          <p:spPr bwMode="gray">
            <a:xfrm>
              <a:off x="442" y="1670"/>
              <a:ext cx="111" cy="105"/>
            </a:xfrm>
            <a:prstGeom prst="ellipse">
              <a:avLst/>
            </a:prstGeom>
            <a:solidFill>
              <a:srgbClr val="FEFEFE">
                <a:alpha val="30000"/>
              </a:srgbClr>
            </a:solidFill>
            <a:ln w="9525" algn="ctr">
              <a:solidFill>
                <a:srgbClr val="FEFEFE"/>
              </a:solidFill>
              <a:round/>
              <a:headEnd/>
              <a:tailEnd/>
            </a:ln>
            <a:effectLst/>
          </p:spPr>
          <p:txBody>
            <a:bodyPr wrap="none" anchor="ctr"/>
            <a:lstStyle/>
            <a:p>
              <a:endParaRPr lang="zh-CN" altLang="en-US"/>
            </a:p>
          </p:txBody>
        </p:sp>
        <p:sp>
          <p:nvSpPr>
            <p:cNvPr id="3343" name="Oval 271"/>
            <p:cNvSpPr>
              <a:spLocks noChangeArrowheads="1"/>
            </p:cNvSpPr>
            <p:nvPr/>
          </p:nvSpPr>
          <p:spPr bwMode="gray">
            <a:xfrm>
              <a:off x="276" y="1958"/>
              <a:ext cx="157" cy="149"/>
            </a:xfrm>
            <a:prstGeom prst="ellipse">
              <a:avLst/>
            </a:prstGeom>
            <a:solidFill>
              <a:srgbClr val="FEFEFE">
                <a:alpha val="30000"/>
              </a:srgbClr>
            </a:solidFill>
            <a:ln w="9525" algn="ctr">
              <a:solidFill>
                <a:srgbClr val="FEFEFE"/>
              </a:solidFill>
              <a:round/>
              <a:headEnd/>
              <a:tailEnd/>
            </a:ln>
            <a:effectLst/>
          </p:spPr>
          <p:txBody>
            <a:bodyPr wrap="none" anchor="ctr"/>
            <a:lstStyle/>
            <a:p>
              <a:endParaRPr lang="zh-CN" altLang="en-US"/>
            </a:p>
          </p:txBody>
        </p:sp>
        <p:sp>
          <p:nvSpPr>
            <p:cNvPr id="3344" name="Oval 272"/>
            <p:cNvSpPr>
              <a:spLocks noChangeArrowheads="1"/>
            </p:cNvSpPr>
            <p:nvPr/>
          </p:nvSpPr>
          <p:spPr bwMode="gray">
            <a:xfrm>
              <a:off x="570" y="1845"/>
              <a:ext cx="117" cy="111"/>
            </a:xfrm>
            <a:prstGeom prst="ellipse">
              <a:avLst/>
            </a:prstGeom>
            <a:solidFill>
              <a:srgbClr val="FEFEFE">
                <a:alpha val="30000"/>
              </a:srgbClr>
            </a:solidFill>
            <a:ln w="9525" algn="ctr">
              <a:solidFill>
                <a:srgbClr val="FEFEFE"/>
              </a:solidFill>
              <a:round/>
              <a:headEnd/>
              <a:tailEnd/>
            </a:ln>
            <a:effectLst/>
          </p:spPr>
          <p:txBody>
            <a:bodyPr wrap="none" anchor="ctr"/>
            <a:lstStyle/>
            <a:p>
              <a:endParaRPr lang="zh-CN" altLang="en-US"/>
            </a:p>
          </p:txBody>
        </p:sp>
        <p:sp>
          <p:nvSpPr>
            <p:cNvPr id="3345" name="Oval 273"/>
            <p:cNvSpPr>
              <a:spLocks noChangeArrowheads="1"/>
            </p:cNvSpPr>
            <p:nvPr/>
          </p:nvSpPr>
          <p:spPr bwMode="gray">
            <a:xfrm>
              <a:off x="322" y="2319"/>
              <a:ext cx="82" cy="78"/>
            </a:xfrm>
            <a:prstGeom prst="ellipse">
              <a:avLst/>
            </a:prstGeom>
            <a:solidFill>
              <a:srgbClr val="FEFEFE">
                <a:alpha val="30000"/>
              </a:srgbClr>
            </a:solidFill>
            <a:ln w="9525" algn="ctr">
              <a:solidFill>
                <a:srgbClr val="FEFEFE"/>
              </a:solidFill>
              <a:round/>
              <a:headEnd/>
              <a:tailEnd/>
            </a:ln>
            <a:effectLst/>
          </p:spPr>
          <p:txBody>
            <a:bodyPr wrap="none" anchor="ctr"/>
            <a:lstStyle/>
            <a:p>
              <a:endParaRPr lang="zh-CN" altLang="en-US"/>
            </a:p>
          </p:txBody>
        </p:sp>
        <p:sp>
          <p:nvSpPr>
            <p:cNvPr id="3346" name="Line 274"/>
            <p:cNvSpPr>
              <a:spLocks noChangeShapeType="1"/>
            </p:cNvSpPr>
            <p:nvPr/>
          </p:nvSpPr>
          <p:spPr bwMode="gray">
            <a:xfrm>
              <a:off x="355" y="2106"/>
              <a:ext cx="0" cy="215"/>
            </a:xfrm>
            <a:prstGeom prst="line">
              <a:avLst/>
            </a:prstGeom>
            <a:noFill/>
            <a:ln w="12700">
              <a:solidFill>
                <a:srgbClr val="FEFEFE"/>
              </a:solidFill>
              <a:round/>
              <a:headEnd/>
              <a:tailEnd/>
            </a:ln>
            <a:effectLst/>
          </p:spPr>
          <p:txBody>
            <a:bodyPr wrap="none" anchor="ctr"/>
            <a:lstStyle/>
            <a:p>
              <a:endParaRPr lang="zh-CN" altLang="en-US"/>
            </a:p>
          </p:txBody>
        </p:sp>
        <p:sp>
          <p:nvSpPr>
            <p:cNvPr id="3347" name="Line 275"/>
            <p:cNvSpPr>
              <a:spLocks noChangeShapeType="1"/>
            </p:cNvSpPr>
            <p:nvPr/>
          </p:nvSpPr>
          <p:spPr bwMode="gray">
            <a:xfrm flipV="1">
              <a:off x="413" y="1926"/>
              <a:ext cx="175" cy="52"/>
            </a:xfrm>
            <a:prstGeom prst="line">
              <a:avLst/>
            </a:prstGeom>
            <a:noFill/>
            <a:ln w="9525">
              <a:solidFill>
                <a:srgbClr val="FEFEFE"/>
              </a:solidFill>
              <a:round/>
              <a:headEnd/>
              <a:tailEnd/>
            </a:ln>
            <a:effectLst/>
          </p:spPr>
          <p:txBody>
            <a:bodyPr wrap="none" anchor="ctr"/>
            <a:lstStyle/>
            <a:p>
              <a:endParaRPr lang="zh-CN" altLang="en-US"/>
            </a:p>
          </p:txBody>
        </p:sp>
        <p:sp>
          <p:nvSpPr>
            <p:cNvPr id="3348" name="Line 276"/>
            <p:cNvSpPr>
              <a:spLocks noChangeShapeType="1"/>
            </p:cNvSpPr>
            <p:nvPr/>
          </p:nvSpPr>
          <p:spPr bwMode="gray">
            <a:xfrm flipH="1" flipV="1">
              <a:off x="524" y="1757"/>
              <a:ext cx="69" cy="93"/>
            </a:xfrm>
            <a:prstGeom prst="line">
              <a:avLst/>
            </a:prstGeom>
            <a:noFill/>
            <a:ln w="9525">
              <a:solidFill>
                <a:srgbClr val="FEFEFE"/>
              </a:solidFill>
              <a:round/>
              <a:headEnd/>
              <a:tailEnd/>
            </a:ln>
            <a:effectLst/>
          </p:spPr>
          <p:txBody>
            <a:bodyPr wrap="none" anchor="ctr"/>
            <a:lstStyle/>
            <a:p>
              <a:endParaRPr lang="zh-CN" altLang="en-US"/>
            </a:p>
          </p:txBody>
        </p:sp>
        <p:sp>
          <p:nvSpPr>
            <p:cNvPr id="3349" name="Oval 277"/>
            <p:cNvSpPr>
              <a:spLocks noChangeArrowheads="1"/>
            </p:cNvSpPr>
            <p:nvPr/>
          </p:nvSpPr>
          <p:spPr bwMode="gray">
            <a:xfrm>
              <a:off x="767" y="1769"/>
              <a:ext cx="82" cy="78"/>
            </a:xfrm>
            <a:prstGeom prst="ellipse">
              <a:avLst/>
            </a:prstGeom>
            <a:solidFill>
              <a:srgbClr val="FEFEFE">
                <a:alpha val="30000"/>
              </a:srgbClr>
            </a:solidFill>
            <a:ln w="9525" algn="ctr">
              <a:solidFill>
                <a:srgbClr val="FEFEFE"/>
              </a:solidFill>
              <a:round/>
              <a:headEnd/>
              <a:tailEnd/>
            </a:ln>
            <a:effectLst/>
          </p:spPr>
          <p:txBody>
            <a:bodyPr wrap="none" anchor="ctr"/>
            <a:lstStyle/>
            <a:p>
              <a:endParaRPr lang="zh-CN" altLang="en-US"/>
            </a:p>
          </p:txBody>
        </p:sp>
        <p:sp>
          <p:nvSpPr>
            <p:cNvPr id="3350" name="Oval 278"/>
            <p:cNvSpPr>
              <a:spLocks noChangeArrowheads="1"/>
            </p:cNvSpPr>
            <p:nvPr/>
          </p:nvSpPr>
          <p:spPr bwMode="gray">
            <a:xfrm>
              <a:off x="653" y="2069"/>
              <a:ext cx="94" cy="89"/>
            </a:xfrm>
            <a:prstGeom prst="ellipse">
              <a:avLst/>
            </a:prstGeom>
            <a:solidFill>
              <a:srgbClr val="FEFEFE">
                <a:alpha val="30000"/>
              </a:srgbClr>
            </a:solidFill>
            <a:ln w="9525" algn="ctr">
              <a:solidFill>
                <a:srgbClr val="FEFEFE"/>
              </a:solidFill>
              <a:round/>
              <a:headEnd/>
              <a:tailEnd/>
            </a:ln>
            <a:effectLst/>
          </p:spPr>
          <p:txBody>
            <a:bodyPr wrap="none" anchor="ctr"/>
            <a:lstStyle/>
            <a:p>
              <a:endParaRPr lang="zh-CN" altLang="en-US"/>
            </a:p>
          </p:txBody>
        </p:sp>
        <p:sp>
          <p:nvSpPr>
            <p:cNvPr id="3351" name="Line 279"/>
            <p:cNvSpPr>
              <a:spLocks noChangeShapeType="1"/>
            </p:cNvSpPr>
            <p:nvPr/>
          </p:nvSpPr>
          <p:spPr bwMode="gray">
            <a:xfrm>
              <a:off x="652" y="1955"/>
              <a:ext cx="29" cy="134"/>
            </a:xfrm>
            <a:prstGeom prst="line">
              <a:avLst/>
            </a:prstGeom>
            <a:noFill/>
            <a:ln w="9525">
              <a:solidFill>
                <a:srgbClr val="FEFEFE"/>
              </a:solidFill>
              <a:round/>
              <a:headEnd/>
              <a:tailEnd/>
            </a:ln>
            <a:effectLst/>
          </p:spPr>
          <p:txBody>
            <a:bodyPr wrap="none" anchor="ctr"/>
            <a:lstStyle/>
            <a:p>
              <a:endParaRPr lang="zh-CN" altLang="en-US"/>
            </a:p>
          </p:txBody>
        </p:sp>
        <p:sp>
          <p:nvSpPr>
            <p:cNvPr id="3352" name="Line 280"/>
            <p:cNvSpPr>
              <a:spLocks noChangeShapeType="1"/>
            </p:cNvSpPr>
            <p:nvPr/>
          </p:nvSpPr>
          <p:spPr bwMode="gray">
            <a:xfrm flipV="1">
              <a:off x="687" y="1804"/>
              <a:ext cx="87" cy="75"/>
            </a:xfrm>
            <a:prstGeom prst="line">
              <a:avLst/>
            </a:prstGeom>
            <a:noFill/>
            <a:ln w="9525">
              <a:solidFill>
                <a:srgbClr val="FEFEFE"/>
              </a:solidFill>
              <a:round/>
              <a:headEnd/>
              <a:tailEnd/>
            </a:ln>
            <a:effectLst/>
          </p:spPr>
          <p:txBody>
            <a:bodyPr wrap="none" anchor="ctr"/>
            <a:lstStyle/>
            <a:p>
              <a:endParaRPr lang="zh-CN" altLang="en-US"/>
            </a:p>
          </p:txBody>
        </p:sp>
        <p:sp>
          <p:nvSpPr>
            <p:cNvPr id="3353" name="Oval 281"/>
            <p:cNvSpPr>
              <a:spLocks noChangeArrowheads="1"/>
            </p:cNvSpPr>
            <p:nvPr/>
          </p:nvSpPr>
          <p:spPr bwMode="gray">
            <a:xfrm>
              <a:off x="173" y="1839"/>
              <a:ext cx="82" cy="78"/>
            </a:xfrm>
            <a:prstGeom prst="ellipse">
              <a:avLst/>
            </a:prstGeom>
            <a:solidFill>
              <a:srgbClr val="FEFEFE">
                <a:alpha val="30000"/>
              </a:srgbClr>
            </a:solidFill>
            <a:ln w="9525" algn="ctr">
              <a:solidFill>
                <a:srgbClr val="FEFEFE"/>
              </a:solidFill>
              <a:round/>
              <a:headEnd/>
              <a:tailEnd/>
            </a:ln>
            <a:effectLst/>
          </p:spPr>
          <p:txBody>
            <a:bodyPr wrap="none" anchor="ctr"/>
            <a:lstStyle/>
            <a:p>
              <a:endParaRPr lang="zh-CN" altLang="en-US"/>
            </a:p>
          </p:txBody>
        </p:sp>
        <p:sp>
          <p:nvSpPr>
            <p:cNvPr id="3354" name="Line 282"/>
            <p:cNvSpPr>
              <a:spLocks noChangeShapeType="1"/>
            </p:cNvSpPr>
            <p:nvPr/>
          </p:nvSpPr>
          <p:spPr bwMode="gray">
            <a:xfrm>
              <a:off x="221" y="1908"/>
              <a:ext cx="70" cy="70"/>
            </a:xfrm>
            <a:prstGeom prst="line">
              <a:avLst/>
            </a:prstGeom>
            <a:noFill/>
            <a:ln w="9525">
              <a:solidFill>
                <a:srgbClr val="FEFEFE"/>
              </a:solidFill>
              <a:round/>
              <a:headEnd/>
              <a:tailEnd/>
            </a:ln>
            <a:effectLst/>
          </p:spPr>
          <p:txBody>
            <a:bodyPr wrap="none" anchor="ctr"/>
            <a:lstStyle/>
            <a:p>
              <a:endParaRPr lang="zh-CN" altLang="en-US"/>
            </a:p>
          </p:txBody>
        </p:sp>
        <p:sp>
          <p:nvSpPr>
            <p:cNvPr id="3355" name="Line 283"/>
            <p:cNvSpPr>
              <a:spLocks noChangeShapeType="1"/>
            </p:cNvSpPr>
            <p:nvPr/>
          </p:nvSpPr>
          <p:spPr bwMode="gray">
            <a:xfrm flipH="1">
              <a:off x="550" y="2132"/>
              <a:ext cx="127" cy="36"/>
            </a:xfrm>
            <a:prstGeom prst="line">
              <a:avLst/>
            </a:prstGeom>
            <a:noFill/>
            <a:ln w="9525">
              <a:solidFill>
                <a:srgbClr val="FEFEFE"/>
              </a:solidFill>
              <a:round/>
              <a:headEnd/>
              <a:tailEnd/>
            </a:ln>
            <a:effectLst/>
          </p:spPr>
          <p:txBody>
            <a:bodyPr wrap="none" anchor="ctr"/>
            <a:lstStyle/>
            <a:p>
              <a:endParaRPr lang="zh-CN" altLang="en-US"/>
            </a:p>
          </p:txBody>
        </p:sp>
        <p:sp>
          <p:nvSpPr>
            <p:cNvPr id="3356" name="Oval 284"/>
            <p:cNvSpPr>
              <a:spLocks noChangeArrowheads="1"/>
            </p:cNvSpPr>
            <p:nvPr/>
          </p:nvSpPr>
          <p:spPr bwMode="gray">
            <a:xfrm>
              <a:off x="493" y="2135"/>
              <a:ext cx="82" cy="78"/>
            </a:xfrm>
            <a:prstGeom prst="ellipse">
              <a:avLst/>
            </a:prstGeom>
            <a:solidFill>
              <a:srgbClr val="FEFEFE">
                <a:alpha val="30000"/>
              </a:srgbClr>
            </a:solidFill>
            <a:ln w="9525" algn="ctr">
              <a:solidFill>
                <a:srgbClr val="FEFEFE"/>
              </a:solidFill>
              <a:round/>
              <a:headEnd/>
              <a:tailEnd/>
            </a:ln>
            <a:effectLst/>
          </p:spPr>
          <p:txBody>
            <a:bodyPr wrap="none" anchor="ctr"/>
            <a:lstStyle/>
            <a:p>
              <a:endParaRPr lang="zh-CN" altLang="en-US"/>
            </a:p>
          </p:txBody>
        </p:sp>
        <p:sp>
          <p:nvSpPr>
            <p:cNvPr id="3357" name="Line 285"/>
            <p:cNvSpPr>
              <a:spLocks noChangeShapeType="1"/>
            </p:cNvSpPr>
            <p:nvPr/>
          </p:nvSpPr>
          <p:spPr bwMode="gray">
            <a:xfrm>
              <a:off x="727" y="2147"/>
              <a:ext cx="29" cy="35"/>
            </a:xfrm>
            <a:prstGeom prst="line">
              <a:avLst/>
            </a:prstGeom>
            <a:noFill/>
            <a:ln w="9525">
              <a:solidFill>
                <a:srgbClr val="FEFEFE"/>
              </a:solidFill>
              <a:round/>
              <a:headEnd/>
              <a:tailEnd/>
            </a:ln>
            <a:effectLst/>
          </p:spPr>
          <p:txBody>
            <a:bodyPr wrap="none" anchor="ctr"/>
            <a:lstStyle/>
            <a:p>
              <a:endParaRPr lang="zh-CN" altLang="en-US"/>
            </a:p>
          </p:txBody>
        </p:sp>
        <p:sp>
          <p:nvSpPr>
            <p:cNvPr id="3358" name="Oval 286"/>
            <p:cNvSpPr>
              <a:spLocks noChangeArrowheads="1"/>
            </p:cNvSpPr>
            <p:nvPr/>
          </p:nvSpPr>
          <p:spPr bwMode="gray">
            <a:xfrm>
              <a:off x="740" y="2190"/>
              <a:ext cx="82" cy="78"/>
            </a:xfrm>
            <a:prstGeom prst="ellipse">
              <a:avLst/>
            </a:prstGeom>
            <a:solidFill>
              <a:srgbClr val="FEFEFE">
                <a:alpha val="30000"/>
              </a:srgbClr>
            </a:solidFill>
            <a:ln w="9525" algn="ctr">
              <a:solidFill>
                <a:srgbClr val="FEFEFE"/>
              </a:solidFill>
              <a:round/>
              <a:headEnd/>
              <a:tailEnd/>
            </a:ln>
            <a:effectLst/>
          </p:spPr>
          <p:txBody>
            <a:bodyPr wrap="none" anchor="ctr"/>
            <a:lstStyle/>
            <a:p>
              <a:endParaRPr lang="zh-CN" altLang="en-US"/>
            </a:p>
          </p:txBody>
        </p:sp>
      </p:grpSp>
      <p:grpSp>
        <p:nvGrpSpPr>
          <p:cNvPr id="3359" name="Group 287"/>
          <p:cNvGrpSpPr>
            <a:grpSpLocks/>
          </p:cNvGrpSpPr>
          <p:nvPr/>
        </p:nvGrpSpPr>
        <p:grpSpPr bwMode="auto">
          <a:xfrm>
            <a:off x="7239000" y="914400"/>
            <a:ext cx="1676400" cy="1093788"/>
            <a:chOff x="395" y="2036"/>
            <a:chExt cx="618" cy="403"/>
          </a:xfrm>
        </p:grpSpPr>
        <p:sp>
          <p:nvSpPr>
            <p:cNvPr id="3360" name="Freeform 288"/>
            <p:cNvSpPr>
              <a:spLocks/>
            </p:cNvSpPr>
            <p:nvPr/>
          </p:nvSpPr>
          <p:spPr bwMode="gray">
            <a:xfrm>
              <a:off x="395" y="2217"/>
              <a:ext cx="81" cy="87"/>
            </a:xfrm>
            <a:custGeom>
              <a:avLst/>
              <a:gdLst/>
              <a:ahLst/>
              <a:cxnLst>
                <a:cxn ang="0">
                  <a:pos x="78" y="8"/>
                </a:cxn>
                <a:cxn ang="0">
                  <a:pos x="9" y="18"/>
                </a:cxn>
                <a:cxn ang="0">
                  <a:pos x="0" y="41"/>
                </a:cxn>
                <a:cxn ang="0">
                  <a:pos x="36" y="87"/>
                </a:cxn>
                <a:cxn ang="0">
                  <a:pos x="90" y="81"/>
                </a:cxn>
                <a:cxn ang="0">
                  <a:pos x="105" y="63"/>
                </a:cxn>
                <a:cxn ang="0">
                  <a:pos x="78" y="8"/>
                </a:cxn>
              </a:cxnLst>
              <a:rect l="0" t="0" r="r" b="b"/>
              <a:pathLst>
                <a:path w="108" h="87">
                  <a:moveTo>
                    <a:pt x="78" y="8"/>
                  </a:moveTo>
                  <a:cubicBezTo>
                    <a:pt x="70" y="0"/>
                    <a:pt x="20" y="1"/>
                    <a:pt x="9" y="18"/>
                  </a:cubicBezTo>
                  <a:cubicBezTo>
                    <a:pt x="4" y="25"/>
                    <a:pt x="2" y="33"/>
                    <a:pt x="0" y="41"/>
                  </a:cubicBezTo>
                  <a:cubicBezTo>
                    <a:pt x="1" y="66"/>
                    <a:pt x="9" y="85"/>
                    <a:pt x="36" y="87"/>
                  </a:cubicBezTo>
                  <a:cubicBezTo>
                    <a:pt x="70" y="86"/>
                    <a:pt x="66" y="87"/>
                    <a:pt x="90" y="81"/>
                  </a:cubicBezTo>
                  <a:cubicBezTo>
                    <a:pt x="104" y="67"/>
                    <a:pt x="99" y="74"/>
                    <a:pt x="105" y="63"/>
                  </a:cubicBezTo>
                  <a:cubicBezTo>
                    <a:pt x="108" y="45"/>
                    <a:pt x="104" y="8"/>
                    <a:pt x="78" y="8"/>
                  </a:cubicBezTo>
                  <a:close/>
                </a:path>
              </a:pathLst>
            </a:custGeom>
            <a:noFill/>
            <a:ln w="28575" cap="flat" cmpd="sng">
              <a:solidFill>
                <a:srgbClr val="FFFFFF">
                  <a:alpha val="50000"/>
                </a:srgbClr>
              </a:solidFill>
              <a:prstDash val="solid"/>
              <a:round/>
              <a:headEnd/>
              <a:tailEnd/>
            </a:ln>
            <a:effectLst/>
          </p:spPr>
          <p:txBody>
            <a:bodyPr wrap="none" anchor="ctr"/>
            <a:lstStyle/>
            <a:p>
              <a:endParaRPr lang="zh-CN" altLang="en-US"/>
            </a:p>
          </p:txBody>
        </p:sp>
        <p:sp>
          <p:nvSpPr>
            <p:cNvPr id="3361" name="Freeform 289"/>
            <p:cNvSpPr>
              <a:spLocks/>
            </p:cNvSpPr>
            <p:nvPr/>
          </p:nvSpPr>
          <p:spPr bwMode="gray">
            <a:xfrm>
              <a:off x="395" y="2352"/>
              <a:ext cx="81" cy="87"/>
            </a:xfrm>
            <a:custGeom>
              <a:avLst/>
              <a:gdLst/>
              <a:ahLst/>
              <a:cxnLst>
                <a:cxn ang="0">
                  <a:pos x="78" y="8"/>
                </a:cxn>
                <a:cxn ang="0">
                  <a:pos x="9" y="18"/>
                </a:cxn>
                <a:cxn ang="0">
                  <a:pos x="0" y="41"/>
                </a:cxn>
                <a:cxn ang="0">
                  <a:pos x="36" y="87"/>
                </a:cxn>
                <a:cxn ang="0">
                  <a:pos x="90" y="81"/>
                </a:cxn>
                <a:cxn ang="0">
                  <a:pos x="105" y="63"/>
                </a:cxn>
                <a:cxn ang="0">
                  <a:pos x="78" y="8"/>
                </a:cxn>
              </a:cxnLst>
              <a:rect l="0" t="0" r="r" b="b"/>
              <a:pathLst>
                <a:path w="108" h="87">
                  <a:moveTo>
                    <a:pt x="78" y="8"/>
                  </a:moveTo>
                  <a:cubicBezTo>
                    <a:pt x="70" y="0"/>
                    <a:pt x="20" y="1"/>
                    <a:pt x="9" y="18"/>
                  </a:cubicBezTo>
                  <a:cubicBezTo>
                    <a:pt x="4" y="25"/>
                    <a:pt x="2" y="33"/>
                    <a:pt x="0" y="41"/>
                  </a:cubicBezTo>
                  <a:cubicBezTo>
                    <a:pt x="1" y="66"/>
                    <a:pt x="9" y="85"/>
                    <a:pt x="36" y="87"/>
                  </a:cubicBezTo>
                  <a:cubicBezTo>
                    <a:pt x="70" y="86"/>
                    <a:pt x="66" y="87"/>
                    <a:pt x="90" y="81"/>
                  </a:cubicBezTo>
                  <a:cubicBezTo>
                    <a:pt x="104" y="67"/>
                    <a:pt x="99" y="74"/>
                    <a:pt x="105" y="63"/>
                  </a:cubicBezTo>
                  <a:cubicBezTo>
                    <a:pt x="108" y="45"/>
                    <a:pt x="104" y="8"/>
                    <a:pt x="78" y="8"/>
                  </a:cubicBezTo>
                  <a:close/>
                </a:path>
              </a:pathLst>
            </a:custGeom>
            <a:noFill/>
            <a:ln w="28575" cap="flat" cmpd="sng">
              <a:solidFill>
                <a:srgbClr val="FFFFFF">
                  <a:alpha val="50000"/>
                </a:srgbClr>
              </a:solidFill>
              <a:prstDash val="solid"/>
              <a:round/>
              <a:headEnd/>
              <a:tailEnd/>
            </a:ln>
            <a:effectLst/>
          </p:spPr>
          <p:txBody>
            <a:bodyPr wrap="none" anchor="ctr"/>
            <a:lstStyle/>
            <a:p>
              <a:endParaRPr lang="zh-CN" altLang="en-US"/>
            </a:p>
          </p:txBody>
        </p:sp>
        <p:sp>
          <p:nvSpPr>
            <p:cNvPr id="3362" name="Freeform 290"/>
            <p:cNvSpPr>
              <a:spLocks/>
            </p:cNvSpPr>
            <p:nvPr/>
          </p:nvSpPr>
          <p:spPr bwMode="gray">
            <a:xfrm>
              <a:off x="531" y="2213"/>
              <a:ext cx="80" cy="79"/>
            </a:xfrm>
            <a:custGeom>
              <a:avLst/>
              <a:gdLst/>
              <a:ahLst/>
              <a:cxnLst>
                <a:cxn ang="0">
                  <a:pos x="100" y="0"/>
                </a:cxn>
                <a:cxn ang="0">
                  <a:pos x="22" y="77"/>
                </a:cxn>
                <a:cxn ang="0">
                  <a:pos x="0" y="80"/>
                </a:cxn>
              </a:cxnLst>
              <a:rect l="0" t="0" r="r" b="b"/>
              <a:pathLst>
                <a:path w="100" h="90">
                  <a:moveTo>
                    <a:pt x="100" y="0"/>
                  </a:moveTo>
                  <a:cubicBezTo>
                    <a:pt x="69" y="32"/>
                    <a:pt x="39" y="64"/>
                    <a:pt x="22" y="77"/>
                  </a:cubicBezTo>
                  <a:cubicBezTo>
                    <a:pt x="5" y="90"/>
                    <a:pt x="4" y="79"/>
                    <a:pt x="0" y="80"/>
                  </a:cubicBezTo>
                </a:path>
              </a:pathLst>
            </a:custGeom>
            <a:noFill/>
            <a:ln w="28575" cap="flat" cmpd="sng">
              <a:solidFill>
                <a:srgbClr val="FFFFFF">
                  <a:alpha val="50000"/>
                </a:srgbClr>
              </a:solidFill>
              <a:prstDash val="solid"/>
              <a:round/>
              <a:headEnd/>
              <a:tailEnd/>
            </a:ln>
            <a:effectLst/>
          </p:spPr>
          <p:txBody>
            <a:bodyPr wrap="none" anchor="ctr"/>
            <a:lstStyle/>
            <a:p>
              <a:endParaRPr lang="zh-CN" altLang="en-US"/>
            </a:p>
          </p:txBody>
        </p:sp>
        <p:sp>
          <p:nvSpPr>
            <p:cNvPr id="3363" name="Freeform 291"/>
            <p:cNvSpPr>
              <a:spLocks/>
            </p:cNvSpPr>
            <p:nvPr/>
          </p:nvSpPr>
          <p:spPr bwMode="gray">
            <a:xfrm>
              <a:off x="543" y="2220"/>
              <a:ext cx="60" cy="62"/>
            </a:xfrm>
            <a:custGeom>
              <a:avLst/>
              <a:gdLst/>
              <a:ahLst/>
              <a:cxnLst>
                <a:cxn ang="0">
                  <a:pos x="0" y="0"/>
                </a:cxn>
                <a:cxn ang="0">
                  <a:pos x="29" y="23"/>
                </a:cxn>
                <a:cxn ang="0">
                  <a:pos x="60" y="62"/>
                </a:cxn>
              </a:cxnLst>
              <a:rect l="0" t="0" r="r" b="b"/>
              <a:pathLst>
                <a:path w="60" h="62">
                  <a:moveTo>
                    <a:pt x="0" y="0"/>
                  </a:moveTo>
                  <a:cubicBezTo>
                    <a:pt x="9" y="6"/>
                    <a:pt x="19" y="13"/>
                    <a:pt x="29" y="23"/>
                  </a:cubicBezTo>
                  <a:cubicBezTo>
                    <a:pt x="39" y="33"/>
                    <a:pt x="55" y="56"/>
                    <a:pt x="60" y="62"/>
                  </a:cubicBezTo>
                </a:path>
              </a:pathLst>
            </a:custGeom>
            <a:noFill/>
            <a:ln w="28575" cap="flat" cmpd="sng">
              <a:solidFill>
                <a:srgbClr val="FFFFFF">
                  <a:alpha val="50000"/>
                </a:srgbClr>
              </a:solidFill>
              <a:prstDash val="solid"/>
              <a:round/>
              <a:headEnd/>
              <a:tailEnd/>
            </a:ln>
            <a:effectLst/>
          </p:spPr>
          <p:txBody>
            <a:bodyPr wrap="none" anchor="ctr"/>
            <a:lstStyle/>
            <a:p>
              <a:endParaRPr lang="zh-CN" altLang="en-US"/>
            </a:p>
          </p:txBody>
        </p:sp>
        <p:grpSp>
          <p:nvGrpSpPr>
            <p:cNvPr id="3364" name="Group 292"/>
            <p:cNvGrpSpPr>
              <a:grpSpLocks/>
            </p:cNvGrpSpPr>
            <p:nvPr/>
          </p:nvGrpSpPr>
          <p:grpSpPr bwMode="auto">
            <a:xfrm>
              <a:off x="591" y="2036"/>
              <a:ext cx="422" cy="337"/>
              <a:chOff x="768" y="2024"/>
              <a:chExt cx="422" cy="337"/>
            </a:xfrm>
          </p:grpSpPr>
          <p:sp>
            <p:nvSpPr>
              <p:cNvPr id="3365" name="Freeform 293"/>
              <p:cNvSpPr>
                <a:spLocks/>
              </p:cNvSpPr>
              <p:nvPr/>
            </p:nvSpPr>
            <p:spPr bwMode="gray">
              <a:xfrm>
                <a:off x="1074" y="2024"/>
                <a:ext cx="116" cy="117"/>
              </a:xfrm>
              <a:custGeom>
                <a:avLst/>
                <a:gdLst/>
                <a:ahLst/>
                <a:cxnLst>
                  <a:cxn ang="0">
                    <a:pos x="12" y="0"/>
                  </a:cxn>
                  <a:cxn ang="0">
                    <a:pos x="0" y="67"/>
                  </a:cxn>
                  <a:cxn ang="0">
                    <a:pos x="53" y="117"/>
                  </a:cxn>
                  <a:cxn ang="0">
                    <a:pos x="108" y="105"/>
                  </a:cxn>
                  <a:cxn ang="0">
                    <a:pos x="116" y="54"/>
                  </a:cxn>
                  <a:cxn ang="0">
                    <a:pos x="65" y="0"/>
                  </a:cxn>
                  <a:cxn ang="0">
                    <a:pos x="12" y="0"/>
                  </a:cxn>
                </a:cxnLst>
                <a:rect l="0" t="0" r="r" b="b"/>
                <a:pathLst>
                  <a:path w="116" h="117">
                    <a:moveTo>
                      <a:pt x="12" y="0"/>
                    </a:moveTo>
                    <a:lnTo>
                      <a:pt x="0" y="67"/>
                    </a:lnTo>
                    <a:lnTo>
                      <a:pt x="53" y="117"/>
                    </a:lnTo>
                    <a:lnTo>
                      <a:pt x="108" y="105"/>
                    </a:lnTo>
                    <a:lnTo>
                      <a:pt x="116" y="54"/>
                    </a:lnTo>
                    <a:lnTo>
                      <a:pt x="65" y="0"/>
                    </a:lnTo>
                    <a:lnTo>
                      <a:pt x="12" y="0"/>
                    </a:lnTo>
                    <a:close/>
                  </a:path>
                </a:pathLst>
              </a:custGeom>
              <a:noFill/>
              <a:ln w="12700" cap="flat" cmpd="sng">
                <a:solidFill>
                  <a:srgbClr val="FFFFFF">
                    <a:alpha val="39999"/>
                  </a:srgbClr>
                </a:solidFill>
                <a:prstDash val="solid"/>
                <a:round/>
                <a:headEnd/>
                <a:tailEnd/>
              </a:ln>
              <a:effectLst/>
            </p:spPr>
            <p:txBody>
              <a:bodyPr wrap="none" anchor="ctr"/>
              <a:lstStyle/>
              <a:p>
                <a:endParaRPr lang="zh-CN" altLang="en-US"/>
              </a:p>
            </p:txBody>
          </p:sp>
          <p:sp>
            <p:nvSpPr>
              <p:cNvPr id="3366" name="Freeform 294"/>
              <p:cNvSpPr>
                <a:spLocks/>
              </p:cNvSpPr>
              <p:nvPr/>
            </p:nvSpPr>
            <p:spPr bwMode="gray">
              <a:xfrm>
                <a:off x="858" y="2090"/>
                <a:ext cx="273" cy="228"/>
              </a:xfrm>
              <a:custGeom>
                <a:avLst/>
                <a:gdLst/>
                <a:ahLst/>
                <a:cxnLst>
                  <a:cxn ang="0">
                    <a:pos x="0" y="169"/>
                  </a:cxn>
                  <a:cxn ang="0">
                    <a:pos x="45" y="228"/>
                  </a:cxn>
                  <a:cxn ang="0">
                    <a:pos x="273" y="49"/>
                  </a:cxn>
                  <a:cxn ang="0">
                    <a:pos x="215" y="0"/>
                  </a:cxn>
                  <a:cxn ang="0">
                    <a:pos x="0" y="169"/>
                  </a:cxn>
                </a:cxnLst>
                <a:rect l="0" t="0" r="r" b="b"/>
                <a:pathLst>
                  <a:path w="273" h="228">
                    <a:moveTo>
                      <a:pt x="0" y="169"/>
                    </a:moveTo>
                    <a:lnTo>
                      <a:pt x="45" y="228"/>
                    </a:lnTo>
                    <a:lnTo>
                      <a:pt x="273" y="49"/>
                    </a:lnTo>
                    <a:lnTo>
                      <a:pt x="215" y="0"/>
                    </a:lnTo>
                    <a:lnTo>
                      <a:pt x="0" y="169"/>
                    </a:lnTo>
                    <a:close/>
                  </a:path>
                </a:pathLst>
              </a:custGeom>
              <a:noFill/>
              <a:ln w="9525" cap="flat" cmpd="sng">
                <a:solidFill>
                  <a:srgbClr val="FFFFFF">
                    <a:alpha val="39999"/>
                  </a:srgbClr>
                </a:solidFill>
                <a:prstDash val="solid"/>
                <a:round/>
                <a:headEnd/>
                <a:tailEnd/>
              </a:ln>
              <a:effectLst/>
            </p:spPr>
            <p:txBody>
              <a:bodyPr wrap="none" anchor="ctr"/>
              <a:lstStyle/>
              <a:p>
                <a:endParaRPr lang="zh-CN" altLang="en-US"/>
              </a:p>
            </p:txBody>
          </p:sp>
          <p:sp>
            <p:nvSpPr>
              <p:cNvPr id="3367" name="Freeform 295"/>
              <p:cNvSpPr>
                <a:spLocks/>
              </p:cNvSpPr>
              <p:nvPr/>
            </p:nvSpPr>
            <p:spPr bwMode="gray">
              <a:xfrm>
                <a:off x="858" y="2024"/>
                <a:ext cx="228" cy="237"/>
              </a:xfrm>
              <a:custGeom>
                <a:avLst/>
                <a:gdLst/>
                <a:ahLst/>
                <a:cxnLst>
                  <a:cxn ang="0">
                    <a:pos x="21" y="172"/>
                  </a:cxn>
                  <a:cxn ang="0">
                    <a:pos x="0" y="237"/>
                  </a:cxn>
                  <a:cxn ang="0">
                    <a:pos x="219" y="64"/>
                  </a:cxn>
                  <a:cxn ang="0">
                    <a:pos x="228" y="0"/>
                  </a:cxn>
                  <a:cxn ang="0">
                    <a:pos x="21" y="172"/>
                  </a:cxn>
                </a:cxnLst>
                <a:rect l="0" t="0" r="r" b="b"/>
                <a:pathLst>
                  <a:path w="228" h="237">
                    <a:moveTo>
                      <a:pt x="21" y="172"/>
                    </a:moveTo>
                    <a:lnTo>
                      <a:pt x="0" y="237"/>
                    </a:lnTo>
                    <a:lnTo>
                      <a:pt x="219" y="64"/>
                    </a:lnTo>
                    <a:lnTo>
                      <a:pt x="228" y="0"/>
                    </a:lnTo>
                    <a:lnTo>
                      <a:pt x="21" y="172"/>
                    </a:lnTo>
                    <a:close/>
                  </a:path>
                </a:pathLst>
              </a:custGeom>
              <a:solidFill>
                <a:srgbClr val="FFFFFF">
                  <a:alpha val="39999"/>
                </a:srgbClr>
              </a:solidFill>
              <a:ln w="9525" cap="flat" cmpd="sng">
                <a:solidFill>
                  <a:srgbClr val="FFFFFF">
                    <a:alpha val="39999"/>
                  </a:srgbClr>
                </a:solidFill>
                <a:prstDash val="solid"/>
                <a:round/>
                <a:headEnd/>
                <a:tailEnd/>
              </a:ln>
              <a:effectLst/>
            </p:spPr>
            <p:txBody>
              <a:bodyPr wrap="none" anchor="ctr"/>
              <a:lstStyle/>
              <a:p>
                <a:endParaRPr lang="zh-CN" altLang="en-US"/>
              </a:p>
            </p:txBody>
          </p:sp>
          <p:sp>
            <p:nvSpPr>
              <p:cNvPr id="3368" name="Freeform 296"/>
              <p:cNvSpPr>
                <a:spLocks/>
              </p:cNvSpPr>
              <p:nvPr/>
            </p:nvSpPr>
            <p:spPr bwMode="gray">
              <a:xfrm>
                <a:off x="903" y="2129"/>
                <a:ext cx="281" cy="189"/>
              </a:xfrm>
              <a:custGeom>
                <a:avLst/>
                <a:gdLst/>
                <a:ahLst/>
                <a:cxnLst>
                  <a:cxn ang="0">
                    <a:pos x="63" y="178"/>
                  </a:cxn>
                  <a:cxn ang="0">
                    <a:pos x="0" y="189"/>
                  </a:cxn>
                  <a:cxn ang="0">
                    <a:pos x="227" y="10"/>
                  </a:cxn>
                  <a:cxn ang="0">
                    <a:pos x="281" y="0"/>
                  </a:cxn>
                  <a:cxn ang="0">
                    <a:pos x="63" y="178"/>
                  </a:cxn>
                </a:cxnLst>
                <a:rect l="0" t="0" r="r" b="b"/>
                <a:pathLst>
                  <a:path w="281" h="189">
                    <a:moveTo>
                      <a:pt x="63" y="178"/>
                    </a:moveTo>
                    <a:lnTo>
                      <a:pt x="0" y="189"/>
                    </a:lnTo>
                    <a:lnTo>
                      <a:pt x="227" y="10"/>
                    </a:lnTo>
                    <a:lnTo>
                      <a:pt x="281" y="0"/>
                    </a:lnTo>
                    <a:lnTo>
                      <a:pt x="63" y="178"/>
                    </a:lnTo>
                    <a:close/>
                  </a:path>
                </a:pathLst>
              </a:custGeom>
              <a:solidFill>
                <a:srgbClr val="FFFFFF">
                  <a:alpha val="39999"/>
                </a:srgbClr>
              </a:solidFill>
              <a:ln w="9525" cap="flat" cmpd="sng">
                <a:solidFill>
                  <a:srgbClr val="FFFFFF">
                    <a:alpha val="39999"/>
                  </a:srgbClr>
                </a:solidFill>
                <a:prstDash val="solid"/>
                <a:round/>
                <a:headEnd/>
                <a:tailEnd/>
              </a:ln>
              <a:effectLst/>
            </p:spPr>
            <p:txBody>
              <a:bodyPr wrap="none" anchor="ctr"/>
              <a:lstStyle/>
              <a:p>
                <a:endParaRPr lang="zh-CN" altLang="en-US"/>
              </a:p>
            </p:txBody>
          </p:sp>
          <p:sp>
            <p:nvSpPr>
              <p:cNvPr id="3369" name="Freeform 297"/>
              <p:cNvSpPr>
                <a:spLocks/>
              </p:cNvSpPr>
              <p:nvPr/>
            </p:nvSpPr>
            <p:spPr bwMode="gray">
              <a:xfrm>
                <a:off x="789" y="2192"/>
                <a:ext cx="161" cy="163"/>
              </a:xfrm>
              <a:custGeom>
                <a:avLst/>
                <a:gdLst/>
                <a:ahLst/>
                <a:cxnLst>
                  <a:cxn ang="0">
                    <a:pos x="0" y="135"/>
                  </a:cxn>
                  <a:cxn ang="0">
                    <a:pos x="18" y="163"/>
                  </a:cxn>
                  <a:cxn ang="0">
                    <a:pos x="161" y="120"/>
                  </a:cxn>
                  <a:cxn ang="0">
                    <a:pos x="114" y="124"/>
                  </a:cxn>
                  <a:cxn ang="0">
                    <a:pos x="69" y="67"/>
                  </a:cxn>
                  <a:cxn ang="0">
                    <a:pos x="90" y="0"/>
                  </a:cxn>
                  <a:cxn ang="0">
                    <a:pos x="0" y="135"/>
                  </a:cxn>
                </a:cxnLst>
                <a:rect l="0" t="0" r="r" b="b"/>
                <a:pathLst>
                  <a:path w="161" h="163">
                    <a:moveTo>
                      <a:pt x="0" y="135"/>
                    </a:moveTo>
                    <a:lnTo>
                      <a:pt x="18" y="163"/>
                    </a:lnTo>
                    <a:lnTo>
                      <a:pt x="161" y="120"/>
                    </a:lnTo>
                    <a:lnTo>
                      <a:pt x="114" y="124"/>
                    </a:lnTo>
                    <a:lnTo>
                      <a:pt x="69" y="67"/>
                    </a:lnTo>
                    <a:lnTo>
                      <a:pt x="90" y="0"/>
                    </a:lnTo>
                    <a:lnTo>
                      <a:pt x="0" y="135"/>
                    </a:lnTo>
                    <a:close/>
                  </a:path>
                </a:pathLst>
              </a:custGeom>
              <a:noFill/>
              <a:ln w="9525" cap="flat" cmpd="sng">
                <a:solidFill>
                  <a:srgbClr val="FFFFFF">
                    <a:alpha val="39999"/>
                  </a:srgbClr>
                </a:solidFill>
                <a:prstDash val="solid"/>
                <a:round/>
                <a:headEnd/>
                <a:tailEnd/>
              </a:ln>
              <a:effectLst/>
            </p:spPr>
            <p:txBody>
              <a:bodyPr wrap="none" anchor="ctr"/>
              <a:lstStyle/>
              <a:p>
                <a:endParaRPr lang="zh-CN" altLang="en-US"/>
              </a:p>
            </p:txBody>
          </p:sp>
          <p:sp>
            <p:nvSpPr>
              <p:cNvPr id="3370" name="Freeform 298"/>
              <p:cNvSpPr>
                <a:spLocks/>
              </p:cNvSpPr>
              <p:nvPr/>
            </p:nvSpPr>
            <p:spPr bwMode="gray">
              <a:xfrm>
                <a:off x="768" y="2328"/>
                <a:ext cx="39" cy="33"/>
              </a:xfrm>
              <a:custGeom>
                <a:avLst/>
                <a:gdLst/>
                <a:ahLst/>
                <a:cxnLst>
                  <a:cxn ang="0">
                    <a:pos x="27" y="0"/>
                  </a:cxn>
                  <a:cxn ang="0">
                    <a:pos x="0" y="33"/>
                  </a:cxn>
                  <a:cxn ang="0">
                    <a:pos x="39" y="25"/>
                  </a:cxn>
                  <a:cxn ang="0">
                    <a:pos x="27" y="0"/>
                  </a:cxn>
                </a:cxnLst>
                <a:rect l="0" t="0" r="r" b="b"/>
                <a:pathLst>
                  <a:path w="39" h="33">
                    <a:moveTo>
                      <a:pt x="27" y="0"/>
                    </a:moveTo>
                    <a:lnTo>
                      <a:pt x="0" y="33"/>
                    </a:lnTo>
                    <a:lnTo>
                      <a:pt x="39" y="25"/>
                    </a:lnTo>
                    <a:lnTo>
                      <a:pt x="27" y="0"/>
                    </a:lnTo>
                    <a:close/>
                  </a:path>
                </a:pathLst>
              </a:custGeom>
              <a:solidFill>
                <a:srgbClr val="FFFFFF">
                  <a:alpha val="39999"/>
                </a:srgbClr>
              </a:solidFill>
              <a:ln w="9525" cap="flat" cmpd="sng">
                <a:noFill/>
                <a:prstDash val="solid"/>
                <a:round/>
                <a:headEnd/>
                <a:tailEnd/>
              </a:ln>
              <a:effectLst/>
            </p:spPr>
            <p:txBody>
              <a:bodyPr wrap="none" anchor="ctr"/>
              <a:lstStyle/>
              <a:p>
                <a:endParaRPr lang="zh-CN" altLang="en-US"/>
              </a:p>
            </p:txBody>
          </p:sp>
          <p:sp>
            <p:nvSpPr>
              <p:cNvPr id="3371" name="Line 299"/>
              <p:cNvSpPr>
                <a:spLocks noChangeShapeType="1"/>
              </p:cNvSpPr>
              <p:nvPr/>
            </p:nvSpPr>
            <p:spPr bwMode="gray">
              <a:xfrm flipV="1">
                <a:off x="797" y="2258"/>
                <a:ext cx="66" cy="72"/>
              </a:xfrm>
              <a:prstGeom prst="line">
                <a:avLst/>
              </a:prstGeom>
              <a:noFill/>
              <a:ln w="9525">
                <a:solidFill>
                  <a:srgbClr val="FFFFFF">
                    <a:alpha val="39999"/>
                  </a:srgbClr>
                </a:solidFill>
                <a:round/>
                <a:headEnd/>
                <a:tailEnd/>
              </a:ln>
              <a:effectLst/>
            </p:spPr>
            <p:txBody>
              <a:bodyPr wrap="none" anchor="ctr"/>
              <a:lstStyle/>
              <a:p>
                <a:endParaRPr lang="zh-CN" altLang="en-US"/>
              </a:p>
            </p:txBody>
          </p:sp>
          <p:sp>
            <p:nvSpPr>
              <p:cNvPr id="3372" name="Line 300"/>
              <p:cNvSpPr>
                <a:spLocks noChangeShapeType="1"/>
              </p:cNvSpPr>
              <p:nvPr/>
            </p:nvSpPr>
            <p:spPr bwMode="gray">
              <a:xfrm flipV="1">
                <a:off x="806" y="2315"/>
                <a:ext cx="100" cy="34"/>
              </a:xfrm>
              <a:prstGeom prst="line">
                <a:avLst/>
              </a:prstGeom>
              <a:noFill/>
              <a:ln w="9525">
                <a:solidFill>
                  <a:srgbClr val="FFFFFF">
                    <a:alpha val="39999"/>
                  </a:srgbClr>
                </a:solidFill>
                <a:round/>
                <a:headEnd/>
                <a:tailEnd/>
              </a:ln>
              <a:effectLst/>
            </p:spPr>
            <p:txBody>
              <a:bodyPr wrap="none" anchor="ctr"/>
              <a:lstStyle/>
              <a:p>
                <a:endParaRPr lang="zh-CN" altLang="en-US"/>
              </a:p>
            </p:txBody>
          </p:sp>
          <p:sp>
            <p:nvSpPr>
              <p:cNvPr id="3373" name="Oval 301"/>
              <p:cNvSpPr>
                <a:spLocks noChangeArrowheads="1"/>
              </p:cNvSpPr>
              <p:nvPr/>
            </p:nvSpPr>
            <p:spPr bwMode="gray">
              <a:xfrm rot="1507387">
                <a:off x="1116" y="2063"/>
                <a:ext cx="43" cy="27"/>
              </a:xfrm>
              <a:prstGeom prst="ellipse">
                <a:avLst/>
              </a:prstGeom>
              <a:solidFill>
                <a:srgbClr val="FFFFFF">
                  <a:alpha val="39999"/>
                </a:srgbClr>
              </a:solidFill>
              <a:ln w="9525" algn="ctr">
                <a:noFill/>
                <a:round/>
                <a:headEnd/>
                <a:tailEnd/>
              </a:ln>
              <a:effectLst/>
            </p:spPr>
            <p:txBody>
              <a:bodyPr wrap="none" anchor="ctr"/>
              <a:lstStyle/>
              <a:p>
                <a:endParaRPr lang="zh-CN" altLang="en-US"/>
              </a:p>
            </p:txBody>
          </p:sp>
        </p:grpSp>
        <p:sp>
          <p:nvSpPr>
            <p:cNvPr id="3374" name="Freeform 302"/>
            <p:cNvSpPr>
              <a:spLocks/>
            </p:cNvSpPr>
            <p:nvPr/>
          </p:nvSpPr>
          <p:spPr bwMode="gray">
            <a:xfrm>
              <a:off x="529" y="2348"/>
              <a:ext cx="80" cy="79"/>
            </a:xfrm>
            <a:custGeom>
              <a:avLst/>
              <a:gdLst/>
              <a:ahLst/>
              <a:cxnLst>
                <a:cxn ang="0">
                  <a:pos x="100" y="0"/>
                </a:cxn>
                <a:cxn ang="0">
                  <a:pos x="22" y="77"/>
                </a:cxn>
                <a:cxn ang="0">
                  <a:pos x="0" y="80"/>
                </a:cxn>
              </a:cxnLst>
              <a:rect l="0" t="0" r="r" b="b"/>
              <a:pathLst>
                <a:path w="100" h="90">
                  <a:moveTo>
                    <a:pt x="100" y="0"/>
                  </a:moveTo>
                  <a:cubicBezTo>
                    <a:pt x="69" y="32"/>
                    <a:pt x="39" y="64"/>
                    <a:pt x="22" y="77"/>
                  </a:cubicBezTo>
                  <a:cubicBezTo>
                    <a:pt x="5" y="90"/>
                    <a:pt x="4" y="79"/>
                    <a:pt x="0" y="80"/>
                  </a:cubicBezTo>
                </a:path>
              </a:pathLst>
            </a:custGeom>
            <a:noFill/>
            <a:ln w="28575" cap="flat" cmpd="sng">
              <a:solidFill>
                <a:srgbClr val="FFFFFF">
                  <a:alpha val="50000"/>
                </a:srgbClr>
              </a:solidFill>
              <a:prstDash val="solid"/>
              <a:round/>
              <a:headEnd/>
              <a:tailEnd/>
            </a:ln>
            <a:effectLst/>
          </p:spPr>
          <p:txBody>
            <a:bodyPr wrap="none" anchor="ctr"/>
            <a:lstStyle/>
            <a:p>
              <a:endParaRPr lang="zh-CN" altLang="en-US"/>
            </a:p>
          </p:txBody>
        </p:sp>
      </p:grpSp>
      <p:grpSp>
        <p:nvGrpSpPr>
          <p:cNvPr id="3431" name="Group 359"/>
          <p:cNvGrpSpPr>
            <a:grpSpLocks/>
          </p:cNvGrpSpPr>
          <p:nvPr/>
        </p:nvGrpSpPr>
        <p:grpSpPr bwMode="auto">
          <a:xfrm rot="6957218">
            <a:off x="6401594" y="3039269"/>
            <a:ext cx="769937" cy="771525"/>
            <a:chOff x="3312" y="1584"/>
            <a:chExt cx="677" cy="678"/>
          </a:xfrm>
        </p:grpSpPr>
        <p:sp>
          <p:nvSpPr>
            <p:cNvPr id="3400" name="Freeform 328"/>
            <p:cNvSpPr>
              <a:spLocks noEditPoints="1"/>
            </p:cNvSpPr>
            <p:nvPr userDrawn="1"/>
          </p:nvSpPr>
          <p:spPr bwMode="gray">
            <a:xfrm>
              <a:off x="3312" y="1584"/>
              <a:ext cx="677" cy="678"/>
            </a:xfrm>
            <a:custGeom>
              <a:avLst/>
              <a:gdLst/>
              <a:ahLst/>
              <a:cxnLst>
                <a:cxn ang="0">
                  <a:pos x="982" y="24"/>
                </a:cxn>
                <a:cxn ang="0">
                  <a:pos x="644" y="146"/>
                </a:cxn>
                <a:cxn ang="0">
                  <a:pos x="358" y="357"/>
                </a:cxn>
                <a:cxn ang="0">
                  <a:pos x="147" y="643"/>
                </a:cxn>
                <a:cxn ang="0">
                  <a:pos x="24" y="982"/>
                </a:cxn>
                <a:cxn ang="0">
                  <a:pos x="7" y="1352"/>
                </a:cxn>
                <a:cxn ang="0">
                  <a:pos x="95" y="1706"/>
                </a:cxn>
                <a:cxn ang="0">
                  <a:pos x="279" y="2008"/>
                </a:cxn>
                <a:cxn ang="0">
                  <a:pos x="541" y="2248"/>
                </a:cxn>
                <a:cxn ang="0">
                  <a:pos x="862" y="2402"/>
                </a:cxn>
                <a:cxn ang="0">
                  <a:pos x="1229" y="2458"/>
                </a:cxn>
                <a:cxn ang="0">
                  <a:pos x="1594" y="2402"/>
                </a:cxn>
                <a:cxn ang="0">
                  <a:pos x="1913" y="2248"/>
                </a:cxn>
                <a:cxn ang="0">
                  <a:pos x="2175" y="2008"/>
                </a:cxn>
                <a:cxn ang="0">
                  <a:pos x="2358" y="1706"/>
                </a:cxn>
                <a:cxn ang="0">
                  <a:pos x="2445" y="1352"/>
                </a:cxn>
                <a:cxn ang="0">
                  <a:pos x="2430" y="982"/>
                </a:cxn>
                <a:cxn ang="0">
                  <a:pos x="2306" y="643"/>
                </a:cxn>
                <a:cxn ang="0">
                  <a:pos x="2096" y="357"/>
                </a:cxn>
                <a:cxn ang="0">
                  <a:pos x="1814" y="146"/>
                </a:cxn>
                <a:cxn ang="0">
                  <a:pos x="1476" y="24"/>
                </a:cxn>
                <a:cxn ang="0">
                  <a:pos x="1324" y="2263"/>
                </a:cxn>
                <a:cxn ang="0">
                  <a:pos x="1010" y="2215"/>
                </a:cxn>
                <a:cxn ang="0">
                  <a:pos x="736" y="2084"/>
                </a:cxn>
                <a:cxn ang="0">
                  <a:pos x="512" y="1881"/>
                </a:cxn>
                <a:cxn ang="0">
                  <a:pos x="358" y="1626"/>
                </a:cxn>
                <a:cxn ang="0">
                  <a:pos x="279" y="1328"/>
                </a:cxn>
                <a:cxn ang="0">
                  <a:pos x="295" y="1009"/>
                </a:cxn>
                <a:cxn ang="0">
                  <a:pos x="402" y="723"/>
                </a:cxn>
                <a:cxn ang="0">
                  <a:pos x="580" y="481"/>
                </a:cxn>
                <a:cxn ang="0">
                  <a:pos x="823" y="302"/>
                </a:cxn>
                <a:cxn ang="0">
                  <a:pos x="1113" y="195"/>
                </a:cxn>
                <a:cxn ang="0">
                  <a:pos x="1427" y="178"/>
                </a:cxn>
                <a:cxn ang="0">
                  <a:pos x="1726" y="258"/>
                </a:cxn>
                <a:cxn ang="0">
                  <a:pos x="1985" y="413"/>
                </a:cxn>
                <a:cxn ang="0">
                  <a:pos x="2183" y="635"/>
                </a:cxn>
                <a:cxn ang="0">
                  <a:pos x="2313" y="910"/>
                </a:cxn>
                <a:cxn ang="0">
                  <a:pos x="2362" y="1221"/>
                </a:cxn>
                <a:cxn ang="0">
                  <a:pos x="2313" y="1531"/>
                </a:cxn>
                <a:cxn ang="0">
                  <a:pos x="2183" y="1802"/>
                </a:cxn>
                <a:cxn ang="0">
                  <a:pos x="1985" y="2024"/>
                </a:cxn>
                <a:cxn ang="0">
                  <a:pos x="1726" y="2180"/>
                </a:cxn>
                <a:cxn ang="0">
                  <a:pos x="1427" y="2259"/>
                </a:cxn>
              </a:cxnLst>
              <a:rect l="0" t="0" r="r" b="b"/>
              <a:pathLst>
                <a:path w="2453" h="2458">
                  <a:moveTo>
                    <a:pt x="1229" y="0"/>
                  </a:moveTo>
                  <a:lnTo>
                    <a:pt x="1101" y="8"/>
                  </a:lnTo>
                  <a:lnTo>
                    <a:pt x="982" y="24"/>
                  </a:lnTo>
                  <a:lnTo>
                    <a:pt x="862" y="55"/>
                  </a:lnTo>
                  <a:lnTo>
                    <a:pt x="751" y="95"/>
                  </a:lnTo>
                  <a:lnTo>
                    <a:pt x="644" y="146"/>
                  </a:lnTo>
                  <a:lnTo>
                    <a:pt x="541" y="210"/>
                  </a:lnTo>
                  <a:lnTo>
                    <a:pt x="446" y="278"/>
                  </a:lnTo>
                  <a:lnTo>
                    <a:pt x="358" y="357"/>
                  </a:lnTo>
                  <a:lnTo>
                    <a:pt x="279" y="445"/>
                  </a:lnTo>
                  <a:lnTo>
                    <a:pt x="211" y="540"/>
                  </a:lnTo>
                  <a:lnTo>
                    <a:pt x="147" y="643"/>
                  </a:lnTo>
                  <a:lnTo>
                    <a:pt x="95" y="752"/>
                  </a:lnTo>
                  <a:lnTo>
                    <a:pt x="56" y="863"/>
                  </a:lnTo>
                  <a:lnTo>
                    <a:pt x="24" y="982"/>
                  </a:lnTo>
                  <a:lnTo>
                    <a:pt x="7" y="1101"/>
                  </a:lnTo>
                  <a:lnTo>
                    <a:pt x="0" y="1229"/>
                  </a:lnTo>
                  <a:lnTo>
                    <a:pt x="7" y="1352"/>
                  </a:lnTo>
                  <a:lnTo>
                    <a:pt x="24" y="1475"/>
                  </a:lnTo>
                  <a:lnTo>
                    <a:pt x="56" y="1595"/>
                  </a:lnTo>
                  <a:lnTo>
                    <a:pt x="95" y="1706"/>
                  </a:lnTo>
                  <a:lnTo>
                    <a:pt x="147" y="1813"/>
                  </a:lnTo>
                  <a:lnTo>
                    <a:pt x="211" y="1913"/>
                  </a:lnTo>
                  <a:lnTo>
                    <a:pt x="279" y="2008"/>
                  </a:lnTo>
                  <a:lnTo>
                    <a:pt x="358" y="2096"/>
                  </a:lnTo>
                  <a:lnTo>
                    <a:pt x="446" y="2176"/>
                  </a:lnTo>
                  <a:lnTo>
                    <a:pt x="541" y="2248"/>
                  </a:lnTo>
                  <a:lnTo>
                    <a:pt x="644" y="2310"/>
                  </a:lnTo>
                  <a:lnTo>
                    <a:pt x="751" y="2363"/>
                  </a:lnTo>
                  <a:lnTo>
                    <a:pt x="862" y="2402"/>
                  </a:lnTo>
                  <a:lnTo>
                    <a:pt x="982" y="2434"/>
                  </a:lnTo>
                  <a:lnTo>
                    <a:pt x="1101" y="2450"/>
                  </a:lnTo>
                  <a:lnTo>
                    <a:pt x="1229" y="2458"/>
                  </a:lnTo>
                  <a:lnTo>
                    <a:pt x="1352" y="2450"/>
                  </a:lnTo>
                  <a:lnTo>
                    <a:pt x="1476" y="2434"/>
                  </a:lnTo>
                  <a:lnTo>
                    <a:pt x="1594" y="2402"/>
                  </a:lnTo>
                  <a:lnTo>
                    <a:pt x="1705" y="2363"/>
                  </a:lnTo>
                  <a:lnTo>
                    <a:pt x="1814" y="2310"/>
                  </a:lnTo>
                  <a:lnTo>
                    <a:pt x="1913" y="2248"/>
                  </a:lnTo>
                  <a:lnTo>
                    <a:pt x="2008" y="2176"/>
                  </a:lnTo>
                  <a:lnTo>
                    <a:pt x="2096" y="2096"/>
                  </a:lnTo>
                  <a:lnTo>
                    <a:pt x="2175" y="2008"/>
                  </a:lnTo>
                  <a:lnTo>
                    <a:pt x="2243" y="1913"/>
                  </a:lnTo>
                  <a:lnTo>
                    <a:pt x="2306" y="1813"/>
                  </a:lnTo>
                  <a:lnTo>
                    <a:pt x="2358" y="1706"/>
                  </a:lnTo>
                  <a:lnTo>
                    <a:pt x="2397" y="1595"/>
                  </a:lnTo>
                  <a:lnTo>
                    <a:pt x="2430" y="1475"/>
                  </a:lnTo>
                  <a:lnTo>
                    <a:pt x="2445" y="1352"/>
                  </a:lnTo>
                  <a:lnTo>
                    <a:pt x="2453" y="1229"/>
                  </a:lnTo>
                  <a:lnTo>
                    <a:pt x="2445" y="1101"/>
                  </a:lnTo>
                  <a:lnTo>
                    <a:pt x="2430" y="982"/>
                  </a:lnTo>
                  <a:lnTo>
                    <a:pt x="2397" y="863"/>
                  </a:lnTo>
                  <a:lnTo>
                    <a:pt x="2358" y="752"/>
                  </a:lnTo>
                  <a:lnTo>
                    <a:pt x="2306" y="643"/>
                  </a:lnTo>
                  <a:lnTo>
                    <a:pt x="2243" y="540"/>
                  </a:lnTo>
                  <a:lnTo>
                    <a:pt x="2175" y="445"/>
                  </a:lnTo>
                  <a:lnTo>
                    <a:pt x="2096" y="357"/>
                  </a:lnTo>
                  <a:lnTo>
                    <a:pt x="2008" y="278"/>
                  </a:lnTo>
                  <a:lnTo>
                    <a:pt x="1913" y="210"/>
                  </a:lnTo>
                  <a:lnTo>
                    <a:pt x="1814" y="146"/>
                  </a:lnTo>
                  <a:lnTo>
                    <a:pt x="1705" y="95"/>
                  </a:lnTo>
                  <a:lnTo>
                    <a:pt x="1594" y="55"/>
                  </a:lnTo>
                  <a:lnTo>
                    <a:pt x="1476" y="24"/>
                  </a:lnTo>
                  <a:lnTo>
                    <a:pt x="1352" y="8"/>
                  </a:lnTo>
                  <a:lnTo>
                    <a:pt x="1229" y="0"/>
                  </a:lnTo>
                  <a:close/>
                  <a:moveTo>
                    <a:pt x="1324" y="2263"/>
                  </a:moveTo>
                  <a:lnTo>
                    <a:pt x="1217" y="2259"/>
                  </a:lnTo>
                  <a:lnTo>
                    <a:pt x="1113" y="2244"/>
                  </a:lnTo>
                  <a:lnTo>
                    <a:pt x="1010" y="2215"/>
                  </a:lnTo>
                  <a:lnTo>
                    <a:pt x="914" y="2180"/>
                  </a:lnTo>
                  <a:lnTo>
                    <a:pt x="823" y="2136"/>
                  </a:lnTo>
                  <a:lnTo>
                    <a:pt x="736" y="2084"/>
                  </a:lnTo>
                  <a:lnTo>
                    <a:pt x="656" y="2024"/>
                  </a:lnTo>
                  <a:lnTo>
                    <a:pt x="580" y="1957"/>
                  </a:lnTo>
                  <a:lnTo>
                    <a:pt x="512" y="1881"/>
                  </a:lnTo>
                  <a:lnTo>
                    <a:pt x="454" y="1802"/>
                  </a:lnTo>
                  <a:lnTo>
                    <a:pt x="402" y="1718"/>
                  </a:lnTo>
                  <a:lnTo>
                    <a:pt x="358" y="1626"/>
                  </a:lnTo>
                  <a:lnTo>
                    <a:pt x="322" y="1531"/>
                  </a:lnTo>
                  <a:lnTo>
                    <a:pt x="295" y="1432"/>
                  </a:lnTo>
                  <a:lnTo>
                    <a:pt x="279" y="1328"/>
                  </a:lnTo>
                  <a:lnTo>
                    <a:pt x="275" y="1221"/>
                  </a:lnTo>
                  <a:lnTo>
                    <a:pt x="279" y="1114"/>
                  </a:lnTo>
                  <a:lnTo>
                    <a:pt x="295" y="1009"/>
                  </a:lnTo>
                  <a:lnTo>
                    <a:pt x="322" y="910"/>
                  </a:lnTo>
                  <a:lnTo>
                    <a:pt x="358" y="815"/>
                  </a:lnTo>
                  <a:lnTo>
                    <a:pt x="402" y="723"/>
                  </a:lnTo>
                  <a:lnTo>
                    <a:pt x="454" y="635"/>
                  </a:lnTo>
                  <a:lnTo>
                    <a:pt x="512" y="557"/>
                  </a:lnTo>
                  <a:lnTo>
                    <a:pt x="580" y="481"/>
                  </a:lnTo>
                  <a:lnTo>
                    <a:pt x="656" y="413"/>
                  </a:lnTo>
                  <a:lnTo>
                    <a:pt x="736" y="353"/>
                  </a:lnTo>
                  <a:lnTo>
                    <a:pt x="823" y="302"/>
                  </a:lnTo>
                  <a:lnTo>
                    <a:pt x="914" y="258"/>
                  </a:lnTo>
                  <a:lnTo>
                    <a:pt x="1010" y="222"/>
                  </a:lnTo>
                  <a:lnTo>
                    <a:pt x="1113" y="195"/>
                  </a:lnTo>
                  <a:lnTo>
                    <a:pt x="1217" y="178"/>
                  </a:lnTo>
                  <a:lnTo>
                    <a:pt x="1324" y="174"/>
                  </a:lnTo>
                  <a:lnTo>
                    <a:pt x="1427" y="178"/>
                  </a:lnTo>
                  <a:lnTo>
                    <a:pt x="1530" y="195"/>
                  </a:lnTo>
                  <a:lnTo>
                    <a:pt x="1630" y="222"/>
                  </a:lnTo>
                  <a:lnTo>
                    <a:pt x="1726" y="258"/>
                  </a:lnTo>
                  <a:lnTo>
                    <a:pt x="1818" y="302"/>
                  </a:lnTo>
                  <a:lnTo>
                    <a:pt x="1901" y="353"/>
                  </a:lnTo>
                  <a:lnTo>
                    <a:pt x="1985" y="413"/>
                  </a:lnTo>
                  <a:lnTo>
                    <a:pt x="2055" y="481"/>
                  </a:lnTo>
                  <a:lnTo>
                    <a:pt x="2123" y="557"/>
                  </a:lnTo>
                  <a:lnTo>
                    <a:pt x="2183" y="635"/>
                  </a:lnTo>
                  <a:lnTo>
                    <a:pt x="2235" y="723"/>
                  </a:lnTo>
                  <a:lnTo>
                    <a:pt x="2278" y="815"/>
                  </a:lnTo>
                  <a:lnTo>
                    <a:pt x="2313" y="910"/>
                  </a:lnTo>
                  <a:lnTo>
                    <a:pt x="2342" y="1009"/>
                  </a:lnTo>
                  <a:lnTo>
                    <a:pt x="2358" y="1114"/>
                  </a:lnTo>
                  <a:lnTo>
                    <a:pt x="2362" y="1221"/>
                  </a:lnTo>
                  <a:lnTo>
                    <a:pt x="2358" y="1328"/>
                  </a:lnTo>
                  <a:lnTo>
                    <a:pt x="2342" y="1432"/>
                  </a:lnTo>
                  <a:lnTo>
                    <a:pt x="2313" y="1531"/>
                  </a:lnTo>
                  <a:lnTo>
                    <a:pt x="2278" y="1626"/>
                  </a:lnTo>
                  <a:lnTo>
                    <a:pt x="2235" y="1718"/>
                  </a:lnTo>
                  <a:lnTo>
                    <a:pt x="2183" y="1802"/>
                  </a:lnTo>
                  <a:lnTo>
                    <a:pt x="2123" y="1881"/>
                  </a:lnTo>
                  <a:lnTo>
                    <a:pt x="2055" y="1957"/>
                  </a:lnTo>
                  <a:lnTo>
                    <a:pt x="1985" y="2024"/>
                  </a:lnTo>
                  <a:lnTo>
                    <a:pt x="1901" y="2084"/>
                  </a:lnTo>
                  <a:lnTo>
                    <a:pt x="1818" y="2136"/>
                  </a:lnTo>
                  <a:lnTo>
                    <a:pt x="1726" y="2180"/>
                  </a:lnTo>
                  <a:lnTo>
                    <a:pt x="1630" y="2215"/>
                  </a:lnTo>
                  <a:lnTo>
                    <a:pt x="1530" y="2244"/>
                  </a:lnTo>
                  <a:lnTo>
                    <a:pt x="1427" y="2259"/>
                  </a:lnTo>
                  <a:lnTo>
                    <a:pt x="1324" y="2263"/>
                  </a:lnTo>
                  <a:close/>
                </a:path>
              </a:pathLst>
            </a:custGeom>
            <a:solidFill>
              <a:srgbClr val="FFFFFF">
                <a:alpha val="50000"/>
              </a:srgbClr>
            </a:solidFill>
            <a:ln w="9525">
              <a:noFill/>
              <a:round/>
              <a:headEnd/>
              <a:tailEnd/>
            </a:ln>
          </p:spPr>
          <p:txBody>
            <a:bodyPr/>
            <a:lstStyle/>
            <a:p>
              <a:endParaRPr lang="zh-CN" altLang="en-US"/>
            </a:p>
          </p:txBody>
        </p:sp>
        <p:sp>
          <p:nvSpPr>
            <p:cNvPr id="3409" name="Freeform 337"/>
            <p:cNvSpPr>
              <a:spLocks/>
            </p:cNvSpPr>
            <p:nvPr userDrawn="1"/>
          </p:nvSpPr>
          <p:spPr bwMode="gray">
            <a:xfrm rot="4749582">
              <a:off x="3268" y="1799"/>
              <a:ext cx="547" cy="216"/>
            </a:xfrm>
            <a:custGeom>
              <a:avLst/>
              <a:gdLst/>
              <a:ahLst/>
              <a:cxnLst>
                <a:cxn ang="0">
                  <a:pos x="0" y="176"/>
                </a:cxn>
                <a:cxn ang="0">
                  <a:pos x="1604" y="344"/>
                </a:cxn>
                <a:cxn ang="0">
                  <a:pos x="760" y="72"/>
                </a:cxn>
                <a:cxn ang="0">
                  <a:pos x="0" y="176"/>
                </a:cxn>
              </a:cxnLst>
              <a:rect l="0" t="0" r="r" b="b"/>
              <a:pathLst>
                <a:path w="1731" h="344">
                  <a:moveTo>
                    <a:pt x="0" y="176"/>
                  </a:moveTo>
                  <a:cubicBezTo>
                    <a:pt x="856" y="0"/>
                    <a:pt x="1604" y="344"/>
                    <a:pt x="1604" y="344"/>
                  </a:cubicBezTo>
                  <a:cubicBezTo>
                    <a:pt x="1731" y="327"/>
                    <a:pt x="1056" y="80"/>
                    <a:pt x="760" y="72"/>
                  </a:cubicBezTo>
                  <a:cubicBezTo>
                    <a:pt x="464" y="64"/>
                    <a:pt x="244" y="60"/>
                    <a:pt x="0" y="176"/>
                  </a:cubicBezTo>
                  <a:close/>
                </a:path>
              </a:pathLst>
            </a:custGeom>
            <a:solidFill>
              <a:srgbClr val="FFFFFF">
                <a:alpha val="50000"/>
              </a:srgbClr>
            </a:solidFill>
            <a:ln w="9525">
              <a:noFill/>
              <a:round/>
              <a:headEnd/>
              <a:tailEnd/>
            </a:ln>
            <a:effectLst/>
          </p:spPr>
          <p:txBody>
            <a:bodyPr/>
            <a:lstStyle/>
            <a:p>
              <a:endParaRPr lang="zh-CN" altLang="en-US"/>
            </a:p>
          </p:txBody>
        </p:sp>
        <p:sp>
          <p:nvSpPr>
            <p:cNvPr id="3417" name="Freeform 345"/>
            <p:cNvSpPr>
              <a:spLocks/>
            </p:cNvSpPr>
            <p:nvPr userDrawn="1"/>
          </p:nvSpPr>
          <p:spPr bwMode="gray">
            <a:xfrm rot="16850418" flipH="1">
              <a:off x="3522" y="1837"/>
              <a:ext cx="547" cy="210"/>
            </a:xfrm>
            <a:custGeom>
              <a:avLst/>
              <a:gdLst/>
              <a:ahLst/>
              <a:cxnLst>
                <a:cxn ang="0">
                  <a:pos x="0" y="176"/>
                </a:cxn>
                <a:cxn ang="0">
                  <a:pos x="1604" y="344"/>
                </a:cxn>
                <a:cxn ang="0">
                  <a:pos x="760" y="72"/>
                </a:cxn>
                <a:cxn ang="0">
                  <a:pos x="0" y="176"/>
                </a:cxn>
              </a:cxnLst>
              <a:rect l="0" t="0" r="r" b="b"/>
              <a:pathLst>
                <a:path w="1731" h="344">
                  <a:moveTo>
                    <a:pt x="0" y="176"/>
                  </a:moveTo>
                  <a:cubicBezTo>
                    <a:pt x="856" y="0"/>
                    <a:pt x="1604" y="344"/>
                    <a:pt x="1604" y="344"/>
                  </a:cubicBezTo>
                  <a:cubicBezTo>
                    <a:pt x="1731" y="327"/>
                    <a:pt x="1056" y="80"/>
                    <a:pt x="760" y="72"/>
                  </a:cubicBezTo>
                  <a:cubicBezTo>
                    <a:pt x="464" y="64"/>
                    <a:pt x="244" y="60"/>
                    <a:pt x="0" y="176"/>
                  </a:cubicBezTo>
                  <a:close/>
                </a:path>
              </a:pathLst>
            </a:custGeom>
            <a:solidFill>
              <a:srgbClr val="FFFFFF">
                <a:alpha val="50000"/>
              </a:srgbClr>
            </a:solidFill>
            <a:ln w="9525">
              <a:noFill/>
              <a:round/>
              <a:headEnd/>
              <a:tailEnd/>
            </a:ln>
            <a:effectLst/>
          </p:spPr>
          <p:txBody>
            <a:bodyPr/>
            <a:lstStyle/>
            <a:p>
              <a:endParaRPr lang="zh-CN" altLang="en-US"/>
            </a:p>
          </p:txBody>
        </p:sp>
        <p:sp>
          <p:nvSpPr>
            <p:cNvPr id="3419" name="Freeform 347"/>
            <p:cNvSpPr>
              <a:spLocks/>
            </p:cNvSpPr>
            <p:nvPr userDrawn="1"/>
          </p:nvSpPr>
          <p:spPr bwMode="gray">
            <a:xfrm>
              <a:off x="3705" y="1791"/>
              <a:ext cx="133" cy="34"/>
            </a:xfrm>
            <a:custGeom>
              <a:avLst/>
              <a:gdLst/>
              <a:ahLst/>
              <a:cxnLst>
                <a:cxn ang="0">
                  <a:pos x="0" y="32"/>
                </a:cxn>
                <a:cxn ang="0">
                  <a:pos x="122" y="30"/>
                </a:cxn>
                <a:cxn ang="0">
                  <a:pos x="68" y="8"/>
                </a:cxn>
                <a:cxn ang="0">
                  <a:pos x="0" y="32"/>
                </a:cxn>
              </a:cxnLst>
              <a:rect l="0" t="0" r="r" b="b"/>
              <a:pathLst>
                <a:path w="133" h="34">
                  <a:moveTo>
                    <a:pt x="0" y="32"/>
                  </a:moveTo>
                  <a:cubicBezTo>
                    <a:pt x="112" y="0"/>
                    <a:pt x="107" y="34"/>
                    <a:pt x="122" y="30"/>
                  </a:cubicBezTo>
                  <a:cubicBezTo>
                    <a:pt x="133" y="26"/>
                    <a:pt x="88" y="8"/>
                    <a:pt x="68" y="8"/>
                  </a:cubicBezTo>
                  <a:cubicBezTo>
                    <a:pt x="41" y="6"/>
                    <a:pt x="33" y="16"/>
                    <a:pt x="0" y="32"/>
                  </a:cubicBezTo>
                  <a:close/>
                </a:path>
              </a:pathLst>
            </a:custGeom>
            <a:solidFill>
              <a:srgbClr val="FFFFFF">
                <a:alpha val="50000"/>
              </a:srgbClr>
            </a:solidFill>
            <a:ln w="9525">
              <a:noFill/>
              <a:round/>
              <a:headEnd/>
              <a:tailEnd/>
            </a:ln>
            <a:effectLst/>
          </p:spPr>
          <p:txBody>
            <a:bodyPr/>
            <a:lstStyle/>
            <a:p>
              <a:endParaRPr lang="zh-CN" altLang="en-US"/>
            </a:p>
          </p:txBody>
        </p:sp>
        <p:sp>
          <p:nvSpPr>
            <p:cNvPr id="3420" name="Freeform 348"/>
            <p:cNvSpPr>
              <a:spLocks/>
            </p:cNvSpPr>
            <p:nvPr userDrawn="1"/>
          </p:nvSpPr>
          <p:spPr bwMode="gray">
            <a:xfrm>
              <a:off x="3726" y="1738"/>
              <a:ext cx="133" cy="34"/>
            </a:xfrm>
            <a:custGeom>
              <a:avLst/>
              <a:gdLst/>
              <a:ahLst/>
              <a:cxnLst>
                <a:cxn ang="0">
                  <a:pos x="0" y="32"/>
                </a:cxn>
                <a:cxn ang="0">
                  <a:pos x="122" y="30"/>
                </a:cxn>
                <a:cxn ang="0">
                  <a:pos x="68" y="8"/>
                </a:cxn>
                <a:cxn ang="0">
                  <a:pos x="0" y="32"/>
                </a:cxn>
              </a:cxnLst>
              <a:rect l="0" t="0" r="r" b="b"/>
              <a:pathLst>
                <a:path w="133" h="34">
                  <a:moveTo>
                    <a:pt x="0" y="32"/>
                  </a:moveTo>
                  <a:cubicBezTo>
                    <a:pt x="112" y="0"/>
                    <a:pt x="107" y="34"/>
                    <a:pt x="122" y="30"/>
                  </a:cubicBezTo>
                  <a:cubicBezTo>
                    <a:pt x="133" y="26"/>
                    <a:pt x="88" y="8"/>
                    <a:pt x="68" y="8"/>
                  </a:cubicBezTo>
                  <a:cubicBezTo>
                    <a:pt x="41" y="6"/>
                    <a:pt x="33" y="16"/>
                    <a:pt x="0" y="32"/>
                  </a:cubicBezTo>
                  <a:close/>
                </a:path>
              </a:pathLst>
            </a:custGeom>
            <a:solidFill>
              <a:srgbClr val="FFFFFF">
                <a:alpha val="50000"/>
              </a:srgbClr>
            </a:solidFill>
            <a:ln w="9525">
              <a:noFill/>
              <a:round/>
              <a:headEnd/>
              <a:tailEnd/>
            </a:ln>
            <a:effectLst/>
          </p:spPr>
          <p:txBody>
            <a:bodyPr/>
            <a:lstStyle/>
            <a:p>
              <a:endParaRPr lang="zh-CN" altLang="en-US"/>
            </a:p>
          </p:txBody>
        </p:sp>
        <p:sp>
          <p:nvSpPr>
            <p:cNvPr id="3421" name="Freeform 349"/>
            <p:cNvSpPr>
              <a:spLocks/>
            </p:cNvSpPr>
            <p:nvPr userDrawn="1"/>
          </p:nvSpPr>
          <p:spPr bwMode="gray">
            <a:xfrm>
              <a:off x="3703" y="1849"/>
              <a:ext cx="133" cy="34"/>
            </a:xfrm>
            <a:custGeom>
              <a:avLst/>
              <a:gdLst/>
              <a:ahLst/>
              <a:cxnLst>
                <a:cxn ang="0">
                  <a:pos x="0" y="32"/>
                </a:cxn>
                <a:cxn ang="0">
                  <a:pos x="122" y="30"/>
                </a:cxn>
                <a:cxn ang="0">
                  <a:pos x="68" y="8"/>
                </a:cxn>
                <a:cxn ang="0">
                  <a:pos x="0" y="32"/>
                </a:cxn>
              </a:cxnLst>
              <a:rect l="0" t="0" r="r" b="b"/>
              <a:pathLst>
                <a:path w="133" h="34">
                  <a:moveTo>
                    <a:pt x="0" y="32"/>
                  </a:moveTo>
                  <a:cubicBezTo>
                    <a:pt x="112" y="0"/>
                    <a:pt x="107" y="34"/>
                    <a:pt x="122" y="30"/>
                  </a:cubicBezTo>
                  <a:cubicBezTo>
                    <a:pt x="133" y="26"/>
                    <a:pt x="88" y="8"/>
                    <a:pt x="68" y="8"/>
                  </a:cubicBezTo>
                  <a:cubicBezTo>
                    <a:pt x="41" y="6"/>
                    <a:pt x="33" y="16"/>
                    <a:pt x="0" y="32"/>
                  </a:cubicBezTo>
                  <a:close/>
                </a:path>
              </a:pathLst>
            </a:custGeom>
            <a:solidFill>
              <a:srgbClr val="FFFFFF">
                <a:alpha val="50000"/>
              </a:srgbClr>
            </a:solidFill>
            <a:ln w="9525">
              <a:noFill/>
              <a:round/>
              <a:headEnd/>
              <a:tailEnd/>
            </a:ln>
            <a:effectLst/>
          </p:spPr>
          <p:txBody>
            <a:bodyPr/>
            <a:lstStyle/>
            <a:p>
              <a:endParaRPr lang="zh-CN" altLang="en-US"/>
            </a:p>
          </p:txBody>
        </p:sp>
        <p:sp>
          <p:nvSpPr>
            <p:cNvPr id="3422" name="Freeform 350"/>
            <p:cNvSpPr>
              <a:spLocks/>
            </p:cNvSpPr>
            <p:nvPr userDrawn="1"/>
          </p:nvSpPr>
          <p:spPr bwMode="gray">
            <a:xfrm>
              <a:off x="3703" y="1894"/>
              <a:ext cx="133" cy="34"/>
            </a:xfrm>
            <a:custGeom>
              <a:avLst/>
              <a:gdLst/>
              <a:ahLst/>
              <a:cxnLst>
                <a:cxn ang="0">
                  <a:pos x="0" y="32"/>
                </a:cxn>
                <a:cxn ang="0">
                  <a:pos x="122" y="30"/>
                </a:cxn>
                <a:cxn ang="0">
                  <a:pos x="68" y="8"/>
                </a:cxn>
                <a:cxn ang="0">
                  <a:pos x="0" y="32"/>
                </a:cxn>
              </a:cxnLst>
              <a:rect l="0" t="0" r="r" b="b"/>
              <a:pathLst>
                <a:path w="133" h="34">
                  <a:moveTo>
                    <a:pt x="0" y="32"/>
                  </a:moveTo>
                  <a:cubicBezTo>
                    <a:pt x="112" y="0"/>
                    <a:pt x="107" y="34"/>
                    <a:pt x="122" y="30"/>
                  </a:cubicBezTo>
                  <a:cubicBezTo>
                    <a:pt x="133" y="26"/>
                    <a:pt x="88" y="8"/>
                    <a:pt x="68" y="8"/>
                  </a:cubicBezTo>
                  <a:cubicBezTo>
                    <a:pt x="41" y="6"/>
                    <a:pt x="33" y="16"/>
                    <a:pt x="0" y="32"/>
                  </a:cubicBezTo>
                  <a:close/>
                </a:path>
              </a:pathLst>
            </a:custGeom>
            <a:solidFill>
              <a:srgbClr val="FFFFFF">
                <a:alpha val="50000"/>
              </a:srgbClr>
            </a:solidFill>
            <a:ln w="9525">
              <a:noFill/>
              <a:round/>
              <a:headEnd/>
              <a:tailEnd/>
            </a:ln>
            <a:effectLst/>
          </p:spPr>
          <p:txBody>
            <a:bodyPr/>
            <a:lstStyle/>
            <a:p>
              <a:endParaRPr lang="zh-CN" altLang="en-US"/>
            </a:p>
          </p:txBody>
        </p:sp>
        <p:sp>
          <p:nvSpPr>
            <p:cNvPr id="3423" name="Freeform 351"/>
            <p:cNvSpPr>
              <a:spLocks/>
            </p:cNvSpPr>
            <p:nvPr userDrawn="1"/>
          </p:nvSpPr>
          <p:spPr bwMode="gray">
            <a:xfrm>
              <a:off x="3703" y="1941"/>
              <a:ext cx="133" cy="34"/>
            </a:xfrm>
            <a:custGeom>
              <a:avLst/>
              <a:gdLst/>
              <a:ahLst/>
              <a:cxnLst>
                <a:cxn ang="0">
                  <a:pos x="0" y="32"/>
                </a:cxn>
                <a:cxn ang="0">
                  <a:pos x="122" y="30"/>
                </a:cxn>
                <a:cxn ang="0">
                  <a:pos x="68" y="8"/>
                </a:cxn>
                <a:cxn ang="0">
                  <a:pos x="0" y="32"/>
                </a:cxn>
              </a:cxnLst>
              <a:rect l="0" t="0" r="r" b="b"/>
              <a:pathLst>
                <a:path w="133" h="34">
                  <a:moveTo>
                    <a:pt x="0" y="32"/>
                  </a:moveTo>
                  <a:cubicBezTo>
                    <a:pt x="112" y="0"/>
                    <a:pt x="107" y="34"/>
                    <a:pt x="122" y="30"/>
                  </a:cubicBezTo>
                  <a:cubicBezTo>
                    <a:pt x="133" y="26"/>
                    <a:pt x="88" y="8"/>
                    <a:pt x="68" y="8"/>
                  </a:cubicBezTo>
                  <a:cubicBezTo>
                    <a:pt x="41" y="6"/>
                    <a:pt x="33" y="16"/>
                    <a:pt x="0" y="32"/>
                  </a:cubicBezTo>
                  <a:close/>
                </a:path>
              </a:pathLst>
            </a:custGeom>
            <a:solidFill>
              <a:srgbClr val="FFFFFF">
                <a:alpha val="50000"/>
              </a:srgbClr>
            </a:solidFill>
            <a:ln w="9525">
              <a:noFill/>
              <a:round/>
              <a:headEnd/>
              <a:tailEnd/>
            </a:ln>
            <a:effectLst/>
          </p:spPr>
          <p:txBody>
            <a:bodyPr/>
            <a:lstStyle/>
            <a:p>
              <a:endParaRPr lang="zh-CN" altLang="en-US"/>
            </a:p>
          </p:txBody>
        </p:sp>
        <p:sp>
          <p:nvSpPr>
            <p:cNvPr id="3424" name="Freeform 352"/>
            <p:cNvSpPr>
              <a:spLocks/>
            </p:cNvSpPr>
            <p:nvPr userDrawn="1"/>
          </p:nvSpPr>
          <p:spPr bwMode="gray">
            <a:xfrm>
              <a:off x="3710" y="1987"/>
              <a:ext cx="133" cy="34"/>
            </a:xfrm>
            <a:custGeom>
              <a:avLst/>
              <a:gdLst/>
              <a:ahLst/>
              <a:cxnLst>
                <a:cxn ang="0">
                  <a:pos x="0" y="32"/>
                </a:cxn>
                <a:cxn ang="0">
                  <a:pos x="122" y="30"/>
                </a:cxn>
                <a:cxn ang="0">
                  <a:pos x="68" y="8"/>
                </a:cxn>
                <a:cxn ang="0">
                  <a:pos x="0" y="32"/>
                </a:cxn>
              </a:cxnLst>
              <a:rect l="0" t="0" r="r" b="b"/>
              <a:pathLst>
                <a:path w="133" h="34">
                  <a:moveTo>
                    <a:pt x="0" y="32"/>
                  </a:moveTo>
                  <a:cubicBezTo>
                    <a:pt x="112" y="0"/>
                    <a:pt x="107" y="34"/>
                    <a:pt x="122" y="30"/>
                  </a:cubicBezTo>
                  <a:cubicBezTo>
                    <a:pt x="133" y="26"/>
                    <a:pt x="88" y="8"/>
                    <a:pt x="68" y="8"/>
                  </a:cubicBezTo>
                  <a:cubicBezTo>
                    <a:pt x="41" y="6"/>
                    <a:pt x="33" y="16"/>
                    <a:pt x="0" y="32"/>
                  </a:cubicBezTo>
                  <a:close/>
                </a:path>
              </a:pathLst>
            </a:custGeom>
            <a:solidFill>
              <a:srgbClr val="FFFFFF">
                <a:alpha val="50000"/>
              </a:srgbClr>
            </a:solidFill>
            <a:ln w="9525">
              <a:noFill/>
              <a:round/>
              <a:headEnd/>
              <a:tailEnd/>
            </a:ln>
            <a:effectLst/>
          </p:spPr>
          <p:txBody>
            <a:bodyPr/>
            <a:lstStyle/>
            <a:p>
              <a:endParaRPr lang="zh-CN" altLang="en-US"/>
            </a:p>
          </p:txBody>
        </p:sp>
        <p:sp>
          <p:nvSpPr>
            <p:cNvPr id="3425" name="Freeform 353"/>
            <p:cNvSpPr>
              <a:spLocks/>
            </p:cNvSpPr>
            <p:nvPr userDrawn="1"/>
          </p:nvSpPr>
          <p:spPr bwMode="gray">
            <a:xfrm>
              <a:off x="3506" y="1834"/>
              <a:ext cx="133" cy="34"/>
            </a:xfrm>
            <a:custGeom>
              <a:avLst/>
              <a:gdLst/>
              <a:ahLst/>
              <a:cxnLst>
                <a:cxn ang="0">
                  <a:pos x="0" y="32"/>
                </a:cxn>
                <a:cxn ang="0">
                  <a:pos x="122" y="30"/>
                </a:cxn>
                <a:cxn ang="0">
                  <a:pos x="68" y="8"/>
                </a:cxn>
                <a:cxn ang="0">
                  <a:pos x="0" y="32"/>
                </a:cxn>
              </a:cxnLst>
              <a:rect l="0" t="0" r="r" b="b"/>
              <a:pathLst>
                <a:path w="133" h="34">
                  <a:moveTo>
                    <a:pt x="0" y="32"/>
                  </a:moveTo>
                  <a:cubicBezTo>
                    <a:pt x="112" y="0"/>
                    <a:pt x="107" y="34"/>
                    <a:pt x="122" y="30"/>
                  </a:cubicBezTo>
                  <a:cubicBezTo>
                    <a:pt x="133" y="26"/>
                    <a:pt x="88" y="8"/>
                    <a:pt x="68" y="8"/>
                  </a:cubicBezTo>
                  <a:cubicBezTo>
                    <a:pt x="41" y="6"/>
                    <a:pt x="33" y="16"/>
                    <a:pt x="0" y="32"/>
                  </a:cubicBezTo>
                  <a:close/>
                </a:path>
              </a:pathLst>
            </a:custGeom>
            <a:solidFill>
              <a:srgbClr val="FFFFFF">
                <a:alpha val="50000"/>
              </a:srgbClr>
            </a:solidFill>
            <a:ln w="9525">
              <a:noFill/>
              <a:round/>
              <a:headEnd/>
              <a:tailEnd/>
            </a:ln>
            <a:effectLst/>
          </p:spPr>
          <p:txBody>
            <a:bodyPr/>
            <a:lstStyle/>
            <a:p>
              <a:endParaRPr lang="zh-CN" altLang="en-US"/>
            </a:p>
          </p:txBody>
        </p:sp>
        <p:sp>
          <p:nvSpPr>
            <p:cNvPr id="3426" name="Freeform 354"/>
            <p:cNvSpPr>
              <a:spLocks/>
            </p:cNvSpPr>
            <p:nvPr userDrawn="1"/>
          </p:nvSpPr>
          <p:spPr bwMode="gray">
            <a:xfrm>
              <a:off x="3504" y="1776"/>
              <a:ext cx="133" cy="34"/>
            </a:xfrm>
            <a:custGeom>
              <a:avLst/>
              <a:gdLst/>
              <a:ahLst/>
              <a:cxnLst>
                <a:cxn ang="0">
                  <a:pos x="0" y="32"/>
                </a:cxn>
                <a:cxn ang="0">
                  <a:pos x="122" y="30"/>
                </a:cxn>
                <a:cxn ang="0">
                  <a:pos x="68" y="8"/>
                </a:cxn>
                <a:cxn ang="0">
                  <a:pos x="0" y="32"/>
                </a:cxn>
              </a:cxnLst>
              <a:rect l="0" t="0" r="r" b="b"/>
              <a:pathLst>
                <a:path w="133" h="34">
                  <a:moveTo>
                    <a:pt x="0" y="32"/>
                  </a:moveTo>
                  <a:cubicBezTo>
                    <a:pt x="112" y="0"/>
                    <a:pt x="107" y="34"/>
                    <a:pt x="122" y="30"/>
                  </a:cubicBezTo>
                  <a:cubicBezTo>
                    <a:pt x="133" y="26"/>
                    <a:pt x="88" y="8"/>
                    <a:pt x="68" y="8"/>
                  </a:cubicBezTo>
                  <a:cubicBezTo>
                    <a:pt x="41" y="6"/>
                    <a:pt x="33" y="16"/>
                    <a:pt x="0" y="32"/>
                  </a:cubicBezTo>
                  <a:close/>
                </a:path>
              </a:pathLst>
            </a:custGeom>
            <a:solidFill>
              <a:srgbClr val="FFFFFF">
                <a:alpha val="50000"/>
              </a:srgbClr>
            </a:solidFill>
            <a:ln w="9525">
              <a:noFill/>
              <a:round/>
              <a:headEnd/>
              <a:tailEnd/>
            </a:ln>
            <a:effectLst/>
          </p:spPr>
          <p:txBody>
            <a:bodyPr/>
            <a:lstStyle/>
            <a:p>
              <a:endParaRPr lang="zh-CN" altLang="en-US"/>
            </a:p>
          </p:txBody>
        </p:sp>
        <p:sp>
          <p:nvSpPr>
            <p:cNvPr id="3427" name="Freeform 355"/>
            <p:cNvSpPr>
              <a:spLocks/>
            </p:cNvSpPr>
            <p:nvPr userDrawn="1"/>
          </p:nvSpPr>
          <p:spPr bwMode="gray">
            <a:xfrm>
              <a:off x="3504" y="1892"/>
              <a:ext cx="133" cy="34"/>
            </a:xfrm>
            <a:custGeom>
              <a:avLst/>
              <a:gdLst/>
              <a:ahLst/>
              <a:cxnLst>
                <a:cxn ang="0">
                  <a:pos x="0" y="32"/>
                </a:cxn>
                <a:cxn ang="0">
                  <a:pos x="122" y="30"/>
                </a:cxn>
                <a:cxn ang="0">
                  <a:pos x="68" y="8"/>
                </a:cxn>
                <a:cxn ang="0">
                  <a:pos x="0" y="32"/>
                </a:cxn>
              </a:cxnLst>
              <a:rect l="0" t="0" r="r" b="b"/>
              <a:pathLst>
                <a:path w="133" h="34">
                  <a:moveTo>
                    <a:pt x="0" y="32"/>
                  </a:moveTo>
                  <a:cubicBezTo>
                    <a:pt x="112" y="0"/>
                    <a:pt x="107" y="34"/>
                    <a:pt x="122" y="30"/>
                  </a:cubicBezTo>
                  <a:cubicBezTo>
                    <a:pt x="133" y="26"/>
                    <a:pt x="88" y="8"/>
                    <a:pt x="68" y="8"/>
                  </a:cubicBezTo>
                  <a:cubicBezTo>
                    <a:pt x="41" y="6"/>
                    <a:pt x="33" y="16"/>
                    <a:pt x="0" y="32"/>
                  </a:cubicBezTo>
                  <a:close/>
                </a:path>
              </a:pathLst>
            </a:custGeom>
            <a:solidFill>
              <a:srgbClr val="FFFFFF">
                <a:alpha val="50000"/>
              </a:srgbClr>
            </a:solidFill>
            <a:ln w="9525">
              <a:noFill/>
              <a:round/>
              <a:headEnd/>
              <a:tailEnd/>
            </a:ln>
            <a:effectLst/>
          </p:spPr>
          <p:txBody>
            <a:bodyPr/>
            <a:lstStyle/>
            <a:p>
              <a:endParaRPr lang="zh-CN" altLang="en-US"/>
            </a:p>
          </p:txBody>
        </p:sp>
        <p:sp>
          <p:nvSpPr>
            <p:cNvPr id="3428" name="Freeform 356"/>
            <p:cNvSpPr>
              <a:spLocks/>
            </p:cNvSpPr>
            <p:nvPr userDrawn="1"/>
          </p:nvSpPr>
          <p:spPr bwMode="gray">
            <a:xfrm>
              <a:off x="3504" y="1937"/>
              <a:ext cx="133" cy="34"/>
            </a:xfrm>
            <a:custGeom>
              <a:avLst/>
              <a:gdLst/>
              <a:ahLst/>
              <a:cxnLst>
                <a:cxn ang="0">
                  <a:pos x="0" y="32"/>
                </a:cxn>
                <a:cxn ang="0">
                  <a:pos x="122" y="30"/>
                </a:cxn>
                <a:cxn ang="0">
                  <a:pos x="68" y="8"/>
                </a:cxn>
                <a:cxn ang="0">
                  <a:pos x="0" y="32"/>
                </a:cxn>
              </a:cxnLst>
              <a:rect l="0" t="0" r="r" b="b"/>
              <a:pathLst>
                <a:path w="133" h="34">
                  <a:moveTo>
                    <a:pt x="0" y="32"/>
                  </a:moveTo>
                  <a:cubicBezTo>
                    <a:pt x="112" y="0"/>
                    <a:pt x="107" y="34"/>
                    <a:pt x="122" y="30"/>
                  </a:cubicBezTo>
                  <a:cubicBezTo>
                    <a:pt x="133" y="26"/>
                    <a:pt x="88" y="8"/>
                    <a:pt x="68" y="8"/>
                  </a:cubicBezTo>
                  <a:cubicBezTo>
                    <a:pt x="41" y="6"/>
                    <a:pt x="33" y="16"/>
                    <a:pt x="0" y="32"/>
                  </a:cubicBezTo>
                  <a:close/>
                </a:path>
              </a:pathLst>
            </a:custGeom>
            <a:solidFill>
              <a:srgbClr val="FFFFFF">
                <a:alpha val="50000"/>
              </a:srgbClr>
            </a:solidFill>
            <a:ln w="9525">
              <a:noFill/>
              <a:round/>
              <a:headEnd/>
              <a:tailEnd/>
            </a:ln>
            <a:effectLst/>
          </p:spPr>
          <p:txBody>
            <a:bodyPr/>
            <a:lstStyle/>
            <a:p>
              <a:endParaRPr lang="zh-CN" altLang="en-US"/>
            </a:p>
          </p:txBody>
        </p:sp>
        <p:sp>
          <p:nvSpPr>
            <p:cNvPr id="3429" name="Freeform 357"/>
            <p:cNvSpPr>
              <a:spLocks/>
            </p:cNvSpPr>
            <p:nvPr userDrawn="1"/>
          </p:nvSpPr>
          <p:spPr bwMode="gray">
            <a:xfrm>
              <a:off x="3490" y="1998"/>
              <a:ext cx="133" cy="34"/>
            </a:xfrm>
            <a:custGeom>
              <a:avLst/>
              <a:gdLst/>
              <a:ahLst/>
              <a:cxnLst>
                <a:cxn ang="0">
                  <a:pos x="0" y="32"/>
                </a:cxn>
                <a:cxn ang="0">
                  <a:pos x="122" y="30"/>
                </a:cxn>
                <a:cxn ang="0">
                  <a:pos x="68" y="8"/>
                </a:cxn>
                <a:cxn ang="0">
                  <a:pos x="0" y="32"/>
                </a:cxn>
              </a:cxnLst>
              <a:rect l="0" t="0" r="r" b="b"/>
              <a:pathLst>
                <a:path w="133" h="34">
                  <a:moveTo>
                    <a:pt x="0" y="32"/>
                  </a:moveTo>
                  <a:cubicBezTo>
                    <a:pt x="112" y="0"/>
                    <a:pt x="107" y="34"/>
                    <a:pt x="122" y="30"/>
                  </a:cubicBezTo>
                  <a:cubicBezTo>
                    <a:pt x="133" y="26"/>
                    <a:pt x="88" y="8"/>
                    <a:pt x="68" y="8"/>
                  </a:cubicBezTo>
                  <a:cubicBezTo>
                    <a:pt x="41" y="6"/>
                    <a:pt x="33" y="16"/>
                    <a:pt x="0" y="32"/>
                  </a:cubicBezTo>
                  <a:close/>
                </a:path>
              </a:pathLst>
            </a:custGeom>
            <a:solidFill>
              <a:srgbClr val="FFFFFF">
                <a:alpha val="50000"/>
              </a:srgbClr>
            </a:solidFill>
            <a:ln w="9525">
              <a:noFill/>
              <a:round/>
              <a:headEnd/>
              <a:tailEnd/>
            </a:ln>
            <a:effectLst/>
          </p:spPr>
          <p:txBody>
            <a:bodyPr/>
            <a:lstStyle/>
            <a:p>
              <a:endParaRPr lang="zh-CN" altLang="en-US"/>
            </a:p>
          </p:txBody>
        </p:sp>
        <p:sp>
          <p:nvSpPr>
            <p:cNvPr id="3430" name="Freeform 358"/>
            <p:cNvSpPr>
              <a:spLocks/>
            </p:cNvSpPr>
            <p:nvPr userDrawn="1"/>
          </p:nvSpPr>
          <p:spPr bwMode="gray">
            <a:xfrm>
              <a:off x="3478" y="2043"/>
              <a:ext cx="133" cy="34"/>
            </a:xfrm>
            <a:custGeom>
              <a:avLst/>
              <a:gdLst/>
              <a:ahLst/>
              <a:cxnLst>
                <a:cxn ang="0">
                  <a:pos x="0" y="32"/>
                </a:cxn>
                <a:cxn ang="0">
                  <a:pos x="122" y="30"/>
                </a:cxn>
                <a:cxn ang="0">
                  <a:pos x="68" y="8"/>
                </a:cxn>
                <a:cxn ang="0">
                  <a:pos x="0" y="32"/>
                </a:cxn>
              </a:cxnLst>
              <a:rect l="0" t="0" r="r" b="b"/>
              <a:pathLst>
                <a:path w="133" h="34">
                  <a:moveTo>
                    <a:pt x="0" y="32"/>
                  </a:moveTo>
                  <a:cubicBezTo>
                    <a:pt x="112" y="0"/>
                    <a:pt x="107" y="34"/>
                    <a:pt x="122" y="30"/>
                  </a:cubicBezTo>
                  <a:cubicBezTo>
                    <a:pt x="133" y="26"/>
                    <a:pt x="88" y="8"/>
                    <a:pt x="68" y="8"/>
                  </a:cubicBezTo>
                  <a:cubicBezTo>
                    <a:pt x="41" y="6"/>
                    <a:pt x="33" y="16"/>
                    <a:pt x="0" y="32"/>
                  </a:cubicBezTo>
                  <a:close/>
                </a:path>
              </a:pathLst>
            </a:custGeom>
            <a:solidFill>
              <a:srgbClr val="FFFFFF">
                <a:alpha val="50000"/>
              </a:srgbClr>
            </a:solidFill>
            <a:ln w="9525">
              <a:noFill/>
              <a:round/>
              <a:headEnd/>
              <a:tailEnd/>
            </a:ln>
            <a:effectLst/>
          </p:spPr>
          <p:txBody>
            <a:bodyPr/>
            <a:lstStyle/>
            <a:p>
              <a:endParaRPr lang="zh-CN" altLang="en-US"/>
            </a:p>
          </p:txBody>
        </p:sp>
      </p:grpSp>
      <p:grpSp>
        <p:nvGrpSpPr>
          <p:cNvPr id="3449" name="Group 377"/>
          <p:cNvGrpSpPr>
            <a:grpSpLocks/>
          </p:cNvGrpSpPr>
          <p:nvPr/>
        </p:nvGrpSpPr>
        <p:grpSpPr bwMode="auto">
          <a:xfrm>
            <a:off x="2209800" y="4038600"/>
            <a:ext cx="1143000" cy="1163638"/>
            <a:chOff x="502" y="1768"/>
            <a:chExt cx="720" cy="733"/>
          </a:xfrm>
        </p:grpSpPr>
        <p:sp>
          <p:nvSpPr>
            <p:cNvPr id="3233" name="Freeform 161"/>
            <p:cNvSpPr>
              <a:spLocks/>
            </p:cNvSpPr>
            <p:nvPr userDrawn="1"/>
          </p:nvSpPr>
          <p:spPr bwMode="gray">
            <a:xfrm>
              <a:off x="643" y="1831"/>
              <a:ext cx="351" cy="146"/>
            </a:xfrm>
            <a:custGeom>
              <a:avLst/>
              <a:gdLst/>
              <a:ahLst/>
              <a:cxnLst>
                <a:cxn ang="0">
                  <a:pos x="791" y="208"/>
                </a:cxn>
                <a:cxn ang="0">
                  <a:pos x="711" y="224"/>
                </a:cxn>
                <a:cxn ang="0">
                  <a:pos x="636" y="247"/>
                </a:cxn>
                <a:cxn ang="0">
                  <a:pos x="577" y="283"/>
                </a:cxn>
                <a:cxn ang="0">
                  <a:pos x="540" y="335"/>
                </a:cxn>
                <a:cxn ang="0">
                  <a:pos x="513" y="391"/>
                </a:cxn>
                <a:cxn ang="0">
                  <a:pos x="482" y="442"/>
                </a:cxn>
                <a:cxn ang="0">
                  <a:pos x="437" y="483"/>
                </a:cxn>
                <a:cxn ang="0">
                  <a:pos x="381" y="506"/>
                </a:cxn>
                <a:cxn ang="0">
                  <a:pos x="346" y="502"/>
                </a:cxn>
                <a:cxn ang="0">
                  <a:pos x="319" y="495"/>
                </a:cxn>
                <a:cxn ang="0">
                  <a:pos x="286" y="483"/>
                </a:cxn>
                <a:cxn ang="0">
                  <a:pos x="243" y="479"/>
                </a:cxn>
                <a:cxn ang="0">
                  <a:pos x="191" y="495"/>
                </a:cxn>
                <a:cxn ang="0">
                  <a:pos x="144" y="502"/>
                </a:cxn>
                <a:cxn ang="0">
                  <a:pos x="103" y="502"/>
                </a:cxn>
                <a:cxn ang="0">
                  <a:pos x="60" y="495"/>
                </a:cxn>
                <a:cxn ang="0">
                  <a:pos x="20" y="487"/>
                </a:cxn>
                <a:cxn ang="0">
                  <a:pos x="16" y="434"/>
                </a:cxn>
                <a:cxn ang="0">
                  <a:pos x="48" y="343"/>
                </a:cxn>
                <a:cxn ang="0">
                  <a:pos x="84" y="263"/>
                </a:cxn>
                <a:cxn ang="0">
                  <a:pos x="144" y="192"/>
                </a:cxn>
                <a:cxn ang="0">
                  <a:pos x="235" y="136"/>
                </a:cxn>
                <a:cxn ang="0">
                  <a:pos x="342" y="92"/>
                </a:cxn>
                <a:cxn ang="0">
                  <a:pos x="453" y="60"/>
                </a:cxn>
                <a:cxn ang="0">
                  <a:pos x="565" y="33"/>
                </a:cxn>
                <a:cxn ang="0">
                  <a:pos x="649" y="13"/>
                </a:cxn>
                <a:cxn ang="0">
                  <a:pos x="723" y="0"/>
                </a:cxn>
                <a:cxn ang="0">
                  <a:pos x="795" y="4"/>
                </a:cxn>
                <a:cxn ang="0">
                  <a:pos x="859" y="33"/>
                </a:cxn>
                <a:cxn ang="0">
                  <a:pos x="894" y="96"/>
                </a:cxn>
                <a:cxn ang="0">
                  <a:pos x="875" y="160"/>
                </a:cxn>
                <a:cxn ang="0">
                  <a:pos x="824" y="200"/>
                </a:cxn>
              </a:cxnLst>
              <a:rect l="0" t="0" r="r" b="b"/>
              <a:pathLst>
                <a:path w="894" h="506">
                  <a:moveTo>
                    <a:pt x="824" y="200"/>
                  </a:moveTo>
                  <a:lnTo>
                    <a:pt x="791" y="208"/>
                  </a:lnTo>
                  <a:lnTo>
                    <a:pt x="752" y="216"/>
                  </a:lnTo>
                  <a:lnTo>
                    <a:pt x="711" y="224"/>
                  </a:lnTo>
                  <a:lnTo>
                    <a:pt x="676" y="236"/>
                  </a:lnTo>
                  <a:lnTo>
                    <a:pt x="636" y="247"/>
                  </a:lnTo>
                  <a:lnTo>
                    <a:pt x="604" y="263"/>
                  </a:lnTo>
                  <a:lnTo>
                    <a:pt x="577" y="283"/>
                  </a:lnTo>
                  <a:lnTo>
                    <a:pt x="556" y="308"/>
                  </a:lnTo>
                  <a:lnTo>
                    <a:pt x="540" y="335"/>
                  </a:lnTo>
                  <a:lnTo>
                    <a:pt x="525" y="362"/>
                  </a:lnTo>
                  <a:lnTo>
                    <a:pt x="513" y="391"/>
                  </a:lnTo>
                  <a:lnTo>
                    <a:pt x="497" y="419"/>
                  </a:lnTo>
                  <a:lnTo>
                    <a:pt x="482" y="442"/>
                  </a:lnTo>
                  <a:lnTo>
                    <a:pt x="461" y="466"/>
                  </a:lnTo>
                  <a:lnTo>
                    <a:pt x="437" y="483"/>
                  </a:lnTo>
                  <a:lnTo>
                    <a:pt x="402" y="498"/>
                  </a:lnTo>
                  <a:lnTo>
                    <a:pt x="381" y="506"/>
                  </a:lnTo>
                  <a:lnTo>
                    <a:pt x="362" y="506"/>
                  </a:lnTo>
                  <a:lnTo>
                    <a:pt x="346" y="502"/>
                  </a:lnTo>
                  <a:lnTo>
                    <a:pt x="330" y="498"/>
                  </a:lnTo>
                  <a:lnTo>
                    <a:pt x="319" y="495"/>
                  </a:lnTo>
                  <a:lnTo>
                    <a:pt x="302" y="487"/>
                  </a:lnTo>
                  <a:lnTo>
                    <a:pt x="286" y="483"/>
                  </a:lnTo>
                  <a:lnTo>
                    <a:pt x="270" y="479"/>
                  </a:lnTo>
                  <a:lnTo>
                    <a:pt x="243" y="479"/>
                  </a:lnTo>
                  <a:lnTo>
                    <a:pt x="214" y="487"/>
                  </a:lnTo>
                  <a:lnTo>
                    <a:pt x="191" y="495"/>
                  </a:lnTo>
                  <a:lnTo>
                    <a:pt x="163" y="502"/>
                  </a:lnTo>
                  <a:lnTo>
                    <a:pt x="144" y="502"/>
                  </a:lnTo>
                  <a:lnTo>
                    <a:pt x="123" y="502"/>
                  </a:lnTo>
                  <a:lnTo>
                    <a:pt x="103" y="502"/>
                  </a:lnTo>
                  <a:lnTo>
                    <a:pt x="84" y="498"/>
                  </a:lnTo>
                  <a:lnTo>
                    <a:pt x="60" y="495"/>
                  </a:lnTo>
                  <a:lnTo>
                    <a:pt x="39" y="487"/>
                  </a:lnTo>
                  <a:lnTo>
                    <a:pt x="20" y="487"/>
                  </a:lnTo>
                  <a:lnTo>
                    <a:pt x="0" y="483"/>
                  </a:lnTo>
                  <a:lnTo>
                    <a:pt x="16" y="434"/>
                  </a:lnTo>
                  <a:lnTo>
                    <a:pt x="31" y="391"/>
                  </a:lnTo>
                  <a:lnTo>
                    <a:pt x="48" y="343"/>
                  </a:lnTo>
                  <a:lnTo>
                    <a:pt x="64" y="304"/>
                  </a:lnTo>
                  <a:lnTo>
                    <a:pt x="84" y="263"/>
                  </a:lnTo>
                  <a:lnTo>
                    <a:pt x="111" y="224"/>
                  </a:lnTo>
                  <a:lnTo>
                    <a:pt x="144" y="192"/>
                  </a:lnTo>
                  <a:lnTo>
                    <a:pt x="187" y="160"/>
                  </a:lnTo>
                  <a:lnTo>
                    <a:pt x="235" y="136"/>
                  </a:lnTo>
                  <a:lnTo>
                    <a:pt x="286" y="113"/>
                  </a:lnTo>
                  <a:lnTo>
                    <a:pt x="342" y="92"/>
                  </a:lnTo>
                  <a:lnTo>
                    <a:pt x="398" y="76"/>
                  </a:lnTo>
                  <a:lnTo>
                    <a:pt x="453" y="60"/>
                  </a:lnTo>
                  <a:lnTo>
                    <a:pt x="509" y="45"/>
                  </a:lnTo>
                  <a:lnTo>
                    <a:pt x="565" y="33"/>
                  </a:lnTo>
                  <a:lnTo>
                    <a:pt x="616" y="21"/>
                  </a:lnTo>
                  <a:lnTo>
                    <a:pt x="649" y="13"/>
                  </a:lnTo>
                  <a:lnTo>
                    <a:pt x="684" y="4"/>
                  </a:lnTo>
                  <a:lnTo>
                    <a:pt x="723" y="0"/>
                  </a:lnTo>
                  <a:lnTo>
                    <a:pt x="760" y="0"/>
                  </a:lnTo>
                  <a:lnTo>
                    <a:pt x="795" y="4"/>
                  </a:lnTo>
                  <a:lnTo>
                    <a:pt x="831" y="17"/>
                  </a:lnTo>
                  <a:lnTo>
                    <a:pt x="859" y="33"/>
                  </a:lnTo>
                  <a:lnTo>
                    <a:pt x="882" y="60"/>
                  </a:lnTo>
                  <a:lnTo>
                    <a:pt x="894" y="96"/>
                  </a:lnTo>
                  <a:lnTo>
                    <a:pt x="890" y="128"/>
                  </a:lnTo>
                  <a:lnTo>
                    <a:pt x="875" y="160"/>
                  </a:lnTo>
                  <a:lnTo>
                    <a:pt x="843" y="187"/>
                  </a:lnTo>
                  <a:lnTo>
                    <a:pt x="824" y="200"/>
                  </a:lnTo>
                  <a:close/>
                </a:path>
              </a:pathLst>
            </a:custGeom>
            <a:solidFill>
              <a:srgbClr val="FFFFFF">
                <a:alpha val="49001"/>
              </a:srgbClr>
            </a:solidFill>
            <a:ln w="9525">
              <a:solidFill>
                <a:srgbClr val="FFFFFF">
                  <a:alpha val="50000"/>
                </a:srgbClr>
              </a:solidFill>
              <a:round/>
              <a:headEnd/>
              <a:tailEnd/>
            </a:ln>
          </p:spPr>
          <p:txBody>
            <a:bodyPr/>
            <a:lstStyle/>
            <a:p>
              <a:endParaRPr lang="zh-CN" altLang="en-US"/>
            </a:p>
          </p:txBody>
        </p:sp>
        <p:sp>
          <p:nvSpPr>
            <p:cNvPr id="3234" name="Freeform 162"/>
            <p:cNvSpPr>
              <a:spLocks/>
            </p:cNvSpPr>
            <p:nvPr userDrawn="1"/>
          </p:nvSpPr>
          <p:spPr bwMode="gray">
            <a:xfrm>
              <a:off x="578" y="2034"/>
              <a:ext cx="288" cy="271"/>
            </a:xfrm>
            <a:custGeom>
              <a:avLst/>
              <a:gdLst/>
              <a:ahLst/>
              <a:cxnLst>
                <a:cxn ang="0">
                  <a:pos x="112" y="72"/>
                </a:cxn>
                <a:cxn ang="0">
                  <a:pos x="159" y="124"/>
                </a:cxn>
                <a:cxn ang="0">
                  <a:pos x="219" y="152"/>
                </a:cxn>
                <a:cxn ang="0">
                  <a:pos x="283" y="164"/>
                </a:cxn>
                <a:cxn ang="0">
                  <a:pos x="350" y="156"/>
                </a:cxn>
                <a:cxn ang="0">
                  <a:pos x="418" y="140"/>
                </a:cxn>
                <a:cxn ang="0">
                  <a:pos x="482" y="121"/>
                </a:cxn>
                <a:cxn ang="0">
                  <a:pos x="546" y="92"/>
                </a:cxn>
                <a:cxn ang="0">
                  <a:pos x="600" y="64"/>
                </a:cxn>
                <a:cxn ang="0">
                  <a:pos x="649" y="41"/>
                </a:cxn>
                <a:cxn ang="0">
                  <a:pos x="696" y="25"/>
                </a:cxn>
                <a:cxn ang="0">
                  <a:pos x="748" y="9"/>
                </a:cxn>
                <a:cxn ang="0">
                  <a:pos x="800" y="0"/>
                </a:cxn>
                <a:cxn ang="0">
                  <a:pos x="851" y="0"/>
                </a:cxn>
                <a:cxn ang="0">
                  <a:pos x="903" y="5"/>
                </a:cxn>
                <a:cxn ang="0">
                  <a:pos x="950" y="13"/>
                </a:cxn>
                <a:cxn ang="0">
                  <a:pos x="1002" y="33"/>
                </a:cxn>
                <a:cxn ang="0">
                  <a:pos x="971" y="97"/>
                </a:cxn>
                <a:cxn ang="0">
                  <a:pos x="919" y="140"/>
                </a:cxn>
                <a:cxn ang="0">
                  <a:pos x="855" y="175"/>
                </a:cxn>
                <a:cxn ang="0">
                  <a:pos x="792" y="208"/>
                </a:cxn>
                <a:cxn ang="0">
                  <a:pos x="728" y="243"/>
                </a:cxn>
                <a:cxn ang="0">
                  <a:pos x="672" y="284"/>
                </a:cxn>
                <a:cxn ang="0">
                  <a:pos x="637" y="339"/>
                </a:cxn>
                <a:cxn ang="0">
                  <a:pos x="625" y="415"/>
                </a:cxn>
                <a:cxn ang="0">
                  <a:pos x="637" y="514"/>
                </a:cxn>
                <a:cxn ang="0">
                  <a:pos x="653" y="606"/>
                </a:cxn>
                <a:cxn ang="0">
                  <a:pos x="660" y="697"/>
                </a:cxn>
                <a:cxn ang="0">
                  <a:pos x="637" y="796"/>
                </a:cxn>
                <a:cxn ang="0">
                  <a:pos x="612" y="837"/>
                </a:cxn>
                <a:cxn ang="0">
                  <a:pos x="585" y="868"/>
                </a:cxn>
                <a:cxn ang="0">
                  <a:pos x="550" y="892"/>
                </a:cxn>
                <a:cxn ang="0">
                  <a:pos x="509" y="912"/>
                </a:cxn>
                <a:cxn ang="0">
                  <a:pos x="470" y="923"/>
                </a:cxn>
                <a:cxn ang="0">
                  <a:pos x="426" y="932"/>
                </a:cxn>
                <a:cxn ang="0">
                  <a:pos x="379" y="936"/>
                </a:cxn>
                <a:cxn ang="0">
                  <a:pos x="334" y="936"/>
                </a:cxn>
                <a:cxn ang="0">
                  <a:pos x="303" y="936"/>
                </a:cxn>
                <a:cxn ang="0">
                  <a:pos x="266" y="936"/>
                </a:cxn>
                <a:cxn ang="0">
                  <a:pos x="231" y="932"/>
                </a:cxn>
                <a:cxn ang="0">
                  <a:pos x="200" y="929"/>
                </a:cxn>
                <a:cxn ang="0">
                  <a:pos x="167" y="919"/>
                </a:cxn>
                <a:cxn ang="0">
                  <a:pos x="136" y="908"/>
                </a:cxn>
                <a:cxn ang="0">
                  <a:pos x="108" y="892"/>
                </a:cxn>
                <a:cxn ang="0">
                  <a:pos x="84" y="868"/>
                </a:cxn>
                <a:cxn ang="0">
                  <a:pos x="52" y="812"/>
                </a:cxn>
                <a:cxn ang="0">
                  <a:pos x="41" y="757"/>
                </a:cxn>
                <a:cxn ang="0">
                  <a:pos x="33" y="693"/>
                </a:cxn>
                <a:cxn ang="0">
                  <a:pos x="25" y="633"/>
                </a:cxn>
                <a:cxn ang="0">
                  <a:pos x="8" y="526"/>
                </a:cxn>
                <a:cxn ang="0">
                  <a:pos x="0" y="411"/>
                </a:cxn>
                <a:cxn ang="0">
                  <a:pos x="4" y="296"/>
                </a:cxn>
                <a:cxn ang="0">
                  <a:pos x="12" y="183"/>
                </a:cxn>
                <a:cxn ang="0">
                  <a:pos x="16" y="148"/>
                </a:cxn>
                <a:cxn ang="0">
                  <a:pos x="29" y="121"/>
                </a:cxn>
                <a:cxn ang="0">
                  <a:pos x="37" y="92"/>
                </a:cxn>
                <a:cxn ang="0">
                  <a:pos x="52" y="68"/>
                </a:cxn>
                <a:cxn ang="0">
                  <a:pos x="56" y="64"/>
                </a:cxn>
                <a:cxn ang="0">
                  <a:pos x="72" y="60"/>
                </a:cxn>
                <a:cxn ang="0">
                  <a:pos x="91" y="60"/>
                </a:cxn>
                <a:cxn ang="0">
                  <a:pos x="112" y="72"/>
                </a:cxn>
              </a:cxnLst>
              <a:rect l="0" t="0" r="r" b="b"/>
              <a:pathLst>
                <a:path w="1002" h="936">
                  <a:moveTo>
                    <a:pt x="112" y="72"/>
                  </a:moveTo>
                  <a:lnTo>
                    <a:pt x="159" y="124"/>
                  </a:lnTo>
                  <a:lnTo>
                    <a:pt x="219" y="152"/>
                  </a:lnTo>
                  <a:lnTo>
                    <a:pt x="283" y="164"/>
                  </a:lnTo>
                  <a:lnTo>
                    <a:pt x="350" y="156"/>
                  </a:lnTo>
                  <a:lnTo>
                    <a:pt x="418" y="140"/>
                  </a:lnTo>
                  <a:lnTo>
                    <a:pt x="482" y="121"/>
                  </a:lnTo>
                  <a:lnTo>
                    <a:pt x="546" y="92"/>
                  </a:lnTo>
                  <a:lnTo>
                    <a:pt x="600" y="64"/>
                  </a:lnTo>
                  <a:lnTo>
                    <a:pt x="649" y="41"/>
                  </a:lnTo>
                  <a:lnTo>
                    <a:pt x="696" y="25"/>
                  </a:lnTo>
                  <a:lnTo>
                    <a:pt x="748" y="9"/>
                  </a:lnTo>
                  <a:lnTo>
                    <a:pt x="800" y="0"/>
                  </a:lnTo>
                  <a:lnTo>
                    <a:pt x="851" y="0"/>
                  </a:lnTo>
                  <a:lnTo>
                    <a:pt x="903" y="5"/>
                  </a:lnTo>
                  <a:lnTo>
                    <a:pt x="950" y="13"/>
                  </a:lnTo>
                  <a:lnTo>
                    <a:pt x="1002" y="33"/>
                  </a:lnTo>
                  <a:lnTo>
                    <a:pt x="971" y="97"/>
                  </a:lnTo>
                  <a:lnTo>
                    <a:pt x="919" y="140"/>
                  </a:lnTo>
                  <a:lnTo>
                    <a:pt x="855" y="175"/>
                  </a:lnTo>
                  <a:lnTo>
                    <a:pt x="792" y="208"/>
                  </a:lnTo>
                  <a:lnTo>
                    <a:pt x="728" y="243"/>
                  </a:lnTo>
                  <a:lnTo>
                    <a:pt x="672" y="284"/>
                  </a:lnTo>
                  <a:lnTo>
                    <a:pt x="637" y="339"/>
                  </a:lnTo>
                  <a:lnTo>
                    <a:pt x="625" y="415"/>
                  </a:lnTo>
                  <a:lnTo>
                    <a:pt x="637" y="514"/>
                  </a:lnTo>
                  <a:lnTo>
                    <a:pt x="653" y="606"/>
                  </a:lnTo>
                  <a:lnTo>
                    <a:pt x="660" y="697"/>
                  </a:lnTo>
                  <a:lnTo>
                    <a:pt x="637" y="796"/>
                  </a:lnTo>
                  <a:lnTo>
                    <a:pt x="612" y="837"/>
                  </a:lnTo>
                  <a:lnTo>
                    <a:pt x="585" y="868"/>
                  </a:lnTo>
                  <a:lnTo>
                    <a:pt x="550" y="892"/>
                  </a:lnTo>
                  <a:lnTo>
                    <a:pt x="509" y="912"/>
                  </a:lnTo>
                  <a:lnTo>
                    <a:pt x="470" y="923"/>
                  </a:lnTo>
                  <a:lnTo>
                    <a:pt x="426" y="932"/>
                  </a:lnTo>
                  <a:lnTo>
                    <a:pt x="379" y="936"/>
                  </a:lnTo>
                  <a:lnTo>
                    <a:pt x="334" y="936"/>
                  </a:lnTo>
                  <a:lnTo>
                    <a:pt x="303" y="936"/>
                  </a:lnTo>
                  <a:lnTo>
                    <a:pt x="266" y="936"/>
                  </a:lnTo>
                  <a:lnTo>
                    <a:pt x="231" y="932"/>
                  </a:lnTo>
                  <a:lnTo>
                    <a:pt x="200" y="929"/>
                  </a:lnTo>
                  <a:lnTo>
                    <a:pt x="167" y="919"/>
                  </a:lnTo>
                  <a:lnTo>
                    <a:pt x="136" y="908"/>
                  </a:lnTo>
                  <a:lnTo>
                    <a:pt x="108" y="892"/>
                  </a:lnTo>
                  <a:lnTo>
                    <a:pt x="84" y="868"/>
                  </a:lnTo>
                  <a:lnTo>
                    <a:pt x="52" y="812"/>
                  </a:lnTo>
                  <a:lnTo>
                    <a:pt x="41" y="757"/>
                  </a:lnTo>
                  <a:lnTo>
                    <a:pt x="33" y="693"/>
                  </a:lnTo>
                  <a:lnTo>
                    <a:pt x="25" y="633"/>
                  </a:lnTo>
                  <a:lnTo>
                    <a:pt x="8" y="526"/>
                  </a:lnTo>
                  <a:lnTo>
                    <a:pt x="0" y="411"/>
                  </a:lnTo>
                  <a:lnTo>
                    <a:pt x="4" y="296"/>
                  </a:lnTo>
                  <a:lnTo>
                    <a:pt x="12" y="183"/>
                  </a:lnTo>
                  <a:lnTo>
                    <a:pt x="16" y="148"/>
                  </a:lnTo>
                  <a:lnTo>
                    <a:pt x="29" y="121"/>
                  </a:lnTo>
                  <a:lnTo>
                    <a:pt x="37" y="92"/>
                  </a:lnTo>
                  <a:lnTo>
                    <a:pt x="52" y="68"/>
                  </a:lnTo>
                  <a:lnTo>
                    <a:pt x="56" y="64"/>
                  </a:lnTo>
                  <a:lnTo>
                    <a:pt x="72" y="60"/>
                  </a:lnTo>
                  <a:lnTo>
                    <a:pt x="91" y="60"/>
                  </a:lnTo>
                  <a:lnTo>
                    <a:pt x="112" y="72"/>
                  </a:lnTo>
                  <a:close/>
                </a:path>
              </a:pathLst>
            </a:custGeom>
            <a:solidFill>
              <a:srgbClr val="FFFFFF">
                <a:alpha val="49001"/>
              </a:srgbClr>
            </a:solidFill>
            <a:ln w="9525">
              <a:solidFill>
                <a:srgbClr val="FFFFFF">
                  <a:alpha val="50000"/>
                </a:srgbClr>
              </a:solidFill>
              <a:round/>
              <a:headEnd/>
              <a:tailEnd/>
            </a:ln>
          </p:spPr>
          <p:txBody>
            <a:bodyPr/>
            <a:lstStyle/>
            <a:p>
              <a:endParaRPr lang="zh-CN" altLang="en-US"/>
            </a:p>
          </p:txBody>
        </p:sp>
        <p:sp>
          <p:nvSpPr>
            <p:cNvPr id="3383" name="Freeform 311"/>
            <p:cNvSpPr>
              <a:spLocks/>
            </p:cNvSpPr>
            <p:nvPr userDrawn="1"/>
          </p:nvSpPr>
          <p:spPr bwMode="gray">
            <a:xfrm>
              <a:off x="873" y="1935"/>
              <a:ext cx="225" cy="485"/>
            </a:xfrm>
            <a:custGeom>
              <a:avLst/>
              <a:gdLst/>
              <a:ahLst/>
              <a:cxnLst>
                <a:cxn ang="0">
                  <a:pos x="48" y="48"/>
                </a:cxn>
                <a:cxn ang="0">
                  <a:pos x="126" y="18"/>
                </a:cxn>
                <a:cxn ang="0">
                  <a:pos x="240" y="48"/>
                </a:cxn>
                <a:cxn ang="0">
                  <a:pos x="291" y="132"/>
                </a:cxn>
                <a:cxn ang="0">
                  <a:pos x="240" y="240"/>
                </a:cxn>
                <a:cxn ang="0">
                  <a:pos x="192" y="288"/>
                </a:cxn>
                <a:cxn ang="0">
                  <a:pos x="264" y="336"/>
                </a:cxn>
                <a:cxn ang="0">
                  <a:pos x="288" y="480"/>
                </a:cxn>
                <a:cxn ang="0">
                  <a:pos x="48" y="624"/>
                </a:cxn>
                <a:cxn ang="0">
                  <a:pos x="96" y="501"/>
                </a:cxn>
                <a:cxn ang="0">
                  <a:pos x="45" y="453"/>
                </a:cxn>
                <a:cxn ang="0">
                  <a:pos x="144" y="288"/>
                </a:cxn>
                <a:cxn ang="0">
                  <a:pos x="96" y="192"/>
                </a:cxn>
                <a:cxn ang="0">
                  <a:pos x="48" y="144"/>
                </a:cxn>
                <a:cxn ang="0">
                  <a:pos x="0" y="48"/>
                </a:cxn>
                <a:cxn ang="0">
                  <a:pos x="0" y="0"/>
                </a:cxn>
                <a:cxn ang="0">
                  <a:pos x="48" y="48"/>
                </a:cxn>
              </a:cxnLst>
              <a:rect l="0" t="0" r="r" b="b"/>
              <a:pathLst>
                <a:path w="291" h="627">
                  <a:moveTo>
                    <a:pt x="48" y="48"/>
                  </a:moveTo>
                  <a:cubicBezTo>
                    <a:pt x="69" y="51"/>
                    <a:pt x="94" y="18"/>
                    <a:pt x="126" y="18"/>
                  </a:cubicBezTo>
                  <a:cubicBezTo>
                    <a:pt x="158" y="18"/>
                    <a:pt x="208" y="24"/>
                    <a:pt x="240" y="48"/>
                  </a:cubicBezTo>
                  <a:lnTo>
                    <a:pt x="291" y="132"/>
                  </a:lnTo>
                  <a:lnTo>
                    <a:pt x="240" y="240"/>
                  </a:lnTo>
                  <a:lnTo>
                    <a:pt x="192" y="288"/>
                  </a:lnTo>
                  <a:lnTo>
                    <a:pt x="264" y="336"/>
                  </a:lnTo>
                  <a:lnTo>
                    <a:pt x="288" y="480"/>
                  </a:lnTo>
                  <a:cubicBezTo>
                    <a:pt x="264" y="536"/>
                    <a:pt x="80" y="621"/>
                    <a:pt x="48" y="624"/>
                  </a:cubicBezTo>
                  <a:cubicBezTo>
                    <a:pt x="16" y="627"/>
                    <a:pt x="96" y="541"/>
                    <a:pt x="96" y="501"/>
                  </a:cubicBezTo>
                  <a:cubicBezTo>
                    <a:pt x="96" y="473"/>
                    <a:pt x="37" y="488"/>
                    <a:pt x="45" y="453"/>
                  </a:cubicBezTo>
                  <a:cubicBezTo>
                    <a:pt x="53" y="429"/>
                    <a:pt x="136" y="320"/>
                    <a:pt x="144" y="288"/>
                  </a:cubicBezTo>
                  <a:cubicBezTo>
                    <a:pt x="152" y="256"/>
                    <a:pt x="112" y="216"/>
                    <a:pt x="96" y="192"/>
                  </a:cubicBezTo>
                  <a:cubicBezTo>
                    <a:pt x="80" y="168"/>
                    <a:pt x="64" y="168"/>
                    <a:pt x="48" y="144"/>
                  </a:cubicBezTo>
                  <a:cubicBezTo>
                    <a:pt x="32" y="120"/>
                    <a:pt x="8" y="72"/>
                    <a:pt x="0" y="48"/>
                  </a:cubicBezTo>
                  <a:lnTo>
                    <a:pt x="0" y="0"/>
                  </a:lnTo>
                  <a:lnTo>
                    <a:pt x="48" y="48"/>
                  </a:lnTo>
                  <a:close/>
                </a:path>
              </a:pathLst>
            </a:custGeom>
            <a:solidFill>
              <a:srgbClr val="FFFFFF">
                <a:alpha val="49001"/>
              </a:srgbClr>
            </a:solidFill>
            <a:ln w="9525">
              <a:noFill/>
              <a:round/>
              <a:headEnd/>
              <a:tailEnd/>
            </a:ln>
            <a:effectLst/>
          </p:spPr>
          <p:txBody>
            <a:bodyPr/>
            <a:lstStyle/>
            <a:p>
              <a:endParaRPr lang="zh-CN" altLang="en-US"/>
            </a:p>
          </p:txBody>
        </p:sp>
        <p:sp>
          <p:nvSpPr>
            <p:cNvPr id="3434" name="Freeform 362"/>
            <p:cNvSpPr>
              <a:spLocks noEditPoints="1"/>
            </p:cNvSpPr>
            <p:nvPr userDrawn="1"/>
          </p:nvSpPr>
          <p:spPr bwMode="gray">
            <a:xfrm rot="-4230569">
              <a:off x="495" y="1775"/>
              <a:ext cx="733" cy="720"/>
            </a:xfrm>
            <a:custGeom>
              <a:avLst/>
              <a:gdLst/>
              <a:ahLst/>
              <a:cxnLst>
                <a:cxn ang="0">
                  <a:pos x="982" y="24"/>
                </a:cxn>
                <a:cxn ang="0">
                  <a:pos x="644" y="146"/>
                </a:cxn>
                <a:cxn ang="0">
                  <a:pos x="358" y="357"/>
                </a:cxn>
                <a:cxn ang="0">
                  <a:pos x="147" y="643"/>
                </a:cxn>
                <a:cxn ang="0">
                  <a:pos x="24" y="982"/>
                </a:cxn>
                <a:cxn ang="0">
                  <a:pos x="7" y="1352"/>
                </a:cxn>
                <a:cxn ang="0">
                  <a:pos x="95" y="1706"/>
                </a:cxn>
                <a:cxn ang="0">
                  <a:pos x="279" y="2008"/>
                </a:cxn>
                <a:cxn ang="0">
                  <a:pos x="541" y="2248"/>
                </a:cxn>
                <a:cxn ang="0">
                  <a:pos x="862" y="2402"/>
                </a:cxn>
                <a:cxn ang="0">
                  <a:pos x="1229" y="2458"/>
                </a:cxn>
                <a:cxn ang="0">
                  <a:pos x="1594" y="2402"/>
                </a:cxn>
                <a:cxn ang="0">
                  <a:pos x="1913" y="2248"/>
                </a:cxn>
                <a:cxn ang="0">
                  <a:pos x="2175" y="2008"/>
                </a:cxn>
                <a:cxn ang="0">
                  <a:pos x="2358" y="1706"/>
                </a:cxn>
                <a:cxn ang="0">
                  <a:pos x="2445" y="1352"/>
                </a:cxn>
                <a:cxn ang="0">
                  <a:pos x="2430" y="982"/>
                </a:cxn>
                <a:cxn ang="0">
                  <a:pos x="2306" y="643"/>
                </a:cxn>
                <a:cxn ang="0">
                  <a:pos x="2096" y="357"/>
                </a:cxn>
                <a:cxn ang="0">
                  <a:pos x="1814" y="146"/>
                </a:cxn>
                <a:cxn ang="0">
                  <a:pos x="1476" y="24"/>
                </a:cxn>
                <a:cxn ang="0">
                  <a:pos x="1324" y="2263"/>
                </a:cxn>
                <a:cxn ang="0">
                  <a:pos x="1010" y="2215"/>
                </a:cxn>
                <a:cxn ang="0">
                  <a:pos x="736" y="2084"/>
                </a:cxn>
                <a:cxn ang="0">
                  <a:pos x="512" y="1881"/>
                </a:cxn>
                <a:cxn ang="0">
                  <a:pos x="358" y="1626"/>
                </a:cxn>
                <a:cxn ang="0">
                  <a:pos x="279" y="1328"/>
                </a:cxn>
                <a:cxn ang="0">
                  <a:pos x="295" y="1009"/>
                </a:cxn>
                <a:cxn ang="0">
                  <a:pos x="402" y="723"/>
                </a:cxn>
                <a:cxn ang="0">
                  <a:pos x="580" y="481"/>
                </a:cxn>
                <a:cxn ang="0">
                  <a:pos x="823" y="302"/>
                </a:cxn>
                <a:cxn ang="0">
                  <a:pos x="1113" y="195"/>
                </a:cxn>
                <a:cxn ang="0">
                  <a:pos x="1427" y="178"/>
                </a:cxn>
                <a:cxn ang="0">
                  <a:pos x="1726" y="258"/>
                </a:cxn>
                <a:cxn ang="0">
                  <a:pos x="1985" y="413"/>
                </a:cxn>
                <a:cxn ang="0">
                  <a:pos x="2183" y="635"/>
                </a:cxn>
                <a:cxn ang="0">
                  <a:pos x="2313" y="910"/>
                </a:cxn>
                <a:cxn ang="0">
                  <a:pos x="2362" y="1221"/>
                </a:cxn>
                <a:cxn ang="0">
                  <a:pos x="2313" y="1531"/>
                </a:cxn>
                <a:cxn ang="0">
                  <a:pos x="2183" y="1802"/>
                </a:cxn>
                <a:cxn ang="0">
                  <a:pos x="1985" y="2024"/>
                </a:cxn>
                <a:cxn ang="0">
                  <a:pos x="1726" y="2180"/>
                </a:cxn>
                <a:cxn ang="0">
                  <a:pos x="1427" y="2259"/>
                </a:cxn>
              </a:cxnLst>
              <a:rect l="0" t="0" r="r" b="b"/>
              <a:pathLst>
                <a:path w="2453" h="2458">
                  <a:moveTo>
                    <a:pt x="1229" y="0"/>
                  </a:moveTo>
                  <a:lnTo>
                    <a:pt x="1101" y="8"/>
                  </a:lnTo>
                  <a:lnTo>
                    <a:pt x="982" y="24"/>
                  </a:lnTo>
                  <a:lnTo>
                    <a:pt x="862" y="55"/>
                  </a:lnTo>
                  <a:lnTo>
                    <a:pt x="751" y="95"/>
                  </a:lnTo>
                  <a:lnTo>
                    <a:pt x="644" y="146"/>
                  </a:lnTo>
                  <a:lnTo>
                    <a:pt x="541" y="210"/>
                  </a:lnTo>
                  <a:lnTo>
                    <a:pt x="446" y="278"/>
                  </a:lnTo>
                  <a:lnTo>
                    <a:pt x="358" y="357"/>
                  </a:lnTo>
                  <a:lnTo>
                    <a:pt x="279" y="445"/>
                  </a:lnTo>
                  <a:lnTo>
                    <a:pt x="211" y="540"/>
                  </a:lnTo>
                  <a:lnTo>
                    <a:pt x="147" y="643"/>
                  </a:lnTo>
                  <a:lnTo>
                    <a:pt x="95" y="752"/>
                  </a:lnTo>
                  <a:lnTo>
                    <a:pt x="56" y="863"/>
                  </a:lnTo>
                  <a:lnTo>
                    <a:pt x="24" y="982"/>
                  </a:lnTo>
                  <a:lnTo>
                    <a:pt x="7" y="1101"/>
                  </a:lnTo>
                  <a:lnTo>
                    <a:pt x="0" y="1229"/>
                  </a:lnTo>
                  <a:lnTo>
                    <a:pt x="7" y="1352"/>
                  </a:lnTo>
                  <a:lnTo>
                    <a:pt x="24" y="1475"/>
                  </a:lnTo>
                  <a:lnTo>
                    <a:pt x="56" y="1595"/>
                  </a:lnTo>
                  <a:lnTo>
                    <a:pt x="95" y="1706"/>
                  </a:lnTo>
                  <a:lnTo>
                    <a:pt x="147" y="1813"/>
                  </a:lnTo>
                  <a:lnTo>
                    <a:pt x="211" y="1913"/>
                  </a:lnTo>
                  <a:lnTo>
                    <a:pt x="279" y="2008"/>
                  </a:lnTo>
                  <a:lnTo>
                    <a:pt x="358" y="2096"/>
                  </a:lnTo>
                  <a:lnTo>
                    <a:pt x="446" y="2176"/>
                  </a:lnTo>
                  <a:lnTo>
                    <a:pt x="541" y="2248"/>
                  </a:lnTo>
                  <a:lnTo>
                    <a:pt x="644" y="2310"/>
                  </a:lnTo>
                  <a:lnTo>
                    <a:pt x="751" y="2363"/>
                  </a:lnTo>
                  <a:lnTo>
                    <a:pt x="862" y="2402"/>
                  </a:lnTo>
                  <a:lnTo>
                    <a:pt x="982" y="2434"/>
                  </a:lnTo>
                  <a:lnTo>
                    <a:pt x="1101" y="2450"/>
                  </a:lnTo>
                  <a:lnTo>
                    <a:pt x="1229" y="2458"/>
                  </a:lnTo>
                  <a:lnTo>
                    <a:pt x="1352" y="2450"/>
                  </a:lnTo>
                  <a:lnTo>
                    <a:pt x="1476" y="2434"/>
                  </a:lnTo>
                  <a:lnTo>
                    <a:pt x="1594" y="2402"/>
                  </a:lnTo>
                  <a:lnTo>
                    <a:pt x="1705" y="2363"/>
                  </a:lnTo>
                  <a:lnTo>
                    <a:pt x="1814" y="2310"/>
                  </a:lnTo>
                  <a:lnTo>
                    <a:pt x="1913" y="2248"/>
                  </a:lnTo>
                  <a:lnTo>
                    <a:pt x="2008" y="2176"/>
                  </a:lnTo>
                  <a:lnTo>
                    <a:pt x="2096" y="2096"/>
                  </a:lnTo>
                  <a:lnTo>
                    <a:pt x="2175" y="2008"/>
                  </a:lnTo>
                  <a:lnTo>
                    <a:pt x="2243" y="1913"/>
                  </a:lnTo>
                  <a:lnTo>
                    <a:pt x="2306" y="1813"/>
                  </a:lnTo>
                  <a:lnTo>
                    <a:pt x="2358" y="1706"/>
                  </a:lnTo>
                  <a:lnTo>
                    <a:pt x="2397" y="1595"/>
                  </a:lnTo>
                  <a:lnTo>
                    <a:pt x="2430" y="1475"/>
                  </a:lnTo>
                  <a:lnTo>
                    <a:pt x="2445" y="1352"/>
                  </a:lnTo>
                  <a:lnTo>
                    <a:pt x="2453" y="1229"/>
                  </a:lnTo>
                  <a:lnTo>
                    <a:pt x="2445" y="1101"/>
                  </a:lnTo>
                  <a:lnTo>
                    <a:pt x="2430" y="982"/>
                  </a:lnTo>
                  <a:lnTo>
                    <a:pt x="2397" y="863"/>
                  </a:lnTo>
                  <a:lnTo>
                    <a:pt x="2358" y="752"/>
                  </a:lnTo>
                  <a:lnTo>
                    <a:pt x="2306" y="643"/>
                  </a:lnTo>
                  <a:lnTo>
                    <a:pt x="2243" y="540"/>
                  </a:lnTo>
                  <a:lnTo>
                    <a:pt x="2175" y="445"/>
                  </a:lnTo>
                  <a:lnTo>
                    <a:pt x="2096" y="357"/>
                  </a:lnTo>
                  <a:lnTo>
                    <a:pt x="2008" y="278"/>
                  </a:lnTo>
                  <a:lnTo>
                    <a:pt x="1913" y="210"/>
                  </a:lnTo>
                  <a:lnTo>
                    <a:pt x="1814" y="146"/>
                  </a:lnTo>
                  <a:lnTo>
                    <a:pt x="1705" y="95"/>
                  </a:lnTo>
                  <a:lnTo>
                    <a:pt x="1594" y="55"/>
                  </a:lnTo>
                  <a:lnTo>
                    <a:pt x="1476" y="24"/>
                  </a:lnTo>
                  <a:lnTo>
                    <a:pt x="1352" y="8"/>
                  </a:lnTo>
                  <a:lnTo>
                    <a:pt x="1229" y="0"/>
                  </a:lnTo>
                  <a:close/>
                  <a:moveTo>
                    <a:pt x="1324" y="2263"/>
                  </a:moveTo>
                  <a:lnTo>
                    <a:pt x="1217" y="2259"/>
                  </a:lnTo>
                  <a:lnTo>
                    <a:pt x="1113" y="2244"/>
                  </a:lnTo>
                  <a:lnTo>
                    <a:pt x="1010" y="2215"/>
                  </a:lnTo>
                  <a:lnTo>
                    <a:pt x="914" y="2180"/>
                  </a:lnTo>
                  <a:lnTo>
                    <a:pt x="823" y="2136"/>
                  </a:lnTo>
                  <a:lnTo>
                    <a:pt x="736" y="2084"/>
                  </a:lnTo>
                  <a:lnTo>
                    <a:pt x="656" y="2024"/>
                  </a:lnTo>
                  <a:lnTo>
                    <a:pt x="580" y="1957"/>
                  </a:lnTo>
                  <a:lnTo>
                    <a:pt x="512" y="1881"/>
                  </a:lnTo>
                  <a:lnTo>
                    <a:pt x="454" y="1802"/>
                  </a:lnTo>
                  <a:lnTo>
                    <a:pt x="402" y="1718"/>
                  </a:lnTo>
                  <a:lnTo>
                    <a:pt x="358" y="1626"/>
                  </a:lnTo>
                  <a:lnTo>
                    <a:pt x="322" y="1531"/>
                  </a:lnTo>
                  <a:lnTo>
                    <a:pt x="295" y="1432"/>
                  </a:lnTo>
                  <a:lnTo>
                    <a:pt x="279" y="1328"/>
                  </a:lnTo>
                  <a:lnTo>
                    <a:pt x="275" y="1221"/>
                  </a:lnTo>
                  <a:lnTo>
                    <a:pt x="279" y="1114"/>
                  </a:lnTo>
                  <a:lnTo>
                    <a:pt x="295" y="1009"/>
                  </a:lnTo>
                  <a:lnTo>
                    <a:pt x="322" y="910"/>
                  </a:lnTo>
                  <a:lnTo>
                    <a:pt x="358" y="815"/>
                  </a:lnTo>
                  <a:lnTo>
                    <a:pt x="402" y="723"/>
                  </a:lnTo>
                  <a:lnTo>
                    <a:pt x="454" y="635"/>
                  </a:lnTo>
                  <a:lnTo>
                    <a:pt x="512" y="557"/>
                  </a:lnTo>
                  <a:lnTo>
                    <a:pt x="580" y="481"/>
                  </a:lnTo>
                  <a:lnTo>
                    <a:pt x="656" y="413"/>
                  </a:lnTo>
                  <a:lnTo>
                    <a:pt x="736" y="353"/>
                  </a:lnTo>
                  <a:lnTo>
                    <a:pt x="823" y="302"/>
                  </a:lnTo>
                  <a:lnTo>
                    <a:pt x="914" y="258"/>
                  </a:lnTo>
                  <a:lnTo>
                    <a:pt x="1010" y="222"/>
                  </a:lnTo>
                  <a:lnTo>
                    <a:pt x="1113" y="195"/>
                  </a:lnTo>
                  <a:lnTo>
                    <a:pt x="1217" y="178"/>
                  </a:lnTo>
                  <a:lnTo>
                    <a:pt x="1324" y="174"/>
                  </a:lnTo>
                  <a:lnTo>
                    <a:pt x="1427" y="178"/>
                  </a:lnTo>
                  <a:lnTo>
                    <a:pt x="1530" y="195"/>
                  </a:lnTo>
                  <a:lnTo>
                    <a:pt x="1630" y="222"/>
                  </a:lnTo>
                  <a:lnTo>
                    <a:pt x="1726" y="258"/>
                  </a:lnTo>
                  <a:lnTo>
                    <a:pt x="1818" y="302"/>
                  </a:lnTo>
                  <a:lnTo>
                    <a:pt x="1901" y="353"/>
                  </a:lnTo>
                  <a:lnTo>
                    <a:pt x="1985" y="413"/>
                  </a:lnTo>
                  <a:lnTo>
                    <a:pt x="2055" y="481"/>
                  </a:lnTo>
                  <a:lnTo>
                    <a:pt x="2123" y="557"/>
                  </a:lnTo>
                  <a:lnTo>
                    <a:pt x="2183" y="635"/>
                  </a:lnTo>
                  <a:lnTo>
                    <a:pt x="2235" y="723"/>
                  </a:lnTo>
                  <a:lnTo>
                    <a:pt x="2278" y="815"/>
                  </a:lnTo>
                  <a:lnTo>
                    <a:pt x="2313" y="910"/>
                  </a:lnTo>
                  <a:lnTo>
                    <a:pt x="2342" y="1009"/>
                  </a:lnTo>
                  <a:lnTo>
                    <a:pt x="2358" y="1114"/>
                  </a:lnTo>
                  <a:lnTo>
                    <a:pt x="2362" y="1221"/>
                  </a:lnTo>
                  <a:lnTo>
                    <a:pt x="2358" y="1328"/>
                  </a:lnTo>
                  <a:lnTo>
                    <a:pt x="2342" y="1432"/>
                  </a:lnTo>
                  <a:lnTo>
                    <a:pt x="2313" y="1531"/>
                  </a:lnTo>
                  <a:lnTo>
                    <a:pt x="2278" y="1626"/>
                  </a:lnTo>
                  <a:lnTo>
                    <a:pt x="2235" y="1718"/>
                  </a:lnTo>
                  <a:lnTo>
                    <a:pt x="2183" y="1802"/>
                  </a:lnTo>
                  <a:lnTo>
                    <a:pt x="2123" y="1881"/>
                  </a:lnTo>
                  <a:lnTo>
                    <a:pt x="2055" y="1957"/>
                  </a:lnTo>
                  <a:lnTo>
                    <a:pt x="1985" y="2024"/>
                  </a:lnTo>
                  <a:lnTo>
                    <a:pt x="1901" y="2084"/>
                  </a:lnTo>
                  <a:lnTo>
                    <a:pt x="1818" y="2136"/>
                  </a:lnTo>
                  <a:lnTo>
                    <a:pt x="1726" y="2180"/>
                  </a:lnTo>
                  <a:lnTo>
                    <a:pt x="1630" y="2215"/>
                  </a:lnTo>
                  <a:lnTo>
                    <a:pt x="1530" y="2244"/>
                  </a:lnTo>
                  <a:lnTo>
                    <a:pt x="1427" y="2259"/>
                  </a:lnTo>
                  <a:lnTo>
                    <a:pt x="1324" y="2263"/>
                  </a:lnTo>
                  <a:close/>
                </a:path>
              </a:pathLst>
            </a:custGeom>
            <a:solidFill>
              <a:srgbClr val="FFFFFF">
                <a:alpha val="50000"/>
              </a:srgbClr>
            </a:solidFill>
            <a:ln w="9525">
              <a:noFill/>
              <a:round/>
              <a:headEnd/>
              <a:tailEnd/>
            </a:ln>
          </p:spPr>
          <p:txBody>
            <a:bodyPr/>
            <a:lstStyle/>
            <a:p>
              <a:endParaRPr lang="zh-CN" altLang="en-US"/>
            </a:p>
          </p:txBody>
        </p:sp>
      </p:grpSp>
      <p:grpSp>
        <p:nvGrpSpPr>
          <p:cNvPr id="3397" name="Group 325"/>
          <p:cNvGrpSpPr>
            <a:grpSpLocks/>
          </p:cNvGrpSpPr>
          <p:nvPr/>
        </p:nvGrpSpPr>
        <p:grpSpPr bwMode="auto">
          <a:xfrm>
            <a:off x="685800" y="2438400"/>
            <a:ext cx="1828800" cy="868363"/>
            <a:chOff x="1152" y="584"/>
            <a:chExt cx="3946" cy="1960"/>
          </a:xfrm>
        </p:grpSpPr>
        <p:sp>
          <p:nvSpPr>
            <p:cNvPr id="3387" name="Freeform 315"/>
            <p:cNvSpPr>
              <a:spLocks/>
            </p:cNvSpPr>
            <p:nvPr userDrawn="1"/>
          </p:nvSpPr>
          <p:spPr bwMode="gray">
            <a:xfrm>
              <a:off x="1152" y="584"/>
              <a:ext cx="3920" cy="1720"/>
            </a:xfrm>
            <a:custGeom>
              <a:avLst/>
              <a:gdLst/>
              <a:ahLst/>
              <a:cxnLst>
                <a:cxn ang="0">
                  <a:pos x="0" y="1500"/>
                </a:cxn>
                <a:cxn ang="0">
                  <a:pos x="768" y="424"/>
                </a:cxn>
                <a:cxn ang="0">
                  <a:pos x="2208" y="424"/>
                </a:cxn>
                <a:cxn ang="0">
                  <a:pos x="3920" y="828"/>
                </a:cxn>
                <a:cxn ang="0">
                  <a:pos x="3216" y="1720"/>
                </a:cxn>
                <a:cxn ang="0">
                  <a:pos x="1524" y="1600"/>
                </a:cxn>
                <a:cxn ang="0">
                  <a:pos x="3232" y="1628"/>
                </a:cxn>
                <a:cxn ang="0">
                  <a:pos x="3748" y="820"/>
                </a:cxn>
                <a:cxn ang="0">
                  <a:pos x="2256" y="472"/>
                </a:cxn>
                <a:cxn ang="0">
                  <a:pos x="1468" y="1524"/>
                </a:cxn>
                <a:cxn ang="0">
                  <a:pos x="2160" y="472"/>
                </a:cxn>
                <a:cxn ang="0">
                  <a:pos x="812" y="508"/>
                </a:cxn>
                <a:cxn ang="0">
                  <a:pos x="96" y="1432"/>
                </a:cxn>
                <a:cxn ang="0">
                  <a:pos x="1488" y="1576"/>
                </a:cxn>
                <a:cxn ang="0">
                  <a:pos x="0" y="1500"/>
                </a:cxn>
              </a:cxnLst>
              <a:rect l="0" t="0" r="r" b="b"/>
              <a:pathLst>
                <a:path w="3920" h="1720">
                  <a:moveTo>
                    <a:pt x="0" y="1500"/>
                  </a:moveTo>
                  <a:cubicBezTo>
                    <a:pt x="0" y="1500"/>
                    <a:pt x="288" y="936"/>
                    <a:pt x="768" y="424"/>
                  </a:cubicBezTo>
                  <a:cubicBezTo>
                    <a:pt x="1652" y="0"/>
                    <a:pt x="2208" y="424"/>
                    <a:pt x="2208" y="424"/>
                  </a:cubicBezTo>
                  <a:cubicBezTo>
                    <a:pt x="3440" y="8"/>
                    <a:pt x="3752" y="612"/>
                    <a:pt x="3920" y="828"/>
                  </a:cubicBezTo>
                  <a:cubicBezTo>
                    <a:pt x="3660" y="1224"/>
                    <a:pt x="3216" y="1720"/>
                    <a:pt x="3216" y="1720"/>
                  </a:cubicBezTo>
                  <a:cubicBezTo>
                    <a:pt x="2844" y="1540"/>
                    <a:pt x="2504" y="1284"/>
                    <a:pt x="1524" y="1600"/>
                  </a:cubicBezTo>
                  <a:cubicBezTo>
                    <a:pt x="2400" y="1068"/>
                    <a:pt x="3000" y="1500"/>
                    <a:pt x="3232" y="1628"/>
                  </a:cubicBezTo>
                  <a:cubicBezTo>
                    <a:pt x="3512" y="1242"/>
                    <a:pt x="3672" y="1012"/>
                    <a:pt x="3748" y="820"/>
                  </a:cubicBezTo>
                  <a:cubicBezTo>
                    <a:pt x="3316" y="320"/>
                    <a:pt x="2643" y="350"/>
                    <a:pt x="2256" y="472"/>
                  </a:cubicBezTo>
                  <a:cubicBezTo>
                    <a:pt x="1872" y="1000"/>
                    <a:pt x="1484" y="1524"/>
                    <a:pt x="1468" y="1524"/>
                  </a:cubicBezTo>
                  <a:cubicBezTo>
                    <a:pt x="1700" y="948"/>
                    <a:pt x="2160" y="472"/>
                    <a:pt x="2160" y="472"/>
                  </a:cubicBezTo>
                  <a:cubicBezTo>
                    <a:pt x="2051" y="303"/>
                    <a:pt x="1280" y="296"/>
                    <a:pt x="812" y="508"/>
                  </a:cubicBezTo>
                  <a:cubicBezTo>
                    <a:pt x="452" y="988"/>
                    <a:pt x="96" y="1432"/>
                    <a:pt x="96" y="1432"/>
                  </a:cubicBezTo>
                  <a:cubicBezTo>
                    <a:pt x="1024" y="1112"/>
                    <a:pt x="1488" y="1576"/>
                    <a:pt x="1488" y="1576"/>
                  </a:cubicBezTo>
                  <a:cubicBezTo>
                    <a:pt x="1472" y="1587"/>
                    <a:pt x="792" y="1324"/>
                    <a:pt x="0" y="1500"/>
                  </a:cubicBezTo>
                  <a:close/>
                </a:path>
              </a:pathLst>
            </a:custGeom>
            <a:solidFill>
              <a:srgbClr val="FFFFFF">
                <a:alpha val="50000"/>
              </a:srgbClr>
            </a:solidFill>
            <a:ln w="9525">
              <a:noFill/>
              <a:round/>
              <a:headEnd/>
              <a:tailEnd/>
            </a:ln>
            <a:effectLst/>
          </p:spPr>
          <p:txBody>
            <a:bodyPr/>
            <a:lstStyle/>
            <a:p>
              <a:endParaRPr lang="zh-CN" altLang="en-US"/>
            </a:p>
          </p:txBody>
        </p:sp>
        <p:sp>
          <p:nvSpPr>
            <p:cNvPr id="3388" name="Freeform 316"/>
            <p:cNvSpPr>
              <a:spLocks/>
            </p:cNvSpPr>
            <p:nvPr userDrawn="1"/>
          </p:nvSpPr>
          <p:spPr bwMode="gray">
            <a:xfrm>
              <a:off x="2880" y="1584"/>
              <a:ext cx="2218" cy="960"/>
            </a:xfrm>
            <a:custGeom>
              <a:avLst/>
              <a:gdLst/>
              <a:ahLst/>
              <a:cxnLst>
                <a:cxn ang="0">
                  <a:pos x="0" y="672"/>
                </a:cxn>
                <a:cxn ang="0">
                  <a:pos x="1640" y="960"/>
                </a:cxn>
                <a:cxn ang="0">
                  <a:pos x="2208" y="0"/>
                </a:cxn>
                <a:cxn ang="0">
                  <a:pos x="1580" y="888"/>
                </a:cxn>
                <a:cxn ang="0">
                  <a:pos x="0" y="672"/>
                </a:cxn>
              </a:cxnLst>
              <a:rect l="0" t="0" r="r" b="b"/>
              <a:pathLst>
                <a:path w="2218" h="960">
                  <a:moveTo>
                    <a:pt x="0" y="672"/>
                  </a:moveTo>
                  <a:cubicBezTo>
                    <a:pt x="1004" y="672"/>
                    <a:pt x="1252" y="944"/>
                    <a:pt x="1640" y="960"/>
                  </a:cubicBezTo>
                  <a:cubicBezTo>
                    <a:pt x="2068" y="464"/>
                    <a:pt x="2218" y="12"/>
                    <a:pt x="2208" y="0"/>
                  </a:cubicBezTo>
                  <a:cubicBezTo>
                    <a:pt x="2148" y="40"/>
                    <a:pt x="1840" y="516"/>
                    <a:pt x="1580" y="888"/>
                  </a:cubicBezTo>
                  <a:cubicBezTo>
                    <a:pt x="740" y="544"/>
                    <a:pt x="268" y="624"/>
                    <a:pt x="0" y="672"/>
                  </a:cubicBezTo>
                  <a:close/>
                </a:path>
              </a:pathLst>
            </a:custGeom>
            <a:solidFill>
              <a:srgbClr val="FFFFFF">
                <a:alpha val="50000"/>
              </a:srgbClr>
            </a:solidFill>
            <a:ln w="9525">
              <a:noFill/>
              <a:round/>
              <a:headEnd/>
              <a:tailEnd/>
            </a:ln>
            <a:effectLst/>
          </p:spPr>
          <p:txBody>
            <a:bodyPr/>
            <a:lstStyle/>
            <a:p>
              <a:endParaRPr lang="zh-CN" altLang="en-US"/>
            </a:p>
          </p:txBody>
        </p:sp>
        <p:sp>
          <p:nvSpPr>
            <p:cNvPr id="3389" name="Freeform 317"/>
            <p:cNvSpPr>
              <a:spLocks/>
            </p:cNvSpPr>
            <p:nvPr userDrawn="1"/>
          </p:nvSpPr>
          <p:spPr bwMode="gray">
            <a:xfrm>
              <a:off x="1248" y="2032"/>
              <a:ext cx="1584" cy="392"/>
            </a:xfrm>
            <a:custGeom>
              <a:avLst/>
              <a:gdLst/>
              <a:ahLst/>
              <a:cxnLst>
                <a:cxn ang="0">
                  <a:pos x="0" y="224"/>
                </a:cxn>
                <a:cxn ang="0">
                  <a:pos x="1152" y="224"/>
                </a:cxn>
                <a:cxn ang="0">
                  <a:pos x="1584" y="272"/>
                </a:cxn>
                <a:cxn ang="0">
                  <a:pos x="1144" y="144"/>
                </a:cxn>
                <a:cxn ang="0">
                  <a:pos x="0" y="224"/>
                </a:cxn>
              </a:cxnLst>
              <a:rect l="0" t="0" r="r" b="b"/>
              <a:pathLst>
                <a:path w="1584" h="392">
                  <a:moveTo>
                    <a:pt x="0" y="224"/>
                  </a:moveTo>
                  <a:cubicBezTo>
                    <a:pt x="628" y="84"/>
                    <a:pt x="892" y="108"/>
                    <a:pt x="1152" y="224"/>
                  </a:cubicBezTo>
                  <a:cubicBezTo>
                    <a:pt x="1320" y="336"/>
                    <a:pt x="1380" y="392"/>
                    <a:pt x="1584" y="272"/>
                  </a:cubicBezTo>
                  <a:cubicBezTo>
                    <a:pt x="1360" y="320"/>
                    <a:pt x="1240" y="188"/>
                    <a:pt x="1144" y="144"/>
                  </a:cubicBezTo>
                  <a:cubicBezTo>
                    <a:pt x="1048" y="100"/>
                    <a:pt x="372" y="0"/>
                    <a:pt x="0" y="224"/>
                  </a:cubicBezTo>
                  <a:close/>
                </a:path>
              </a:pathLst>
            </a:custGeom>
            <a:solidFill>
              <a:srgbClr val="FFFFFF">
                <a:alpha val="50000"/>
              </a:srgbClr>
            </a:solidFill>
            <a:ln w="9525">
              <a:noFill/>
              <a:round/>
              <a:headEnd/>
              <a:tailEnd/>
            </a:ln>
            <a:effectLst/>
          </p:spPr>
          <p:txBody>
            <a:bodyPr/>
            <a:lstStyle/>
            <a:p>
              <a:endParaRPr lang="zh-CN" altLang="en-US"/>
            </a:p>
          </p:txBody>
        </p:sp>
        <p:sp>
          <p:nvSpPr>
            <p:cNvPr id="3390" name="Freeform 318"/>
            <p:cNvSpPr>
              <a:spLocks/>
            </p:cNvSpPr>
            <p:nvPr userDrawn="1"/>
          </p:nvSpPr>
          <p:spPr bwMode="gray">
            <a:xfrm>
              <a:off x="2784" y="2032"/>
              <a:ext cx="1731" cy="344"/>
            </a:xfrm>
            <a:custGeom>
              <a:avLst/>
              <a:gdLst/>
              <a:ahLst/>
              <a:cxnLst>
                <a:cxn ang="0">
                  <a:pos x="0" y="176"/>
                </a:cxn>
                <a:cxn ang="0">
                  <a:pos x="1604" y="344"/>
                </a:cxn>
                <a:cxn ang="0">
                  <a:pos x="760" y="72"/>
                </a:cxn>
                <a:cxn ang="0">
                  <a:pos x="0" y="176"/>
                </a:cxn>
              </a:cxnLst>
              <a:rect l="0" t="0" r="r" b="b"/>
              <a:pathLst>
                <a:path w="1731" h="344">
                  <a:moveTo>
                    <a:pt x="0" y="176"/>
                  </a:moveTo>
                  <a:cubicBezTo>
                    <a:pt x="856" y="0"/>
                    <a:pt x="1604" y="344"/>
                    <a:pt x="1604" y="344"/>
                  </a:cubicBezTo>
                  <a:cubicBezTo>
                    <a:pt x="1731" y="327"/>
                    <a:pt x="1056" y="80"/>
                    <a:pt x="760" y="72"/>
                  </a:cubicBezTo>
                  <a:cubicBezTo>
                    <a:pt x="464" y="64"/>
                    <a:pt x="244" y="60"/>
                    <a:pt x="0" y="176"/>
                  </a:cubicBezTo>
                  <a:close/>
                </a:path>
              </a:pathLst>
            </a:custGeom>
            <a:solidFill>
              <a:srgbClr val="FFFFFF">
                <a:alpha val="50000"/>
              </a:srgbClr>
            </a:solidFill>
            <a:ln w="9525">
              <a:noFill/>
              <a:round/>
              <a:headEnd/>
              <a:tailEnd/>
            </a:ln>
            <a:effectLst/>
          </p:spPr>
          <p:txBody>
            <a:bodyPr/>
            <a:lstStyle/>
            <a:p>
              <a:endParaRPr lang="zh-CN" altLang="en-US"/>
            </a:p>
          </p:txBody>
        </p:sp>
        <p:sp>
          <p:nvSpPr>
            <p:cNvPr id="3391" name="Freeform 319"/>
            <p:cNvSpPr>
              <a:spLocks/>
            </p:cNvSpPr>
            <p:nvPr userDrawn="1"/>
          </p:nvSpPr>
          <p:spPr bwMode="gray">
            <a:xfrm>
              <a:off x="4440" y="1680"/>
              <a:ext cx="504" cy="672"/>
            </a:xfrm>
            <a:custGeom>
              <a:avLst/>
              <a:gdLst/>
              <a:ahLst/>
              <a:cxnLst>
                <a:cxn ang="0">
                  <a:pos x="456" y="48"/>
                </a:cxn>
                <a:cxn ang="0">
                  <a:pos x="312" y="336"/>
                </a:cxn>
                <a:cxn ang="0">
                  <a:pos x="24" y="624"/>
                </a:cxn>
                <a:cxn ang="0">
                  <a:pos x="456" y="48"/>
                </a:cxn>
              </a:cxnLst>
              <a:rect l="0" t="0" r="r" b="b"/>
              <a:pathLst>
                <a:path w="504" h="672">
                  <a:moveTo>
                    <a:pt x="456" y="48"/>
                  </a:moveTo>
                  <a:cubicBezTo>
                    <a:pt x="504" y="0"/>
                    <a:pt x="384" y="240"/>
                    <a:pt x="312" y="336"/>
                  </a:cubicBezTo>
                  <a:cubicBezTo>
                    <a:pt x="240" y="432"/>
                    <a:pt x="0" y="672"/>
                    <a:pt x="24" y="624"/>
                  </a:cubicBezTo>
                  <a:lnTo>
                    <a:pt x="456" y="48"/>
                  </a:lnTo>
                  <a:close/>
                </a:path>
              </a:pathLst>
            </a:custGeom>
            <a:solidFill>
              <a:srgbClr val="FFFFFF">
                <a:alpha val="50000"/>
              </a:srgbClr>
            </a:solidFill>
            <a:ln w="9525">
              <a:noFill/>
              <a:round/>
              <a:headEnd/>
              <a:tailEnd/>
            </a:ln>
            <a:effectLst/>
          </p:spPr>
          <p:txBody>
            <a:bodyPr/>
            <a:lstStyle/>
            <a:p>
              <a:endParaRPr lang="zh-CN" altLang="en-US"/>
            </a:p>
          </p:txBody>
        </p:sp>
        <p:sp>
          <p:nvSpPr>
            <p:cNvPr id="3392" name="Freeform 320"/>
            <p:cNvSpPr>
              <a:spLocks/>
            </p:cNvSpPr>
            <p:nvPr userDrawn="1"/>
          </p:nvSpPr>
          <p:spPr bwMode="gray">
            <a:xfrm>
              <a:off x="3424" y="1428"/>
              <a:ext cx="1081" cy="301"/>
            </a:xfrm>
            <a:custGeom>
              <a:avLst/>
              <a:gdLst/>
              <a:ahLst/>
              <a:cxnLst>
                <a:cxn ang="0">
                  <a:pos x="0" y="36"/>
                </a:cxn>
                <a:cxn ang="0">
                  <a:pos x="992" y="300"/>
                </a:cxn>
                <a:cxn ang="0">
                  <a:pos x="536" y="44"/>
                </a:cxn>
                <a:cxn ang="0">
                  <a:pos x="0" y="36"/>
                </a:cxn>
              </a:cxnLst>
              <a:rect l="0" t="0" r="r" b="b"/>
              <a:pathLst>
                <a:path w="1081" h="301">
                  <a:moveTo>
                    <a:pt x="0" y="36"/>
                  </a:moveTo>
                  <a:cubicBezTo>
                    <a:pt x="576" y="52"/>
                    <a:pt x="992" y="300"/>
                    <a:pt x="992" y="300"/>
                  </a:cubicBezTo>
                  <a:cubicBezTo>
                    <a:pt x="1081" y="301"/>
                    <a:pt x="701" y="88"/>
                    <a:pt x="536" y="44"/>
                  </a:cubicBezTo>
                  <a:cubicBezTo>
                    <a:pt x="371" y="0"/>
                    <a:pt x="216" y="0"/>
                    <a:pt x="0" y="36"/>
                  </a:cubicBezTo>
                  <a:close/>
                </a:path>
              </a:pathLst>
            </a:custGeom>
            <a:solidFill>
              <a:srgbClr val="FFFFFF">
                <a:alpha val="50000"/>
              </a:srgbClr>
            </a:solidFill>
            <a:ln w="9525">
              <a:noFill/>
              <a:round/>
              <a:headEnd/>
              <a:tailEnd/>
            </a:ln>
            <a:effectLst/>
          </p:spPr>
          <p:txBody>
            <a:bodyPr/>
            <a:lstStyle/>
            <a:p>
              <a:endParaRPr lang="zh-CN" altLang="en-US"/>
            </a:p>
          </p:txBody>
        </p:sp>
        <p:sp>
          <p:nvSpPr>
            <p:cNvPr id="3393" name="Freeform 321"/>
            <p:cNvSpPr>
              <a:spLocks/>
            </p:cNvSpPr>
            <p:nvPr userDrawn="1"/>
          </p:nvSpPr>
          <p:spPr bwMode="gray">
            <a:xfrm rot="-136485">
              <a:off x="3524" y="1116"/>
              <a:ext cx="1081" cy="301"/>
            </a:xfrm>
            <a:custGeom>
              <a:avLst/>
              <a:gdLst/>
              <a:ahLst/>
              <a:cxnLst>
                <a:cxn ang="0">
                  <a:pos x="0" y="36"/>
                </a:cxn>
                <a:cxn ang="0">
                  <a:pos x="992" y="300"/>
                </a:cxn>
                <a:cxn ang="0">
                  <a:pos x="536" y="44"/>
                </a:cxn>
                <a:cxn ang="0">
                  <a:pos x="0" y="36"/>
                </a:cxn>
              </a:cxnLst>
              <a:rect l="0" t="0" r="r" b="b"/>
              <a:pathLst>
                <a:path w="1081" h="301">
                  <a:moveTo>
                    <a:pt x="0" y="36"/>
                  </a:moveTo>
                  <a:cubicBezTo>
                    <a:pt x="576" y="52"/>
                    <a:pt x="992" y="300"/>
                    <a:pt x="992" y="300"/>
                  </a:cubicBezTo>
                  <a:cubicBezTo>
                    <a:pt x="1081" y="301"/>
                    <a:pt x="701" y="88"/>
                    <a:pt x="536" y="44"/>
                  </a:cubicBezTo>
                  <a:cubicBezTo>
                    <a:pt x="371" y="0"/>
                    <a:pt x="216" y="0"/>
                    <a:pt x="0" y="36"/>
                  </a:cubicBezTo>
                  <a:close/>
                </a:path>
              </a:pathLst>
            </a:custGeom>
            <a:solidFill>
              <a:srgbClr val="FFFFFF">
                <a:alpha val="50000"/>
              </a:srgbClr>
            </a:solidFill>
            <a:ln w="9525">
              <a:noFill/>
              <a:round/>
              <a:headEnd/>
              <a:tailEnd/>
            </a:ln>
            <a:effectLst/>
          </p:spPr>
          <p:txBody>
            <a:bodyPr/>
            <a:lstStyle/>
            <a:p>
              <a:endParaRPr lang="zh-CN" altLang="en-US"/>
            </a:p>
          </p:txBody>
        </p:sp>
        <p:sp>
          <p:nvSpPr>
            <p:cNvPr id="3394" name="Freeform 322"/>
            <p:cNvSpPr>
              <a:spLocks/>
            </p:cNvSpPr>
            <p:nvPr userDrawn="1"/>
          </p:nvSpPr>
          <p:spPr bwMode="gray">
            <a:xfrm>
              <a:off x="1940" y="1128"/>
              <a:ext cx="1013" cy="171"/>
            </a:xfrm>
            <a:custGeom>
              <a:avLst/>
              <a:gdLst/>
              <a:ahLst/>
              <a:cxnLst>
                <a:cxn ang="0">
                  <a:pos x="0" y="116"/>
                </a:cxn>
                <a:cxn ang="0">
                  <a:pos x="932" y="156"/>
                </a:cxn>
                <a:cxn ang="0">
                  <a:pos x="485" y="23"/>
                </a:cxn>
                <a:cxn ang="0">
                  <a:pos x="0" y="116"/>
                </a:cxn>
              </a:cxnLst>
              <a:rect l="0" t="0" r="r" b="b"/>
              <a:pathLst>
                <a:path w="1013" h="171">
                  <a:moveTo>
                    <a:pt x="0" y="116"/>
                  </a:moveTo>
                  <a:cubicBezTo>
                    <a:pt x="620" y="0"/>
                    <a:pt x="851" y="171"/>
                    <a:pt x="932" y="156"/>
                  </a:cubicBezTo>
                  <a:cubicBezTo>
                    <a:pt x="1013" y="141"/>
                    <a:pt x="640" y="30"/>
                    <a:pt x="485" y="23"/>
                  </a:cubicBezTo>
                  <a:cubicBezTo>
                    <a:pt x="337" y="16"/>
                    <a:pt x="182" y="59"/>
                    <a:pt x="0" y="116"/>
                  </a:cubicBezTo>
                  <a:close/>
                </a:path>
              </a:pathLst>
            </a:custGeom>
            <a:solidFill>
              <a:srgbClr val="FFFFFF">
                <a:alpha val="50000"/>
              </a:srgbClr>
            </a:solidFill>
            <a:ln w="9525">
              <a:noFill/>
              <a:round/>
              <a:headEnd/>
              <a:tailEnd/>
            </a:ln>
            <a:effectLst/>
          </p:spPr>
          <p:txBody>
            <a:bodyPr/>
            <a:lstStyle/>
            <a:p>
              <a:endParaRPr lang="zh-CN" altLang="en-US"/>
            </a:p>
          </p:txBody>
        </p:sp>
        <p:sp>
          <p:nvSpPr>
            <p:cNvPr id="3395" name="Freeform 323"/>
            <p:cNvSpPr>
              <a:spLocks/>
            </p:cNvSpPr>
            <p:nvPr userDrawn="1"/>
          </p:nvSpPr>
          <p:spPr bwMode="gray">
            <a:xfrm>
              <a:off x="1804" y="1376"/>
              <a:ext cx="1013" cy="171"/>
            </a:xfrm>
            <a:custGeom>
              <a:avLst/>
              <a:gdLst/>
              <a:ahLst/>
              <a:cxnLst>
                <a:cxn ang="0">
                  <a:pos x="0" y="116"/>
                </a:cxn>
                <a:cxn ang="0">
                  <a:pos x="932" y="156"/>
                </a:cxn>
                <a:cxn ang="0">
                  <a:pos x="485" y="23"/>
                </a:cxn>
                <a:cxn ang="0">
                  <a:pos x="0" y="116"/>
                </a:cxn>
              </a:cxnLst>
              <a:rect l="0" t="0" r="r" b="b"/>
              <a:pathLst>
                <a:path w="1013" h="171">
                  <a:moveTo>
                    <a:pt x="0" y="116"/>
                  </a:moveTo>
                  <a:cubicBezTo>
                    <a:pt x="620" y="0"/>
                    <a:pt x="851" y="171"/>
                    <a:pt x="932" y="156"/>
                  </a:cubicBezTo>
                  <a:cubicBezTo>
                    <a:pt x="1013" y="141"/>
                    <a:pt x="640" y="30"/>
                    <a:pt x="485" y="23"/>
                  </a:cubicBezTo>
                  <a:cubicBezTo>
                    <a:pt x="337" y="16"/>
                    <a:pt x="182" y="59"/>
                    <a:pt x="0" y="116"/>
                  </a:cubicBezTo>
                  <a:close/>
                </a:path>
              </a:pathLst>
            </a:custGeom>
            <a:solidFill>
              <a:srgbClr val="FFFFFF">
                <a:alpha val="50000"/>
              </a:srgbClr>
            </a:solidFill>
            <a:ln w="9525">
              <a:noFill/>
              <a:round/>
              <a:headEnd/>
              <a:tailEnd/>
            </a:ln>
            <a:effectLst/>
          </p:spPr>
          <p:txBody>
            <a:bodyPr/>
            <a:lstStyle/>
            <a:p>
              <a:endParaRPr lang="zh-CN" altLang="en-US"/>
            </a:p>
          </p:txBody>
        </p:sp>
        <p:sp>
          <p:nvSpPr>
            <p:cNvPr id="3396" name="Freeform 324"/>
            <p:cNvSpPr>
              <a:spLocks/>
            </p:cNvSpPr>
            <p:nvPr userDrawn="1"/>
          </p:nvSpPr>
          <p:spPr bwMode="gray">
            <a:xfrm>
              <a:off x="1604" y="1676"/>
              <a:ext cx="1057" cy="155"/>
            </a:xfrm>
            <a:custGeom>
              <a:avLst/>
              <a:gdLst/>
              <a:ahLst/>
              <a:cxnLst>
                <a:cxn ang="0">
                  <a:pos x="0" y="100"/>
                </a:cxn>
                <a:cxn ang="0">
                  <a:pos x="972" y="140"/>
                </a:cxn>
                <a:cxn ang="0">
                  <a:pos x="506" y="7"/>
                </a:cxn>
                <a:cxn ang="0">
                  <a:pos x="0" y="100"/>
                </a:cxn>
              </a:cxnLst>
              <a:rect l="0" t="0" r="r" b="b"/>
              <a:pathLst>
                <a:path w="1057" h="155">
                  <a:moveTo>
                    <a:pt x="0" y="100"/>
                  </a:moveTo>
                  <a:cubicBezTo>
                    <a:pt x="652" y="36"/>
                    <a:pt x="888" y="155"/>
                    <a:pt x="972" y="140"/>
                  </a:cubicBezTo>
                  <a:cubicBezTo>
                    <a:pt x="1057" y="125"/>
                    <a:pt x="668" y="14"/>
                    <a:pt x="506" y="7"/>
                  </a:cubicBezTo>
                  <a:cubicBezTo>
                    <a:pt x="352" y="0"/>
                    <a:pt x="190" y="43"/>
                    <a:pt x="0" y="100"/>
                  </a:cubicBezTo>
                  <a:close/>
                </a:path>
              </a:pathLst>
            </a:custGeom>
            <a:solidFill>
              <a:srgbClr val="FFFFFF">
                <a:alpha val="50000"/>
              </a:srgbClr>
            </a:solidFill>
            <a:ln w="9525">
              <a:noFill/>
              <a:round/>
              <a:headEnd/>
              <a:tailEnd/>
            </a:ln>
            <a:effectLst/>
          </p:spPr>
          <p:txBody>
            <a:bodyPr/>
            <a:lstStyle/>
            <a:p>
              <a:endParaRPr lang="zh-CN" altLang="en-US"/>
            </a:p>
          </p:txBody>
        </p:sp>
      </p:grpSp>
      <p:grpSp>
        <p:nvGrpSpPr>
          <p:cNvPr id="3459" name="Group 387"/>
          <p:cNvGrpSpPr>
            <a:grpSpLocks/>
          </p:cNvGrpSpPr>
          <p:nvPr/>
        </p:nvGrpSpPr>
        <p:grpSpPr bwMode="auto">
          <a:xfrm rot="3173108">
            <a:off x="3270250" y="4654550"/>
            <a:ext cx="1370013" cy="595313"/>
            <a:chOff x="4071" y="1962"/>
            <a:chExt cx="1414" cy="588"/>
          </a:xfrm>
        </p:grpSpPr>
        <p:sp>
          <p:nvSpPr>
            <p:cNvPr id="3453" name="Freeform 381"/>
            <p:cNvSpPr>
              <a:spLocks/>
            </p:cNvSpPr>
            <p:nvPr userDrawn="1"/>
          </p:nvSpPr>
          <p:spPr bwMode="gray">
            <a:xfrm>
              <a:off x="4818" y="1962"/>
              <a:ext cx="667" cy="556"/>
            </a:xfrm>
            <a:custGeom>
              <a:avLst/>
              <a:gdLst/>
              <a:ahLst/>
              <a:cxnLst>
                <a:cxn ang="0">
                  <a:pos x="368" y="51"/>
                </a:cxn>
                <a:cxn ang="0">
                  <a:pos x="567" y="51"/>
                </a:cxn>
                <a:cxn ang="0">
                  <a:pos x="618" y="266"/>
                </a:cxn>
                <a:cxn ang="0">
                  <a:pos x="350" y="440"/>
                </a:cxn>
                <a:cxn ang="0">
                  <a:pos x="221" y="491"/>
                </a:cxn>
                <a:cxn ang="0">
                  <a:pos x="63" y="444"/>
                </a:cxn>
                <a:cxn ang="0">
                  <a:pos x="54" y="426"/>
                </a:cxn>
                <a:cxn ang="0">
                  <a:pos x="32" y="359"/>
                </a:cxn>
                <a:cxn ang="0">
                  <a:pos x="158" y="270"/>
                </a:cxn>
                <a:cxn ang="0">
                  <a:pos x="219" y="295"/>
                </a:cxn>
                <a:cxn ang="0">
                  <a:pos x="321" y="450"/>
                </a:cxn>
                <a:cxn ang="0">
                  <a:pos x="232" y="282"/>
                </a:cxn>
                <a:cxn ang="0">
                  <a:pos x="149" y="241"/>
                </a:cxn>
                <a:cxn ang="0">
                  <a:pos x="23" y="323"/>
                </a:cxn>
                <a:cxn ang="0">
                  <a:pos x="4" y="401"/>
                </a:cxn>
                <a:cxn ang="0">
                  <a:pos x="59" y="500"/>
                </a:cxn>
                <a:cxn ang="0">
                  <a:pos x="94" y="530"/>
                </a:cxn>
                <a:cxn ang="0">
                  <a:pos x="130" y="551"/>
                </a:cxn>
                <a:cxn ang="0">
                  <a:pos x="159" y="556"/>
                </a:cxn>
                <a:cxn ang="0">
                  <a:pos x="203" y="544"/>
                </a:cxn>
                <a:cxn ang="0">
                  <a:pos x="365" y="472"/>
                </a:cxn>
                <a:cxn ang="0">
                  <a:pos x="418" y="449"/>
                </a:cxn>
                <a:cxn ang="0">
                  <a:pos x="494" y="414"/>
                </a:cxn>
                <a:cxn ang="0">
                  <a:pos x="539" y="388"/>
                </a:cxn>
                <a:cxn ang="0">
                  <a:pos x="590" y="351"/>
                </a:cxn>
                <a:cxn ang="0">
                  <a:pos x="622" y="313"/>
                </a:cxn>
                <a:cxn ang="0">
                  <a:pos x="646" y="261"/>
                </a:cxn>
                <a:cxn ang="0">
                  <a:pos x="657" y="232"/>
                </a:cxn>
                <a:cxn ang="0">
                  <a:pos x="667" y="159"/>
                </a:cxn>
                <a:cxn ang="0">
                  <a:pos x="587" y="38"/>
                </a:cxn>
                <a:cxn ang="0">
                  <a:pos x="528" y="10"/>
                </a:cxn>
                <a:cxn ang="0">
                  <a:pos x="488" y="1"/>
                </a:cxn>
                <a:cxn ang="0">
                  <a:pos x="450" y="1"/>
                </a:cxn>
                <a:cxn ang="0">
                  <a:pos x="414" y="9"/>
                </a:cxn>
                <a:cxn ang="0">
                  <a:pos x="381" y="23"/>
                </a:cxn>
                <a:cxn ang="0">
                  <a:pos x="334" y="46"/>
                </a:cxn>
                <a:cxn ang="0">
                  <a:pos x="296" y="68"/>
                </a:cxn>
                <a:cxn ang="0">
                  <a:pos x="260" y="94"/>
                </a:cxn>
                <a:cxn ang="0">
                  <a:pos x="237" y="114"/>
                </a:cxn>
                <a:cxn ang="0">
                  <a:pos x="206" y="144"/>
                </a:cxn>
                <a:cxn ang="0">
                  <a:pos x="149" y="198"/>
                </a:cxn>
              </a:cxnLst>
              <a:rect l="0" t="0" r="r" b="b"/>
              <a:pathLst>
                <a:path w="667" h="556">
                  <a:moveTo>
                    <a:pt x="171" y="189"/>
                  </a:moveTo>
                  <a:lnTo>
                    <a:pt x="368" y="51"/>
                  </a:lnTo>
                  <a:cubicBezTo>
                    <a:pt x="417" y="23"/>
                    <a:pt x="435" y="20"/>
                    <a:pt x="468" y="20"/>
                  </a:cubicBezTo>
                  <a:cubicBezTo>
                    <a:pt x="501" y="20"/>
                    <a:pt x="537" y="28"/>
                    <a:pt x="567" y="51"/>
                  </a:cubicBezTo>
                  <a:cubicBezTo>
                    <a:pt x="597" y="74"/>
                    <a:pt x="642" y="122"/>
                    <a:pt x="650" y="158"/>
                  </a:cubicBezTo>
                  <a:cubicBezTo>
                    <a:pt x="658" y="194"/>
                    <a:pt x="650" y="228"/>
                    <a:pt x="618" y="266"/>
                  </a:cubicBezTo>
                  <a:cubicBezTo>
                    <a:pt x="586" y="304"/>
                    <a:pt x="500" y="355"/>
                    <a:pt x="455" y="384"/>
                  </a:cubicBezTo>
                  <a:lnTo>
                    <a:pt x="350" y="440"/>
                  </a:lnTo>
                  <a:lnTo>
                    <a:pt x="298" y="464"/>
                  </a:lnTo>
                  <a:lnTo>
                    <a:pt x="221" y="491"/>
                  </a:lnTo>
                  <a:lnTo>
                    <a:pt x="141" y="515"/>
                  </a:lnTo>
                  <a:lnTo>
                    <a:pt x="63" y="444"/>
                  </a:lnTo>
                  <a:lnTo>
                    <a:pt x="221" y="317"/>
                  </a:lnTo>
                  <a:lnTo>
                    <a:pt x="54" y="426"/>
                  </a:lnTo>
                  <a:lnTo>
                    <a:pt x="33" y="391"/>
                  </a:lnTo>
                  <a:lnTo>
                    <a:pt x="32" y="359"/>
                  </a:lnTo>
                  <a:lnTo>
                    <a:pt x="120" y="266"/>
                  </a:lnTo>
                  <a:lnTo>
                    <a:pt x="158" y="270"/>
                  </a:lnTo>
                  <a:lnTo>
                    <a:pt x="187" y="280"/>
                  </a:lnTo>
                  <a:lnTo>
                    <a:pt x="219" y="295"/>
                  </a:lnTo>
                  <a:lnTo>
                    <a:pt x="284" y="368"/>
                  </a:lnTo>
                  <a:lnTo>
                    <a:pt x="321" y="450"/>
                  </a:lnTo>
                  <a:lnTo>
                    <a:pt x="294" y="363"/>
                  </a:lnTo>
                  <a:lnTo>
                    <a:pt x="232" y="282"/>
                  </a:lnTo>
                  <a:lnTo>
                    <a:pt x="193" y="255"/>
                  </a:lnTo>
                  <a:lnTo>
                    <a:pt x="149" y="241"/>
                  </a:lnTo>
                  <a:lnTo>
                    <a:pt x="99" y="243"/>
                  </a:lnTo>
                  <a:lnTo>
                    <a:pt x="23" y="323"/>
                  </a:lnTo>
                  <a:lnTo>
                    <a:pt x="0" y="376"/>
                  </a:lnTo>
                  <a:lnTo>
                    <a:pt x="4" y="401"/>
                  </a:lnTo>
                  <a:lnTo>
                    <a:pt x="21" y="447"/>
                  </a:lnTo>
                  <a:lnTo>
                    <a:pt x="59" y="500"/>
                  </a:lnTo>
                  <a:lnTo>
                    <a:pt x="77" y="517"/>
                  </a:lnTo>
                  <a:lnTo>
                    <a:pt x="94" y="530"/>
                  </a:lnTo>
                  <a:lnTo>
                    <a:pt x="113" y="543"/>
                  </a:lnTo>
                  <a:lnTo>
                    <a:pt x="130" y="551"/>
                  </a:lnTo>
                  <a:lnTo>
                    <a:pt x="144" y="556"/>
                  </a:lnTo>
                  <a:lnTo>
                    <a:pt x="159" y="556"/>
                  </a:lnTo>
                  <a:lnTo>
                    <a:pt x="173" y="555"/>
                  </a:lnTo>
                  <a:lnTo>
                    <a:pt x="203" y="544"/>
                  </a:lnTo>
                  <a:lnTo>
                    <a:pt x="244" y="524"/>
                  </a:lnTo>
                  <a:lnTo>
                    <a:pt x="365" y="472"/>
                  </a:lnTo>
                  <a:lnTo>
                    <a:pt x="392" y="460"/>
                  </a:lnTo>
                  <a:lnTo>
                    <a:pt x="418" y="449"/>
                  </a:lnTo>
                  <a:lnTo>
                    <a:pt x="445" y="438"/>
                  </a:lnTo>
                  <a:lnTo>
                    <a:pt x="494" y="414"/>
                  </a:lnTo>
                  <a:lnTo>
                    <a:pt x="516" y="401"/>
                  </a:lnTo>
                  <a:lnTo>
                    <a:pt x="539" y="388"/>
                  </a:lnTo>
                  <a:lnTo>
                    <a:pt x="560" y="375"/>
                  </a:lnTo>
                  <a:lnTo>
                    <a:pt x="590" y="351"/>
                  </a:lnTo>
                  <a:lnTo>
                    <a:pt x="614" y="324"/>
                  </a:lnTo>
                  <a:lnTo>
                    <a:pt x="622" y="313"/>
                  </a:lnTo>
                  <a:lnTo>
                    <a:pt x="641" y="275"/>
                  </a:lnTo>
                  <a:lnTo>
                    <a:pt x="646" y="261"/>
                  </a:lnTo>
                  <a:lnTo>
                    <a:pt x="653" y="246"/>
                  </a:lnTo>
                  <a:lnTo>
                    <a:pt x="657" y="232"/>
                  </a:lnTo>
                  <a:lnTo>
                    <a:pt x="667" y="188"/>
                  </a:lnTo>
                  <a:lnTo>
                    <a:pt x="667" y="159"/>
                  </a:lnTo>
                  <a:lnTo>
                    <a:pt x="652" y="104"/>
                  </a:lnTo>
                  <a:lnTo>
                    <a:pt x="587" y="38"/>
                  </a:lnTo>
                  <a:lnTo>
                    <a:pt x="547" y="17"/>
                  </a:lnTo>
                  <a:lnTo>
                    <a:pt x="528" y="10"/>
                  </a:lnTo>
                  <a:lnTo>
                    <a:pt x="508" y="5"/>
                  </a:lnTo>
                  <a:lnTo>
                    <a:pt x="488" y="1"/>
                  </a:lnTo>
                  <a:lnTo>
                    <a:pt x="468" y="0"/>
                  </a:lnTo>
                  <a:lnTo>
                    <a:pt x="450" y="1"/>
                  </a:lnTo>
                  <a:lnTo>
                    <a:pt x="431" y="4"/>
                  </a:lnTo>
                  <a:lnTo>
                    <a:pt x="414" y="9"/>
                  </a:lnTo>
                  <a:lnTo>
                    <a:pt x="397" y="16"/>
                  </a:lnTo>
                  <a:lnTo>
                    <a:pt x="381" y="23"/>
                  </a:lnTo>
                  <a:lnTo>
                    <a:pt x="348" y="38"/>
                  </a:lnTo>
                  <a:lnTo>
                    <a:pt x="334" y="46"/>
                  </a:lnTo>
                  <a:lnTo>
                    <a:pt x="308" y="60"/>
                  </a:lnTo>
                  <a:lnTo>
                    <a:pt x="296" y="68"/>
                  </a:lnTo>
                  <a:lnTo>
                    <a:pt x="284" y="77"/>
                  </a:lnTo>
                  <a:lnTo>
                    <a:pt x="260" y="94"/>
                  </a:lnTo>
                  <a:lnTo>
                    <a:pt x="249" y="104"/>
                  </a:lnTo>
                  <a:lnTo>
                    <a:pt x="237" y="114"/>
                  </a:lnTo>
                  <a:lnTo>
                    <a:pt x="216" y="135"/>
                  </a:lnTo>
                  <a:lnTo>
                    <a:pt x="206" y="144"/>
                  </a:lnTo>
                  <a:lnTo>
                    <a:pt x="183" y="165"/>
                  </a:lnTo>
                  <a:lnTo>
                    <a:pt x="149" y="198"/>
                  </a:lnTo>
                  <a:lnTo>
                    <a:pt x="128" y="220"/>
                  </a:lnTo>
                </a:path>
              </a:pathLst>
            </a:custGeom>
            <a:solidFill>
              <a:srgbClr val="FFFFFF">
                <a:alpha val="49001"/>
              </a:srgbClr>
            </a:solidFill>
            <a:ln w="9525">
              <a:solidFill>
                <a:srgbClr val="FFFFFF">
                  <a:alpha val="50000"/>
                </a:srgbClr>
              </a:solidFill>
              <a:round/>
              <a:headEnd/>
              <a:tailEnd/>
            </a:ln>
          </p:spPr>
          <p:txBody>
            <a:bodyPr/>
            <a:lstStyle/>
            <a:p>
              <a:endParaRPr lang="zh-CN" altLang="en-US"/>
            </a:p>
          </p:txBody>
        </p:sp>
        <p:sp>
          <p:nvSpPr>
            <p:cNvPr id="3454" name="Freeform 382"/>
            <p:cNvSpPr>
              <a:spLocks/>
            </p:cNvSpPr>
            <p:nvPr userDrawn="1"/>
          </p:nvSpPr>
          <p:spPr bwMode="gray">
            <a:xfrm>
              <a:off x="4071" y="2410"/>
              <a:ext cx="781" cy="140"/>
            </a:xfrm>
            <a:custGeom>
              <a:avLst/>
              <a:gdLst/>
              <a:ahLst/>
              <a:cxnLst>
                <a:cxn ang="0">
                  <a:pos x="1" y="118"/>
                </a:cxn>
                <a:cxn ang="0">
                  <a:pos x="193" y="22"/>
                </a:cxn>
                <a:cxn ang="0">
                  <a:pos x="577" y="118"/>
                </a:cxn>
                <a:cxn ang="0">
                  <a:pos x="768" y="0"/>
                </a:cxn>
                <a:cxn ang="0">
                  <a:pos x="781" y="18"/>
                </a:cxn>
                <a:cxn ang="0">
                  <a:pos x="586" y="138"/>
                </a:cxn>
                <a:cxn ang="0">
                  <a:pos x="198" y="40"/>
                </a:cxn>
                <a:cxn ang="0">
                  <a:pos x="1" y="118"/>
                </a:cxn>
              </a:cxnLst>
              <a:rect l="0" t="0" r="r" b="b"/>
              <a:pathLst>
                <a:path w="781" h="140">
                  <a:moveTo>
                    <a:pt x="1" y="118"/>
                  </a:moveTo>
                  <a:cubicBezTo>
                    <a:pt x="0" y="115"/>
                    <a:pt x="97" y="22"/>
                    <a:pt x="193" y="22"/>
                  </a:cubicBezTo>
                  <a:cubicBezTo>
                    <a:pt x="289" y="22"/>
                    <a:pt x="483" y="123"/>
                    <a:pt x="577" y="118"/>
                  </a:cubicBezTo>
                  <a:cubicBezTo>
                    <a:pt x="671" y="113"/>
                    <a:pt x="734" y="15"/>
                    <a:pt x="768" y="0"/>
                  </a:cubicBezTo>
                  <a:lnTo>
                    <a:pt x="781" y="18"/>
                  </a:lnTo>
                  <a:cubicBezTo>
                    <a:pt x="751" y="41"/>
                    <a:pt x="683" y="134"/>
                    <a:pt x="586" y="138"/>
                  </a:cubicBezTo>
                  <a:cubicBezTo>
                    <a:pt x="489" y="140"/>
                    <a:pt x="295" y="43"/>
                    <a:pt x="198" y="40"/>
                  </a:cubicBezTo>
                  <a:cubicBezTo>
                    <a:pt x="101" y="37"/>
                    <a:pt x="42" y="102"/>
                    <a:pt x="1" y="118"/>
                  </a:cubicBezTo>
                  <a:close/>
                </a:path>
              </a:pathLst>
            </a:custGeom>
            <a:solidFill>
              <a:srgbClr val="FFFFFF">
                <a:alpha val="49001"/>
              </a:srgbClr>
            </a:solidFill>
            <a:ln w="9525">
              <a:solidFill>
                <a:srgbClr val="FFFFFF">
                  <a:alpha val="50000"/>
                </a:srgbClr>
              </a:solidFill>
              <a:round/>
              <a:headEnd/>
              <a:tailEnd/>
            </a:ln>
            <a:effectLst/>
          </p:spPr>
          <p:txBody>
            <a:bodyPr/>
            <a:lstStyle/>
            <a:p>
              <a:endParaRPr lang="zh-CN" altLang="en-US"/>
            </a:p>
          </p:txBody>
        </p:sp>
      </p:grpSp>
    </p:spTree>
  </p:cSld>
  <p:clrMapOvr>
    <a:masterClrMapping/>
  </p:clrMapOvr>
  <p:transition spd="med">
    <p:push/>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a:xfrm>
            <a:off x="-32" y="6613549"/>
            <a:ext cx="2895600" cy="244475"/>
          </a:xfrm>
          <a:prstGeom prst="rect">
            <a:avLst/>
          </a:prstGeom>
        </p:spPr>
        <p:txBody>
          <a:bodyPr/>
          <a:lstStyle>
            <a:lvl1pPr>
              <a:defRPr/>
            </a:lvl1pPr>
          </a:lstStyle>
          <a:p>
            <a:r>
              <a:rPr lang="en-US" altLang="zh-CN"/>
              <a:t>www.themegallery.com</a:t>
            </a:r>
          </a:p>
        </p:txBody>
      </p:sp>
      <p:sp>
        <p:nvSpPr>
          <p:cNvPr id="6" name="灯片编号占位符 5"/>
          <p:cNvSpPr>
            <a:spLocks noGrp="1"/>
          </p:cNvSpPr>
          <p:nvPr>
            <p:ph type="sldNum" sz="quarter" idx="12"/>
          </p:nvPr>
        </p:nvSpPr>
        <p:spPr/>
        <p:txBody>
          <a:bodyPr/>
          <a:lstStyle>
            <a:lvl1pPr>
              <a:defRPr/>
            </a:lvl1pPr>
          </a:lstStyle>
          <a:p>
            <a:fld id="{5652F685-104C-4537-8A18-87B5957C665F}" type="slidenum">
              <a:rPr lang="en-US" altLang="zh-CN"/>
              <a:pPr/>
              <a:t>‹#›</a:t>
            </a:fld>
            <a:endParaRPr lang="en-US" altLang="zh-CN"/>
          </a:p>
        </p:txBody>
      </p:sp>
    </p:spTree>
  </p:cSld>
  <p:clrMapOvr>
    <a:masterClrMapping/>
  </p:clrMapOvr>
  <p:transition spd="med">
    <p:push/>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2400"/>
            <a:ext cx="2057400" cy="6096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52400"/>
            <a:ext cx="6019800" cy="6096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a:xfrm>
            <a:off x="-32" y="6613549"/>
            <a:ext cx="2895600" cy="244475"/>
          </a:xfrm>
          <a:prstGeom prst="rect">
            <a:avLst/>
          </a:prstGeom>
        </p:spPr>
        <p:txBody>
          <a:bodyPr/>
          <a:lstStyle>
            <a:lvl1pPr>
              <a:defRPr/>
            </a:lvl1pPr>
          </a:lstStyle>
          <a:p>
            <a:r>
              <a:rPr lang="en-US" altLang="zh-CN"/>
              <a:t>www.themegallery.com</a:t>
            </a:r>
          </a:p>
        </p:txBody>
      </p:sp>
      <p:sp>
        <p:nvSpPr>
          <p:cNvPr id="6" name="灯片编号占位符 5"/>
          <p:cNvSpPr>
            <a:spLocks noGrp="1"/>
          </p:cNvSpPr>
          <p:nvPr>
            <p:ph type="sldNum" sz="quarter" idx="12"/>
          </p:nvPr>
        </p:nvSpPr>
        <p:spPr/>
        <p:txBody>
          <a:bodyPr/>
          <a:lstStyle>
            <a:lvl1pPr>
              <a:defRPr/>
            </a:lvl1pPr>
          </a:lstStyle>
          <a:p>
            <a:fld id="{9942180E-6A41-4831-84B6-E6F187AC5979}" type="slidenum">
              <a:rPr lang="en-US" altLang="zh-CN"/>
              <a:pPr/>
              <a:t>‹#›</a:t>
            </a:fld>
            <a:endParaRPr lang="en-US" altLang="zh-CN"/>
          </a:p>
        </p:txBody>
      </p:sp>
    </p:spTree>
  </p:cSld>
  <p:clrMapOvr>
    <a:masterClrMapping/>
  </p:clrMapOvr>
  <p:transition spd="med">
    <p:push/>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914400" y="152400"/>
            <a:ext cx="77724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524000"/>
            <a:ext cx="4038600" cy="4724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524000"/>
            <a:ext cx="4038600" cy="4724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038600" y="6477000"/>
            <a:ext cx="2133600" cy="244475"/>
          </a:xfrm>
        </p:spPr>
        <p:txBody>
          <a:bodyPr/>
          <a:lstStyle>
            <a:lvl1pPr>
              <a:defRPr/>
            </a:lvl1pPr>
          </a:lstStyle>
          <a:p>
            <a:endParaRPr lang="en-US" altLang="zh-CN"/>
          </a:p>
        </p:txBody>
      </p:sp>
      <p:sp>
        <p:nvSpPr>
          <p:cNvPr id="6" name="页脚占位符 5"/>
          <p:cNvSpPr>
            <a:spLocks noGrp="1"/>
          </p:cNvSpPr>
          <p:nvPr>
            <p:ph type="ftr" sz="quarter" idx="11"/>
          </p:nvPr>
        </p:nvSpPr>
        <p:spPr>
          <a:xfrm>
            <a:off x="457200" y="6461125"/>
            <a:ext cx="2895600" cy="244475"/>
          </a:xfrm>
          <a:prstGeom prst="rect">
            <a:avLst/>
          </a:prstGeom>
        </p:spPr>
        <p:txBody>
          <a:bodyPr/>
          <a:lstStyle>
            <a:lvl1pPr>
              <a:defRPr/>
            </a:lvl1pPr>
          </a:lstStyle>
          <a:p>
            <a:r>
              <a:rPr lang="en-US" altLang="zh-CN"/>
              <a:t>www.themegallery.com</a:t>
            </a:r>
          </a:p>
        </p:txBody>
      </p:sp>
      <p:sp>
        <p:nvSpPr>
          <p:cNvPr id="7" name="灯片编号占位符 6"/>
          <p:cNvSpPr>
            <a:spLocks noGrp="1"/>
          </p:cNvSpPr>
          <p:nvPr>
            <p:ph type="sldNum" sz="quarter" idx="12"/>
          </p:nvPr>
        </p:nvSpPr>
        <p:spPr>
          <a:xfrm>
            <a:off x="6629400" y="6477000"/>
            <a:ext cx="1371600" cy="228600"/>
          </a:xfrm>
        </p:spPr>
        <p:txBody>
          <a:bodyPr/>
          <a:lstStyle>
            <a:lvl1pPr>
              <a:defRPr/>
            </a:lvl1pPr>
          </a:lstStyle>
          <a:p>
            <a:fld id="{CD801DE8-C87C-4601-9B20-990F6B3AEFB4}" type="slidenum">
              <a:rPr lang="en-US" altLang="zh-CN"/>
              <a:pPr/>
              <a:t>‹#›</a:t>
            </a:fld>
            <a:endParaRPr lang="en-US" altLang="zh-CN"/>
          </a:p>
        </p:txBody>
      </p:sp>
    </p:spTree>
  </p:cSld>
  <p:clrMapOvr>
    <a:masterClrMapping/>
  </p:clrMapOvr>
  <p:transition spd="med">
    <p:push/>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914400" y="152400"/>
            <a:ext cx="7772400" cy="1143000"/>
          </a:xfrm>
        </p:spPr>
        <p:txBody>
          <a:bodyPr/>
          <a:lstStyle/>
          <a:p>
            <a:r>
              <a:rPr lang="zh-CN" altLang="en-US" smtClean="0"/>
              <a:t>单击此处编辑母版标题样式</a:t>
            </a:r>
            <a:endParaRPr lang="zh-CN" altLang="en-US"/>
          </a:p>
        </p:txBody>
      </p:sp>
      <p:sp>
        <p:nvSpPr>
          <p:cNvPr id="3" name="图表占位符 2"/>
          <p:cNvSpPr>
            <a:spLocks noGrp="1"/>
          </p:cNvSpPr>
          <p:nvPr>
            <p:ph type="chart" idx="1"/>
          </p:nvPr>
        </p:nvSpPr>
        <p:spPr>
          <a:xfrm>
            <a:off x="457200" y="1524000"/>
            <a:ext cx="8229600" cy="4724400"/>
          </a:xfrm>
        </p:spPr>
        <p:txBody>
          <a:bodyPr/>
          <a:lstStyle/>
          <a:p>
            <a:r>
              <a:rPr lang="zh-CN" altLang="en-US" smtClean="0"/>
              <a:t>单击图标添加图表</a:t>
            </a:r>
            <a:endParaRPr lang="zh-CN" altLang="en-US"/>
          </a:p>
        </p:txBody>
      </p:sp>
      <p:sp>
        <p:nvSpPr>
          <p:cNvPr id="4" name="日期占位符 3"/>
          <p:cNvSpPr>
            <a:spLocks noGrp="1"/>
          </p:cNvSpPr>
          <p:nvPr>
            <p:ph type="dt" sz="half" idx="10"/>
          </p:nvPr>
        </p:nvSpPr>
        <p:spPr>
          <a:xfrm>
            <a:off x="4038600" y="6477000"/>
            <a:ext cx="2133600" cy="244475"/>
          </a:xfrm>
        </p:spPr>
        <p:txBody>
          <a:bodyPr/>
          <a:lstStyle>
            <a:lvl1pPr>
              <a:defRPr/>
            </a:lvl1pPr>
          </a:lstStyle>
          <a:p>
            <a:endParaRPr lang="en-US" altLang="zh-CN"/>
          </a:p>
        </p:txBody>
      </p:sp>
      <p:sp>
        <p:nvSpPr>
          <p:cNvPr id="5" name="页脚占位符 4"/>
          <p:cNvSpPr>
            <a:spLocks noGrp="1"/>
          </p:cNvSpPr>
          <p:nvPr>
            <p:ph type="ftr" sz="quarter" idx="11"/>
          </p:nvPr>
        </p:nvSpPr>
        <p:spPr>
          <a:xfrm>
            <a:off x="457200" y="6461125"/>
            <a:ext cx="2895600" cy="244475"/>
          </a:xfrm>
          <a:prstGeom prst="rect">
            <a:avLst/>
          </a:prstGeom>
        </p:spPr>
        <p:txBody>
          <a:bodyPr/>
          <a:lstStyle>
            <a:lvl1pPr>
              <a:defRPr/>
            </a:lvl1pPr>
          </a:lstStyle>
          <a:p>
            <a:r>
              <a:rPr lang="en-US" altLang="zh-CN"/>
              <a:t>www.themegallery.com</a:t>
            </a:r>
          </a:p>
        </p:txBody>
      </p:sp>
      <p:sp>
        <p:nvSpPr>
          <p:cNvPr id="6" name="灯片编号占位符 5"/>
          <p:cNvSpPr>
            <a:spLocks noGrp="1"/>
          </p:cNvSpPr>
          <p:nvPr>
            <p:ph type="sldNum" sz="quarter" idx="12"/>
          </p:nvPr>
        </p:nvSpPr>
        <p:spPr>
          <a:xfrm>
            <a:off x="6629400" y="6477000"/>
            <a:ext cx="1371600" cy="228600"/>
          </a:xfrm>
        </p:spPr>
        <p:txBody>
          <a:bodyPr/>
          <a:lstStyle>
            <a:lvl1pPr>
              <a:defRPr/>
            </a:lvl1pPr>
          </a:lstStyle>
          <a:p>
            <a:fld id="{D6DF4AB1-67C3-4B81-8889-D28A5EFEEBEC}" type="slidenum">
              <a:rPr lang="en-US" altLang="zh-CN"/>
              <a:pPr/>
              <a:t>‹#›</a:t>
            </a:fld>
            <a:endParaRPr lang="en-US" altLang="zh-CN"/>
          </a:p>
        </p:txBody>
      </p:sp>
    </p:spTree>
  </p:cSld>
  <p:clrMapOvr>
    <a:masterClrMapping/>
  </p:clrMapOvr>
  <p:transition spd="med">
    <p:push/>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a:xfrm>
            <a:off x="-32" y="6613549"/>
            <a:ext cx="2895600" cy="244475"/>
          </a:xfrm>
          <a:prstGeom prst="rect">
            <a:avLst/>
          </a:prstGeom>
        </p:spPr>
        <p:txBody>
          <a:bodyPr/>
          <a:lstStyle>
            <a:lvl1pPr>
              <a:defRPr/>
            </a:lvl1pPr>
          </a:lstStyle>
          <a:p>
            <a:r>
              <a:rPr lang="en-US" altLang="zh-CN"/>
              <a:t>www.themegallery.com</a:t>
            </a:r>
          </a:p>
        </p:txBody>
      </p:sp>
      <p:sp>
        <p:nvSpPr>
          <p:cNvPr id="6" name="灯片编号占位符 5"/>
          <p:cNvSpPr>
            <a:spLocks noGrp="1"/>
          </p:cNvSpPr>
          <p:nvPr>
            <p:ph type="sldNum" sz="quarter" idx="12"/>
          </p:nvPr>
        </p:nvSpPr>
        <p:spPr/>
        <p:txBody>
          <a:bodyPr/>
          <a:lstStyle>
            <a:lvl1pPr>
              <a:defRPr/>
            </a:lvl1pPr>
          </a:lstStyle>
          <a:p>
            <a:fld id="{C44799D6-DF00-41E2-AF33-3BF9494BF968}" type="slidenum">
              <a:rPr lang="en-US" altLang="zh-CN"/>
              <a:pPr/>
              <a:t>‹#›</a:t>
            </a:fld>
            <a:endParaRPr lang="en-US" altLang="zh-CN"/>
          </a:p>
        </p:txBody>
      </p:sp>
    </p:spTree>
  </p:cSld>
  <p:clrMapOvr>
    <a:masterClrMapping/>
  </p:clrMapOvr>
  <p:transition spd="med">
    <p:push/>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a:xfrm>
            <a:off x="-32" y="6613549"/>
            <a:ext cx="2895600" cy="244475"/>
          </a:xfrm>
          <a:prstGeom prst="rect">
            <a:avLst/>
          </a:prstGeom>
        </p:spPr>
        <p:txBody>
          <a:bodyPr/>
          <a:lstStyle>
            <a:lvl1pPr>
              <a:defRPr/>
            </a:lvl1pPr>
          </a:lstStyle>
          <a:p>
            <a:r>
              <a:rPr lang="en-US" altLang="zh-CN"/>
              <a:t>www.themegallery.com</a:t>
            </a:r>
          </a:p>
        </p:txBody>
      </p:sp>
      <p:sp>
        <p:nvSpPr>
          <p:cNvPr id="6" name="灯片编号占位符 5"/>
          <p:cNvSpPr>
            <a:spLocks noGrp="1"/>
          </p:cNvSpPr>
          <p:nvPr>
            <p:ph type="sldNum" sz="quarter" idx="12"/>
          </p:nvPr>
        </p:nvSpPr>
        <p:spPr/>
        <p:txBody>
          <a:bodyPr/>
          <a:lstStyle>
            <a:lvl1pPr>
              <a:defRPr/>
            </a:lvl1pPr>
          </a:lstStyle>
          <a:p>
            <a:fld id="{9A929F7C-B4E4-4941-A677-4BA5049844DF}" type="slidenum">
              <a:rPr lang="en-US" altLang="zh-CN"/>
              <a:pPr/>
              <a:t>‹#›</a:t>
            </a:fld>
            <a:endParaRPr lang="en-US" altLang="zh-CN"/>
          </a:p>
        </p:txBody>
      </p:sp>
    </p:spTree>
  </p:cSld>
  <p:clrMapOvr>
    <a:masterClrMapping/>
  </p:clrMapOvr>
  <p:transition spd="med">
    <p:push/>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524000"/>
            <a:ext cx="40386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524000"/>
            <a:ext cx="40386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a:xfrm>
            <a:off x="-32" y="6613549"/>
            <a:ext cx="2895600" cy="244475"/>
          </a:xfrm>
          <a:prstGeom prst="rect">
            <a:avLst/>
          </a:prstGeom>
        </p:spPr>
        <p:txBody>
          <a:bodyPr/>
          <a:lstStyle>
            <a:lvl1pPr>
              <a:defRPr/>
            </a:lvl1pPr>
          </a:lstStyle>
          <a:p>
            <a:r>
              <a:rPr lang="en-US" altLang="zh-CN"/>
              <a:t>www.themegallery.com</a:t>
            </a:r>
          </a:p>
        </p:txBody>
      </p:sp>
      <p:sp>
        <p:nvSpPr>
          <p:cNvPr id="7" name="灯片编号占位符 6"/>
          <p:cNvSpPr>
            <a:spLocks noGrp="1"/>
          </p:cNvSpPr>
          <p:nvPr>
            <p:ph type="sldNum" sz="quarter" idx="12"/>
          </p:nvPr>
        </p:nvSpPr>
        <p:spPr/>
        <p:txBody>
          <a:bodyPr/>
          <a:lstStyle>
            <a:lvl1pPr>
              <a:defRPr/>
            </a:lvl1pPr>
          </a:lstStyle>
          <a:p>
            <a:fld id="{9A0F0A97-2646-4E0E-AA86-97928C0962BD}" type="slidenum">
              <a:rPr lang="en-US" altLang="zh-CN"/>
              <a:pPr/>
              <a:t>‹#›</a:t>
            </a:fld>
            <a:endParaRPr lang="en-US" altLang="zh-CN"/>
          </a:p>
        </p:txBody>
      </p:sp>
    </p:spTree>
  </p:cSld>
  <p:clrMapOvr>
    <a:masterClrMapping/>
  </p:clrMapOvr>
  <p:transition spd="med">
    <p:push/>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a:xfrm>
            <a:off x="-32" y="6613549"/>
            <a:ext cx="2895600" cy="244475"/>
          </a:xfrm>
          <a:prstGeom prst="rect">
            <a:avLst/>
          </a:prstGeom>
        </p:spPr>
        <p:txBody>
          <a:bodyPr/>
          <a:lstStyle>
            <a:lvl1pPr>
              <a:defRPr/>
            </a:lvl1pPr>
          </a:lstStyle>
          <a:p>
            <a:r>
              <a:rPr lang="en-US" altLang="zh-CN"/>
              <a:t>www.themegallery.com</a:t>
            </a:r>
          </a:p>
        </p:txBody>
      </p:sp>
      <p:sp>
        <p:nvSpPr>
          <p:cNvPr id="9" name="灯片编号占位符 8"/>
          <p:cNvSpPr>
            <a:spLocks noGrp="1"/>
          </p:cNvSpPr>
          <p:nvPr>
            <p:ph type="sldNum" sz="quarter" idx="12"/>
          </p:nvPr>
        </p:nvSpPr>
        <p:spPr/>
        <p:txBody>
          <a:bodyPr/>
          <a:lstStyle>
            <a:lvl1pPr>
              <a:defRPr/>
            </a:lvl1pPr>
          </a:lstStyle>
          <a:p>
            <a:fld id="{63092C95-C34A-4B4D-96E7-CB8A6021C970}" type="slidenum">
              <a:rPr lang="en-US" altLang="zh-CN"/>
              <a:pPr/>
              <a:t>‹#›</a:t>
            </a:fld>
            <a:endParaRPr lang="en-US" altLang="zh-CN"/>
          </a:p>
        </p:txBody>
      </p:sp>
    </p:spTree>
  </p:cSld>
  <p:clrMapOvr>
    <a:masterClrMapping/>
  </p:clrMapOvr>
  <p:transition spd="med">
    <p:push/>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a:xfrm>
            <a:off x="-32" y="6613549"/>
            <a:ext cx="2895600" cy="244475"/>
          </a:xfrm>
          <a:prstGeom prst="rect">
            <a:avLst/>
          </a:prstGeom>
        </p:spPr>
        <p:txBody>
          <a:bodyPr/>
          <a:lstStyle>
            <a:lvl1pPr>
              <a:defRPr/>
            </a:lvl1pPr>
          </a:lstStyle>
          <a:p>
            <a:r>
              <a:rPr lang="en-US" altLang="zh-CN"/>
              <a:t>www.themegallery.com</a:t>
            </a:r>
          </a:p>
        </p:txBody>
      </p:sp>
      <p:sp>
        <p:nvSpPr>
          <p:cNvPr id="5" name="灯片编号占位符 4"/>
          <p:cNvSpPr>
            <a:spLocks noGrp="1"/>
          </p:cNvSpPr>
          <p:nvPr>
            <p:ph type="sldNum" sz="quarter" idx="12"/>
          </p:nvPr>
        </p:nvSpPr>
        <p:spPr/>
        <p:txBody>
          <a:bodyPr/>
          <a:lstStyle>
            <a:lvl1pPr>
              <a:defRPr/>
            </a:lvl1pPr>
          </a:lstStyle>
          <a:p>
            <a:fld id="{28078CFF-635B-49F9-AF88-C835A1BC6D5F}" type="slidenum">
              <a:rPr lang="en-US" altLang="zh-CN"/>
              <a:pPr/>
              <a:t>‹#›</a:t>
            </a:fld>
            <a:endParaRPr lang="en-US" altLang="zh-CN"/>
          </a:p>
        </p:txBody>
      </p:sp>
    </p:spTree>
  </p:cSld>
  <p:clrMapOvr>
    <a:masterClrMapping/>
  </p:clrMapOvr>
  <p:transition spd="med">
    <p:push/>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a:xfrm>
            <a:off x="-32" y="6613549"/>
            <a:ext cx="2895600" cy="244475"/>
          </a:xfrm>
          <a:prstGeom prst="rect">
            <a:avLst/>
          </a:prstGeom>
        </p:spPr>
        <p:txBody>
          <a:bodyPr/>
          <a:lstStyle>
            <a:lvl1pPr>
              <a:defRPr/>
            </a:lvl1pPr>
          </a:lstStyle>
          <a:p>
            <a:r>
              <a:rPr lang="en-US" altLang="zh-CN"/>
              <a:t>www.themegallery.com</a:t>
            </a:r>
          </a:p>
        </p:txBody>
      </p:sp>
      <p:sp>
        <p:nvSpPr>
          <p:cNvPr id="4" name="灯片编号占位符 3"/>
          <p:cNvSpPr>
            <a:spLocks noGrp="1"/>
          </p:cNvSpPr>
          <p:nvPr>
            <p:ph type="sldNum" sz="quarter" idx="12"/>
          </p:nvPr>
        </p:nvSpPr>
        <p:spPr/>
        <p:txBody>
          <a:bodyPr/>
          <a:lstStyle>
            <a:lvl1pPr>
              <a:defRPr/>
            </a:lvl1pPr>
          </a:lstStyle>
          <a:p>
            <a:fld id="{627E8916-7998-45CB-AA01-0C5788F45477}" type="slidenum">
              <a:rPr lang="en-US" altLang="zh-CN"/>
              <a:pPr/>
              <a:t>‹#›</a:t>
            </a:fld>
            <a:endParaRPr lang="en-US" altLang="zh-CN"/>
          </a:p>
        </p:txBody>
      </p:sp>
    </p:spTree>
  </p:cSld>
  <p:clrMapOvr>
    <a:masterClrMapping/>
  </p:clrMapOvr>
  <p:transition spd="med">
    <p:push/>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a:xfrm>
            <a:off x="-32" y="6613549"/>
            <a:ext cx="2895600" cy="244475"/>
          </a:xfrm>
          <a:prstGeom prst="rect">
            <a:avLst/>
          </a:prstGeom>
        </p:spPr>
        <p:txBody>
          <a:bodyPr/>
          <a:lstStyle>
            <a:lvl1pPr>
              <a:defRPr/>
            </a:lvl1pPr>
          </a:lstStyle>
          <a:p>
            <a:r>
              <a:rPr lang="en-US" altLang="zh-CN"/>
              <a:t>www.themegallery.com</a:t>
            </a:r>
          </a:p>
        </p:txBody>
      </p:sp>
      <p:sp>
        <p:nvSpPr>
          <p:cNvPr id="7" name="灯片编号占位符 6"/>
          <p:cNvSpPr>
            <a:spLocks noGrp="1"/>
          </p:cNvSpPr>
          <p:nvPr>
            <p:ph type="sldNum" sz="quarter" idx="12"/>
          </p:nvPr>
        </p:nvSpPr>
        <p:spPr/>
        <p:txBody>
          <a:bodyPr/>
          <a:lstStyle>
            <a:lvl1pPr>
              <a:defRPr/>
            </a:lvl1pPr>
          </a:lstStyle>
          <a:p>
            <a:fld id="{73AECAFE-6070-4262-B6DD-9DFF377E660D}" type="slidenum">
              <a:rPr lang="en-US" altLang="zh-CN"/>
              <a:pPr/>
              <a:t>‹#›</a:t>
            </a:fld>
            <a:endParaRPr lang="en-US" altLang="zh-CN"/>
          </a:p>
        </p:txBody>
      </p:sp>
    </p:spTree>
  </p:cSld>
  <p:clrMapOvr>
    <a:masterClrMapping/>
  </p:clrMapOvr>
  <p:transition spd="med">
    <p:push/>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a:xfrm>
            <a:off x="-32" y="6613549"/>
            <a:ext cx="2895600" cy="244475"/>
          </a:xfrm>
          <a:prstGeom prst="rect">
            <a:avLst/>
          </a:prstGeom>
        </p:spPr>
        <p:txBody>
          <a:bodyPr/>
          <a:lstStyle>
            <a:lvl1pPr>
              <a:defRPr/>
            </a:lvl1pPr>
          </a:lstStyle>
          <a:p>
            <a:r>
              <a:rPr lang="en-US" altLang="zh-CN"/>
              <a:t>www.themegallery.com</a:t>
            </a:r>
          </a:p>
        </p:txBody>
      </p:sp>
      <p:sp>
        <p:nvSpPr>
          <p:cNvPr id="7" name="灯片编号占位符 6"/>
          <p:cNvSpPr>
            <a:spLocks noGrp="1"/>
          </p:cNvSpPr>
          <p:nvPr>
            <p:ph type="sldNum" sz="quarter" idx="12"/>
          </p:nvPr>
        </p:nvSpPr>
        <p:spPr/>
        <p:txBody>
          <a:bodyPr/>
          <a:lstStyle>
            <a:lvl1pPr>
              <a:defRPr/>
            </a:lvl1pPr>
          </a:lstStyle>
          <a:p>
            <a:fld id="{CCF1AA78-13A2-482F-8D1D-8A8283B7D3BE}" type="slidenum">
              <a:rPr lang="en-US" altLang="zh-CN"/>
              <a:pPr/>
              <a:t>‹#›</a:t>
            </a:fld>
            <a:endParaRPr lang="en-US" altLang="zh-CN"/>
          </a:p>
        </p:txBody>
      </p:sp>
    </p:spTree>
  </p:cSld>
  <p:clrMapOvr>
    <a:masterClrMapping/>
  </p:clrMapOvr>
  <p:transition spd="med">
    <p:push/>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1">
                <a:gamma/>
                <a:tint val="13333"/>
                <a:invGamma/>
              </a:schemeClr>
            </a:gs>
          </a:gsLst>
          <a:lin ang="5400000" scaled="1"/>
        </a:gradFill>
        <a:effectLst/>
      </p:bgPr>
    </p:bg>
    <p:spTree>
      <p:nvGrpSpPr>
        <p:cNvPr id="1" name=""/>
        <p:cNvGrpSpPr/>
        <p:nvPr/>
      </p:nvGrpSpPr>
      <p:grpSpPr>
        <a:xfrm>
          <a:off x="0" y="0"/>
          <a:ext cx="0" cy="0"/>
          <a:chOff x="0" y="0"/>
          <a:chExt cx="0" cy="0"/>
        </a:xfrm>
      </p:grpSpPr>
      <p:pic>
        <p:nvPicPr>
          <p:cNvPr id="1032" name="Picture 8" descr="3"/>
          <p:cNvPicPr>
            <a:picLocks noChangeAspect="1" noChangeArrowheads="1"/>
          </p:cNvPicPr>
          <p:nvPr/>
        </p:nvPicPr>
        <p:blipFill>
          <a:blip r:embed="rId15"/>
          <a:srcRect r="21388" b="40616"/>
          <a:stretch>
            <a:fillRect/>
          </a:stretch>
        </p:blipFill>
        <p:spPr bwMode="gray">
          <a:xfrm>
            <a:off x="0" y="5500702"/>
            <a:ext cx="9144000" cy="1357322"/>
          </a:xfrm>
          <a:prstGeom prst="rect">
            <a:avLst/>
          </a:prstGeom>
          <a:noFill/>
        </p:spPr>
      </p:pic>
      <p:sp>
        <p:nvSpPr>
          <p:cNvPr id="1028" name="Rectangle 4"/>
          <p:cNvSpPr>
            <a:spLocks noGrp="1" noChangeArrowheads="1"/>
          </p:cNvSpPr>
          <p:nvPr>
            <p:ph type="dt" sz="half" idx="2"/>
          </p:nvPr>
        </p:nvSpPr>
        <p:spPr bwMode="gray">
          <a:xfrm>
            <a:off x="4038600" y="6477000"/>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ea typeface="宋体" charset="-122"/>
              </a:defRPr>
            </a:lvl1pPr>
          </a:lstStyle>
          <a:p>
            <a:endParaRPr lang="en-US" altLang="zh-CN"/>
          </a:p>
        </p:txBody>
      </p:sp>
      <p:sp>
        <p:nvSpPr>
          <p:cNvPr id="1030" name="Rectangle 6"/>
          <p:cNvSpPr>
            <a:spLocks noGrp="1" noChangeArrowheads="1"/>
          </p:cNvSpPr>
          <p:nvPr>
            <p:ph type="sldNum" sz="quarter" idx="4"/>
          </p:nvPr>
        </p:nvSpPr>
        <p:spPr bwMode="gray">
          <a:xfrm>
            <a:off x="6629400" y="6477000"/>
            <a:ext cx="13716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ea typeface="宋体" charset="-122"/>
              </a:defRPr>
            </a:lvl1pPr>
          </a:lstStyle>
          <a:p>
            <a:fld id="{4C1F4DD1-8897-4EEF-B65E-C06604461452}" type="slidenum">
              <a:rPr lang="en-US" altLang="zh-CN"/>
              <a:pPr/>
              <a:t>‹#›</a:t>
            </a:fld>
            <a:endParaRPr lang="en-US" altLang="zh-CN"/>
          </a:p>
        </p:txBody>
      </p:sp>
      <p:sp>
        <p:nvSpPr>
          <p:cNvPr id="1136" name="Freeform 112"/>
          <p:cNvSpPr>
            <a:spLocks/>
          </p:cNvSpPr>
          <p:nvPr/>
        </p:nvSpPr>
        <p:spPr bwMode="gray">
          <a:xfrm>
            <a:off x="5334000" y="0"/>
            <a:ext cx="3149600" cy="5029200"/>
          </a:xfrm>
          <a:custGeom>
            <a:avLst/>
            <a:gdLst/>
            <a:ahLst/>
            <a:cxnLst>
              <a:cxn ang="0">
                <a:pos x="1968" y="2592"/>
              </a:cxn>
              <a:cxn ang="0">
                <a:pos x="0" y="0"/>
              </a:cxn>
              <a:cxn ang="0">
                <a:pos x="596" y="0"/>
              </a:cxn>
              <a:cxn ang="0">
                <a:pos x="1968" y="2592"/>
              </a:cxn>
            </a:cxnLst>
            <a:rect l="0" t="0" r="r" b="b"/>
            <a:pathLst>
              <a:path w="1984" h="2592">
                <a:moveTo>
                  <a:pt x="1968" y="2592"/>
                </a:moveTo>
                <a:cubicBezTo>
                  <a:pt x="1762" y="958"/>
                  <a:pt x="825" y="389"/>
                  <a:pt x="0" y="0"/>
                </a:cubicBezTo>
                <a:lnTo>
                  <a:pt x="596" y="0"/>
                </a:lnTo>
                <a:cubicBezTo>
                  <a:pt x="1984" y="437"/>
                  <a:pt x="1977" y="2332"/>
                  <a:pt x="1968" y="2592"/>
                </a:cubicBezTo>
                <a:close/>
              </a:path>
            </a:pathLst>
          </a:custGeom>
          <a:solidFill>
            <a:srgbClr val="FFFFFF">
              <a:alpha val="20000"/>
            </a:srgbClr>
          </a:solidFill>
          <a:ln w="9525">
            <a:noFill/>
            <a:round/>
            <a:headEnd/>
            <a:tailEnd/>
          </a:ln>
          <a:effectLst/>
        </p:spPr>
        <p:txBody>
          <a:bodyPr/>
          <a:lstStyle/>
          <a:p>
            <a:endParaRPr lang="zh-CN" altLang="en-US"/>
          </a:p>
        </p:txBody>
      </p:sp>
      <p:sp>
        <p:nvSpPr>
          <p:cNvPr id="1137" name="Freeform 113"/>
          <p:cNvSpPr>
            <a:spLocks/>
          </p:cNvSpPr>
          <p:nvPr/>
        </p:nvSpPr>
        <p:spPr bwMode="gray">
          <a:xfrm>
            <a:off x="8407400" y="0"/>
            <a:ext cx="736600" cy="4953000"/>
          </a:xfrm>
          <a:custGeom>
            <a:avLst/>
            <a:gdLst/>
            <a:ahLst/>
            <a:cxnLst>
              <a:cxn ang="0">
                <a:pos x="0" y="2562"/>
              </a:cxn>
              <a:cxn ang="0">
                <a:pos x="408" y="1560"/>
              </a:cxn>
              <a:cxn ang="0">
                <a:pos x="464" y="0"/>
              </a:cxn>
              <a:cxn ang="0">
                <a:pos x="42" y="0"/>
              </a:cxn>
              <a:cxn ang="0">
                <a:pos x="279" y="1600"/>
              </a:cxn>
              <a:cxn ang="0">
                <a:pos x="0" y="2562"/>
              </a:cxn>
            </a:cxnLst>
            <a:rect l="0" t="0" r="r" b="b"/>
            <a:pathLst>
              <a:path w="464" h="2562">
                <a:moveTo>
                  <a:pt x="0" y="2562"/>
                </a:moveTo>
                <a:cubicBezTo>
                  <a:pt x="288" y="2246"/>
                  <a:pt x="356" y="1924"/>
                  <a:pt x="408" y="1560"/>
                </a:cubicBezTo>
                <a:cubicBezTo>
                  <a:pt x="460" y="1196"/>
                  <a:pt x="464" y="332"/>
                  <a:pt x="464" y="0"/>
                </a:cubicBezTo>
                <a:lnTo>
                  <a:pt x="42" y="0"/>
                </a:lnTo>
                <a:cubicBezTo>
                  <a:pt x="196" y="401"/>
                  <a:pt x="305" y="1169"/>
                  <a:pt x="279" y="1600"/>
                </a:cubicBezTo>
                <a:cubicBezTo>
                  <a:pt x="254" y="2032"/>
                  <a:pt x="254" y="2206"/>
                  <a:pt x="0" y="2562"/>
                </a:cubicBezTo>
                <a:close/>
              </a:path>
            </a:pathLst>
          </a:custGeom>
          <a:solidFill>
            <a:srgbClr val="FFFFFF">
              <a:alpha val="20000"/>
            </a:srgbClr>
          </a:solidFill>
          <a:ln w="9525">
            <a:noFill/>
            <a:round/>
            <a:headEnd/>
            <a:tailEnd/>
          </a:ln>
          <a:effectLst/>
        </p:spPr>
        <p:txBody>
          <a:bodyPr/>
          <a:lstStyle/>
          <a:p>
            <a:endParaRPr lang="zh-CN" altLang="en-US"/>
          </a:p>
        </p:txBody>
      </p:sp>
      <p:grpSp>
        <p:nvGrpSpPr>
          <p:cNvPr id="1138" name="Group 114"/>
          <p:cNvGrpSpPr>
            <a:grpSpLocks/>
          </p:cNvGrpSpPr>
          <p:nvPr/>
        </p:nvGrpSpPr>
        <p:grpSpPr bwMode="auto">
          <a:xfrm rot="-893609">
            <a:off x="7173913" y="769938"/>
            <a:ext cx="1752600" cy="830262"/>
            <a:chOff x="1152" y="584"/>
            <a:chExt cx="3946" cy="1960"/>
          </a:xfrm>
        </p:grpSpPr>
        <p:sp>
          <p:nvSpPr>
            <p:cNvPr id="1139" name="Freeform 115"/>
            <p:cNvSpPr>
              <a:spLocks/>
            </p:cNvSpPr>
            <p:nvPr userDrawn="1"/>
          </p:nvSpPr>
          <p:spPr bwMode="gray">
            <a:xfrm>
              <a:off x="1152" y="584"/>
              <a:ext cx="3920" cy="1720"/>
            </a:xfrm>
            <a:custGeom>
              <a:avLst/>
              <a:gdLst/>
              <a:ahLst/>
              <a:cxnLst>
                <a:cxn ang="0">
                  <a:pos x="0" y="1500"/>
                </a:cxn>
                <a:cxn ang="0">
                  <a:pos x="768" y="424"/>
                </a:cxn>
                <a:cxn ang="0">
                  <a:pos x="2208" y="424"/>
                </a:cxn>
                <a:cxn ang="0">
                  <a:pos x="3920" y="828"/>
                </a:cxn>
                <a:cxn ang="0">
                  <a:pos x="3216" y="1720"/>
                </a:cxn>
                <a:cxn ang="0">
                  <a:pos x="1524" y="1600"/>
                </a:cxn>
                <a:cxn ang="0">
                  <a:pos x="3232" y="1628"/>
                </a:cxn>
                <a:cxn ang="0">
                  <a:pos x="3748" y="820"/>
                </a:cxn>
                <a:cxn ang="0">
                  <a:pos x="2256" y="472"/>
                </a:cxn>
                <a:cxn ang="0">
                  <a:pos x="1468" y="1524"/>
                </a:cxn>
                <a:cxn ang="0">
                  <a:pos x="2160" y="472"/>
                </a:cxn>
                <a:cxn ang="0">
                  <a:pos x="812" y="508"/>
                </a:cxn>
                <a:cxn ang="0">
                  <a:pos x="96" y="1432"/>
                </a:cxn>
                <a:cxn ang="0">
                  <a:pos x="1488" y="1576"/>
                </a:cxn>
                <a:cxn ang="0">
                  <a:pos x="0" y="1500"/>
                </a:cxn>
              </a:cxnLst>
              <a:rect l="0" t="0" r="r" b="b"/>
              <a:pathLst>
                <a:path w="3920" h="1720">
                  <a:moveTo>
                    <a:pt x="0" y="1500"/>
                  </a:moveTo>
                  <a:cubicBezTo>
                    <a:pt x="0" y="1500"/>
                    <a:pt x="288" y="936"/>
                    <a:pt x="768" y="424"/>
                  </a:cubicBezTo>
                  <a:cubicBezTo>
                    <a:pt x="1652" y="0"/>
                    <a:pt x="2208" y="424"/>
                    <a:pt x="2208" y="424"/>
                  </a:cubicBezTo>
                  <a:cubicBezTo>
                    <a:pt x="3440" y="8"/>
                    <a:pt x="3752" y="612"/>
                    <a:pt x="3920" y="828"/>
                  </a:cubicBezTo>
                  <a:cubicBezTo>
                    <a:pt x="3660" y="1224"/>
                    <a:pt x="3216" y="1720"/>
                    <a:pt x="3216" y="1720"/>
                  </a:cubicBezTo>
                  <a:cubicBezTo>
                    <a:pt x="2844" y="1540"/>
                    <a:pt x="2504" y="1284"/>
                    <a:pt x="1524" y="1600"/>
                  </a:cubicBezTo>
                  <a:cubicBezTo>
                    <a:pt x="2400" y="1068"/>
                    <a:pt x="3000" y="1500"/>
                    <a:pt x="3232" y="1628"/>
                  </a:cubicBezTo>
                  <a:cubicBezTo>
                    <a:pt x="3512" y="1242"/>
                    <a:pt x="3672" y="1012"/>
                    <a:pt x="3748" y="820"/>
                  </a:cubicBezTo>
                  <a:cubicBezTo>
                    <a:pt x="3316" y="320"/>
                    <a:pt x="2643" y="350"/>
                    <a:pt x="2256" y="472"/>
                  </a:cubicBezTo>
                  <a:cubicBezTo>
                    <a:pt x="1872" y="1000"/>
                    <a:pt x="1484" y="1524"/>
                    <a:pt x="1468" y="1524"/>
                  </a:cubicBezTo>
                  <a:cubicBezTo>
                    <a:pt x="1700" y="948"/>
                    <a:pt x="2160" y="472"/>
                    <a:pt x="2160" y="472"/>
                  </a:cubicBezTo>
                  <a:cubicBezTo>
                    <a:pt x="2051" y="303"/>
                    <a:pt x="1280" y="296"/>
                    <a:pt x="812" y="508"/>
                  </a:cubicBezTo>
                  <a:cubicBezTo>
                    <a:pt x="452" y="988"/>
                    <a:pt x="96" y="1432"/>
                    <a:pt x="96" y="1432"/>
                  </a:cubicBezTo>
                  <a:cubicBezTo>
                    <a:pt x="1024" y="1112"/>
                    <a:pt x="1488" y="1576"/>
                    <a:pt x="1488" y="1576"/>
                  </a:cubicBezTo>
                  <a:cubicBezTo>
                    <a:pt x="1472" y="1587"/>
                    <a:pt x="792" y="1324"/>
                    <a:pt x="0" y="1500"/>
                  </a:cubicBezTo>
                  <a:close/>
                </a:path>
              </a:pathLst>
            </a:custGeom>
            <a:solidFill>
              <a:srgbClr val="FFFFFF">
                <a:alpha val="30000"/>
              </a:srgbClr>
            </a:solidFill>
            <a:ln w="9525">
              <a:noFill/>
              <a:round/>
              <a:headEnd/>
              <a:tailEnd/>
            </a:ln>
            <a:effectLst/>
          </p:spPr>
          <p:txBody>
            <a:bodyPr/>
            <a:lstStyle/>
            <a:p>
              <a:endParaRPr lang="zh-CN" altLang="en-US"/>
            </a:p>
          </p:txBody>
        </p:sp>
        <p:sp>
          <p:nvSpPr>
            <p:cNvPr id="1140" name="Freeform 116"/>
            <p:cNvSpPr>
              <a:spLocks/>
            </p:cNvSpPr>
            <p:nvPr userDrawn="1"/>
          </p:nvSpPr>
          <p:spPr bwMode="gray">
            <a:xfrm>
              <a:off x="2880" y="1584"/>
              <a:ext cx="2218" cy="960"/>
            </a:xfrm>
            <a:custGeom>
              <a:avLst/>
              <a:gdLst/>
              <a:ahLst/>
              <a:cxnLst>
                <a:cxn ang="0">
                  <a:pos x="0" y="672"/>
                </a:cxn>
                <a:cxn ang="0">
                  <a:pos x="1640" y="960"/>
                </a:cxn>
                <a:cxn ang="0">
                  <a:pos x="2208" y="0"/>
                </a:cxn>
                <a:cxn ang="0">
                  <a:pos x="1580" y="888"/>
                </a:cxn>
                <a:cxn ang="0">
                  <a:pos x="0" y="672"/>
                </a:cxn>
              </a:cxnLst>
              <a:rect l="0" t="0" r="r" b="b"/>
              <a:pathLst>
                <a:path w="2218" h="960">
                  <a:moveTo>
                    <a:pt x="0" y="672"/>
                  </a:moveTo>
                  <a:cubicBezTo>
                    <a:pt x="1004" y="672"/>
                    <a:pt x="1252" y="944"/>
                    <a:pt x="1640" y="960"/>
                  </a:cubicBezTo>
                  <a:cubicBezTo>
                    <a:pt x="2068" y="464"/>
                    <a:pt x="2218" y="12"/>
                    <a:pt x="2208" y="0"/>
                  </a:cubicBezTo>
                  <a:cubicBezTo>
                    <a:pt x="2148" y="40"/>
                    <a:pt x="1840" y="516"/>
                    <a:pt x="1580" y="888"/>
                  </a:cubicBezTo>
                  <a:cubicBezTo>
                    <a:pt x="740" y="544"/>
                    <a:pt x="268" y="624"/>
                    <a:pt x="0" y="672"/>
                  </a:cubicBezTo>
                  <a:close/>
                </a:path>
              </a:pathLst>
            </a:custGeom>
            <a:solidFill>
              <a:srgbClr val="FFFFFF">
                <a:alpha val="30000"/>
              </a:srgbClr>
            </a:solidFill>
            <a:ln w="9525">
              <a:noFill/>
              <a:round/>
              <a:headEnd/>
              <a:tailEnd/>
            </a:ln>
            <a:effectLst/>
          </p:spPr>
          <p:txBody>
            <a:bodyPr/>
            <a:lstStyle/>
            <a:p>
              <a:endParaRPr lang="zh-CN" altLang="en-US"/>
            </a:p>
          </p:txBody>
        </p:sp>
        <p:sp>
          <p:nvSpPr>
            <p:cNvPr id="1141" name="Freeform 117"/>
            <p:cNvSpPr>
              <a:spLocks/>
            </p:cNvSpPr>
            <p:nvPr userDrawn="1"/>
          </p:nvSpPr>
          <p:spPr bwMode="gray">
            <a:xfrm>
              <a:off x="1248" y="2032"/>
              <a:ext cx="1584" cy="392"/>
            </a:xfrm>
            <a:custGeom>
              <a:avLst/>
              <a:gdLst/>
              <a:ahLst/>
              <a:cxnLst>
                <a:cxn ang="0">
                  <a:pos x="0" y="224"/>
                </a:cxn>
                <a:cxn ang="0">
                  <a:pos x="1152" y="224"/>
                </a:cxn>
                <a:cxn ang="0">
                  <a:pos x="1584" y="272"/>
                </a:cxn>
                <a:cxn ang="0">
                  <a:pos x="1144" y="144"/>
                </a:cxn>
                <a:cxn ang="0">
                  <a:pos x="0" y="224"/>
                </a:cxn>
              </a:cxnLst>
              <a:rect l="0" t="0" r="r" b="b"/>
              <a:pathLst>
                <a:path w="1584" h="392">
                  <a:moveTo>
                    <a:pt x="0" y="224"/>
                  </a:moveTo>
                  <a:cubicBezTo>
                    <a:pt x="628" y="84"/>
                    <a:pt x="892" y="108"/>
                    <a:pt x="1152" y="224"/>
                  </a:cubicBezTo>
                  <a:cubicBezTo>
                    <a:pt x="1320" y="336"/>
                    <a:pt x="1380" y="392"/>
                    <a:pt x="1584" y="272"/>
                  </a:cubicBezTo>
                  <a:cubicBezTo>
                    <a:pt x="1360" y="320"/>
                    <a:pt x="1240" y="188"/>
                    <a:pt x="1144" y="144"/>
                  </a:cubicBezTo>
                  <a:cubicBezTo>
                    <a:pt x="1048" y="100"/>
                    <a:pt x="372" y="0"/>
                    <a:pt x="0" y="224"/>
                  </a:cubicBezTo>
                  <a:close/>
                </a:path>
              </a:pathLst>
            </a:custGeom>
            <a:solidFill>
              <a:srgbClr val="FFFFFF">
                <a:alpha val="30000"/>
              </a:srgbClr>
            </a:solidFill>
            <a:ln w="9525">
              <a:noFill/>
              <a:round/>
              <a:headEnd/>
              <a:tailEnd/>
            </a:ln>
            <a:effectLst/>
          </p:spPr>
          <p:txBody>
            <a:bodyPr/>
            <a:lstStyle/>
            <a:p>
              <a:endParaRPr lang="zh-CN" altLang="en-US"/>
            </a:p>
          </p:txBody>
        </p:sp>
        <p:sp>
          <p:nvSpPr>
            <p:cNvPr id="1142" name="Freeform 118"/>
            <p:cNvSpPr>
              <a:spLocks/>
            </p:cNvSpPr>
            <p:nvPr userDrawn="1"/>
          </p:nvSpPr>
          <p:spPr bwMode="gray">
            <a:xfrm>
              <a:off x="2784" y="2032"/>
              <a:ext cx="1731" cy="344"/>
            </a:xfrm>
            <a:custGeom>
              <a:avLst/>
              <a:gdLst/>
              <a:ahLst/>
              <a:cxnLst>
                <a:cxn ang="0">
                  <a:pos x="0" y="176"/>
                </a:cxn>
                <a:cxn ang="0">
                  <a:pos x="1604" y="344"/>
                </a:cxn>
                <a:cxn ang="0">
                  <a:pos x="760" y="72"/>
                </a:cxn>
                <a:cxn ang="0">
                  <a:pos x="0" y="176"/>
                </a:cxn>
              </a:cxnLst>
              <a:rect l="0" t="0" r="r" b="b"/>
              <a:pathLst>
                <a:path w="1731" h="344">
                  <a:moveTo>
                    <a:pt x="0" y="176"/>
                  </a:moveTo>
                  <a:cubicBezTo>
                    <a:pt x="856" y="0"/>
                    <a:pt x="1604" y="344"/>
                    <a:pt x="1604" y="344"/>
                  </a:cubicBezTo>
                  <a:cubicBezTo>
                    <a:pt x="1731" y="327"/>
                    <a:pt x="1056" y="80"/>
                    <a:pt x="760" y="72"/>
                  </a:cubicBezTo>
                  <a:cubicBezTo>
                    <a:pt x="464" y="64"/>
                    <a:pt x="244" y="60"/>
                    <a:pt x="0" y="176"/>
                  </a:cubicBezTo>
                  <a:close/>
                </a:path>
              </a:pathLst>
            </a:custGeom>
            <a:solidFill>
              <a:srgbClr val="FFFFFF">
                <a:alpha val="30000"/>
              </a:srgbClr>
            </a:solidFill>
            <a:ln w="9525">
              <a:noFill/>
              <a:round/>
              <a:headEnd/>
              <a:tailEnd/>
            </a:ln>
            <a:effectLst/>
          </p:spPr>
          <p:txBody>
            <a:bodyPr/>
            <a:lstStyle/>
            <a:p>
              <a:endParaRPr lang="zh-CN" altLang="en-US"/>
            </a:p>
          </p:txBody>
        </p:sp>
        <p:sp>
          <p:nvSpPr>
            <p:cNvPr id="1143" name="Freeform 119"/>
            <p:cNvSpPr>
              <a:spLocks/>
            </p:cNvSpPr>
            <p:nvPr userDrawn="1"/>
          </p:nvSpPr>
          <p:spPr bwMode="gray">
            <a:xfrm>
              <a:off x="4440" y="1680"/>
              <a:ext cx="504" cy="672"/>
            </a:xfrm>
            <a:custGeom>
              <a:avLst/>
              <a:gdLst/>
              <a:ahLst/>
              <a:cxnLst>
                <a:cxn ang="0">
                  <a:pos x="456" y="48"/>
                </a:cxn>
                <a:cxn ang="0">
                  <a:pos x="312" y="336"/>
                </a:cxn>
                <a:cxn ang="0">
                  <a:pos x="24" y="624"/>
                </a:cxn>
                <a:cxn ang="0">
                  <a:pos x="456" y="48"/>
                </a:cxn>
              </a:cxnLst>
              <a:rect l="0" t="0" r="r" b="b"/>
              <a:pathLst>
                <a:path w="504" h="672">
                  <a:moveTo>
                    <a:pt x="456" y="48"/>
                  </a:moveTo>
                  <a:cubicBezTo>
                    <a:pt x="504" y="0"/>
                    <a:pt x="384" y="240"/>
                    <a:pt x="312" y="336"/>
                  </a:cubicBezTo>
                  <a:cubicBezTo>
                    <a:pt x="240" y="432"/>
                    <a:pt x="0" y="672"/>
                    <a:pt x="24" y="624"/>
                  </a:cubicBezTo>
                  <a:lnTo>
                    <a:pt x="456" y="48"/>
                  </a:lnTo>
                  <a:close/>
                </a:path>
              </a:pathLst>
            </a:custGeom>
            <a:solidFill>
              <a:srgbClr val="FFFFFF">
                <a:alpha val="30000"/>
              </a:srgbClr>
            </a:solidFill>
            <a:ln w="9525">
              <a:noFill/>
              <a:round/>
              <a:headEnd/>
              <a:tailEnd/>
            </a:ln>
            <a:effectLst/>
          </p:spPr>
          <p:txBody>
            <a:bodyPr/>
            <a:lstStyle/>
            <a:p>
              <a:endParaRPr lang="zh-CN" altLang="en-US"/>
            </a:p>
          </p:txBody>
        </p:sp>
        <p:sp>
          <p:nvSpPr>
            <p:cNvPr id="1144" name="Freeform 120"/>
            <p:cNvSpPr>
              <a:spLocks/>
            </p:cNvSpPr>
            <p:nvPr userDrawn="1"/>
          </p:nvSpPr>
          <p:spPr bwMode="gray">
            <a:xfrm>
              <a:off x="3424" y="1428"/>
              <a:ext cx="1081" cy="301"/>
            </a:xfrm>
            <a:custGeom>
              <a:avLst/>
              <a:gdLst/>
              <a:ahLst/>
              <a:cxnLst>
                <a:cxn ang="0">
                  <a:pos x="0" y="36"/>
                </a:cxn>
                <a:cxn ang="0">
                  <a:pos x="992" y="300"/>
                </a:cxn>
                <a:cxn ang="0">
                  <a:pos x="536" y="44"/>
                </a:cxn>
                <a:cxn ang="0">
                  <a:pos x="0" y="36"/>
                </a:cxn>
              </a:cxnLst>
              <a:rect l="0" t="0" r="r" b="b"/>
              <a:pathLst>
                <a:path w="1081" h="301">
                  <a:moveTo>
                    <a:pt x="0" y="36"/>
                  </a:moveTo>
                  <a:cubicBezTo>
                    <a:pt x="576" y="52"/>
                    <a:pt x="992" y="300"/>
                    <a:pt x="992" y="300"/>
                  </a:cubicBezTo>
                  <a:cubicBezTo>
                    <a:pt x="1081" y="301"/>
                    <a:pt x="701" y="88"/>
                    <a:pt x="536" y="44"/>
                  </a:cubicBezTo>
                  <a:cubicBezTo>
                    <a:pt x="371" y="0"/>
                    <a:pt x="216" y="0"/>
                    <a:pt x="0" y="36"/>
                  </a:cubicBezTo>
                  <a:close/>
                </a:path>
              </a:pathLst>
            </a:custGeom>
            <a:solidFill>
              <a:srgbClr val="FFFFFF">
                <a:alpha val="30000"/>
              </a:srgbClr>
            </a:solidFill>
            <a:ln w="9525">
              <a:noFill/>
              <a:round/>
              <a:headEnd/>
              <a:tailEnd/>
            </a:ln>
            <a:effectLst/>
          </p:spPr>
          <p:txBody>
            <a:bodyPr/>
            <a:lstStyle/>
            <a:p>
              <a:endParaRPr lang="zh-CN" altLang="en-US"/>
            </a:p>
          </p:txBody>
        </p:sp>
        <p:sp>
          <p:nvSpPr>
            <p:cNvPr id="1145" name="Freeform 121"/>
            <p:cNvSpPr>
              <a:spLocks/>
            </p:cNvSpPr>
            <p:nvPr userDrawn="1"/>
          </p:nvSpPr>
          <p:spPr bwMode="gray">
            <a:xfrm rot="-136485">
              <a:off x="3524" y="1116"/>
              <a:ext cx="1081" cy="301"/>
            </a:xfrm>
            <a:custGeom>
              <a:avLst/>
              <a:gdLst/>
              <a:ahLst/>
              <a:cxnLst>
                <a:cxn ang="0">
                  <a:pos x="0" y="36"/>
                </a:cxn>
                <a:cxn ang="0">
                  <a:pos x="992" y="300"/>
                </a:cxn>
                <a:cxn ang="0">
                  <a:pos x="536" y="44"/>
                </a:cxn>
                <a:cxn ang="0">
                  <a:pos x="0" y="36"/>
                </a:cxn>
              </a:cxnLst>
              <a:rect l="0" t="0" r="r" b="b"/>
              <a:pathLst>
                <a:path w="1081" h="301">
                  <a:moveTo>
                    <a:pt x="0" y="36"/>
                  </a:moveTo>
                  <a:cubicBezTo>
                    <a:pt x="576" y="52"/>
                    <a:pt x="992" y="300"/>
                    <a:pt x="992" y="300"/>
                  </a:cubicBezTo>
                  <a:cubicBezTo>
                    <a:pt x="1081" y="301"/>
                    <a:pt x="701" y="88"/>
                    <a:pt x="536" y="44"/>
                  </a:cubicBezTo>
                  <a:cubicBezTo>
                    <a:pt x="371" y="0"/>
                    <a:pt x="216" y="0"/>
                    <a:pt x="0" y="36"/>
                  </a:cubicBezTo>
                  <a:close/>
                </a:path>
              </a:pathLst>
            </a:custGeom>
            <a:solidFill>
              <a:srgbClr val="FFFFFF">
                <a:alpha val="30000"/>
              </a:srgbClr>
            </a:solidFill>
            <a:ln w="9525">
              <a:noFill/>
              <a:round/>
              <a:headEnd/>
              <a:tailEnd/>
            </a:ln>
            <a:effectLst/>
          </p:spPr>
          <p:txBody>
            <a:bodyPr/>
            <a:lstStyle/>
            <a:p>
              <a:endParaRPr lang="zh-CN" altLang="en-US"/>
            </a:p>
          </p:txBody>
        </p:sp>
        <p:sp>
          <p:nvSpPr>
            <p:cNvPr id="1146" name="Freeform 122"/>
            <p:cNvSpPr>
              <a:spLocks/>
            </p:cNvSpPr>
            <p:nvPr userDrawn="1"/>
          </p:nvSpPr>
          <p:spPr bwMode="gray">
            <a:xfrm>
              <a:off x="1940" y="1128"/>
              <a:ext cx="1013" cy="171"/>
            </a:xfrm>
            <a:custGeom>
              <a:avLst/>
              <a:gdLst/>
              <a:ahLst/>
              <a:cxnLst>
                <a:cxn ang="0">
                  <a:pos x="0" y="116"/>
                </a:cxn>
                <a:cxn ang="0">
                  <a:pos x="932" y="156"/>
                </a:cxn>
                <a:cxn ang="0">
                  <a:pos x="485" y="23"/>
                </a:cxn>
                <a:cxn ang="0">
                  <a:pos x="0" y="116"/>
                </a:cxn>
              </a:cxnLst>
              <a:rect l="0" t="0" r="r" b="b"/>
              <a:pathLst>
                <a:path w="1013" h="171">
                  <a:moveTo>
                    <a:pt x="0" y="116"/>
                  </a:moveTo>
                  <a:cubicBezTo>
                    <a:pt x="620" y="0"/>
                    <a:pt x="851" y="171"/>
                    <a:pt x="932" y="156"/>
                  </a:cubicBezTo>
                  <a:cubicBezTo>
                    <a:pt x="1013" y="141"/>
                    <a:pt x="640" y="30"/>
                    <a:pt x="485" y="23"/>
                  </a:cubicBezTo>
                  <a:cubicBezTo>
                    <a:pt x="337" y="16"/>
                    <a:pt x="182" y="59"/>
                    <a:pt x="0" y="116"/>
                  </a:cubicBezTo>
                  <a:close/>
                </a:path>
              </a:pathLst>
            </a:custGeom>
            <a:solidFill>
              <a:srgbClr val="FFFFFF">
                <a:alpha val="30000"/>
              </a:srgbClr>
            </a:solidFill>
            <a:ln w="9525">
              <a:noFill/>
              <a:round/>
              <a:headEnd/>
              <a:tailEnd/>
            </a:ln>
            <a:effectLst/>
          </p:spPr>
          <p:txBody>
            <a:bodyPr/>
            <a:lstStyle/>
            <a:p>
              <a:endParaRPr lang="zh-CN" altLang="en-US"/>
            </a:p>
          </p:txBody>
        </p:sp>
        <p:sp>
          <p:nvSpPr>
            <p:cNvPr id="1147" name="Freeform 123"/>
            <p:cNvSpPr>
              <a:spLocks/>
            </p:cNvSpPr>
            <p:nvPr userDrawn="1"/>
          </p:nvSpPr>
          <p:spPr bwMode="gray">
            <a:xfrm>
              <a:off x="1804" y="1376"/>
              <a:ext cx="1013" cy="171"/>
            </a:xfrm>
            <a:custGeom>
              <a:avLst/>
              <a:gdLst/>
              <a:ahLst/>
              <a:cxnLst>
                <a:cxn ang="0">
                  <a:pos x="0" y="116"/>
                </a:cxn>
                <a:cxn ang="0">
                  <a:pos x="932" y="156"/>
                </a:cxn>
                <a:cxn ang="0">
                  <a:pos x="485" y="23"/>
                </a:cxn>
                <a:cxn ang="0">
                  <a:pos x="0" y="116"/>
                </a:cxn>
              </a:cxnLst>
              <a:rect l="0" t="0" r="r" b="b"/>
              <a:pathLst>
                <a:path w="1013" h="171">
                  <a:moveTo>
                    <a:pt x="0" y="116"/>
                  </a:moveTo>
                  <a:cubicBezTo>
                    <a:pt x="620" y="0"/>
                    <a:pt x="851" y="171"/>
                    <a:pt x="932" y="156"/>
                  </a:cubicBezTo>
                  <a:cubicBezTo>
                    <a:pt x="1013" y="141"/>
                    <a:pt x="640" y="30"/>
                    <a:pt x="485" y="23"/>
                  </a:cubicBezTo>
                  <a:cubicBezTo>
                    <a:pt x="337" y="16"/>
                    <a:pt x="182" y="59"/>
                    <a:pt x="0" y="116"/>
                  </a:cubicBezTo>
                  <a:close/>
                </a:path>
              </a:pathLst>
            </a:custGeom>
            <a:solidFill>
              <a:srgbClr val="FFFFFF">
                <a:alpha val="30000"/>
              </a:srgbClr>
            </a:solidFill>
            <a:ln w="9525">
              <a:noFill/>
              <a:round/>
              <a:headEnd/>
              <a:tailEnd/>
            </a:ln>
            <a:effectLst/>
          </p:spPr>
          <p:txBody>
            <a:bodyPr/>
            <a:lstStyle/>
            <a:p>
              <a:endParaRPr lang="zh-CN" altLang="en-US"/>
            </a:p>
          </p:txBody>
        </p:sp>
        <p:sp>
          <p:nvSpPr>
            <p:cNvPr id="1148" name="Freeform 124"/>
            <p:cNvSpPr>
              <a:spLocks/>
            </p:cNvSpPr>
            <p:nvPr userDrawn="1"/>
          </p:nvSpPr>
          <p:spPr bwMode="gray">
            <a:xfrm>
              <a:off x="1604" y="1676"/>
              <a:ext cx="1057" cy="155"/>
            </a:xfrm>
            <a:custGeom>
              <a:avLst/>
              <a:gdLst/>
              <a:ahLst/>
              <a:cxnLst>
                <a:cxn ang="0">
                  <a:pos x="0" y="100"/>
                </a:cxn>
                <a:cxn ang="0">
                  <a:pos x="972" y="140"/>
                </a:cxn>
                <a:cxn ang="0">
                  <a:pos x="506" y="7"/>
                </a:cxn>
                <a:cxn ang="0">
                  <a:pos x="0" y="100"/>
                </a:cxn>
              </a:cxnLst>
              <a:rect l="0" t="0" r="r" b="b"/>
              <a:pathLst>
                <a:path w="1057" h="155">
                  <a:moveTo>
                    <a:pt x="0" y="100"/>
                  </a:moveTo>
                  <a:cubicBezTo>
                    <a:pt x="652" y="36"/>
                    <a:pt x="888" y="155"/>
                    <a:pt x="972" y="140"/>
                  </a:cubicBezTo>
                  <a:cubicBezTo>
                    <a:pt x="1057" y="125"/>
                    <a:pt x="668" y="14"/>
                    <a:pt x="506" y="7"/>
                  </a:cubicBezTo>
                  <a:cubicBezTo>
                    <a:pt x="352" y="0"/>
                    <a:pt x="190" y="43"/>
                    <a:pt x="0" y="100"/>
                  </a:cubicBezTo>
                  <a:close/>
                </a:path>
              </a:pathLst>
            </a:custGeom>
            <a:solidFill>
              <a:srgbClr val="FFFFFF">
                <a:alpha val="30000"/>
              </a:srgbClr>
            </a:solidFill>
            <a:ln w="9525">
              <a:noFill/>
              <a:round/>
              <a:headEnd/>
              <a:tailEnd/>
            </a:ln>
            <a:effectLst/>
          </p:spPr>
          <p:txBody>
            <a:bodyPr/>
            <a:lstStyle/>
            <a:p>
              <a:endParaRPr lang="zh-CN" altLang="en-US"/>
            </a:p>
          </p:txBody>
        </p:sp>
      </p:grpSp>
      <p:sp>
        <p:nvSpPr>
          <p:cNvPr id="1149" name="Freeform 125"/>
          <p:cNvSpPr>
            <a:spLocks/>
          </p:cNvSpPr>
          <p:nvPr/>
        </p:nvSpPr>
        <p:spPr bwMode="gray">
          <a:xfrm rot="-7508314">
            <a:off x="8398669" y="3475832"/>
            <a:ext cx="681037" cy="603250"/>
          </a:xfrm>
          <a:custGeom>
            <a:avLst/>
            <a:gdLst/>
            <a:ahLst/>
            <a:cxnLst>
              <a:cxn ang="0">
                <a:pos x="259" y="129"/>
              </a:cxn>
              <a:cxn ang="0">
                <a:pos x="280" y="126"/>
              </a:cxn>
              <a:cxn ang="0">
                <a:pos x="282" y="107"/>
              </a:cxn>
              <a:cxn ang="0">
                <a:pos x="277" y="99"/>
              </a:cxn>
              <a:cxn ang="0">
                <a:pos x="220" y="72"/>
              </a:cxn>
              <a:cxn ang="0">
                <a:pos x="238" y="69"/>
              </a:cxn>
              <a:cxn ang="0">
                <a:pos x="241" y="51"/>
              </a:cxn>
              <a:cxn ang="0">
                <a:pos x="235" y="44"/>
              </a:cxn>
              <a:cxn ang="0">
                <a:pos x="195" y="35"/>
              </a:cxn>
              <a:cxn ang="0">
                <a:pos x="175" y="9"/>
              </a:cxn>
              <a:cxn ang="0">
                <a:pos x="165" y="2"/>
              </a:cxn>
              <a:cxn ang="0">
                <a:pos x="151" y="0"/>
              </a:cxn>
              <a:cxn ang="0">
                <a:pos x="138" y="15"/>
              </a:cxn>
              <a:cxn ang="0">
                <a:pos x="157" y="69"/>
              </a:cxn>
              <a:cxn ang="0">
                <a:pos x="180" y="132"/>
              </a:cxn>
              <a:cxn ang="0">
                <a:pos x="190" y="165"/>
              </a:cxn>
              <a:cxn ang="0">
                <a:pos x="160" y="177"/>
              </a:cxn>
              <a:cxn ang="0">
                <a:pos x="106" y="182"/>
              </a:cxn>
              <a:cxn ang="0">
                <a:pos x="76" y="183"/>
              </a:cxn>
              <a:cxn ang="0">
                <a:pos x="21" y="192"/>
              </a:cxn>
              <a:cxn ang="0">
                <a:pos x="4" y="278"/>
              </a:cxn>
              <a:cxn ang="0">
                <a:pos x="81" y="222"/>
              </a:cxn>
              <a:cxn ang="0">
                <a:pos x="124" y="224"/>
              </a:cxn>
              <a:cxn ang="0">
                <a:pos x="175" y="231"/>
              </a:cxn>
              <a:cxn ang="0">
                <a:pos x="189" y="246"/>
              </a:cxn>
              <a:cxn ang="0">
                <a:pos x="172" y="293"/>
              </a:cxn>
              <a:cxn ang="0">
                <a:pos x="150" y="357"/>
              </a:cxn>
              <a:cxn ang="0">
                <a:pos x="135" y="401"/>
              </a:cxn>
              <a:cxn ang="0">
                <a:pos x="156" y="405"/>
              </a:cxn>
              <a:cxn ang="0">
                <a:pos x="169" y="404"/>
              </a:cxn>
              <a:cxn ang="0">
                <a:pos x="181" y="389"/>
              </a:cxn>
              <a:cxn ang="0">
                <a:pos x="199" y="363"/>
              </a:cxn>
              <a:cxn ang="0">
                <a:pos x="238" y="360"/>
              </a:cxn>
              <a:cxn ang="0">
                <a:pos x="241" y="342"/>
              </a:cxn>
              <a:cxn ang="0">
                <a:pos x="235" y="333"/>
              </a:cxn>
              <a:cxn ang="0">
                <a:pos x="238" y="306"/>
              </a:cxn>
              <a:cxn ang="0">
                <a:pos x="280" y="305"/>
              </a:cxn>
              <a:cxn ang="0">
                <a:pos x="282" y="285"/>
              </a:cxn>
              <a:cxn ang="0">
                <a:pos x="277" y="278"/>
              </a:cxn>
              <a:cxn ang="0">
                <a:pos x="294" y="233"/>
              </a:cxn>
              <a:cxn ang="0">
                <a:pos x="376" y="230"/>
              </a:cxn>
              <a:cxn ang="0">
                <a:pos x="403" y="213"/>
              </a:cxn>
              <a:cxn ang="0">
                <a:pos x="397" y="185"/>
              </a:cxn>
              <a:cxn ang="0">
                <a:pos x="367" y="174"/>
              </a:cxn>
            </a:cxnLst>
            <a:rect l="0" t="0" r="r" b="b"/>
            <a:pathLst>
              <a:path w="406" h="405">
                <a:moveTo>
                  <a:pt x="360" y="174"/>
                </a:moveTo>
                <a:lnTo>
                  <a:pt x="294" y="173"/>
                </a:lnTo>
                <a:lnTo>
                  <a:pt x="259" y="129"/>
                </a:lnTo>
                <a:lnTo>
                  <a:pt x="274" y="129"/>
                </a:lnTo>
                <a:lnTo>
                  <a:pt x="277" y="128"/>
                </a:lnTo>
                <a:lnTo>
                  <a:pt x="280" y="126"/>
                </a:lnTo>
                <a:lnTo>
                  <a:pt x="282" y="123"/>
                </a:lnTo>
                <a:lnTo>
                  <a:pt x="282" y="120"/>
                </a:lnTo>
                <a:lnTo>
                  <a:pt x="282" y="107"/>
                </a:lnTo>
                <a:lnTo>
                  <a:pt x="282" y="104"/>
                </a:lnTo>
                <a:lnTo>
                  <a:pt x="280" y="101"/>
                </a:lnTo>
                <a:lnTo>
                  <a:pt x="277" y="99"/>
                </a:lnTo>
                <a:lnTo>
                  <a:pt x="274" y="99"/>
                </a:lnTo>
                <a:lnTo>
                  <a:pt x="238" y="99"/>
                </a:lnTo>
                <a:lnTo>
                  <a:pt x="220" y="72"/>
                </a:lnTo>
                <a:lnTo>
                  <a:pt x="232" y="72"/>
                </a:lnTo>
                <a:lnTo>
                  <a:pt x="235" y="72"/>
                </a:lnTo>
                <a:lnTo>
                  <a:pt x="238" y="69"/>
                </a:lnTo>
                <a:lnTo>
                  <a:pt x="241" y="68"/>
                </a:lnTo>
                <a:lnTo>
                  <a:pt x="241" y="63"/>
                </a:lnTo>
                <a:lnTo>
                  <a:pt x="241" y="51"/>
                </a:lnTo>
                <a:lnTo>
                  <a:pt x="241" y="48"/>
                </a:lnTo>
                <a:lnTo>
                  <a:pt x="238" y="45"/>
                </a:lnTo>
                <a:lnTo>
                  <a:pt x="235" y="44"/>
                </a:lnTo>
                <a:lnTo>
                  <a:pt x="232" y="42"/>
                </a:lnTo>
                <a:lnTo>
                  <a:pt x="199" y="42"/>
                </a:lnTo>
                <a:lnTo>
                  <a:pt x="195" y="35"/>
                </a:lnTo>
                <a:lnTo>
                  <a:pt x="189" y="26"/>
                </a:lnTo>
                <a:lnTo>
                  <a:pt x="181" y="17"/>
                </a:lnTo>
                <a:lnTo>
                  <a:pt x="175" y="9"/>
                </a:lnTo>
                <a:lnTo>
                  <a:pt x="172" y="5"/>
                </a:lnTo>
                <a:lnTo>
                  <a:pt x="169" y="3"/>
                </a:lnTo>
                <a:lnTo>
                  <a:pt x="165" y="2"/>
                </a:lnTo>
                <a:lnTo>
                  <a:pt x="160" y="0"/>
                </a:lnTo>
                <a:lnTo>
                  <a:pt x="156" y="0"/>
                </a:lnTo>
                <a:lnTo>
                  <a:pt x="151" y="0"/>
                </a:lnTo>
                <a:lnTo>
                  <a:pt x="133" y="0"/>
                </a:lnTo>
                <a:lnTo>
                  <a:pt x="135" y="5"/>
                </a:lnTo>
                <a:lnTo>
                  <a:pt x="138" y="15"/>
                </a:lnTo>
                <a:lnTo>
                  <a:pt x="144" y="30"/>
                </a:lnTo>
                <a:lnTo>
                  <a:pt x="150" y="48"/>
                </a:lnTo>
                <a:lnTo>
                  <a:pt x="157" y="69"/>
                </a:lnTo>
                <a:lnTo>
                  <a:pt x="165" y="92"/>
                </a:lnTo>
                <a:lnTo>
                  <a:pt x="172" y="113"/>
                </a:lnTo>
                <a:lnTo>
                  <a:pt x="180" y="132"/>
                </a:lnTo>
                <a:lnTo>
                  <a:pt x="184" y="149"/>
                </a:lnTo>
                <a:lnTo>
                  <a:pt x="189" y="159"/>
                </a:lnTo>
                <a:lnTo>
                  <a:pt x="190" y="165"/>
                </a:lnTo>
                <a:lnTo>
                  <a:pt x="186" y="170"/>
                </a:lnTo>
                <a:lnTo>
                  <a:pt x="175" y="174"/>
                </a:lnTo>
                <a:lnTo>
                  <a:pt x="160" y="177"/>
                </a:lnTo>
                <a:lnTo>
                  <a:pt x="142" y="180"/>
                </a:lnTo>
                <a:lnTo>
                  <a:pt x="124" y="182"/>
                </a:lnTo>
                <a:lnTo>
                  <a:pt x="106" y="182"/>
                </a:lnTo>
                <a:lnTo>
                  <a:pt x="91" y="183"/>
                </a:lnTo>
                <a:lnTo>
                  <a:pt x="81" y="183"/>
                </a:lnTo>
                <a:lnTo>
                  <a:pt x="76" y="183"/>
                </a:lnTo>
                <a:lnTo>
                  <a:pt x="33" y="128"/>
                </a:lnTo>
                <a:lnTo>
                  <a:pt x="4" y="128"/>
                </a:lnTo>
                <a:lnTo>
                  <a:pt x="21" y="192"/>
                </a:lnTo>
                <a:lnTo>
                  <a:pt x="0" y="203"/>
                </a:lnTo>
                <a:lnTo>
                  <a:pt x="21" y="213"/>
                </a:lnTo>
                <a:lnTo>
                  <a:pt x="4" y="278"/>
                </a:lnTo>
                <a:lnTo>
                  <a:pt x="33" y="278"/>
                </a:lnTo>
                <a:lnTo>
                  <a:pt x="76" y="222"/>
                </a:lnTo>
                <a:lnTo>
                  <a:pt x="81" y="222"/>
                </a:lnTo>
                <a:lnTo>
                  <a:pt x="91" y="222"/>
                </a:lnTo>
                <a:lnTo>
                  <a:pt x="106" y="224"/>
                </a:lnTo>
                <a:lnTo>
                  <a:pt x="124" y="224"/>
                </a:lnTo>
                <a:lnTo>
                  <a:pt x="142" y="225"/>
                </a:lnTo>
                <a:lnTo>
                  <a:pt x="160" y="228"/>
                </a:lnTo>
                <a:lnTo>
                  <a:pt x="175" y="231"/>
                </a:lnTo>
                <a:lnTo>
                  <a:pt x="186" y="236"/>
                </a:lnTo>
                <a:lnTo>
                  <a:pt x="190" y="240"/>
                </a:lnTo>
                <a:lnTo>
                  <a:pt x="189" y="246"/>
                </a:lnTo>
                <a:lnTo>
                  <a:pt x="184" y="257"/>
                </a:lnTo>
                <a:lnTo>
                  <a:pt x="180" y="273"/>
                </a:lnTo>
                <a:lnTo>
                  <a:pt x="172" y="293"/>
                </a:lnTo>
                <a:lnTo>
                  <a:pt x="165" y="314"/>
                </a:lnTo>
                <a:lnTo>
                  <a:pt x="157" y="336"/>
                </a:lnTo>
                <a:lnTo>
                  <a:pt x="150" y="357"/>
                </a:lnTo>
                <a:lnTo>
                  <a:pt x="144" y="375"/>
                </a:lnTo>
                <a:lnTo>
                  <a:pt x="138" y="390"/>
                </a:lnTo>
                <a:lnTo>
                  <a:pt x="135" y="401"/>
                </a:lnTo>
                <a:lnTo>
                  <a:pt x="133" y="405"/>
                </a:lnTo>
                <a:lnTo>
                  <a:pt x="151" y="405"/>
                </a:lnTo>
                <a:lnTo>
                  <a:pt x="156" y="405"/>
                </a:lnTo>
                <a:lnTo>
                  <a:pt x="160" y="405"/>
                </a:lnTo>
                <a:lnTo>
                  <a:pt x="165" y="404"/>
                </a:lnTo>
                <a:lnTo>
                  <a:pt x="169" y="404"/>
                </a:lnTo>
                <a:lnTo>
                  <a:pt x="172" y="401"/>
                </a:lnTo>
                <a:lnTo>
                  <a:pt x="175" y="396"/>
                </a:lnTo>
                <a:lnTo>
                  <a:pt x="181" y="389"/>
                </a:lnTo>
                <a:lnTo>
                  <a:pt x="189" y="380"/>
                </a:lnTo>
                <a:lnTo>
                  <a:pt x="195" y="371"/>
                </a:lnTo>
                <a:lnTo>
                  <a:pt x="199" y="363"/>
                </a:lnTo>
                <a:lnTo>
                  <a:pt x="232" y="363"/>
                </a:lnTo>
                <a:lnTo>
                  <a:pt x="235" y="362"/>
                </a:lnTo>
                <a:lnTo>
                  <a:pt x="238" y="360"/>
                </a:lnTo>
                <a:lnTo>
                  <a:pt x="241" y="357"/>
                </a:lnTo>
                <a:lnTo>
                  <a:pt x="241" y="354"/>
                </a:lnTo>
                <a:lnTo>
                  <a:pt x="241" y="342"/>
                </a:lnTo>
                <a:lnTo>
                  <a:pt x="241" y="338"/>
                </a:lnTo>
                <a:lnTo>
                  <a:pt x="238" y="336"/>
                </a:lnTo>
                <a:lnTo>
                  <a:pt x="235" y="333"/>
                </a:lnTo>
                <a:lnTo>
                  <a:pt x="232" y="333"/>
                </a:lnTo>
                <a:lnTo>
                  <a:pt x="220" y="333"/>
                </a:lnTo>
                <a:lnTo>
                  <a:pt x="238" y="306"/>
                </a:lnTo>
                <a:lnTo>
                  <a:pt x="274" y="306"/>
                </a:lnTo>
                <a:lnTo>
                  <a:pt x="277" y="306"/>
                </a:lnTo>
                <a:lnTo>
                  <a:pt x="280" y="305"/>
                </a:lnTo>
                <a:lnTo>
                  <a:pt x="282" y="302"/>
                </a:lnTo>
                <a:lnTo>
                  <a:pt x="282" y="299"/>
                </a:lnTo>
                <a:lnTo>
                  <a:pt x="282" y="285"/>
                </a:lnTo>
                <a:lnTo>
                  <a:pt x="282" y="282"/>
                </a:lnTo>
                <a:lnTo>
                  <a:pt x="280" y="279"/>
                </a:lnTo>
                <a:lnTo>
                  <a:pt x="277" y="278"/>
                </a:lnTo>
                <a:lnTo>
                  <a:pt x="274" y="276"/>
                </a:lnTo>
                <a:lnTo>
                  <a:pt x="259" y="276"/>
                </a:lnTo>
                <a:lnTo>
                  <a:pt x="294" y="233"/>
                </a:lnTo>
                <a:lnTo>
                  <a:pt x="360" y="233"/>
                </a:lnTo>
                <a:lnTo>
                  <a:pt x="367" y="231"/>
                </a:lnTo>
                <a:lnTo>
                  <a:pt x="376" y="230"/>
                </a:lnTo>
                <a:lnTo>
                  <a:pt x="387" y="227"/>
                </a:lnTo>
                <a:lnTo>
                  <a:pt x="397" y="221"/>
                </a:lnTo>
                <a:lnTo>
                  <a:pt x="403" y="213"/>
                </a:lnTo>
                <a:lnTo>
                  <a:pt x="406" y="203"/>
                </a:lnTo>
                <a:lnTo>
                  <a:pt x="403" y="192"/>
                </a:lnTo>
                <a:lnTo>
                  <a:pt x="397" y="185"/>
                </a:lnTo>
                <a:lnTo>
                  <a:pt x="387" y="179"/>
                </a:lnTo>
                <a:lnTo>
                  <a:pt x="376" y="176"/>
                </a:lnTo>
                <a:lnTo>
                  <a:pt x="367" y="174"/>
                </a:lnTo>
                <a:lnTo>
                  <a:pt x="360" y="174"/>
                </a:lnTo>
                <a:close/>
              </a:path>
            </a:pathLst>
          </a:custGeom>
          <a:solidFill>
            <a:srgbClr val="F8F8F8">
              <a:alpha val="50000"/>
            </a:srgbClr>
          </a:solidFill>
          <a:ln w="0">
            <a:noFill/>
            <a:prstDash val="solid"/>
            <a:round/>
            <a:headEnd/>
            <a:tailEnd/>
          </a:ln>
          <a:effectLst/>
        </p:spPr>
        <p:txBody>
          <a:bodyPr/>
          <a:lstStyle/>
          <a:p>
            <a:endParaRPr lang="zh-CN" altLang="en-US"/>
          </a:p>
        </p:txBody>
      </p:sp>
      <p:grpSp>
        <p:nvGrpSpPr>
          <p:cNvPr id="1205" name="Group 181"/>
          <p:cNvGrpSpPr>
            <a:grpSpLocks/>
          </p:cNvGrpSpPr>
          <p:nvPr/>
        </p:nvGrpSpPr>
        <p:grpSpPr bwMode="auto">
          <a:xfrm>
            <a:off x="228600" y="403225"/>
            <a:ext cx="598488" cy="609600"/>
            <a:chOff x="144" y="288"/>
            <a:chExt cx="377" cy="384"/>
          </a:xfrm>
        </p:grpSpPr>
        <p:sp>
          <p:nvSpPr>
            <p:cNvPr id="1151" name="Freeform 127"/>
            <p:cNvSpPr>
              <a:spLocks/>
            </p:cNvSpPr>
            <p:nvPr/>
          </p:nvSpPr>
          <p:spPr bwMode="invGray">
            <a:xfrm>
              <a:off x="218" y="321"/>
              <a:ext cx="184" cy="76"/>
            </a:xfrm>
            <a:custGeom>
              <a:avLst/>
              <a:gdLst/>
              <a:ahLst/>
              <a:cxnLst>
                <a:cxn ang="0">
                  <a:pos x="791" y="208"/>
                </a:cxn>
                <a:cxn ang="0">
                  <a:pos x="711" y="224"/>
                </a:cxn>
                <a:cxn ang="0">
                  <a:pos x="636" y="247"/>
                </a:cxn>
                <a:cxn ang="0">
                  <a:pos x="577" y="283"/>
                </a:cxn>
                <a:cxn ang="0">
                  <a:pos x="540" y="335"/>
                </a:cxn>
                <a:cxn ang="0">
                  <a:pos x="513" y="391"/>
                </a:cxn>
                <a:cxn ang="0">
                  <a:pos x="482" y="442"/>
                </a:cxn>
                <a:cxn ang="0">
                  <a:pos x="437" y="483"/>
                </a:cxn>
                <a:cxn ang="0">
                  <a:pos x="381" y="506"/>
                </a:cxn>
                <a:cxn ang="0">
                  <a:pos x="346" y="502"/>
                </a:cxn>
                <a:cxn ang="0">
                  <a:pos x="319" y="495"/>
                </a:cxn>
                <a:cxn ang="0">
                  <a:pos x="286" y="483"/>
                </a:cxn>
                <a:cxn ang="0">
                  <a:pos x="243" y="479"/>
                </a:cxn>
                <a:cxn ang="0">
                  <a:pos x="191" y="495"/>
                </a:cxn>
                <a:cxn ang="0">
                  <a:pos x="144" y="502"/>
                </a:cxn>
                <a:cxn ang="0">
                  <a:pos x="103" y="502"/>
                </a:cxn>
                <a:cxn ang="0">
                  <a:pos x="60" y="495"/>
                </a:cxn>
                <a:cxn ang="0">
                  <a:pos x="20" y="487"/>
                </a:cxn>
                <a:cxn ang="0">
                  <a:pos x="16" y="434"/>
                </a:cxn>
                <a:cxn ang="0">
                  <a:pos x="48" y="343"/>
                </a:cxn>
                <a:cxn ang="0">
                  <a:pos x="84" y="263"/>
                </a:cxn>
                <a:cxn ang="0">
                  <a:pos x="144" y="192"/>
                </a:cxn>
                <a:cxn ang="0">
                  <a:pos x="235" y="136"/>
                </a:cxn>
                <a:cxn ang="0">
                  <a:pos x="342" y="92"/>
                </a:cxn>
                <a:cxn ang="0">
                  <a:pos x="453" y="60"/>
                </a:cxn>
                <a:cxn ang="0">
                  <a:pos x="565" y="33"/>
                </a:cxn>
                <a:cxn ang="0">
                  <a:pos x="649" y="13"/>
                </a:cxn>
                <a:cxn ang="0">
                  <a:pos x="723" y="0"/>
                </a:cxn>
                <a:cxn ang="0">
                  <a:pos x="795" y="4"/>
                </a:cxn>
                <a:cxn ang="0">
                  <a:pos x="859" y="33"/>
                </a:cxn>
                <a:cxn ang="0">
                  <a:pos x="894" y="96"/>
                </a:cxn>
                <a:cxn ang="0">
                  <a:pos x="875" y="160"/>
                </a:cxn>
                <a:cxn ang="0">
                  <a:pos x="824" y="200"/>
                </a:cxn>
              </a:cxnLst>
              <a:rect l="0" t="0" r="r" b="b"/>
              <a:pathLst>
                <a:path w="894" h="506">
                  <a:moveTo>
                    <a:pt x="824" y="200"/>
                  </a:moveTo>
                  <a:lnTo>
                    <a:pt x="791" y="208"/>
                  </a:lnTo>
                  <a:lnTo>
                    <a:pt x="752" y="216"/>
                  </a:lnTo>
                  <a:lnTo>
                    <a:pt x="711" y="224"/>
                  </a:lnTo>
                  <a:lnTo>
                    <a:pt x="676" y="236"/>
                  </a:lnTo>
                  <a:lnTo>
                    <a:pt x="636" y="247"/>
                  </a:lnTo>
                  <a:lnTo>
                    <a:pt x="604" y="263"/>
                  </a:lnTo>
                  <a:lnTo>
                    <a:pt x="577" y="283"/>
                  </a:lnTo>
                  <a:lnTo>
                    <a:pt x="556" y="308"/>
                  </a:lnTo>
                  <a:lnTo>
                    <a:pt x="540" y="335"/>
                  </a:lnTo>
                  <a:lnTo>
                    <a:pt x="525" y="362"/>
                  </a:lnTo>
                  <a:lnTo>
                    <a:pt x="513" y="391"/>
                  </a:lnTo>
                  <a:lnTo>
                    <a:pt x="497" y="419"/>
                  </a:lnTo>
                  <a:lnTo>
                    <a:pt x="482" y="442"/>
                  </a:lnTo>
                  <a:lnTo>
                    <a:pt x="461" y="466"/>
                  </a:lnTo>
                  <a:lnTo>
                    <a:pt x="437" y="483"/>
                  </a:lnTo>
                  <a:lnTo>
                    <a:pt x="402" y="498"/>
                  </a:lnTo>
                  <a:lnTo>
                    <a:pt x="381" y="506"/>
                  </a:lnTo>
                  <a:lnTo>
                    <a:pt x="362" y="506"/>
                  </a:lnTo>
                  <a:lnTo>
                    <a:pt x="346" y="502"/>
                  </a:lnTo>
                  <a:lnTo>
                    <a:pt x="330" y="498"/>
                  </a:lnTo>
                  <a:lnTo>
                    <a:pt x="319" y="495"/>
                  </a:lnTo>
                  <a:lnTo>
                    <a:pt x="302" y="487"/>
                  </a:lnTo>
                  <a:lnTo>
                    <a:pt x="286" y="483"/>
                  </a:lnTo>
                  <a:lnTo>
                    <a:pt x="270" y="479"/>
                  </a:lnTo>
                  <a:lnTo>
                    <a:pt x="243" y="479"/>
                  </a:lnTo>
                  <a:lnTo>
                    <a:pt x="214" y="487"/>
                  </a:lnTo>
                  <a:lnTo>
                    <a:pt x="191" y="495"/>
                  </a:lnTo>
                  <a:lnTo>
                    <a:pt x="163" y="502"/>
                  </a:lnTo>
                  <a:lnTo>
                    <a:pt x="144" y="502"/>
                  </a:lnTo>
                  <a:lnTo>
                    <a:pt x="123" y="502"/>
                  </a:lnTo>
                  <a:lnTo>
                    <a:pt x="103" y="502"/>
                  </a:lnTo>
                  <a:lnTo>
                    <a:pt x="84" y="498"/>
                  </a:lnTo>
                  <a:lnTo>
                    <a:pt x="60" y="495"/>
                  </a:lnTo>
                  <a:lnTo>
                    <a:pt x="39" y="487"/>
                  </a:lnTo>
                  <a:lnTo>
                    <a:pt x="20" y="487"/>
                  </a:lnTo>
                  <a:lnTo>
                    <a:pt x="0" y="483"/>
                  </a:lnTo>
                  <a:lnTo>
                    <a:pt x="16" y="434"/>
                  </a:lnTo>
                  <a:lnTo>
                    <a:pt x="31" y="391"/>
                  </a:lnTo>
                  <a:lnTo>
                    <a:pt x="48" y="343"/>
                  </a:lnTo>
                  <a:lnTo>
                    <a:pt x="64" y="304"/>
                  </a:lnTo>
                  <a:lnTo>
                    <a:pt x="84" y="263"/>
                  </a:lnTo>
                  <a:lnTo>
                    <a:pt x="111" y="224"/>
                  </a:lnTo>
                  <a:lnTo>
                    <a:pt x="144" y="192"/>
                  </a:lnTo>
                  <a:lnTo>
                    <a:pt x="187" y="160"/>
                  </a:lnTo>
                  <a:lnTo>
                    <a:pt x="235" y="136"/>
                  </a:lnTo>
                  <a:lnTo>
                    <a:pt x="286" y="113"/>
                  </a:lnTo>
                  <a:lnTo>
                    <a:pt x="342" y="92"/>
                  </a:lnTo>
                  <a:lnTo>
                    <a:pt x="398" y="76"/>
                  </a:lnTo>
                  <a:lnTo>
                    <a:pt x="453" y="60"/>
                  </a:lnTo>
                  <a:lnTo>
                    <a:pt x="509" y="45"/>
                  </a:lnTo>
                  <a:lnTo>
                    <a:pt x="565" y="33"/>
                  </a:lnTo>
                  <a:lnTo>
                    <a:pt x="616" y="21"/>
                  </a:lnTo>
                  <a:lnTo>
                    <a:pt x="649" y="13"/>
                  </a:lnTo>
                  <a:lnTo>
                    <a:pt x="684" y="4"/>
                  </a:lnTo>
                  <a:lnTo>
                    <a:pt x="723" y="0"/>
                  </a:lnTo>
                  <a:lnTo>
                    <a:pt x="760" y="0"/>
                  </a:lnTo>
                  <a:lnTo>
                    <a:pt x="795" y="4"/>
                  </a:lnTo>
                  <a:lnTo>
                    <a:pt x="831" y="17"/>
                  </a:lnTo>
                  <a:lnTo>
                    <a:pt x="859" y="33"/>
                  </a:lnTo>
                  <a:lnTo>
                    <a:pt x="882" y="60"/>
                  </a:lnTo>
                  <a:lnTo>
                    <a:pt x="894" y="96"/>
                  </a:lnTo>
                  <a:lnTo>
                    <a:pt x="890" y="128"/>
                  </a:lnTo>
                  <a:lnTo>
                    <a:pt x="875" y="160"/>
                  </a:lnTo>
                  <a:lnTo>
                    <a:pt x="843" y="187"/>
                  </a:lnTo>
                  <a:lnTo>
                    <a:pt x="824" y="200"/>
                  </a:lnTo>
                  <a:close/>
                </a:path>
              </a:pathLst>
            </a:custGeom>
            <a:solidFill>
              <a:srgbClr val="FFFFFF">
                <a:alpha val="49001"/>
              </a:srgbClr>
            </a:solidFill>
            <a:ln w="9525">
              <a:noFill/>
              <a:round/>
              <a:headEnd/>
              <a:tailEnd/>
            </a:ln>
          </p:spPr>
          <p:txBody>
            <a:bodyPr/>
            <a:lstStyle/>
            <a:p>
              <a:endParaRPr lang="zh-CN" altLang="en-US"/>
            </a:p>
          </p:txBody>
        </p:sp>
        <p:sp>
          <p:nvSpPr>
            <p:cNvPr id="1152" name="Freeform 128"/>
            <p:cNvSpPr>
              <a:spLocks/>
            </p:cNvSpPr>
            <p:nvPr/>
          </p:nvSpPr>
          <p:spPr bwMode="invGray">
            <a:xfrm>
              <a:off x="192" y="427"/>
              <a:ext cx="151" cy="142"/>
            </a:xfrm>
            <a:custGeom>
              <a:avLst/>
              <a:gdLst/>
              <a:ahLst/>
              <a:cxnLst>
                <a:cxn ang="0">
                  <a:pos x="112" y="72"/>
                </a:cxn>
                <a:cxn ang="0">
                  <a:pos x="159" y="124"/>
                </a:cxn>
                <a:cxn ang="0">
                  <a:pos x="219" y="152"/>
                </a:cxn>
                <a:cxn ang="0">
                  <a:pos x="283" y="164"/>
                </a:cxn>
                <a:cxn ang="0">
                  <a:pos x="350" y="156"/>
                </a:cxn>
                <a:cxn ang="0">
                  <a:pos x="418" y="140"/>
                </a:cxn>
                <a:cxn ang="0">
                  <a:pos x="482" y="121"/>
                </a:cxn>
                <a:cxn ang="0">
                  <a:pos x="546" y="92"/>
                </a:cxn>
                <a:cxn ang="0">
                  <a:pos x="600" y="64"/>
                </a:cxn>
                <a:cxn ang="0">
                  <a:pos x="649" y="41"/>
                </a:cxn>
                <a:cxn ang="0">
                  <a:pos x="696" y="25"/>
                </a:cxn>
                <a:cxn ang="0">
                  <a:pos x="748" y="9"/>
                </a:cxn>
                <a:cxn ang="0">
                  <a:pos x="800" y="0"/>
                </a:cxn>
                <a:cxn ang="0">
                  <a:pos x="851" y="0"/>
                </a:cxn>
                <a:cxn ang="0">
                  <a:pos x="903" y="5"/>
                </a:cxn>
                <a:cxn ang="0">
                  <a:pos x="950" y="13"/>
                </a:cxn>
                <a:cxn ang="0">
                  <a:pos x="1002" y="33"/>
                </a:cxn>
                <a:cxn ang="0">
                  <a:pos x="971" y="97"/>
                </a:cxn>
                <a:cxn ang="0">
                  <a:pos x="919" y="140"/>
                </a:cxn>
                <a:cxn ang="0">
                  <a:pos x="855" y="175"/>
                </a:cxn>
                <a:cxn ang="0">
                  <a:pos x="792" y="208"/>
                </a:cxn>
                <a:cxn ang="0">
                  <a:pos x="728" y="243"/>
                </a:cxn>
                <a:cxn ang="0">
                  <a:pos x="672" y="284"/>
                </a:cxn>
                <a:cxn ang="0">
                  <a:pos x="637" y="339"/>
                </a:cxn>
                <a:cxn ang="0">
                  <a:pos x="625" y="415"/>
                </a:cxn>
                <a:cxn ang="0">
                  <a:pos x="637" y="514"/>
                </a:cxn>
                <a:cxn ang="0">
                  <a:pos x="653" y="606"/>
                </a:cxn>
                <a:cxn ang="0">
                  <a:pos x="660" y="697"/>
                </a:cxn>
                <a:cxn ang="0">
                  <a:pos x="637" y="796"/>
                </a:cxn>
                <a:cxn ang="0">
                  <a:pos x="612" y="837"/>
                </a:cxn>
                <a:cxn ang="0">
                  <a:pos x="585" y="868"/>
                </a:cxn>
                <a:cxn ang="0">
                  <a:pos x="550" y="892"/>
                </a:cxn>
                <a:cxn ang="0">
                  <a:pos x="509" y="912"/>
                </a:cxn>
                <a:cxn ang="0">
                  <a:pos x="470" y="923"/>
                </a:cxn>
                <a:cxn ang="0">
                  <a:pos x="426" y="932"/>
                </a:cxn>
                <a:cxn ang="0">
                  <a:pos x="379" y="936"/>
                </a:cxn>
                <a:cxn ang="0">
                  <a:pos x="334" y="936"/>
                </a:cxn>
                <a:cxn ang="0">
                  <a:pos x="303" y="936"/>
                </a:cxn>
                <a:cxn ang="0">
                  <a:pos x="266" y="936"/>
                </a:cxn>
                <a:cxn ang="0">
                  <a:pos x="231" y="932"/>
                </a:cxn>
                <a:cxn ang="0">
                  <a:pos x="200" y="929"/>
                </a:cxn>
                <a:cxn ang="0">
                  <a:pos x="167" y="919"/>
                </a:cxn>
                <a:cxn ang="0">
                  <a:pos x="136" y="908"/>
                </a:cxn>
                <a:cxn ang="0">
                  <a:pos x="108" y="892"/>
                </a:cxn>
                <a:cxn ang="0">
                  <a:pos x="84" y="868"/>
                </a:cxn>
                <a:cxn ang="0">
                  <a:pos x="52" y="812"/>
                </a:cxn>
                <a:cxn ang="0">
                  <a:pos x="41" y="757"/>
                </a:cxn>
                <a:cxn ang="0">
                  <a:pos x="33" y="693"/>
                </a:cxn>
                <a:cxn ang="0">
                  <a:pos x="25" y="633"/>
                </a:cxn>
                <a:cxn ang="0">
                  <a:pos x="8" y="526"/>
                </a:cxn>
                <a:cxn ang="0">
                  <a:pos x="0" y="411"/>
                </a:cxn>
                <a:cxn ang="0">
                  <a:pos x="4" y="296"/>
                </a:cxn>
                <a:cxn ang="0">
                  <a:pos x="12" y="183"/>
                </a:cxn>
                <a:cxn ang="0">
                  <a:pos x="16" y="148"/>
                </a:cxn>
                <a:cxn ang="0">
                  <a:pos x="29" y="121"/>
                </a:cxn>
                <a:cxn ang="0">
                  <a:pos x="37" y="92"/>
                </a:cxn>
                <a:cxn ang="0">
                  <a:pos x="52" y="68"/>
                </a:cxn>
                <a:cxn ang="0">
                  <a:pos x="56" y="64"/>
                </a:cxn>
                <a:cxn ang="0">
                  <a:pos x="72" y="60"/>
                </a:cxn>
                <a:cxn ang="0">
                  <a:pos x="91" y="60"/>
                </a:cxn>
                <a:cxn ang="0">
                  <a:pos x="112" y="72"/>
                </a:cxn>
              </a:cxnLst>
              <a:rect l="0" t="0" r="r" b="b"/>
              <a:pathLst>
                <a:path w="1002" h="936">
                  <a:moveTo>
                    <a:pt x="112" y="72"/>
                  </a:moveTo>
                  <a:lnTo>
                    <a:pt x="159" y="124"/>
                  </a:lnTo>
                  <a:lnTo>
                    <a:pt x="219" y="152"/>
                  </a:lnTo>
                  <a:lnTo>
                    <a:pt x="283" y="164"/>
                  </a:lnTo>
                  <a:lnTo>
                    <a:pt x="350" y="156"/>
                  </a:lnTo>
                  <a:lnTo>
                    <a:pt x="418" y="140"/>
                  </a:lnTo>
                  <a:lnTo>
                    <a:pt x="482" y="121"/>
                  </a:lnTo>
                  <a:lnTo>
                    <a:pt x="546" y="92"/>
                  </a:lnTo>
                  <a:lnTo>
                    <a:pt x="600" y="64"/>
                  </a:lnTo>
                  <a:lnTo>
                    <a:pt x="649" y="41"/>
                  </a:lnTo>
                  <a:lnTo>
                    <a:pt x="696" y="25"/>
                  </a:lnTo>
                  <a:lnTo>
                    <a:pt x="748" y="9"/>
                  </a:lnTo>
                  <a:lnTo>
                    <a:pt x="800" y="0"/>
                  </a:lnTo>
                  <a:lnTo>
                    <a:pt x="851" y="0"/>
                  </a:lnTo>
                  <a:lnTo>
                    <a:pt x="903" y="5"/>
                  </a:lnTo>
                  <a:lnTo>
                    <a:pt x="950" y="13"/>
                  </a:lnTo>
                  <a:lnTo>
                    <a:pt x="1002" y="33"/>
                  </a:lnTo>
                  <a:lnTo>
                    <a:pt x="971" y="97"/>
                  </a:lnTo>
                  <a:lnTo>
                    <a:pt x="919" y="140"/>
                  </a:lnTo>
                  <a:lnTo>
                    <a:pt x="855" y="175"/>
                  </a:lnTo>
                  <a:lnTo>
                    <a:pt x="792" y="208"/>
                  </a:lnTo>
                  <a:lnTo>
                    <a:pt x="728" y="243"/>
                  </a:lnTo>
                  <a:lnTo>
                    <a:pt x="672" y="284"/>
                  </a:lnTo>
                  <a:lnTo>
                    <a:pt x="637" y="339"/>
                  </a:lnTo>
                  <a:lnTo>
                    <a:pt x="625" y="415"/>
                  </a:lnTo>
                  <a:lnTo>
                    <a:pt x="637" y="514"/>
                  </a:lnTo>
                  <a:lnTo>
                    <a:pt x="653" y="606"/>
                  </a:lnTo>
                  <a:lnTo>
                    <a:pt x="660" y="697"/>
                  </a:lnTo>
                  <a:lnTo>
                    <a:pt x="637" y="796"/>
                  </a:lnTo>
                  <a:lnTo>
                    <a:pt x="612" y="837"/>
                  </a:lnTo>
                  <a:lnTo>
                    <a:pt x="585" y="868"/>
                  </a:lnTo>
                  <a:lnTo>
                    <a:pt x="550" y="892"/>
                  </a:lnTo>
                  <a:lnTo>
                    <a:pt x="509" y="912"/>
                  </a:lnTo>
                  <a:lnTo>
                    <a:pt x="470" y="923"/>
                  </a:lnTo>
                  <a:lnTo>
                    <a:pt x="426" y="932"/>
                  </a:lnTo>
                  <a:lnTo>
                    <a:pt x="379" y="936"/>
                  </a:lnTo>
                  <a:lnTo>
                    <a:pt x="334" y="936"/>
                  </a:lnTo>
                  <a:lnTo>
                    <a:pt x="303" y="936"/>
                  </a:lnTo>
                  <a:lnTo>
                    <a:pt x="266" y="936"/>
                  </a:lnTo>
                  <a:lnTo>
                    <a:pt x="231" y="932"/>
                  </a:lnTo>
                  <a:lnTo>
                    <a:pt x="200" y="929"/>
                  </a:lnTo>
                  <a:lnTo>
                    <a:pt x="167" y="919"/>
                  </a:lnTo>
                  <a:lnTo>
                    <a:pt x="136" y="908"/>
                  </a:lnTo>
                  <a:lnTo>
                    <a:pt x="108" y="892"/>
                  </a:lnTo>
                  <a:lnTo>
                    <a:pt x="84" y="868"/>
                  </a:lnTo>
                  <a:lnTo>
                    <a:pt x="52" y="812"/>
                  </a:lnTo>
                  <a:lnTo>
                    <a:pt x="41" y="757"/>
                  </a:lnTo>
                  <a:lnTo>
                    <a:pt x="33" y="693"/>
                  </a:lnTo>
                  <a:lnTo>
                    <a:pt x="25" y="633"/>
                  </a:lnTo>
                  <a:lnTo>
                    <a:pt x="8" y="526"/>
                  </a:lnTo>
                  <a:lnTo>
                    <a:pt x="0" y="411"/>
                  </a:lnTo>
                  <a:lnTo>
                    <a:pt x="4" y="296"/>
                  </a:lnTo>
                  <a:lnTo>
                    <a:pt x="12" y="183"/>
                  </a:lnTo>
                  <a:lnTo>
                    <a:pt x="16" y="148"/>
                  </a:lnTo>
                  <a:lnTo>
                    <a:pt x="29" y="121"/>
                  </a:lnTo>
                  <a:lnTo>
                    <a:pt x="37" y="92"/>
                  </a:lnTo>
                  <a:lnTo>
                    <a:pt x="52" y="68"/>
                  </a:lnTo>
                  <a:lnTo>
                    <a:pt x="56" y="64"/>
                  </a:lnTo>
                  <a:lnTo>
                    <a:pt x="72" y="60"/>
                  </a:lnTo>
                  <a:lnTo>
                    <a:pt x="91" y="60"/>
                  </a:lnTo>
                  <a:lnTo>
                    <a:pt x="112" y="72"/>
                  </a:lnTo>
                  <a:close/>
                </a:path>
              </a:pathLst>
            </a:custGeom>
            <a:solidFill>
              <a:srgbClr val="FFFFFF">
                <a:alpha val="49001"/>
              </a:srgbClr>
            </a:solidFill>
            <a:ln w="9525">
              <a:noFill/>
              <a:round/>
              <a:headEnd/>
              <a:tailEnd/>
            </a:ln>
          </p:spPr>
          <p:txBody>
            <a:bodyPr/>
            <a:lstStyle/>
            <a:p>
              <a:endParaRPr lang="zh-CN" altLang="en-US"/>
            </a:p>
          </p:txBody>
        </p:sp>
        <p:sp>
          <p:nvSpPr>
            <p:cNvPr id="1153" name="Freeform 129"/>
            <p:cNvSpPr>
              <a:spLocks/>
            </p:cNvSpPr>
            <p:nvPr/>
          </p:nvSpPr>
          <p:spPr bwMode="invGray">
            <a:xfrm>
              <a:off x="338" y="375"/>
              <a:ext cx="118" cy="255"/>
            </a:xfrm>
            <a:custGeom>
              <a:avLst/>
              <a:gdLst/>
              <a:ahLst/>
              <a:cxnLst>
                <a:cxn ang="0">
                  <a:pos x="48" y="48"/>
                </a:cxn>
                <a:cxn ang="0">
                  <a:pos x="126" y="18"/>
                </a:cxn>
                <a:cxn ang="0">
                  <a:pos x="240" y="48"/>
                </a:cxn>
                <a:cxn ang="0">
                  <a:pos x="291" y="132"/>
                </a:cxn>
                <a:cxn ang="0">
                  <a:pos x="240" y="240"/>
                </a:cxn>
                <a:cxn ang="0">
                  <a:pos x="192" y="288"/>
                </a:cxn>
                <a:cxn ang="0">
                  <a:pos x="264" y="336"/>
                </a:cxn>
                <a:cxn ang="0">
                  <a:pos x="288" y="480"/>
                </a:cxn>
                <a:cxn ang="0">
                  <a:pos x="48" y="624"/>
                </a:cxn>
                <a:cxn ang="0">
                  <a:pos x="96" y="501"/>
                </a:cxn>
                <a:cxn ang="0">
                  <a:pos x="45" y="453"/>
                </a:cxn>
                <a:cxn ang="0">
                  <a:pos x="144" y="288"/>
                </a:cxn>
                <a:cxn ang="0">
                  <a:pos x="96" y="192"/>
                </a:cxn>
                <a:cxn ang="0">
                  <a:pos x="48" y="144"/>
                </a:cxn>
                <a:cxn ang="0">
                  <a:pos x="0" y="48"/>
                </a:cxn>
                <a:cxn ang="0">
                  <a:pos x="0" y="0"/>
                </a:cxn>
                <a:cxn ang="0">
                  <a:pos x="48" y="48"/>
                </a:cxn>
              </a:cxnLst>
              <a:rect l="0" t="0" r="r" b="b"/>
              <a:pathLst>
                <a:path w="291" h="627">
                  <a:moveTo>
                    <a:pt x="48" y="48"/>
                  </a:moveTo>
                  <a:cubicBezTo>
                    <a:pt x="69" y="51"/>
                    <a:pt x="94" y="18"/>
                    <a:pt x="126" y="18"/>
                  </a:cubicBezTo>
                  <a:cubicBezTo>
                    <a:pt x="158" y="18"/>
                    <a:pt x="208" y="24"/>
                    <a:pt x="240" y="48"/>
                  </a:cubicBezTo>
                  <a:lnTo>
                    <a:pt x="291" y="132"/>
                  </a:lnTo>
                  <a:lnTo>
                    <a:pt x="240" y="240"/>
                  </a:lnTo>
                  <a:lnTo>
                    <a:pt x="192" y="288"/>
                  </a:lnTo>
                  <a:lnTo>
                    <a:pt x="264" y="336"/>
                  </a:lnTo>
                  <a:lnTo>
                    <a:pt x="288" y="480"/>
                  </a:lnTo>
                  <a:cubicBezTo>
                    <a:pt x="264" y="536"/>
                    <a:pt x="80" y="621"/>
                    <a:pt x="48" y="624"/>
                  </a:cubicBezTo>
                  <a:cubicBezTo>
                    <a:pt x="16" y="627"/>
                    <a:pt x="96" y="541"/>
                    <a:pt x="96" y="501"/>
                  </a:cubicBezTo>
                  <a:cubicBezTo>
                    <a:pt x="96" y="473"/>
                    <a:pt x="37" y="488"/>
                    <a:pt x="45" y="453"/>
                  </a:cubicBezTo>
                  <a:cubicBezTo>
                    <a:pt x="53" y="429"/>
                    <a:pt x="136" y="320"/>
                    <a:pt x="144" y="288"/>
                  </a:cubicBezTo>
                  <a:cubicBezTo>
                    <a:pt x="152" y="256"/>
                    <a:pt x="112" y="216"/>
                    <a:pt x="96" y="192"/>
                  </a:cubicBezTo>
                  <a:cubicBezTo>
                    <a:pt x="80" y="168"/>
                    <a:pt x="64" y="168"/>
                    <a:pt x="48" y="144"/>
                  </a:cubicBezTo>
                  <a:cubicBezTo>
                    <a:pt x="32" y="120"/>
                    <a:pt x="8" y="72"/>
                    <a:pt x="0" y="48"/>
                  </a:cubicBezTo>
                  <a:lnTo>
                    <a:pt x="0" y="0"/>
                  </a:lnTo>
                  <a:lnTo>
                    <a:pt x="48" y="48"/>
                  </a:lnTo>
                  <a:close/>
                </a:path>
              </a:pathLst>
            </a:custGeom>
            <a:solidFill>
              <a:srgbClr val="FFFFFF">
                <a:alpha val="49001"/>
              </a:srgbClr>
            </a:solidFill>
            <a:ln w="9525">
              <a:noFill/>
              <a:round/>
              <a:headEnd/>
              <a:tailEnd/>
            </a:ln>
            <a:effectLst/>
          </p:spPr>
          <p:txBody>
            <a:bodyPr/>
            <a:lstStyle/>
            <a:p>
              <a:endParaRPr lang="zh-CN" altLang="en-US"/>
            </a:p>
          </p:txBody>
        </p:sp>
        <p:sp>
          <p:nvSpPr>
            <p:cNvPr id="1154" name="Freeform 130"/>
            <p:cNvSpPr>
              <a:spLocks noEditPoints="1"/>
            </p:cNvSpPr>
            <p:nvPr/>
          </p:nvSpPr>
          <p:spPr bwMode="invGray">
            <a:xfrm rot="-4230569">
              <a:off x="141" y="291"/>
              <a:ext cx="384" cy="377"/>
            </a:xfrm>
            <a:custGeom>
              <a:avLst/>
              <a:gdLst/>
              <a:ahLst/>
              <a:cxnLst>
                <a:cxn ang="0">
                  <a:pos x="982" y="24"/>
                </a:cxn>
                <a:cxn ang="0">
                  <a:pos x="644" y="146"/>
                </a:cxn>
                <a:cxn ang="0">
                  <a:pos x="358" y="357"/>
                </a:cxn>
                <a:cxn ang="0">
                  <a:pos x="147" y="643"/>
                </a:cxn>
                <a:cxn ang="0">
                  <a:pos x="24" y="982"/>
                </a:cxn>
                <a:cxn ang="0">
                  <a:pos x="7" y="1352"/>
                </a:cxn>
                <a:cxn ang="0">
                  <a:pos x="95" y="1706"/>
                </a:cxn>
                <a:cxn ang="0">
                  <a:pos x="279" y="2008"/>
                </a:cxn>
                <a:cxn ang="0">
                  <a:pos x="541" y="2248"/>
                </a:cxn>
                <a:cxn ang="0">
                  <a:pos x="862" y="2402"/>
                </a:cxn>
                <a:cxn ang="0">
                  <a:pos x="1229" y="2458"/>
                </a:cxn>
                <a:cxn ang="0">
                  <a:pos x="1594" y="2402"/>
                </a:cxn>
                <a:cxn ang="0">
                  <a:pos x="1913" y="2248"/>
                </a:cxn>
                <a:cxn ang="0">
                  <a:pos x="2175" y="2008"/>
                </a:cxn>
                <a:cxn ang="0">
                  <a:pos x="2358" y="1706"/>
                </a:cxn>
                <a:cxn ang="0">
                  <a:pos x="2445" y="1352"/>
                </a:cxn>
                <a:cxn ang="0">
                  <a:pos x="2430" y="982"/>
                </a:cxn>
                <a:cxn ang="0">
                  <a:pos x="2306" y="643"/>
                </a:cxn>
                <a:cxn ang="0">
                  <a:pos x="2096" y="357"/>
                </a:cxn>
                <a:cxn ang="0">
                  <a:pos x="1814" y="146"/>
                </a:cxn>
                <a:cxn ang="0">
                  <a:pos x="1476" y="24"/>
                </a:cxn>
                <a:cxn ang="0">
                  <a:pos x="1324" y="2263"/>
                </a:cxn>
                <a:cxn ang="0">
                  <a:pos x="1010" y="2215"/>
                </a:cxn>
                <a:cxn ang="0">
                  <a:pos x="736" y="2084"/>
                </a:cxn>
                <a:cxn ang="0">
                  <a:pos x="512" y="1881"/>
                </a:cxn>
                <a:cxn ang="0">
                  <a:pos x="358" y="1626"/>
                </a:cxn>
                <a:cxn ang="0">
                  <a:pos x="279" y="1328"/>
                </a:cxn>
                <a:cxn ang="0">
                  <a:pos x="295" y="1009"/>
                </a:cxn>
                <a:cxn ang="0">
                  <a:pos x="402" y="723"/>
                </a:cxn>
                <a:cxn ang="0">
                  <a:pos x="580" y="481"/>
                </a:cxn>
                <a:cxn ang="0">
                  <a:pos x="823" y="302"/>
                </a:cxn>
                <a:cxn ang="0">
                  <a:pos x="1113" y="195"/>
                </a:cxn>
                <a:cxn ang="0">
                  <a:pos x="1427" y="178"/>
                </a:cxn>
                <a:cxn ang="0">
                  <a:pos x="1726" y="258"/>
                </a:cxn>
                <a:cxn ang="0">
                  <a:pos x="1985" y="413"/>
                </a:cxn>
                <a:cxn ang="0">
                  <a:pos x="2183" y="635"/>
                </a:cxn>
                <a:cxn ang="0">
                  <a:pos x="2313" y="910"/>
                </a:cxn>
                <a:cxn ang="0">
                  <a:pos x="2362" y="1221"/>
                </a:cxn>
                <a:cxn ang="0">
                  <a:pos x="2313" y="1531"/>
                </a:cxn>
                <a:cxn ang="0">
                  <a:pos x="2183" y="1802"/>
                </a:cxn>
                <a:cxn ang="0">
                  <a:pos x="1985" y="2024"/>
                </a:cxn>
                <a:cxn ang="0">
                  <a:pos x="1726" y="2180"/>
                </a:cxn>
                <a:cxn ang="0">
                  <a:pos x="1427" y="2259"/>
                </a:cxn>
              </a:cxnLst>
              <a:rect l="0" t="0" r="r" b="b"/>
              <a:pathLst>
                <a:path w="2453" h="2458">
                  <a:moveTo>
                    <a:pt x="1229" y="0"/>
                  </a:moveTo>
                  <a:lnTo>
                    <a:pt x="1101" y="8"/>
                  </a:lnTo>
                  <a:lnTo>
                    <a:pt x="982" y="24"/>
                  </a:lnTo>
                  <a:lnTo>
                    <a:pt x="862" y="55"/>
                  </a:lnTo>
                  <a:lnTo>
                    <a:pt x="751" y="95"/>
                  </a:lnTo>
                  <a:lnTo>
                    <a:pt x="644" y="146"/>
                  </a:lnTo>
                  <a:lnTo>
                    <a:pt x="541" y="210"/>
                  </a:lnTo>
                  <a:lnTo>
                    <a:pt x="446" y="278"/>
                  </a:lnTo>
                  <a:lnTo>
                    <a:pt x="358" y="357"/>
                  </a:lnTo>
                  <a:lnTo>
                    <a:pt x="279" y="445"/>
                  </a:lnTo>
                  <a:lnTo>
                    <a:pt x="211" y="540"/>
                  </a:lnTo>
                  <a:lnTo>
                    <a:pt x="147" y="643"/>
                  </a:lnTo>
                  <a:lnTo>
                    <a:pt x="95" y="752"/>
                  </a:lnTo>
                  <a:lnTo>
                    <a:pt x="56" y="863"/>
                  </a:lnTo>
                  <a:lnTo>
                    <a:pt x="24" y="982"/>
                  </a:lnTo>
                  <a:lnTo>
                    <a:pt x="7" y="1101"/>
                  </a:lnTo>
                  <a:lnTo>
                    <a:pt x="0" y="1229"/>
                  </a:lnTo>
                  <a:lnTo>
                    <a:pt x="7" y="1352"/>
                  </a:lnTo>
                  <a:lnTo>
                    <a:pt x="24" y="1475"/>
                  </a:lnTo>
                  <a:lnTo>
                    <a:pt x="56" y="1595"/>
                  </a:lnTo>
                  <a:lnTo>
                    <a:pt x="95" y="1706"/>
                  </a:lnTo>
                  <a:lnTo>
                    <a:pt x="147" y="1813"/>
                  </a:lnTo>
                  <a:lnTo>
                    <a:pt x="211" y="1913"/>
                  </a:lnTo>
                  <a:lnTo>
                    <a:pt x="279" y="2008"/>
                  </a:lnTo>
                  <a:lnTo>
                    <a:pt x="358" y="2096"/>
                  </a:lnTo>
                  <a:lnTo>
                    <a:pt x="446" y="2176"/>
                  </a:lnTo>
                  <a:lnTo>
                    <a:pt x="541" y="2248"/>
                  </a:lnTo>
                  <a:lnTo>
                    <a:pt x="644" y="2310"/>
                  </a:lnTo>
                  <a:lnTo>
                    <a:pt x="751" y="2363"/>
                  </a:lnTo>
                  <a:lnTo>
                    <a:pt x="862" y="2402"/>
                  </a:lnTo>
                  <a:lnTo>
                    <a:pt x="982" y="2434"/>
                  </a:lnTo>
                  <a:lnTo>
                    <a:pt x="1101" y="2450"/>
                  </a:lnTo>
                  <a:lnTo>
                    <a:pt x="1229" y="2458"/>
                  </a:lnTo>
                  <a:lnTo>
                    <a:pt x="1352" y="2450"/>
                  </a:lnTo>
                  <a:lnTo>
                    <a:pt x="1476" y="2434"/>
                  </a:lnTo>
                  <a:lnTo>
                    <a:pt x="1594" y="2402"/>
                  </a:lnTo>
                  <a:lnTo>
                    <a:pt x="1705" y="2363"/>
                  </a:lnTo>
                  <a:lnTo>
                    <a:pt x="1814" y="2310"/>
                  </a:lnTo>
                  <a:lnTo>
                    <a:pt x="1913" y="2248"/>
                  </a:lnTo>
                  <a:lnTo>
                    <a:pt x="2008" y="2176"/>
                  </a:lnTo>
                  <a:lnTo>
                    <a:pt x="2096" y="2096"/>
                  </a:lnTo>
                  <a:lnTo>
                    <a:pt x="2175" y="2008"/>
                  </a:lnTo>
                  <a:lnTo>
                    <a:pt x="2243" y="1913"/>
                  </a:lnTo>
                  <a:lnTo>
                    <a:pt x="2306" y="1813"/>
                  </a:lnTo>
                  <a:lnTo>
                    <a:pt x="2358" y="1706"/>
                  </a:lnTo>
                  <a:lnTo>
                    <a:pt x="2397" y="1595"/>
                  </a:lnTo>
                  <a:lnTo>
                    <a:pt x="2430" y="1475"/>
                  </a:lnTo>
                  <a:lnTo>
                    <a:pt x="2445" y="1352"/>
                  </a:lnTo>
                  <a:lnTo>
                    <a:pt x="2453" y="1229"/>
                  </a:lnTo>
                  <a:lnTo>
                    <a:pt x="2445" y="1101"/>
                  </a:lnTo>
                  <a:lnTo>
                    <a:pt x="2430" y="982"/>
                  </a:lnTo>
                  <a:lnTo>
                    <a:pt x="2397" y="863"/>
                  </a:lnTo>
                  <a:lnTo>
                    <a:pt x="2358" y="752"/>
                  </a:lnTo>
                  <a:lnTo>
                    <a:pt x="2306" y="643"/>
                  </a:lnTo>
                  <a:lnTo>
                    <a:pt x="2243" y="540"/>
                  </a:lnTo>
                  <a:lnTo>
                    <a:pt x="2175" y="445"/>
                  </a:lnTo>
                  <a:lnTo>
                    <a:pt x="2096" y="357"/>
                  </a:lnTo>
                  <a:lnTo>
                    <a:pt x="2008" y="278"/>
                  </a:lnTo>
                  <a:lnTo>
                    <a:pt x="1913" y="210"/>
                  </a:lnTo>
                  <a:lnTo>
                    <a:pt x="1814" y="146"/>
                  </a:lnTo>
                  <a:lnTo>
                    <a:pt x="1705" y="95"/>
                  </a:lnTo>
                  <a:lnTo>
                    <a:pt x="1594" y="55"/>
                  </a:lnTo>
                  <a:lnTo>
                    <a:pt x="1476" y="24"/>
                  </a:lnTo>
                  <a:lnTo>
                    <a:pt x="1352" y="8"/>
                  </a:lnTo>
                  <a:lnTo>
                    <a:pt x="1229" y="0"/>
                  </a:lnTo>
                  <a:close/>
                  <a:moveTo>
                    <a:pt x="1324" y="2263"/>
                  </a:moveTo>
                  <a:lnTo>
                    <a:pt x="1217" y="2259"/>
                  </a:lnTo>
                  <a:lnTo>
                    <a:pt x="1113" y="2244"/>
                  </a:lnTo>
                  <a:lnTo>
                    <a:pt x="1010" y="2215"/>
                  </a:lnTo>
                  <a:lnTo>
                    <a:pt x="914" y="2180"/>
                  </a:lnTo>
                  <a:lnTo>
                    <a:pt x="823" y="2136"/>
                  </a:lnTo>
                  <a:lnTo>
                    <a:pt x="736" y="2084"/>
                  </a:lnTo>
                  <a:lnTo>
                    <a:pt x="656" y="2024"/>
                  </a:lnTo>
                  <a:lnTo>
                    <a:pt x="580" y="1957"/>
                  </a:lnTo>
                  <a:lnTo>
                    <a:pt x="512" y="1881"/>
                  </a:lnTo>
                  <a:lnTo>
                    <a:pt x="454" y="1802"/>
                  </a:lnTo>
                  <a:lnTo>
                    <a:pt x="402" y="1718"/>
                  </a:lnTo>
                  <a:lnTo>
                    <a:pt x="358" y="1626"/>
                  </a:lnTo>
                  <a:lnTo>
                    <a:pt x="322" y="1531"/>
                  </a:lnTo>
                  <a:lnTo>
                    <a:pt x="295" y="1432"/>
                  </a:lnTo>
                  <a:lnTo>
                    <a:pt x="279" y="1328"/>
                  </a:lnTo>
                  <a:lnTo>
                    <a:pt x="275" y="1221"/>
                  </a:lnTo>
                  <a:lnTo>
                    <a:pt x="279" y="1114"/>
                  </a:lnTo>
                  <a:lnTo>
                    <a:pt x="295" y="1009"/>
                  </a:lnTo>
                  <a:lnTo>
                    <a:pt x="322" y="910"/>
                  </a:lnTo>
                  <a:lnTo>
                    <a:pt x="358" y="815"/>
                  </a:lnTo>
                  <a:lnTo>
                    <a:pt x="402" y="723"/>
                  </a:lnTo>
                  <a:lnTo>
                    <a:pt x="454" y="635"/>
                  </a:lnTo>
                  <a:lnTo>
                    <a:pt x="512" y="557"/>
                  </a:lnTo>
                  <a:lnTo>
                    <a:pt x="580" y="481"/>
                  </a:lnTo>
                  <a:lnTo>
                    <a:pt x="656" y="413"/>
                  </a:lnTo>
                  <a:lnTo>
                    <a:pt x="736" y="353"/>
                  </a:lnTo>
                  <a:lnTo>
                    <a:pt x="823" y="302"/>
                  </a:lnTo>
                  <a:lnTo>
                    <a:pt x="914" y="258"/>
                  </a:lnTo>
                  <a:lnTo>
                    <a:pt x="1010" y="222"/>
                  </a:lnTo>
                  <a:lnTo>
                    <a:pt x="1113" y="195"/>
                  </a:lnTo>
                  <a:lnTo>
                    <a:pt x="1217" y="178"/>
                  </a:lnTo>
                  <a:lnTo>
                    <a:pt x="1324" y="174"/>
                  </a:lnTo>
                  <a:lnTo>
                    <a:pt x="1427" y="178"/>
                  </a:lnTo>
                  <a:lnTo>
                    <a:pt x="1530" y="195"/>
                  </a:lnTo>
                  <a:lnTo>
                    <a:pt x="1630" y="222"/>
                  </a:lnTo>
                  <a:lnTo>
                    <a:pt x="1726" y="258"/>
                  </a:lnTo>
                  <a:lnTo>
                    <a:pt x="1818" y="302"/>
                  </a:lnTo>
                  <a:lnTo>
                    <a:pt x="1901" y="353"/>
                  </a:lnTo>
                  <a:lnTo>
                    <a:pt x="1985" y="413"/>
                  </a:lnTo>
                  <a:lnTo>
                    <a:pt x="2055" y="481"/>
                  </a:lnTo>
                  <a:lnTo>
                    <a:pt x="2123" y="557"/>
                  </a:lnTo>
                  <a:lnTo>
                    <a:pt x="2183" y="635"/>
                  </a:lnTo>
                  <a:lnTo>
                    <a:pt x="2235" y="723"/>
                  </a:lnTo>
                  <a:lnTo>
                    <a:pt x="2278" y="815"/>
                  </a:lnTo>
                  <a:lnTo>
                    <a:pt x="2313" y="910"/>
                  </a:lnTo>
                  <a:lnTo>
                    <a:pt x="2342" y="1009"/>
                  </a:lnTo>
                  <a:lnTo>
                    <a:pt x="2358" y="1114"/>
                  </a:lnTo>
                  <a:lnTo>
                    <a:pt x="2362" y="1221"/>
                  </a:lnTo>
                  <a:lnTo>
                    <a:pt x="2358" y="1328"/>
                  </a:lnTo>
                  <a:lnTo>
                    <a:pt x="2342" y="1432"/>
                  </a:lnTo>
                  <a:lnTo>
                    <a:pt x="2313" y="1531"/>
                  </a:lnTo>
                  <a:lnTo>
                    <a:pt x="2278" y="1626"/>
                  </a:lnTo>
                  <a:lnTo>
                    <a:pt x="2235" y="1718"/>
                  </a:lnTo>
                  <a:lnTo>
                    <a:pt x="2183" y="1802"/>
                  </a:lnTo>
                  <a:lnTo>
                    <a:pt x="2123" y="1881"/>
                  </a:lnTo>
                  <a:lnTo>
                    <a:pt x="2055" y="1957"/>
                  </a:lnTo>
                  <a:lnTo>
                    <a:pt x="1985" y="2024"/>
                  </a:lnTo>
                  <a:lnTo>
                    <a:pt x="1901" y="2084"/>
                  </a:lnTo>
                  <a:lnTo>
                    <a:pt x="1818" y="2136"/>
                  </a:lnTo>
                  <a:lnTo>
                    <a:pt x="1726" y="2180"/>
                  </a:lnTo>
                  <a:lnTo>
                    <a:pt x="1630" y="2215"/>
                  </a:lnTo>
                  <a:lnTo>
                    <a:pt x="1530" y="2244"/>
                  </a:lnTo>
                  <a:lnTo>
                    <a:pt x="1427" y="2259"/>
                  </a:lnTo>
                  <a:lnTo>
                    <a:pt x="1324" y="2263"/>
                  </a:lnTo>
                  <a:close/>
                </a:path>
              </a:pathLst>
            </a:custGeom>
            <a:solidFill>
              <a:srgbClr val="FFFFFF">
                <a:alpha val="50000"/>
              </a:srgbClr>
            </a:solidFill>
            <a:ln w="9525">
              <a:noFill/>
              <a:round/>
              <a:headEnd/>
              <a:tailEnd/>
            </a:ln>
          </p:spPr>
          <p:txBody>
            <a:bodyPr/>
            <a:lstStyle/>
            <a:p>
              <a:endParaRPr lang="zh-CN" altLang="en-US"/>
            </a:p>
          </p:txBody>
        </p:sp>
      </p:grpSp>
      <p:grpSp>
        <p:nvGrpSpPr>
          <p:cNvPr id="1155" name="Group 131"/>
          <p:cNvGrpSpPr>
            <a:grpSpLocks/>
          </p:cNvGrpSpPr>
          <p:nvPr/>
        </p:nvGrpSpPr>
        <p:grpSpPr bwMode="auto">
          <a:xfrm rot="13775787">
            <a:off x="7815263" y="1785937"/>
            <a:ext cx="1136650" cy="1222375"/>
            <a:chOff x="173" y="1670"/>
            <a:chExt cx="676" cy="727"/>
          </a:xfrm>
        </p:grpSpPr>
        <p:sp>
          <p:nvSpPr>
            <p:cNvPr id="1156" name="Oval 132"/>
            <p:cNvSpPr>
              <a:spLocks noChangeArrowheads="1"/>
            </p:cNvSpPr>
            <p:nvPr/>
          </p:nvSpPr>
          <p:spPr bwMode="gray">
            <a:xfrm>
              <a:off x="442" y="1670"/>
              <a:ext cx="111" cy="105"/>
            </a:xfrm>
            <a:prstGeom prst="ellipse">
              <a:avLst/>
            </a:prstGeom>
            <a:solidFill>
              <a:srgbClr val="FEFEFE">
                <a:alpha val="30000"/>
              </a:srgbClr>
            </a:solidFill>
            <a:ln w="9525" algn="ctr">
              <a:solidFill>
                <a:srgbClr val="FEFEFE">
                  <a:alpha val="50000"/>
                </a:srgbClr>
              </a:solidFill>
              <a:round/>
              <a:headEnd/>
              <a:tailEnd/>
            </a:ln>
            <a:effectLst/>
          </p:spPr>
          <p:txBody>
            <a:bodyPr wrap="none" anchor="ctr"/>
            <a:lstStyle/>
            <a:p>
              <a:endParaRPr lang="zh-CN" altLang="en-US"/>
            </a:p>
          </p:txBody>
        </p:sp>
        <p:sp>
          <p:nvSpPr>
            <p:cNvPr id="1157" name="Oval 133"/>
            <p:cNvSpPr>
              <a:spLocks noChangeArrowheads="1"/>
            </p:cNvSpPr>
            <p:nvPr/>
          </p:nvSpPr>
          <p:spPr bwMode="gray">
            <a:xfrm>
              <a:off x="276" y="1958"/>
              <a:ext cx="157" cy="149"/>
            </a:xfrm>
            <a:prstGeom prst="ellipse">
              <a:avLst/>
            </a:prstGeom>
            <a:solidFill>
              <a:srgbClr val="FEFEFE">
                <a:alpha val="30000"/>
              </a:srgbClr>
            </a:solidFill>
            <a:ln w="9525" algn="ctr">
              <a:solidFill>
                <a:srgbClr val="FEFEFE">
                  <a:alpha val="50000"/>
                </a:srgbClr>
              </a:solidFill>
              <a:round/>
              <a:headEnd/>
              <a:tailEnd/>
            </a:ln>
            <a:effectLst/>
          </p:spPr>
          <p:txBody>
            <a:bodyPr wrap="none" anchor="ctr"/>
            <a:lstStyle/>
            <a:p>
              <a:endParaRPr lang="zh-CN" altLang="en-US"/>
            </a:p>
          </p:txBody>
        </p:sp>
        <p:sp>
          <p:nvSpPr>
            <p:cNvPr id="1158" name="Oval 134"/>
            <p:cNvSpPr>
              <a:spLocks noChangeArrowheads="1"/>
            </p:cNvSpPr>
            <p:nvPr/>
          </p:nvSpPr>
          <p:spPr bwMode="gray">
            <a:xfrm>
              <a:off x="570" y="1845"/>
              <a:ext cx="117" cy="111"/>
            </a:xfrm>
            <a:prstGeom prst="ellipse">
              <a:avLst/>
            </a:prstGeom>
            <a:solidFill>
              <a:srgbClr val="FEFEFE">
                <a:alpha val="30000"/>
              </a:srgbClr>
            </a:solidFill>
            <a:ln w="9525" algn="ctr">
              <a:solidFill>
                <a:srgbClr val="FEFEFE">
                  <a:alpha val="50000"/>
                </a:srgbClr>
              </a:solidFill>
              <a:round/>
              <a:headEnd/>
              <a:tailEnd/>
            </a:ln>
            <a:effectLst/>
          </p:spPr>
          <p:txBody>
            <a:bodyPr wrap="none" anchor="ctr"/>
            <a:lstStyle/>
            <a:p>
              <a:endParaRPr lang="zh-CN" altLang="en-US"/>
            </a:p>
          </p:txBody>
        </p:sp>
        <p:sp>
          <p:nvSpPr>
            <p:cNvPr id="1159" name="Oval 135"/>
            <p:cNvSpPr>
              <a:spLocks noChangeArrowheads="1"/>
            </p:cNvSpPr>
            <p:nvPr/>
          </p:nvSpPr>
          <p:spPr bwMode="gray">
            <a:xfrm>
              <a:off x="322" y="2319"/>
              <a:ext cx="82" cy="78"/>
            </a:xfrm>
            <a:prstGeom prst="ellipse">
              <a:avLst/>
            </a:prstGeom>
            <a:solidFill>
              <a:srgbClr val="FEFEFE">
                <a:alpha val="30000"/>
              </a:srgbClr>
            </a:solidFill>
            <a:ln w="9525" algn="ctr">
              <a:solidFill>
                <a:srgbClr val="FEFEFE">
                  <a:alpha val="50000"/>
                </a:srgbClr>
              </a:solidFill>
              <a:round/>
              <a:headEnd/>
              <a:tailEnd/>
            </a:ln>
            <a:effectLst/>
          </p:spPr>
          <p:txBody>
            <a:bodyPr wrap="none" anchor="ctr"/>
            <a:lstStyle/>
            <a:p>
              <a:endParaRPr lang="zh-CN" altLang="en-US"/>
            </a:p>
          </p:txBody>
        </p:sp>
        <p:sp>
          <p:nvSpPr>
            <p:cNvPr id="1160" name="Line 136"/>
            <p:cNvSpPr>
              <a:spLocks noChangeShapeType="1"/>
            </p:cNvSpPr>
            <p:nvPr/>
          </p:nvSpPr>
          <p:spPr bwMode="gray">
            <a:xfrm>
              <a:off x="355" y="2106"/>
              <a:ext cx="0" cy="215"/>
            </a:xfrm>
            <a:prstGeom prst="line">
              <a:avLst/>
            </a:prstGeom>
            <a:noFill/>
            <a:ln w="12700">
              <a:solidFill>
                <a:srgbClr val="FEFEFE">
                  <a:alpha val="50000"/>
                </a:srgbClr>
              </a:solidFill>
              <a:round/>
              <a:headEnd/>
              <a:tailEnd/>
            </a:ln>
            <a:effectLst/>
          </p:spPr>
          <p:txBody>
            <a:bodyPr wrap="none" anchor="ctr"/>
            <a:lstStyle/>
            <a:p>
              <a:endParaRPr lang="zh-CN" altLang="en-US"/>
            </a:p>
          </p:txBody>
        </p:sp>
        <p:sp>
          <p:nvSpPr>
            <p:cNvPr id="1161" name="Line 137"/>
            <p:cNvSpPr>
              <a:spLocks noChangeShapeType="1"/>
            </p:cNvSpPr>
            <p:nvPr/>
          </p:nvSpPr>
          <p:spPr bwMode="gray">
            <a:xfrm flipV="1">
              <a:off x="413" y="1926"/>
              <a:ext cx="175" cy="52"/>
            </a:xfrm>
            <a:prstGeom prst="line">
              <a:avLst/>
            </a:prstGeom>
            <a:noFill/>
            <a:ln w="9525">
              <a:solidFill>
                <a:srgbClr val="FEFEFE">
                  <a:alpha val="50000"/>
                </a:srgbClr>
              </a:solidFill>
              <a:round/>
              <a:headEnd/>
              <a:tailEnd/>
            </a:ln>
            <a:effectLst/>
          </p:spPr>
          <p:txBody>
            <a:bodyPr wrap="none" anchor="ctr"/>
            <a:lstStyle/>
            <a:p>
              <a:endParaRPr lang="zh-CN" altLang="en-US"/>
            </a:p>
          </p:txBody>
        </p:sp>
        <p:sp>
          <p:nvSpPr>
            <p:cNvPr id="1162" name="Line 138"/>
            <p:cNvSpPr>
              <a:spLocks noChangeShapeType="1"/>
            </p:cNvSpPr>
            <p:nvPr/>
          </p:nvSpPr>
          <p:spPr bwMode="gray">
            <a:xfrm flipH="1" flipV="1">
              <a:off x="524" y="1757"/>
              <a:ext cx="69" cy="93"/>
            </a:xfrm>
            <a:prstGeom prst="line">
              <a:avLst/>
            </a:prstGeom>
            <a:noFill/>
            <a:ln w="9525">
              <a:solidFill>
                <a:srgbClr val="FEFEFE">
                  <a:alpha val="50000"/>
                </a:srgbClr>
              </a:solidFill>
              <a:round/>
              <a:headEnd/>
              <a:tailEnd/>
            </a:ln>
            <a:effectLst/>
          </p:spPr>
          <p:txBody>
            <a:bodyPr wrap="none" anchor="ctr"/>
            <a:lstStyle/>
            <a:p>
              <a:endParaRPr lang="zh-CN" altLang="en-US"/>
            </a:p>
          </p:txBody>
        </p:sp>
        <p:sp>
          <p:nvSpPr>
            <p:cNvPr id="1163" name="Oval 139"/>
            <p:cNvSpPr>
              <a:spLocks noChangeArrowheads="1"/>
            </p:cNvSpPr>
            <p:nvPr/>
          </p:nvSpPr>
          <p:spPr bwMode="gray">
            <a:xfrm>
              <a:off x="767" y="1769"/>
              <a:ext cx="82" cy="78"/>
            </a:xfrm>
            <a:prstGeom prst="ellipse">
              <a:avLst/>
            </a:prstGeom>
            <a:solidFill>
              <a:srgbClr val="FEFEFE">
                <a:alpha val="30000"/>
              </a:srgbClr>
            </a:solidFill>
            <a:ln w="9525" algn="ctr">
              <a:solidFill>
                <a:srgbClr val="FEFEFE">
                  <a:alpha val="50000"/>
                </a:srgbClr>
              </a:solidFill>
              <a:round/>
              <a:headEnd/>
              <a:tailEnd/>
            </a:ln>
            <a:effectLst/>
          </p:spPr>
          <p:txBody>
            <a:bodyPr wrap="none" anchor="ctr"/>
            <a:lstStyle/>
            <a:p>
              <a:endParaRPr lang="zh-CN" altLang="en-US"/>
            </a:p>
          </p:txBody>
        </p:sp>
        <p:sp>
          <p:nvSpPr>
            <p:cNvPr id="1164" name="Oval 140"/>
            <p:cNvSpPr>
              <a:spLocks noChangeArrowheads="1"/>
            </p:cNvSpPr>
            <p:nvPr/>
          </p:nvSpPr>
          <p:spPr bwMode="gray">
            <a:xfrm>
              <a:off x="653" y="2069"/>
              <a:ext cx="94" cy="89"/>
            </a:xfrm>
            <a:prstGeom prst="ellipse">
              <a:avLst/>
            </a:prstGeom>
            <a:solidFill>
              <a:srgbClr val="FEFEFE">
                <a:alpha val="30000"/>
              </a:srgbClr>
            </a:solidFill>
            <a:ln w="9525" algn="ctr">
              <a:solidFill>
                <a:srgbClr val="FEFEFE">
                  <a:alpha val="50000"/>
                </a:srgbClr>
              </a:solidFill>
              <a:round/>
              <a:headEnd/>
              <a:tailEnd/>
            </a:ln>
            <a:effectLst/>
          </p:spPr>
          <p:txBody>
            <a:bodyPr wrap="none" anchor="ctr"/>
            <a:lstStyle/>
            <a:p>
              <a:endParaRPr lang="zh-CN" altLang="en-US"/>
            </a:p>
          </p:txBody>
        </p:sp>
        <p:sp>
          <p:nvSpPr>
            <p:cNvPr id="1165" name="Line 141"/>
            <p:cNvSpPr>
              <a:spLocks noChangeShapeType="1"/>
            </p:cNvSpPr>
            <p:nvPr/>
          </p:nvSpPr>
          <p:spPr bwMode="gray">
            <a:xfrm>
              <a:off x="652" y="1955"/>
              <a:ext cx="29" cy="134"/>
            </a:xfrm>
            <a:prstGeom prst="line">
              <a:avLst/>
            </a:prstGeom>
            <a:noFill/>
            <a:ln w="9525">
              <a:solidFill>
                <a:srgbClr val="FEFEFE">
                  <a:alpha val="50000"/>
                </a:srgbClr>
              </a:solidFill>
              <a:round/>
              <a:headEnd/>
              <a:tailEnd/>
            </a:ln>
            <a:effectLst/>
          </p:spPr>
          <p:txBody>
            <a:bodyPr wrap="none" anchor="ctr"/>
            <a:lstStyle/>
            <a:p>
              <a:endParaRPr lang="zh-CN" altLang="en-US"/>
            </a:p>
          </p:txBody>
        </p:sp>
        <p:sp>
          <p:nvSpPr>
            <p:cNvPr id="1166" name="Line 142"/>
            <p:cNvSpPr>
              <a:spLocks noChangeShapeType="1"/>
            </p:cNvSpPr>
            <p:nvPr/>
          </p:nvSpPr>
          <p:spPr bwMode="gray">
            <a:xfrm flipV="1">
              <a:off x="687" y="1804"/>
              <a:ext cx="87" cy="75"/>
            </a:xfrm>
            <a:prstGeom prst="line">
              <a:avLst/>
            </a:prstGeom>
            <a:noFill/>
            <a:ln w="9525">
              <a:solidFill>
                <a:srgbClr val="FEFEFE">
                  <a:alpha val="50000"/>
                </a:srgbClr>
              </a:solidFill>
              <a:round/>
              <a:headEnd/>
              <a:tailEnd/>
            </a:ln>
            <a:effectLst/>
          </p:spPr>
          <p:txBody>
            <a:bodyPr wrap="none" anchor="ctr"/>
            <a:lstStyle/>
            <a:p>
              <a:endParaRPr lang="zh-CN" altLang="en-US"/>
            </a:p>
          </p:txBody>
        </p:sp>
        <p:sp>
          <p:nvSpPr>
            <p:cNvPr id="1167" name="Oval 143"/>
            <p:cNvSpPr>
              <a:spLocks noChangeArrowheads="1"/>
            </p:cNvSpPr>
            <p:nvPr/>
          </p:nvSpPr>
          <p:spPr bwMode="gray">
            <a:xfrm>
              <a:off x="173" y="1839"/>
              <a:ext cx="82" cy="78"/>
            </a:xfrm>
            <a:prstGeom prst="ellipse">
              <a:avLst/>
            </a:prstGeom>
            <a:solidFill>
              <a:srgbClr val="FEFEFE">
                <a:alpha val="30000"/>
              </a:srgbClr>
            </a:solidFill>
            <a:ln w="9525" algn="ctr">
              <a:solidFill>
                <a:srgbClr val="FEFEFE">
                  <a:alpha val="50000"/>
                </a:srgbClr>
              </a:solidFill>
              <a:round/>
              <a:headEnd/>
              <a:tailEnd/>
            </a:ln>
            <a:effectLst/>
          </p:spPr>
          <p:txBody>
            <a:bodyPr wrap="none" anchor="ctr"/>
            <a:lstStyle/>
            <a:p>
              <a:endParaRPr lang="zh-CN" altLang="en-US"/>
            </a:p>
          </p:txBody>
        </p:sp>
        <p:sp>
          <p:nvSpPr>
            <p:cNvPr id="1168" name="Line 144"/>
            <p:cNvSpPr>
              <a:spLocks noChangeShapeType="1"/>
            </p:cNvSpPr>
            <p:nvPr/>
          </p:nvSpPr>
          <p:spPr bwMode="gray">
            <a:xfrm>
              <a:off x="221" y="1908"/>
              <a:ext cx="70" cy="70"/>
            </a:xfrm>
            <a:prstGeom prst="line">
              <a:avLst/>
            </a:prstGeom>
            <a:noFill/>
            <a:ln w="9525">
              <a:solidFill>
                <a:srgbClr val="FEFEFE">
                  <a:alpha val="50000"/>
                </a:srgbClr>
              </a:solidFill>
              <a:round/>
              <a:headEnd/>
              <a:tailEnd/>
            </a:ln>
            <a:effectLst/>
          </p:spPr>
          <p:txBody>
            <a:bodyPr wrap="none" anchor="ctr"/>
            <a:lstStyle/>
            <a:p>
              <a:endParaRPr lang="zh-CN" altLang="en-US"/>
            </a:p>
          </p:txBody>
        </p:sp>
        <p:sp>
          <p:nvSpPr>
            <p:cNvPr id="1169" name="Line 145"/>
            <p:cNvSpPr>
              <a:spLocks noChangeShapeType="1"/>
            </p:cNvSpPr>
            <p:nvPr/>
          </p:nvSpPr>
          <p:spPr bwMode="gray">
            <a:xfrm flipH="1">
              <a:off x="550" y="2132"/>
              <a:ext cx="127" cy="36"/>
            </a:xfrm>
            <a:prstGeom prst="line">
              <a:avLst/>
            </a:prstGeom>
            <a:noFill/>
            <a:ln w="9525">
              <a:solidFill>
                <a:srgbClr val="FEFEFE">
                  <a:alpha val="50000"/>
                </a:srgbClr>
              </a:solidFill>
              <a:round/>
              <a:headEnd/>
              <a:tailEnd/>
            </a:ln>
            <a:effectLst/>
          </p:spPr>
          <p:txBody>
            <a:bodyPr wrap="none" anchor="ctr"/>
            <a:lstStyle/>
            <a:p>
              <a:endParaRPr lang="zh-CN" altLang="en-US"/>
            </a:p>
          </p:txBody>
        </p:sp>
        <p:sp>
          <p:nvSpPr>
            <p:cNvPr id="1170" name="Oval 146"/>
            <p:cNvSpPr>
              <a:spLocks noChangeArrowheads="1"/>
            </p:cNvSpPr>
            <p:nvPr/>
          </p:nvSpPr>
          <p:spPr bwMode="gray">
            <a:xfrm>
              <a:off x="493" y="2135"/>
              <a:ext cx="82" cy="78"/>
            </a:xfrm>
            <a:prstGeom prst="ellipse">
              <a:avLst/>
            </a:prstGeom>
            <a:solidFill>
              <a:srgbClr val="FEFEFE">
                <a:alpha val="30000"/>
              </a:srgbClr>
            </a:solidFill>
            <a:ln w="9525" algn="ctr">
              <a:solidFill>
                <a:srgbClr val="FEFEFE">
                  <a:alpha val="50000"/>
                </a:srgbClr>
              </a:solidFill>
              <a:round/>
              <a:headEnd/>
              <a:tailEnd/>
            </a:ln>
            <a:effectLst/>
          </p:spPr>
          <p:txBody>
            <a:bodyPr wrap="none" anchor="ctr"/>
            <a:lstStyle/>
            <a:p>
              <a:endParaRPr lang="zh-CN" altLang="en-US"/>
            </a:p>
          </p:txBody>
        </p:sp>
        <p:sp>
          <p:nvSpPr>
            <p:cNvPr id="1171" name="Line 147"/>
            <p:cNvSpPr>
              <a:spLocks noChangeShapeType="1"/>
            </p:cNvSpPr>
            <p:nvPr/>
          </p:nvSpPr>
          <p:spPr bwMode="gray">
            <a:xfrm>
              <a:off x="727" y="2147"/>
              <a:ext cx="29" cy="35"/>
            </a:xfrm>
            <a:prstGeom prst="line">
              <a:avLst/>
            </a:prstGeom>
            <a:noFill/>
            <a:ln w="9525">
              <a:solidFill>
                <a:srgbClr val="FEFEFE">
                  <a:alpha val="50000"/>
                </a:srgbClr>
              </a:solidFill>
              <a:round/>
              <a:headEnd/>
              <a:tailEnd/>
            </a:ln>
            <a:effectLst/>
          </p:spPr>
          <p:txBody>
            <a:bodyPr wrap="none" anchor="ctr"/>
            <a:lstStyle/>
            <a:p>
              <a:endParaRPr lang="zh-CN" altLang="en-US"/>
            </a:p>
          </p:txBody>
        </p:sp>
        <p:sp>
          <p:nvSpPr>
            <p:cNvPr id="1172" name="Oval 148"/>
            <p:cNvSpPr>
              <a:spLocks noChangeArrowheads="1"/>
            </p:cNvSpPr>
            <p:nvPr/>
          </p:nvSpPr>
          <p:spPr bwMode="gray">
            <a:xfrm>
              <a:off x="740" y="2190"/>
              <a:ext cx="82" cy="78"/>
            </a:xfrm>
            <a:prstGeom prst="ellipse">
              <a:avLst/>
            </a:prstGeom>
            <a:solidFill>
              <a:srgbClr val="FEFEFE">
                <a:alpha val="30000"/>
              </a:srgbClr>
            </a:solidFill>
            <a:ln w="9525" algn="ctr">
              <a:solidFill>
                <a:srgbClr val="FEFEFE">
                  <a:alpha val="50000"/>
                </a:srgbClr>
              </a:solidFill>
              <a:round/>
              <a:headEnd/>
              <a:tailEnd/>
            </a:ln>
            <a:effectLst/>
          </p:spPr>
          <p:txBody>
            <a:bodyPr wrap="none" anchor="ctr"/>
            <a:lstStyle/>
            <a:p>
              <a:endParaRPr lang="zh-CN" altLang="en-US"/>
            </a:p>
          </p:txBody>
        </p:sp>
      </p:grpSp>
      <p:grpSp>
        <p:nvGrpSpPr>
          <p:cNvPr id="1173" name="Group 149"/>
          <p:cNvGrpSpPr>
            <a:grpSpLocks/>
          </p:cNvGrpSpPr>
          <p:nvPr/>
        </p:nvGrpSpPr>
        <p:grpSpPr bwMode="auto">
          <a:xfrm rot="6957218">
            <a:off x="8343106" y="4495007"/>
            <a:ext cx="379413" cy="381000"/>
            <a:chOff x="3312" y="1584"/>
            <a:chExt cx="677" cy="678"/>
          </a:xfrm>
        </p:grpSpPr>
        <p:sp>
          <p:nvSpPr>
            <p:cNvPr id="1174" name="Freeform 150"/>
            <p:cNvSpPr>
              <a:spLocks noEditPoints="1"/>
            </p:cNvSpPr>
            <p:nvPr userDrawn="1"/>
          </p:nvSpPr>
          <p:spPr bwMode="gray">
            <a:xfrm>
              <a:off x="3312" y="1584"/>
              <a:ext cx="677" cy="678"/>
            </a:xfrm>
            <a:custGeom>
              <a:avLst/>
              <a:gdLst/>
              <a:ahLst/>
              <a:cxnLst>
                <a:cxn ang="0">
                  <a:pos x="982" y="24"/>
                </a:cxn>
                <a:cxn ang="0">
                  <a:pos x="644" y="146"/>
                </a:cxn>
                <a:cxn ang="0">
                  <a:pos x="358" y="357"/>
                </a:cxn>
                <a:cxn ang="0">
                  <a:pos x="147" y="643"/>
                </a:cxn>
                <a:cxn ang="0">
                  <a:pos x="24" y="982"/>
                </a:cxn>
                <a:cxn ang="0">
                  <a:pos x="7" y="1352"/>
                </a:cxn>
                <a:cxn ang="0">
                  <a:pos x="95" y="1706"/>
                </a:cxn>
                <a:cxn ang="0">
                  <a:pos x="279" y="2008"/>
                </a:cxn>
                <a:cxn ang="0">
                  <a:pos x="541" y="2248"/>
                </a:cxn>
                <a:cxn ang="0">
                  <a:pos x="862" y="2402"/>
                </a:cxn>
                <a:cxn ang="0">
                  <a:pos x="1229" y="2458"/>
                </a:cxn>
                <a:cxn ang="0">
                  <a:pos x="1594" y="2402"/>
                </a:cxn>
                <a:cxn ang="0">
                  <a:pos x="1913" y="2248"/>
                </a:cxn>
                <a:cxn ang="0">
                  <a:pos x="2175" y="2008"/>
                </a:cxn>
                <a:cxn ang="0">
                  <a:pos x="2358" y="1706"/>
                </a:cxn>
                <a:cxn ang="0">
                  <a:pos x="2445" y="1352"/>
                </a:cxn>
                <a:cxn ang="0">
                  <a:pos x="2430" y="982"/>
                </a:cxn>
                <a:cxn ang="0">
                  <a:pos x="2306" y="643"/>
                </a:cxn>
                <a:cxn ang="0">
                  <a:pos x="2096" y="357"/>
                </a:cxn>
                <a:cxn ang="0">
                  <a:pos x="1814" y="146"/>
                </a:cxn>
                <a:cxn ang="0">
                  <a:pos x="1476" y="24"/>
                </a:cxn>
                <a:cxn ang="0">
                  <a:pos x="1324" y="2263"/>
                </a:cxn>
                <a:cxn ang="0">
                  <a:pos x="1010" y="2215"/>
                </a:cxn>
                <a:cxn ang="0">
                  <a:pos x="736" y="2084"/>
                </a:cxn>
                <a:cxn ang="0">
                  <a:pos x="512" y="1881"/>
                </a:cxn>
                <a:cxn ang="0">
                  <a:pos x="358" y="1626"/>
                </a:cxn>
                <a:cxn ang="0">
                  <a:pos x="279" y="1328"/>
                </a:cxn>
                <a:cxn ang="0">
                  <a:pos x="295" y="1009"/>
                </a:cxn>
                <a:cxn ang="0">
                  <a:pos x="402" y="723"/>
                </a:cxn>
                <a:cxn ang="0">
                  <a:pos x="580" y="481"/>
                </a:cxn>
                <a:cxn ang="0">
                  <a:pos x="823" y="302"/>
                </a:cxn>
                <a:cxn ang="0">
                  <a:pos x="1113" y="195"/>
                </a:cxn>
                <a:cxn ang="0">
                  <a:pos x="1427" y="178"/>
                </a:cxn>
                <a:cxn ang="0">
                  <a:pos x="1726" y="258"/>
                </a:cxn>
                <a:cxn ang="0">
                  <a:pos x="1985" y="413"/>
                </a:cxn>
                <a:cxn ang="0">
                  <a:pos x="2183" y="635"/>
                </a:cxn>
                <a:cxn ang="0">
                  <a:pos x="2313" y="910"/>
                </a:cxn>
                <a:cxn ang="0">
                  <a:pos x="2362" y="1221"/>
                </a:cxn>
                <a:cxn ang="0">
                  <a:pos x="2313" y="1531"/>
                </a:cxn>
                <a:cxn ang="0">
                  <a:pos x="2183" y="1802"/>
                </a:cxn>
                <a:cxn ang="0">
                  <a:pos x="1985" y="2024"/>
                </a:cxn>
                <a:cxn ang="0">
                  <a:pos x="1726" y="2180"/>
                </a:cxn>
                <a:cxn ang="0">
                  <a:pos x="1427" y="2259"/>
                </a:cxn>
              </a:cxnLst>
              <a:rect l="0" t="0" r="r" b="b"/>
              <a:pathLst>
                <a:path w="2453" h="2458">
                  <a:moveTo>
                    <a:pt x="1229" y="0"/>
                  </a:moveTo>
                  <a:lnTo>
                    <a:pt x="1101" y="8"/>
                  </a:lnTo>
                  <a:lnTo>
                    <a:pt x="982" y="24"/>
                  </a:lnTo>
                  <a:lnTo>
                    <a:pt x="862" y="55"/>
                  </a:lnTo>
                  <a:lnTo>
                    <a:pt x="751" y="95"/>
                  </a:lnTo>
                  <a:lnTo>
                    <a:pt x="644" y="146"/>
                  </a:lnTo>
                  <a:lnTo>
                    <a:pt x="541" y="210"/>
                  </a:lnTo>
                  <a:lnTo>
                    <a:pt x="446" y="278"/>
                  </a:lnTo>
                  <a:lnTo>
                    <a:pt x="358" y="357"/>
                  </a:lnTo>
                  <a:lnTo>
                    <a:pt x="279" y="445"/>
                  </a:lnTo>
                  <a:lnTo>
                    <a:pt x="211" y="540"/>
                  </a:lnTo>
                  <a:lnTo>
                    <a:pt x="147" y="643"/>
                  </a:lnTo>
                  <a:lnTo>
                    <a:pt x="95" y="752"/>
                  </a:lnTo>
                  <a:lnTo>
                    <a:pt x="56" y="863"/>
                  </a:lnTo>
                  <a:lnTo>
                    <a:pt x="24" y="982"/>
                  </a:lnTo>
                  <a:lnTo>
                    <a:pt x="7" y="1101"/>
                  </a:lnTo>
                  <a:lnTo>
                    <a:pt x="0" y="1229"/>
                  </a:lnTo>
                  <a:lnTo>
                    <a:pt x="7" y="1352"/>
                  </a:lnTo>
                  <a:lnTo>
                    <a:pt x="24" y="1475"/>
                  </a:lnTo>
                  <a:lnTo>
                    <a:pt x="56" y="1595"/>
                  </a:lnTo>
                  <a:lnTo>
                    <a:pt x="95" y="1706"/>
                  </a:lnTo>
                  <a:lnTo>
                    <a:pt x="147" y="1813"/>
                  </a:lnTo>
                  <a:lnTo>
                    <a:pt x="211" y="1913"/>
                  </a:lnTo>
                  <a:lnTo>
                    <a:pt x="279" y="2008"/>
                  </a:lnTo>
                  <a:lnTo>
                    <a:pt x="358" y="2096"/>
                  </a:lnTo>
                  <a:lnTo>
                    <a:pt x="446" y="2176"/>
                  </a:lnTo>
                  <a:lnTo>
                    <a:pt x="541" y="2248"/>
                  </a:lnTo>
                  <a:lnTo>
                    <a:pt x="644" y="2310"/>
                  </a:lnTo>
                  <a:lnTo>
                    <a:pt x="751" y="2363"/>
                  </a:lnTo>
                  <a:lnTo>
                    <a:pt x="862" y="2402"/>
                  </a:lnTo>
                  <a:lnTo>
                    <a:pt x="982" y="2434"/>
                  </a:lnTo>
                  <a:lnTo>
                    <a:pt x="1101" y="2450"/>
                  </a:lnTo>
                  <a:lnTo>
                    <a:pt x="1229" y="2458"/>
                  </a:lnTo>
                  <a:lnTo>
                    <a:pt x="1352" y="2450"/>
                  </a:lnTo>
                  <a:lnTo>
                    <a:pt x="1476" y="2434"/>
                  </a:lnTo>
                  <a:lnTo>
                    <a:pt x="1594" y="2402"/>
                  </a:lnTo>
                  <a:lnTo>
                    <a:pt x="1705" y="2363"/>
                  </a:lnTo>
                  <a:lnTo>
                    <a:pt x="1814" y="2310"/>
                  </a:lnTo>
                  <a:lnTo>
                    <a:pt x="1913" y="2248"/>
                  </a:lnTo>
                  <a:lnTo>
                    <a:pt x="2008" y="2176"/>
                  </a:lnTo>
                  <a:lnTo>
                    <a:pt x="2096" y="2096"/>
                  </a:lnTo>
                  <a:lnTo>
                    <a:pt x="2175" y="2008"/>
                  </a:lnTo>
                  <a:lnTo>
                    <a:pt x="2243" y="1913"/>
                  </a:lnTo>
                  <a:lnTo>
                    <a:pt x="2306" y="1813"/>
                  </a:lnTo>
                  <a:lnTo>
                    <a:pt x="2358" y="1706"/>
                  </a:lnTo>
                  <a:lnTo>
                    <a:pt x="2397" y="1595"/>
                  </a:lnTo>
                  <a:lnTo>
                    <a:pt x="2430" y="1475"/>
                  </a:lnTo>
                  <a:lnTo>
                    <a:pt x="2445" y="1352"/>
                  </a:lnTo>
                  <a:lnTo>
                    <a:pt x="2453" y="1229"/>
                  </a:lnTo>
                  <a:lnTo>
                    <a:pt x="2445" y="1101"/>
                  </a:lnTo>
                  <a:lnTo>
                    <a:pt x="2430" y="982"/>
                  </a:lnTo>
                  <a:lnTo>
                    <a:pt x="2397" y="863"/>
                  </a:lnTo>
                  <a:lnTo>
                    <a:pt x="2358" y="752"/>
                  </a:lnTo>
                  <a:lnTo>
                    <a:pt x="2306" y="643"/>
                  </a:lnTo>
                  <a:lnTo>
                    <a:pt x="2243" y="540"/>
                  </a:lnTo>
                  <a:lnTo>
                    <a:pt x="2175" y="445"/>
                  </a:lnTo>
                  <a:lnTo>
                    <a:pt x="2096" y="357"/>
                  </a:lnTo>
                  <a:lnTo>
                    <a:pt x="2008" y="278"/>
                  </a:lnTo>
                  <a:lnTo>
                    <a:pt x="1913" y="210"/>
                  </a:lnTo>
                  <a:lnTo>
                    <a:pt x="1814" y="146"/>
                  </a:lnTo>
                  <a:lnTo>
                    <a:pt x="1705" y="95"/>
                  </a:lnTo>
                  <a:lnTo>
                    <a:pt x="1594" y="55"/>
                  </a:lnTo>
                  <a:lnTo>
                    <a:pt x="1476" y="24"/>
                  </a:lnTo>
                  <a:lnTo>
                    <a:pt x="1352" y="8"/>
                  </a:lnTo>
                  <a:lnTo>
                    <a:pt x="1229" y="0"/>
                  </a:lnTo>
                  <a:close/>
                  <a:moveTo>
                    <a:pt x="1324" y="2263"/>
                  </a:moveTo>
                  <a:lnTo>
                    <a:pt x="1217" y="2259"/>
                  </a:lnTo>
                  <a:lnTo>
                    <a:pt x="1113" y="2244"/>
                  </a:lnTo>
                  <a:lnTo>
                    <a:pt x="1010" y="2215"/>
                  </a:lnTo>
                  <a:lnTo>
                    <a:pt x="914" y="2180"/>
                  </a:lnTo>
                  <a:lnTo>
                    <a:pt x="823" y="2136"/>
                  </a:lnTo>
                  <a:lnTo>
                    <a:pt x="736" y="2084"/>
                  </a:lnTo>
                  <a:lnTo>
                    <a:pt x="656" y="2024"/>
                  </a:lnTo>
                  <a:lnTo>
                    <a:pt x="580" y="1957"/>
                  </a:lnTo>
                  <a:lnTo>
                    <a:pt x="512" y="1881"/>
                  </a:lnTo>
                  <a:lnTo>
                    <a:pt x="454" y="1802"/>
                  </a:lnTo>
                  <a:lnTo>
                    <a:pt x="402" y="1718"/>
                  </a:lnTo>
                  <a:lnTo>
                    <a:pt x="358" y="1626"/>
                  </a:lnTo>
                  <a:lnTo>
                    <a:pt x="322" y="1531"/>
                  </a:lnTo>
                  <a:lnTo>
                    <a:pt x="295" y="1432"/>
                  </a:lnTo>
                  <a:lnTo>
                    <a:pt x="279" y="1328"/>
                  </a:lnTo>
                  <a:lnTo>
                    <a:pt x="275" y="1221"/>
                  </a:lnTo>
                  <a:lnTo>
                    <a:pt x="279" y="1114"/>
                  </a:lnTo>
                  <a:lnTo>
                    <a:pt x="295" y="1009"/>
                  </a:lnTo>
                  <a:lnTo>
                    <a:pt x="322" y="910"/>
                  </a:lnTo>
                  <a:lnTo>
                    <a:pt x="358" y="815"/>
                  </a:lnTo>
                  <a:lnTo>
                    <a:pt x="402" y="723"/>
                  </a:lnTo>
                  <a:lnTo>
                    <a:pt x="454" y="635"/>
                  </a:lnTo>
                  <a:lnTo>
                    <a:pt x="512" y="557"/>
                  </a:lnTo>
                  <a:lnTo>
                    <a:pt x="580" y="481"/>
                  </a:lnTo>
                  <a:lnTo>
                    <a:pt x="656" y="413"/>
                  </a:lnTo>
                  <a:lnTo>
                    <a:pt x="736" y="353"/>
                  </a:lnTo>
                  <a:lnTo>
                    <a:pt x="823" y="302"/>
                  </a:lnTo>
                  <a:lnTo>
                    <a:pt x="914" y="258"/>
                  </a:lnTo>
                  <a:lnTo>
                    <a:pt x="1010" y="222"/>
                  </a:lnTo>
                  <a:lnTo>
                    <a:pt x="1113" y="195"/>
                  </a:lnTo>
                  <a:lnTo>
                    <a:pt x="1217" y="178"/>
                  </a:lnTo>
                  <a:lnTo>
                    <a:pt x="1324" y="174"/>
                  </a:lnTo>
                  <a:lnTo>
                    <a:pt x="1427" y="178"/>
                  </a:lnTo>
                  <a:lnTo>
                    <a:pt x="1530" y="195"/>
                  </a:lnTo>
                  <a:lnTo>
                    <a:pt x="1630" y="222"/>
                  </a:lnTo>
                  <a:lnTo>
                    <a:pt x="1726" y="258"/>
                  </a:lnTo>
                  <a:lnTo>
                    <a:pt x="1818" y="302"/>
                  </a:lnTo>
                  <a:lnTo>
                    <a:pt x="1901" y="353"/>
                  </a:lnTo>
                  <a:lnTo>
                    <a:pt x="1985" y="413"/>
                  </a:lnTo>
                  <a:lnTo>
                    <a:pt x="2055" y="481"/>
                  </a:lnTo>
                  <a:lnTo>
                    <a:pt x="2123" y="557"/>
                  </a:lnTo>
                  <a:lnTo>
                    <a:pt x="2183" y="635"/>
                  </a:lnTo>
                  <a:lnTo>
                    <a:pt x="2235" y="723"/>
                  </a:lnTo>
                  <a:lnTo>
                    <a:pt x="2278" y="815"/>
                  </a:lnTo>
                  <a:lnTo>
                    <a:pt x="2313" y="910"/>
                  </a:lnTo>
                  <a:lnTo>
                    <a:pt x="2342" y="1009"/>
                  </a:lnTo>
                  <a:lnTo>
                    <a:pt x="2358" y="1114"/>
                  </a:lnTo>
                  <a:lnTo>
                    <a:pt x="2362" y="1221"/>
                  </a:lnTo>
                  <a:lnTo>
                    <a:pt x="2358" y="1328"/>
                  </a:lnTo>
                  <a:lnTo>
                    <a:pt x="2342" y="1432"/>
                  </a:lnTo>
                  <a:lnTo>
                    <a:pt x="2313" y="1531"/>
                  </a:lnTo>
                  <a:lnTo>
                    <a:pt x="2278" y="1626"/>
                  </a:lnTo>
                  <a:lnTo>
                    <a:pt x="2235" y="1718"/>
                  </a:lnTo>
                  <a:lnTo>
                    <a:pt x="2183" y="1802"/>
                  </a:lnTo>
                  <a:lnTo>
                    <a:pt x="2123" y="1881"/>
                  </a:lnTo>
                  <a:lnTo>
                    <a:pt x="2055" y="1957"/>
                  </a:lnTo>
                  <a:lnTo>
                    <a:pt x="1985" y="2024"/>
                  </a:lnTo>
                  <a:lnTo>
                    <a:pt x="1901" y="2084"/>
                  </a:lnTo>
                  <a:lnTo>
                    <a:pt x="1818" y="2136"/>
                  </a:lnTo>
                  <a:lnTo>
                    <a:pt x="1726" y="2180"/>
                  </a:lnTo>
                  <a:lnTo>
                    <a:pt x="1630" y="2215"/>
                  </a:lnTo>
                  <a:lnTo>
                    <a:pt x="1530" y="2244"/>
                  </a:lnTo>
                  <a:lnTo>
                    <a:pt x="1427" y="2259"/>
                  </a:lnTo>
                  <a:lnTo>
                    <a:pt x="1324" y="2263"/>
                  </a:lnTo>
                  <a:close/>
                </a:path>
              </a:pathLst>
            </a:custGeom>
            <a:solidFill>
              <a:srgbClr val="FFFFFF">
                <a:alpha val="50000"/>
              </a:srgbClr>
            </a:solidFill>
            <a:ln w="9525">
              <a:noFill/>
              <a:round/>
              <a:headEnd/>
              <a:tailEnd/>
            </a:ln>
          </p:spPr>
          <p:txBody>
            <a:bodyPr/>
            <a:lstStyle/>
            <a:p>
              <a:endParaRPr lang="zh-CN" altLang="en-US"/>
            </a:p>
          </p:txBody>
        </p:sp>
        <p:sp>
          <p:nvSpPr>
            <p:cNvPr id="1175" name="Freeform 151"/>
            <p:cNvSpPr>
              <a:spLocks/>
            </p:cNvSpPr>
            <p:nvPr userDrawn="1"/>
          </p:nvSpPr>
          <p:spPr bwMode="gray">
            <a:xfrm rot="4749582">
              <a:off x="3268" y="1799"/>
              <a:ext cx="547" cy="216"/>
            </a:xfrm>
            <a:custGeom>
              <a:avLst/>
              <a:gdLst/>
              <a:ahLst/>
              <a:cxnLst>
                <a:cxn ang="0">
                  <a:pos x="0" y="176"/>
                </a:cxn>
                <a:cxn ang="0">
                  <a:pos x="1604" y="344"/>
                </a:cxn>
                <a:cxn ang="0">
                  <a:pos x="760" y="72"/>
                </a:cxn>
                <a:cxn ang="0">
                  <a:pos x="0" y="176"/>
                </a:cxn>
              </a:cxnLst>
              <a:rect l="0" t="0" r="r" b="b"/>
              <a:pathLst>
                <a:path w="1731" h="344">
                  <a:moveTo>
                    <a:pt x="0" y="176"/>
                  </a:moveTo>
                  <a:cubicBezTo>
                    <a:pt x="856" y="0"/>
                    <a:pt x="1604" y="344"/>
                    <a:pt x="1604" y="344"/>
                  </a:cubicBezTo>
                  <a:cubicBezTo>
                    <a:pt x="1731" y="327"/>
                    <a:pt x="1056" y="80"/>
                    <a:pt x="760" y="72"/>
                  </a:cubicBezTo>
                  <a:cubicBezTo>
                    <a:pt x="464" y="64"/>
                    <a:pt x="244" y="60"/>
                    <a:pt x="0" y="176"/>
                  </a:cubicBezTo>
                  <a:close/>
                </a:path>
              </a:pathLst>
            </a:custGeom>
            <a:solidFill>
              <a:srgbClr val="FFFFFF">
                <a:alpha val="50000"/>
              </a:srgbClr>
            </a:solidFill>
            <a:ln w="9525">
              <a:noFill/>
              <a:round/>
              <a:headEnd/>
              <a:tailEnd/>
            </a:ln>
            <a:effectLst/>
          </p:spPr>
          <p:txBody>
            <a:bodyPr/>
            <a:lstStyle/>
            <a:p>
              <a:endParaRPr lang="zh-CN" altLang="en-US"/>
            </a:p>
          </p:txBody>
        </p:sp>
        <p:sp>
          <p:nvSpPr>
            <p:cNvPr id="1176" name="Freeform 152"/>
            <p:cNvSpPr>
              <a:spLocks/>
            </p:cNvSpPr>
            <p:nvPr userDrawn="1"/>
          </p:nvSpPr>
          <p:spPr bwMode="gray">
            <a:xfrm rot="16850418" flipH="1">
              <a:off x="3522" y="1837"/>
              <a:ext cx="547" cy="210"/>
            </a:xfrm>
            <a:custGeom>
              <a:avLst/>
              <a:gdLst/>
              <a:ahLst/>
              <a:cxnLst>
                <a:cxn ang="0">
                  <a:pos x="0" y="176"/>
                </a:cxn>
                <a:cxn ang="0">
                  <a:pos x="1604" y="344"/>
                </a:cxn>
                <a:cxn ang="0">
                  <a:pos x="760" y="72"/>
                </a:cxn>
                <a:cxn ang="0">
                  <a:pos x="0" y="176"/>
                </a:cxn>
              </a:cxnLst>
              <a:rect l="0" t="0" r="r" b="b"/>
              <a:pathLst>
                <a:path w="1731" h="344">
                  <a:moveTo>
                    <a:pt x="0" y="176"/>
                  </a:moveTo>
                  <a:cubicBezTo>
                    <a:pt x="856" y="0"/>
                    <a:pt x="1604" y="344"/>
                    <a:pt x="1604" y="344"/>
                  </a:cubicBezTo>
                  <a:cubicBezTo>
                    <a:pt x="1731" y="327"/>
                    <a:pt x="1056" y="80"/>
                    <a:pt x="760" y="72"/>
                  </a:cubicBezTo>
                  <a:cubicBezTo>
                    <a:pt x="464" y="64"/>
                    <a:pt x="244" y="60"/>
                    <a:pt x="0" y="176"/>
                  </a:cubicBezTo>
                  <a:close/>
                </a:path>
              </a:pathLst>
            </a:custGeom>
            <a:solidFill>
              <a:srgbClr val="FFFFFF">
                <a:alpha val="50000"/>
              </a:srgbClr>
            </a:solidFill>
            <a:ln w="9525">
              <a:noFill/>
              <a:round/>
              <a:headEnd/>
              <a:tailEnd/>
            </a:ln>
            <a:effectLst/>
          </p:spPr>
          <p:txBody>
            <a:bodyPr/>
            <a:lstStyle/>
            <a:p>
              <a:endParaRPr lang="zh-CN" altLang="en-US"/>
            </a:p>
          </p:txBody>
        </p:sp>
        <p:sp>
          <p:nvSpPr>
            <p:cNvPr id="1177" name="Freeform 153"/>
            <p:cNvSpPr>
              <a:spLocks/>
            </p:cNvSpPr>
            <p:nvPr userDrawn="1"/>
          </p:nvSpPr>
          <p:spPr bwMode="gray">
            <a:xfrm>
              <a:off x="3705" y="1791"/>
              <a:ext cx="133" cy="34"/>
            </a:xfrm>
            <a:custGeom>
              <a:avLst/>
              <a:gdLst/>
              <a:ahLst/>
              <a:cxnLst>
                <a:cxn ang="0">
                  <a:pos x="0" y="32"/>
                </a:cxn>
                <a:cxn ang="0">
                  <a:pos x="122" y="30"/>
                </a:cxn>
                <a:cxn ang="0">
                  <a:pos x="68" y="8"/>
                </a:cxn>
                <a:cxn ang="0">
                  <a:pos x="0" y="32"/>
                </a:cxn>
              </a:cxnLst>
              <a:rect l="0" t="0" r="r" b="b"/>
              <a:pathLst>
                <a:path w="133" h="34">
                  <a:moveTo>
                    <a:pt x="0" y="32"/>
                  </a:moveTo>
                  <a:cubicBezTo>
                    <a:pt x="112" y="0"/>
                    <a:pt x="107" y="34"/>
                    <a:pt x="122" y="30"/>
                  </a:cubicBezTo>
                  <a:cubicBezTo>
                    <a:pt x="133" y="26"/>
                    <a:pt x="88" y="8"/>
                    <a:pt x="68" y="8"/>
                  </a:cubicBezTo>
                  <a:cubicBezTo>
                    <a:pt x="41" y="6"/>
                    <a:pt x="33" y="16"/>
                    <a:pt x="0" y="32"/>
                  </a:cubicBezTo>
                  <a:close/>
                </a:path>
              </a:pathLst>
            </a:custGeom>
            <a:solidFill>
              <a:srgbClr val="FFFFFF">
                <a:alpha val="50000"/>
              </a:srgbClr>
            </a:solidFill>
            <a:ln w="9525">
              <a:noFill/>
              <a:round/>
              <a:headEnd/>
              <a:tailEnd/>
            </a:ln>
            <a:effectLst/>
          </p:spPr>
          <p:txBody>
            <a:bodyPr/>
            <a:lstStyle/>
            <a:p>
              <a:endParaRPr lang="zh-CN" altLang="en-US"/>
            </a:p>
          </p:txBody>
        </p:sp>
        <p:sp>
          <p:nvSpPr>
            <p:cNvPr id="1178" name="Freeform 154"/>
            <p:cNvSpPr>
              <a:spLocks/>
            </p:cNvSpPr>
            <p:nvPr userDrawn="1"/>
          </p:nvSpPr>
          <p:spPr bwMode="gray">
            <a:xfrm>
              <a:off x="3726" y="1738"/>
              <a:ext cx="133" cy="34"/>
            </a:xfrm>
            <a:custGeom>
              <a:avLst/>
              <a:gdLst/>
              <a:ahLst/>
              <a:cxnLst>
                <a:cxn ang="0">
                  <a:pos x="0" y="32"/>
                </a:cxn>
                <a:cxn ang="0">
                  <a:pos x="122" y="30"/>
                </a:cxn>
                <a:cxn ang="0">
                  <a:pos x="68" y="8"/>
                </a:cxn>
                <a:cxn ang="0">
                  <a:pos x="0" y="32"/>
                </a:cxn>
              </a:cxnLst>
              <a:rect l="0" t="0" r="r" b="b"/>
              <a:pathLst>
                <a:path w="133" h="34">
                  <a:moveTo>
                    <a:pt x="0" y="32"/>
                  </a:moveTo>
                  <a:cubicBezTo>
                    <a:pt x="112" y="0"/>
                    <a:pt x="107" y="34"/>
                    <a:pt x="122" y="30"/>
                  </a:cubicBezTo>
                  <a:cubicBezTo>
                    <a:pt x="133" y="26"/>
                    <a:pt x="88" y="8"/>
                    <a:pt x="68" y="8"/>
                  </a:cubicBezTo>
                  <a:cubicBezTo>
                    <a:pt x="41" y="6"/>
                    <a:pt x="33" y="16"/>
                    <a:pt x="0" y="32"/>
                  </a:cubicBezTo>
                  <a:close/>
                </a:path>
              </a:pathLst>
            </a:custGeom>
            <a:solidFill>
              <a:srgbClr val="FFFFFF">
                <a:alpha val="50000"/>
              </a:srgbClr>
            </a:solidFill>
            <a:ln w="9525">
              <a:noFill/>
              <a:round/>
              <a:headEnd/>
              <a:tailEnd/>
            </a:ln>
            <a:effectLst/>
          </p:spPr>
          <p:txBody>
            <a:bodyPr/>
            <a:lstStyle/>
            <a:p>
              <a:endParaRPr lang="zh-CN" altLang="en-US"/>
            </a:p>
          </p:txBody>
        </p:sp>
        <p:sp>
          <p:nvSpPr>
            <p:cNvPr id="1179" name="Freeform 155"/>
            <p:cNvSpPr>
              <a:spLocks/>
            </p:cNvSpPr>
            <p:nvPr userDrawn="1"/>
          </p:nvSpPr>
          <p:spPr bwMode="gray">
            <a:xfrm>
              <a:off x="3703" y="1849"/>
              <a:ext cx="133" cy="34"/>
            </a:xfrm>
            <a:custGeom>
              <a:avLst/>
              <a:gdLst/>
              <a:ahLst/>
              <a:cxnLst>
                <a:cxn ang="0">
                  <a:pos x="0" y="32"/>
                </a:cxn>
                <a:cxn ang="0">
                  <a:pos x="122" y="30"/>
                </a:cxn>
                <a:cxn ang="0">
                  <a:pos x="68" y="8"/>
                </a:cxn>
                <a:cxn ang="0">
                  <a:pos x="0" y="32"/>
                </a:cxn>
              </a:cxnLst>
              <a:rect l="0" t="0" r="r" b="b"/>
              <a:pathLst>
                <a:path w="133" h="34">
                  <a:moveTo>
                    <a:pt x="0" y="32"/>
                  </a:moveTo>
                  <a:cubicBezTo>
                    <a:pt x="112" y="0"/>
                    <a:pt x="107" y="34"/>
                    <a:pt x="122" y="30"/>
                  </a:cubicBezTo>
                  <a:cubicBezTo>
                    <a:pt x="133" y="26"/>
                    <a:pt x="88" y="8"/>
                    <a:pt x="68" y="8"/>
                  </a:cubicBezTo>
                  <a:cubicBezTo>
                    <a:pt x="41" y="6"/>
                    <a:pt x="33" y="16"/>
                    <a:pt x="0" y="32"/>
                  </a:cubicBezTo>
                  <a:close/>
                </a:path>
              </a:pathLst>
            </a:custGeom>
            <a:solidFill>
              <a:srgbClr val="FFFFFF">
                <a:alpha val="50000"/>
              </a:srgbClr>
            </a:solidFill>
            <a:ln w="9525">
              <a:noFill/>
              <a:round/>
              <a:headEnd/>
              <a:tailEnd/>
            </a:ln>
            <a:effectLst/>
          </p:spPr>
          <p:txBody>
            <a:bodyPr/>
            <a:lstStyle/>
            <a:p>
              <a:endParaRPr lang="zh-CN" altLang="en-US"/>
            </a:p>
          </p:txBody>
        </p:sp>
        <p:sp>
          <p:nvSpPr>
            <p:cNvPr id="1180" name="Freeform 156"/>
            <p:cNvSpPr>
              <a:spLocks/>
            </p:cNvSpPr>
            <p:nvPr userDrawn="1"/>
          </p:nvSpPr>
          <p:spPr bwMode="gray">
            <a:xfrm>
              <a:off x="3703" y="1894"/>
              <a:ext cx="133" cy="34"/>
            </a:xfrm>
            <a:custGeom>
              <a:avLst/>
              <a:gdLst/>
              <a:ahLst/>
              <a:cxnLst>
                <a:cxn ang="0">
                  <a:pos x="0" y="32"/>
                </a:cxn>
                <a:cxn ang="0">
                  <a:pos x="122" y="30"/>
                </a:cxn>
                <a:cxn ang="0">
                  <a:pos x="68" y="8"/>
                </a:cxn>
                <a:cxn ang="0">
                  <a:pos x="0" y="32"/>
                </a:cxn>
              </a:cxnLst>
              <a:rect l="0" t="0" r="r" b="b"/>
              <a:pathLst>
                <a:path w="133" h="34">
                  <a:moveTo>
                    <a:pt x="0" y="32"/>
                  </a:moveTo>
                  <a:cubicBezTo>
                    <a:pt x="112" y="0"/>
                    <a:pt x="107" y="34"/>
                    <a:pt x="122" y="30"/>
                  </a:cubicBezTo>
                  <a:cubicBezTo>
                    <a:pt x="133" y="26"/>
                    <a:pt x="88" y="8"/>
                    <a:pt x="68" y="8"/>
                  </a:cubicBezTo>
                  <a:cubicBezTo>
                    <a:pt x="41" y="6"/>
                    <a:pt x="33" y="16"/>
                    <a:pt x="0" y="32"/>
                  </a:cubicBezTo>
                  <a:close/>
                </a:path>
              </a:pathLst>
            </a:custGeom>
            <a:solidFill>
              <a:srgbClr val="FFFFFF">
                <a:alpha val="50000"/>
              </a:srgbClr>
            </a:solidFill>
            <a:ln w="9525">
              <a:noFill/>
              <a:round/>
              <a:headEnd/>
              <a:tailEnd/>
            </a:ln>
            <a:effectLst/>
          </p:spPr>
          <p:txBody>
            <a:bodyPr/>
            <a:lstStyle/>
            <a:p>
              <a:endParaRPr lang="zh-CN" altLang="en-US"/>
            </a:p>
          </p:txBody>
        </p:sp>
        <p:sp>
          <p:nvSpPr>
            <p:cNvPr id="1181" name="Freeform 157"/>
            <p:cNvSpPr>
              <a:spLocks/>
            </p:cNvSpPr>
            <p:nvPr userDrawn="1"/>
          </p:nvSpPr>
          <p:spPr bwMode="gray">
            <a:xfrm>
              <a:off x="3703" y="1941"/>
              <a:ext cx="133" cy="34"/>
            </a:xfrm>
            <a:custGeom>
              <a:avLst/>
              <a:gdLst/>
              <a:ahLst/>
              <a:cxnLst>
                <a:cxn ang="0">
                  <a:pos x="0" y="32"/>
                </a:cxn>
                <a:cxn ang="0">
                  <a:pos x="122" y="30"/>
                </a:cxn>
                <a:cxn ang="0">
                  <a:pos x="68" y="8"/>
                </a:cxn>
                <a:cxn ang="0">
                  <a:pos x="0" y="32"/>
                </a:cxn>
              </a:cxnLst>
              <a:rect l="0" t="0" r="r" b="b"/>
              <a:pathLst>
                <a:path w="133" h="34">
                  <a:moveTo>
                    <a:pt x="0" y="32"/>
                  </a:moveTo>
                  <a:cubicBezTo>
                    <a:pt x="112" y="0"/>
                    <a:pt x="107" y="34"/>
                    <a:pt x="122" y="30"/>
                  </a:cubicBezTo>
                  <a:cubicBezTo>
                    <a:pt x="133" y="26"/>
                    <a:pt x="88" y="8"/>
                    <a:pt x="68" y="8"/>
                  </a:cubicBezTo>
                  <a:cubicBezTo>
                    <a:pt x="41" y="6"/>
                    <a:pt x="33" y="16"/>
                    <a:pt x="0" y="32"/>
                  </a:cubicBezTo>
                  <a:close/>
                </a:path>
              </a:pathLst>
            </a:custGeom>
            <a:solidFill>
              <a:srgbClr val="FFFFFF">
                <a:alpha val="50000"/>
              </a:srgbClr>
            </a:solidFill>
            <a:ln w="9525">
              <a:noFill/>
              <a:round/>
              <a:headEnd/>
              <a:tailEnd/>
            </a:ln>
            <a:effectLst/>
          </p:spPr>
          <p:txBody>
            <a:bodyPr/>
            <a:lstStyle/>
            <a:p>
              <a:endParaRPr lang="zh-CN" altLang="en-US"/>
            </a:p>
          </p:txBody>
        </p:sp>
        <p:sp>
          <p:nvSpPr>
            <p:cNvPr id="1182" name="Freeform 158"/>
            <p:cNvSpPr>
              <a:spLocks/>
            </p:cNvSpPr>
            <p:nvPr userDrawn="1"/>
          </p:nvSpPr>
          <p:spPr bwMode="gray">
            <a:xfrm>
              <a:off x="3710" y="1987"/>
              <a:ext cx="133" cy="34"/>
            </a:xfrm>
            <a:custGeom>
              <a:avLst/>
              <a:gdLst/>
              <a:ahLst/>
              <a:cxnLst>
                <a:cxn ang="0">
                  <a:pos x="0" y="32"/>
                </a:cxn>
                <a:cxn ang="0">
                  <a:pos x="122" y="30"/>
                </a:cxn>
                <a:cxn ang="0">
                  <a:pos x="68" y="8"/>
                </a:cxn>
                <a:cxn ang="0">
                  <a:pos x="0" y="32"/>
                </a:cxn>
              </a:cxnLst>
              <a:rect l="0" t="0" r="r" b="b"/>
              <a:pathLst>
                <a:path w="133" h="34">
                  <a:moveTo>
                    <a:pt x="0" y="32"/>
                  </a:moveTo>
                  <a:cubicBezTo>
                    <a:pt x="112" y="0"/>
                    <a:pt x="107" y="34"/>
                    <a:pt x="122" y="30"/>
                  </a:cubicBezTo>
                  <a:cubicBezTo>
                    <a:pt x="133" y="26"/>
                    <a:pt x="88" y="8"/>
                    <a:pt x="68" y="8"/>
                  </a:cubicBezTo>
                  <a:cubicBezTo>
                    <a:pt x="41" y="6"/>
                    <a:pt x="33" y="16"/>
                    <a:pt x="0" y="32"/>
                  </a:cubicBezTo>
                  <a:close/>
                </a:path>
              </a:pathLst>
            </a:custGeom>
            <a:solidFill>
              <a:srgbClr val="FFFFFF">
                <a:alpha val="50000"/>
              </a:srgbClr>
            </a:solidFill>
            <a:ln w="9525">
              <a:noFill/>
              <a:round/>
              <a:headEnd/>
              <a:tailEnd/>
            </a:ln>
            <a:effectLst/>
          </p:spPr>
          <p:txBody>
            <a:bodyPr/>
            <a:lstStyle/>
            <a:p>
              <a:endParaRPr lang="zh-CN" altLang="en-US"/>
            </a:p>
          </p:txBody>
        </p:sp>
        <p:sp>
          <p:nvSpPr>
            <p:cNvPr id="1183" name="Freeform 159"/>
            <p:cNvSpPr>
              <a:spLocks/>
            </p:cNvSpPr>
            <p:nvPr userDrawn="1"/>
          </p:nvSpPr>
          <p:spPr bwMode="gray">
            <a:xfrm>
              <a:off x="3506" y="1834"/>
              <a:ext cx="133" cy="34"/>
            </a:xfrm>
            <a:custGeom>
              <a:avLst/>
              <a:gdLst/>
              <a:ahLst/>
              <a:cxnLst>
                <a:cxn ang="0">
                  <a:pos x="0" y="32"/>
                </a:cxn>
                <a:cxn ang="0">
                  <a:pos x="122" y="30"/>
                </a:cxn>
                <a:cxn ang="0">
                  <a:pos x="68" y="8"/>
                </a:cxn>
                <a:cxn ang="0">
                  <a:pos x="0" y="32"/>
                </a:cxn>
              </a:cxnLst>
              <a:rect l="0" t="0" r="r" b="b"/>
              <a:pathLst>
                <a:path w="133" h="34">
                  <a:moveTo>
                    <a:pt x="0" y="32"/>
                  </a:moveTo>
                  <a:cubicBezTo>
                    <a:pt x="112" y="0"/>
                    <a:pt x="107" y="34"/>
                    <a:pt x="122" y="30"/>
                  </a:cubicBezTo>
                  <a:cubicBezTo>
                    <a:pt x="133" y="26"/>
                    <a:pt x="88" y="8"/>
                    <a:pt x="68" y="8"/>
                  </a:cubicBezTo>
                  <a:cubicBezTo>
                    <a:pt x="41" y="6"/>
                    <a:pt x="33" y="16"/>
                    <a:pt x="0" y="32"/>
                  </a:cubicBezTo>
                  <a:close/>
                </a:path>
              </a:pathLst>
            </a:custGeom>
            <a:solidFill>
              <a:srgbClr val="FFFFFF">
                <a:alpha val="50000"/>
              </a:srgbClr>
            </a:solidFill>
            <a:ln w="9525">
              <a:noFill/>
              <a:round/>
              <a:headEnd/>
              <a:tailEnd/>
            </a:ln>
            <a:effectLst/>
          </p:spPr>
          <p:txBody>
            <a:bodyPr/>
            <a:lstStyle/>
            <a:p>
              <a:endParaRPr lang="zh-CN" altLang="en-US"/>
            </a:p>
          </p:txBody>
        </p:sp>
        <p:sp>
          <p:nvSpPr>
            <p:cNvPr id="1184" name="Freeform 160"/>
            <p:cNvSpPr>
              <a:spLocks/>
            </p:cNvSpPr>
            <p:nvPr userDrawn="1"/>
          </p:nvSpPr>
          <p:spPr bwMode="gray">
            <a:xfrm>
              <a:off x="3504" y="1776"/>
              <a:ext cx="133" cy="34"/>
            </a:xfrm>
            <a:custGeom>
              <a:avLst/>
              <a:gdLst/>
              <a:ahLst/>
              <a:cxnLst>
                <a:cxn ang="0">
                  <a:pos x="0" y="32"/>
                </a:cxn>
                <a:cxn ang="0">
                  <a:pos x="122" y="30"/>
                </a:cxn>
                <a:cxn ang="0">
                  <a:pos x="68" y="8"/>
                </a:cxn>
                <a:cxn ang="0">
                  <a:pos x="0" y="32"/>
                </a:cxn>
              </a:cxnLst>
              <a:rect l="0" t="0" r="r" b="b"/>
              <a:pathLst>
                <a:path w="133" h="34">
                  <a:moveTo>
                    <a:pt x="0" y="32"/>
                  </a:moveTo>
                  <a:cubicBezTo>
                    <a:pt x="112" y="0"/>
                    <a:pt x="107" y="34"/>
                    <a:pt x="122" y="30"/>
                  </a:cubicBezTo>
                  <a:cubicBezTo>
                    <a:pt x="133" y="26"/>
                    <a:pt x="88" y="8"/>
                    <a:pt x="68" y="8"/>
                  </a:cubicBezTo>
                  <a:cubicBezTo>
                    <a:pt x="41" y="6"/>
                    <a:pt x="33" y="16"/>
                    <a:pt x="0" y="32"/>
                  </a:cubicBezTo>
                  <a:close/>
                </a:path>
              </a:pathLst>
            </a:custGeom>
            <a:solidFill>
              <a:srgbClr val="FFFFFF">
                <a:alpha val="50000"/>
              </a:srgbClr>
            </a:solidFill>
            <a:ln w="9525">
              <a:noFill/>
              <a:round/>
              <a:headEnd/>
              <a:tailEnd/>
            </a:ln>
            <a:effectLst/>
          </p:spPr>
          <p:txBody>
            <a:bodyPr/>
            <a:lstStyle/>
            <a:p>
              <a:endParaRPr lang="zh-CN" altLang="en-US"/>
            </a:p>
          </p:txBody>
        </p:sp>
        <p:sp>
          <p:nvSpPr>
            <p:cNvPr id="1185" name="Freeform 161"/>
            <p:cNvSpPr>
              <a:spLocks/>
            </p:cNvSpPr>
            <p:nvPr userDrawn="1"/>
          </p:nvSpPr>
          <p:spPr bwMode="gray">
            <a:xfrm>
              <a:off x="3504" y="1892"/>
              <a:ext cx="133" cy="34"/>
            </a:xfrm>
            <a:custGeom>
              <a:avLst/>
              <a:gdLst/>
              <a:ahLst/>
              <a:cxnLst>
                <a:cxn ang="0">
                  <a:pos x="0" y="32"/>
                </a:cxn>
                <a:cxn ang="0">
                  <a:pos x="122" y="30"/>
                </a:cxn>
                <a:cxn ang="0">
                  <a:pos x="68" y="8"/>
                </a:cxn>
                <a:cxn ang="0">
                  <a:pos x="0" y="32"/>
                </a:cxn>
              </a:cxnLst>
              <a:rect l="0" t="0" r="r" b="b"/>
              <a:pathLst>
                <a:path w="133" h="34">
                  <a:moveTo>
                    <a:pt x="0" y="32"/>
                  </a:moveTo>
                  <a:cubicBezTo>
                    <a:pt x="112" y="0"/>
                    <a:pt x="107" y="34"/>
                    <a:pt x="122" y="30"/>
                  </a:cubicBezTo>
                  <a:cubicBezTo>
                    <a:pt x="133" y="26"/>
                    <a:pt x="88" y="8"/>
                    <a:pt x="68" y="8"/>
                  </a:cubicBezTo>
                  <a:cubicBezTo>
                    <a:pt x="41" y="6"/>
                    <a:pt x="33" y="16"/>
                    <a:pt x="0" y="32"/>
                  </a:cubicBezTo>
                  <a:close/>
                </a:path>
              </a:pathLst>
            </a:custGeom>
            <a:solidFill>
              <a:srgbClr val="FFFFFF">
                <a:alpha val="50000"/>
              </a:srgbClr>
            </a:solidFill>
            <a:ln w="9525">
              <a:noFill/>
              <a:round/>
              <a:headEnd/>
              <a:tailEnd/>
            </a:ln>
            <a:effectLst/>
          </p:spPr>
          <p:txBody>
            <a:bodyPr/>
            <a:lstStyle/>
            <a:p>
              <a:endParaRPr lang="zh-CN" altLang="en-US"/>
            </a:p>
          </p:txBody>
        </p:sp>
        <p:sp>
          <p:nvSpPr>
            <p:cNvPr id="1186" name="Freeform 162"/>
            <p:cNvSpPr>
              <a:spLocks/>
            </p:cNvSpPr>
            <p:nvPr userDrawn="1"/>
          </p:nvSpPr>
          <p:spPr bwMode="gray">
            <a:xfrm>
              <a:off x="3504" y="1937"/>
              <a:ext cx="133" cy="34"/>
            </a:xfrm>
            <a:custGeom>
              <a:avLst/>
              <a:gdLst/>
              <a:ahLst/>
              <a:cxnLst>
                <a:cxn ang="0">
                  <a:pos x="0" y="32"/>
                </a:cxn>
                <a:cxn ang="0">
                  <a:pos x="122" y="30"/>
                </a:cxn>
                <a:cxn ang="0">
                  <a:pos x="68" y="8"/>
                </a:cxn>
                <a:cxn ang="0">
                  <a:pos x="0" y="32"/>
                </a:cxn>
              </a:cxnLst>
              <a:rect l="0" t="0" r="r" b="b"/>
              <a:pathLst>
                <a:path w="133" h="34">
                  <a:moveTo>
                    <a:pt x="0" y="32"/>
                  </a:moveTo>
                  <a:cubicBezTo>
                    <a:pt x="112" y="0"/>
                    <a:pt x="107" y="34"/>
                    <a:pt x="122" y="30"/>
                  </a:cubicBezTo>
                  <a:cubicBezTo>
                    <a:pt x="133" y="26"/>
                    <a:pt x="88" y="8"/>
                    <a:pt x="68" y="8"/>
                  </a:cubicBezTo>
                  <a:cubicBezTo>
                    <a:pt x="41" y="6"/>
                    <a:pt x="33" y="16"/>
                    <a:pt x="0" y="32"/>
                  </a:cubicBezTo>
                  <a:close/>
                </a:path>
              </a:pathLst>
            </a:custGeom>
            <a:solidFill>
              <a:srgbClr val="FFFFFF">
                <a:alpha val="50000"/>
              </a:srgbClr>
            </a:solidFill>
            <a:ln w="9525">
              <a:noFill/>
              <a:round/>
              <a:headEnd/>
              <a:tailEnd/>
            </a:ln>
            <a:effectLst/>
          </p:spPr>
          <p:txBody>
            <a:bodyPr/>
            <a:lstStyle/>
            <a:p>
              <a:endParaRPr lang="zh-CN" altLang="en-US"/>
            </a:p>
          </p:txBody>
        </p:sp>
        <p:sp>
          <p:nvSpPr>
            <p:cNvPr id="1187" name="Freeform 163"/>
            <p:cNvSpPr>
              <a:spLocks/>
            </p:cNvSpPr>
            <p:nvPr userDrawn="1"/>
          </p:nvSpPr>
          <p:spPr bwMode="gray">
            <a:xfrm>
              <a:off x="3490" y="1998"/>
              <a:ext cx="133" cy="34"/>
            </a:xfrm>
            <a:custGeom>
              <a:avLst/>
              <a:gdLst/>
              <a:ahLst/>
              <a:cxnLst>
                <a:cxn ang="0">
                  <a:pos x="0" y="32"/>
                </a:cxn>
                <a:cxn ang="0">
                  <a:pos x="122" y="30"/>
                </a:cxn>
                <a:cxn ang="0">
                  <a:pos x="68" y="8"/>
                </a:cxn>
                <a:cxn ang="0">
                  <a:pos x="0" y="32"/>
                </a:cxn>
              </a:cxnLst>
              <a:rect l="0" t="0" r="r" b="b"/>
              <a:pathLst>
                <a:path w="133" h="34">
                  <a:moveTo>
                    <a:pt x="0" y="32"/>
                  </a:moveTo>
                  <a:cubicBezTo>
                    <a:pt x="112" y="0"/>
                    <a:pt x="107" y="34"/>
                    <a:pt x="122" y="30"/>
                  </a:cubicBezTo>
                  <a:cubicBezTo>
                    <a:pt x="133" y="26"/>
                    <a:pt x="88" y="8"/>
                    <a:pt x="68" y="8"/>
                  </a:cubicBezTo>
                  <a:cubicBezTo>
                    <a:pt x="41" y="6"/>
                    <a:pt x="33" y="16"/>
                    <a:pt x="0" y="32"/>
                  </a:cubicBezTo>
                  <a:close/>
                </a:path>
              </a:pathLst>
            </a:custGeom>
            <a:solidFill>
              <a:srgbClr val="FFFFFF">
                <a:alpha val="50000"/>
              </a:srgbClr>
            </a:solidFill>
            <a:ln w="9525">
              <a:noFill/>
              <a:round/>
              <a:headEnd/>
              <a:tailEnd/>
            </a:ln>
            <a:effectLst/>
          </p:spPr>
          <p:txBody>
            <a:bodyPr/>
            <a:lstStyle/>
            <a:p>
              <a:endParaRPr lang="zh-CN" altLang="en-US"/>
            </a:p>
          </p:txBody>
        </p:sp>
        <p:sp>
          <p:nvSpPr>
            <p:cNvPr id="1188" name="Freeform 164"/>
            <p:cNvSpPr>
              <a:spLocks/>
            </p:cNvSpPr>
            <p:nvPr userDrawn="1"/>
          </p:nvSpPr>
          <p:spPr bwMode="gray">
            <a:xfrm>
              <a:off x="3478" y="2043"/>
              <a:ext cx="133" cy="34"/>
            </a:xfrm>
            <a:custGeom>
              <a:avLst/>
              <a:gdLst/>
              <a:ahLst/>
              <a:cxnLst>
                <a:cxn ang="0">
                  <a:pos x="0" y="32"/>
                </a:cxn>
                <a:cxn ang="0">
                  <a:pos x="122" y="30"/>
                </a:cxn>
                <a:cxn ang="0">
                  <a:pos x="68" y="8"/>
                </a:cxn>
                <a:cxn ang="0">
                  <a:pos x="0" y="32"/>
                </a:cxn>
              </a:cxnLst>
              <a:rect l="0" t="0" r="r" b="b"/>
              <a:pathLst>
                <a:path w="133" h="34">
                  <a:moveTo>
                    <a:pt x="0" y="32"/>
                  </a:moveTo>
                  <a:cubicBezTo>
                    <a:pt x="112" y="0"/>
                    <a:pt x="107" y="34"/>
                    <a:pt x="122" y="30"/>
                  </a:cubicBezTo>
                  <a:cubicBezTo>
                    <a:pt x="133" y="26"/>
                    <a:pt x="88" y="8"/>
                    <a:pt x="68" y="8"/>
                  </a:cubicBezTo>
                  <a:cubicBezTo>
                    <a:pt x="41" y="6"/>
                    <a:pt x="33" y="16"/>
                    <a:pt x="0" y="32"/>
                  </a:cubicBezTo>
                  <a:close/>
                </a:path>
              </a:pathLst>
            </a:custGeom>
            <a:solidFill>
              <a:srgbClr val="FFFFFF">
                <a:alpha val="50000"/>
              </a:srgbClr>
            </a:solidFill>
            <a:ln w="9525">
              <a:noFill/>
              <a:round/>
              <a:headEnd/>
              <a:tailEnd/>
            </a:ln>
            <a:effectLst/>
          </p:spPr>
          <p:txBody>
            <a:bodyPr/>
            <a:lstStyle/>
            <a:p>
              <a:endParaRPr lang="zh-CN" altLang="en-US"/>
            </a:p>
          </p:txBody>
        </p:sp>
      </p:grpSp>
      <p:sp>
        <p:nvSpPr>
          <p:cNvPr id="1027" name="Rectangle 3"/>
          <p:cNvSpPr>
            <a:spLocks noGrp="1" noChangeArrowheads="1"/>
          </p:cNvSpPr>
          <p:nvPr>
            <p:ph type="body" idx="1"/>
          </p:nvPr>
        </p:nvSpPr>
        <p:spPr bwMode="gray">
          <a:xfrm>
            <a:off x="457200" y="1524000"/>
            <a:ext cx="8229600" cy="4724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
        <p:nvSpPr>
          <p:cNvPr id="1026" name="Rectangle 2"/>
          <p:cNvSpPr>
            <a:spLocks noGrp="1" noChangeArrowheads="1"/>
          </p:cNvSpPr>
          <p:nvPr>
            <p:ph type="title"/>
          </p:nvPr>
        </p:nvSpPr>
        <p:spPr bwMode="auto">
          <a:xfrm>
            <a:off x="914400" y="1524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endParaRPr lang="en-US" altLang="zh-CN" smtClean="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spd="med">
    <p:push/>
  </p:transition>
  <p:timing>
    <p:tnLst>
      <p:par>
        <p:cTn id="1" dur="indefinite" restart="never" nodeType="tmRoot"/>
      </p:par>
    </p:tnLst>
  </p:timing>
  <p:hf sldNum="0" hdr="0" dt="0"/>
  <p:txStyles>
    <p:titleStyle>
      <a:lvl1pPr algn="l" rtl="0" eaLnBrk="1" fontAlgn="base" hangingPunct="1">
        <a:spcBef>
          <a:spcPct val="0"/>
        </a:spcBef>
        <a:spcAft>
          <a:spcPct val="0"/>
        </a:spcAft>
        <a:defRPr sz="4000" b="1">
          <a:solidFill>
            <a:srgbClr val="FFFFFF"/>
          </a:solidFill>
          <a:effectLst>
            <a:outerShdw blurRad="38100" dist="38100" dir="2700000" algn="tl">
              <a:srgbClr val="000000"/>
            </a:outerShdw>
          </a:effectLst>
          <a:latin typeface="+mj-lt"/>
          <a:ea typeface="+mj-ea"/>
          <a:cs typeface="+mj-cs"/>
        </a:defRPr>
      </a:lvl1pPr>
      <a:lvl2pPr algn="l" rtl="0" eaLnBrk="1" fontAlgn="base" hangingPunct="1">
        <a:spcBef>
          <a:spcPct val="0"/>
        </a:spcBef>
        <a:spcAft>
          <a:spcPct val="0"/>
        </a:spcAft>
        <a:defRPr sz="4000" b="1">
          <a:solidFill>
            <a:srgbClr val="FFFFFF"/>
          </a:solidFill>
          <a:effectLst>
            <a:outerShdw blurRad="38100" dist="38100" dir="2700000" algn="tl">
              <a:srgbClr val="000000"/>
            </a:outerShdw>
          </a:effectLst>
          <a:latin typeface="Tw Cen MT" pitchFamily="34" charset="0"/>
        </a:defRPr>
      </a:lvl2pPr>
      <a:lvl3pPr algn="l" rtl="0" eaLnBrk="1" fontAlgn="base" hangingPunct="1">
        <a:spcBef>
          <a:spcPct val="0"/>
        </a:spcBef>
        <a:spcAft>
          <a:spcPct val="0"/>
        </a:spcAft>
        <a:defRPr sz="4000" b="1">
          <a:solidFill>
            <a:srgbClr val="FFFFFF"/>
          </a:solidFill>
          <a:effectLst>
            <a:outerShdw blurRad="38100" dist="38100" dir="2700000" algn="tl">
              <a:srgbClr val="000000"/>
            </a:outerShdw>
          </a:effectLst>
          <a:latin typeface="Tw Cen MT" pitchFamily="34" charset="0"/>
        </a:defRPr>
      </a:lvl3pPr>
      <a:lvl4pPr algn="l" rtl="0" eaLnBrk="1" fontAlgn="base" hangingPunct="1">
        <a:spcBef>
          <a:spcPct val="0"/>
        </a:spcBef>
        <a:spcAft>
          <a:spcPct val="0"/>
        </a:spcAft>
        <a:defRPr sz="4000" b="1">
          <a:solidFill>
            <a:srgbClr val="FFFFFF"/>
          </a:solidFill>
          <a:effectLst>
            <a:outerShdw blurRad="38100" dist="38100" dir="2700000" algn="tl">
              <a:srgbClr val="000000"/>
            </a:outerShdw>
          </a:effectLst>
          <a:latin typeface="Tw Cen MT" pitchFamily="34" charset="0"/>
        </a:defRPr>
      </a:lvl4pPr>
      <a:lvl5pPr algn="l" rtl="0" eaLnBrk="1" fontAlgn="base" hangingPunct="1">
        <a:spcBef>
          <a:spcPct val="0"/>
        </a:spcBef>
        <a:spcAft>
          <a:spcPct val="0"/>
        </a:spcAft>
        <a:defRPr sz="4000" b="1">
          <a:solidFill>
            <a:srgbClr val="FFFFFF"/>
          </a:solidFill>
          <a:effectLst>
            <a:outerShdw blurRad="38100" dist="38100" dir="2700000" algn="tl">
              <a:srgbClr val="000000"/>
            </a:outerShdw>
          </a:effectLst>
          <a:latin typeface="Tw Cen MT" pitchFamily="34" charset="0"/>
        </a:defRPr>
      </a:lvl5pPr>
      <a:lvl6pPr marL="457200" algn="l" rtl="0" eaLnBrk="1" fontAlgn="base" hangingPunct="1">
        <a:spcBef>
          <a:spcPct val="0"/>
        </a:spcBef>
        <a:spcAft>
          <a:spcPct val="0"/>
        </a:spcAft>
        <a:defRPr sz="4000" b="1">
          <a:solidFill>
            <a:srgbClr val="FFFFFF"/>
          </a:solidFill>
          <a:effectLst>
            <a:outerShdw blurRad="38100" dist="38100" dir="2700000" algn="tl">
              <a:srgbClr val="000000"/>
            </a:outerShdw>
          </a:effectLst>
          <a:latin typeface="Tw Cen MT" pitchFamily="34" charset="0"/>
        </a:defRPr>
      </a:lvl6pPr>
      <a:lvl7pPr marL="914400" algn="l" rtl="0" eaLnBrk="1" fontAlgn="base" hangingPunct="1">
        <a:spcBef>
          <a:spcPct val="0"/>
        </a:spcBef>
        <a:spcAft>
          <a:spcPct val="0"/>
        </a:spcAft>
        <a:defRPr sz="4000" b="1">
          <a:solidFill>
            <a:srgbClr val="FFFFFF"/>
          </a:solidFill>
          <a:effectLst>
            <a:outerShdw blurRad="38100" dist="38100" dir="2700000" algn="tl">
              <a:srgbClr val="000000"/>
            </a:outerShdw>
          </a:effectLst>
          <a:latin typeface="Tw Cen MT" pitchFamily="34" charset="0"/>
        </a:defRPr>
      </a:lvl7pPr>
      <a:lvl8pPr marL="1371600" algn="l" rtl="0" eaLnBrk="1" fontAlgn="base" hangingPunct="1">
        <a:spcBef>
          <a:spcPct val="0"/>
        </a:spcBef>
        <a:spcAft>
          <a:spcPct val="0"/>
        </a:spcAft>
        <a:defRPr sz="4000" b="1">
          <a:solidFill>
            <a:srgbClr val="FFFFFF"/>
          </a:solidFill>
          <a:effectLst>
            <a:outerShdw blurRad="38100" dist="38100" dir="2700000" algn="tl">
              <a:srgbClr val="000000"/>
            </a:outerShdw>
          </a:effectLst>
          <a:latin typeface="Tw Cen MT" pitchFamily="34" charset="0"/>
        </a:defRPr>
      </a:lvl8pPr>
      <a:lvl9pPr marL="1828800" algn="l" rtl="0" eaLnBrk="1" fontAlgn="base" hangingPunct="1">
        <a:spcBef>
          <a:spcPct val="0"/>
        </a:spcBef>
        <a:spcAft>
          <a:spcPct val="0"/>
        </a:spcAft>
        <a:defRPr sz="4000" b="1">
          <a:solidFill>
            <a:srgbClr val="FFFFFF"/>
          </a:solidFill>
          <a:effectLst>
            <a:outerShdw blurRad="38100" dist="38100" dir="2700000" algn="tl">
              <a:srgbClr val="000000"/>
            </a:outerShdw>
          </a:effectLst>
          <a:latin typeface="Tw Cen MT" pitchFamily="34" charset="0"/>
        </a:defRPr>
      </a:lvl9pPr>
    </p:titleStyle>
    <p:bodyStyle>
      <a:lvl1pPr marL="342900" indent="-342900" algn="l" rtl="0" eaLnBrk="1" fontAlgn="base" hangingPunct="1">
        <a:spcBef>
          <a:spcPct val="20000"/>
        </a:spcBef>
        <a:spcAft>
          <a:spcPct val="0"/>
        </a:spcAft>
        <a:buClr>
          <a:schemeClr val="accent1"/>
        </a:buClr>
        <a:buFont typeface="Arial" charset="0"/>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Font typeface="Arial" charset="0"/>
        <a:buChar char="●"/>
        <a:defRPr sz="2800">
          <a:solidFill>
            <a:schemeClr val="tx1"/>
          </a:solidFill>
          <a:latin typeface="+mn-lt"/>
        </a:defRPr>
      </a:lvl2pPr>
      <a:lvl3pPr marL="1143000" indent="-228600" algn="l" rtl="0" eaLnBrk="1" fontAlgn="base" hangingPunct="1">
        <a:spcBef>
          <a:spcPct val="20000"/>
        </a:spcBef>
        <a:spcAft>
          <a:spcPct val="0"/>
        </a:spcAft>
        <a:buClr>
          <a:schemeClr val="hlink"/>
        </a:buClr>
        <a:buFont typeface="Arial" charset="0"/>
        <a:buChar char="●"/>
        <a:defRPr sz="2400">
          <a:solidFill>
            <a:schemeClr val="tx1"/>
          </a:solidFill>
          <a:latin typeface="+mn-lt"/>
        </a:defRPr>
      </a:lvl3pPr>
      <a:lvl4pPr marL="1600200" indent="-228600" algn="l" rtl="0" eaLnBrk="1" fontAlgn="base" hangingPunct="1">
        <a:spcBef>
          <a:spcPct val="20000"/>
        </a:spcBef>
        <a:spcAft>
          <a:spcPct val="0"/>
        </a:spcAft>
        <a:buClr>
          <a:schemeClr val="folHlink"/>
        </a:buClr>
        <a:buFont typeface="Arial" charset="0"/>
        <a:buChar char="●"/>
        <a:defRPr sz="2000">
          <a:solidFill>
            <a:schemeClr val="tx1"/>
          </a:solidFill>
          <a:latin typeface="+mn-lt"/>
        </a:defRPr>
      </a:lvl4pPr>
      <a:lvl5pPr marL="2057400" indent="-228600" algn="l" rtl="0" eaLnBrk="1" fontAlgn="base" hangingPunct="1">
        <a:spcBef>
          <a:spcPct val="20000"/>
        </a:spcBef>
        <a:spcAft>
          <a:spcPct val="0"/>
        </a:spcAft>
        <a:buFont typeface="Arial" charset="0"/>
        <a:buChar char="●"/>
        <a:defRPr sz="2000">
          <a:solidFill>
            <a:schemeClr val="tx1"/>
          </a:solidFill>
          <a:latin typeface="+mn-lt"/>
        </a:defRPr>
      </a:lvl5pPr>
      <a:lvl6pPr marL="2514600" indent="-228600" algn="l" rtl="0" eaLnBrk="1" fontAlgn="base" hangingPunct="1">
        <a:spcBef>
          <a:spcPct val="20000"/>
        </a:spcBef>
        <a:spcAft>
          <a:spcPct val="0"/>
        </a:spcAft>
        <a:buFont typeface="Arial" charset="0"/>
        <a:buChar char="●"/>
        <a:defRPr sz="2000">
          <a:solidFill>
            <a:schemeClr val="tx1"/>
          </a:solidFill>
          <a:latin typeface="+mn-lt"/>
        </a:defRPr>
      </a:lvl6pPr>
      <a:lvl7pPr marL="2971800" indent="-228600" algn="l" rtl="0" eaLnBrk="1" fontAlgn="base" hangingPunct="1">
        <a:spcBef>
          <a:spcPct val="20000"/>
        </a:spcBef>
        <a:spcAft>
          <a:spcPct val="0"/>
        </a:spcAft>
        <a:buFont typeface="Arial" charset="0"/>
        <a:buChar char="●"/>
        <a:defRPr sz="2000">
          <a:solidFill>
            <a:schemeClr val="tx1"/>
          </a:solidFill>
          <a:latin typeface="+mn-lt"/>
        </a:defRPr>
      </a:lvl7pPr>
      <a:lvl8pPr marL="3429000" indent="-228600" algn="l" rtl="0" eaLnBrk="1" fontAlgn="base" hangingPunct="1">
        <a:spcBef>
          <a:spcPct val="20000"/>
        </a:spcBef>
        <a:spcAft>
          <a:spcPct val="0"/>
        </a:spcAft>
        <a:buFont typeface="Arial" charset="0"/>
        <a:buChar char="●"/>
        <a:defRPr sz="2000">
          <a:solidFill>
            <a:schemeClr val="tx1"/>
          </a:solidFill>
          <a:latin typeface="+mn-lt"/>
        </a:defRPr>
      </a:lvl8pPr>
      <a:lvl9pPr marL="3886200" indent="-228600" algn="l" rtl="0" eaLnBrk="1" fontAlgn="base" hangingPunct="1">
        <a:spcBef>
          <a:spcPct val="20000"/>
        </a:spcBef>
        <a:spcAft>
          <a:spcPct val="0"/>
        </a:spcAft>
        <a:buFont typeface="Arial" charset="0"/>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3.xml"/><Relationship Id="rId4" Type="http://schemas.openxmlformats.org/officeDocument/2006/relationships/image" Target="../media/image8.jpeg"/></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13.xml"/><Relationship Id="rId4" Type="http://schemas.openxmlformats.org/officeDocument/2006/relationships/image" Target="../media/image11.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hyperlink" Target="http://www.python.org/" TargetMode="External"/><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8" Type="http://schemas.openxmlformats.org/officeDocument/2006/relationships/hyperlink" Target="http://wingware.com/" TargetMode="External"/><Relationship Id="rId3" Type="http://schemas.openxmlformats.org/officeDocument/2006/relationships/hyperlink" Target="http://starship.python.net/crew/skippy/win32" TargetMode="External"/><Relationship Id="rId7" Type="http://schemas.openxmlformats.org/officeDocument/2006/relationships/hyperlink" Target="http://eclipse.org/" TargetMode="External"/><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hyperlink" Target="http://pydew.sf.ent/" TargetMode="External"/><Relationship Id="rId5" Type="http://schemas.openxmlformats.org/officeDocument/2006/relationships/hyperlink" Target="http://starship.python.net/crew/mike/Idle" TargetMode="External"/><Relationship Id="rId4" Type="http://schemas.openxmlformats.org/officeDocument/2006/relationships/hyperlink" Target="http://ipython.scipy.org/" TargetMode="External"/><Relationship Id="rId9" Type="http://schemas.openxmlformats.org/officeDocument/2006/relationships/hyperlink" Target="http://activestate.com/Products/Komodo"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4"/>
          <p:cNvSpPr>
            <a:spLocks noGrp="1" noChangeArrowheads="1"/>
          </p:cNvSpPr>
          <p:nvPr>
            <p:ph type="ctrTitle" idx="4294967295"/>
          </p:nvPr>
        </p:nvSpPr>
        <p:spPr>
          <a:xfrm>
            <a:off x="1147786" y="4381512"/>
            <a:ext cx="6781800" cy="762000"/>
          </a:xfrm>
        </p:spPr>
        <p:txBody>
          <a:bodyPr/>
          <a:lstStyle/>
          <a:p>
            <a:pPr algn="ctr"/>
            <a:r>
              <a:rPr lang="zh-CN" altLang="en-US" sz="4000" dirty="0">
                <a:solidFill>
                  <a:schemeClr val="bg1">
                    <a:lumMod val="75000"/>
                  </a:schemeClr>
                </a:solidFill>
                <a:latin typeface="华文隶书" pitchFamily="2" charset="-122"/>
                <a:ea typeface="华文隶书" pitchFamily="2" charset="-122"/>
              </a:rPr>
              <a:t>李书豪</a:t>
            </a:r>
            <a:endParaRPr lang="en-US" altLang="zh-CN" sz="4000" dirty="0">
              <a:solidFill>
                <a:schemeClr val="bg1">
                  <a:lumMod val="75000"/>
                </a:schemeClr>
              </a:solidFill>
              <a:latin typeface="华文隶书" pitchFamily="2" charset="-122"/>
              <a:ea typeface="华文隶书" pitchFamily="2" charset="-122"/>
            </a:endParaRPr>
          </a:p>
        </p:txBody>
      </p:sp>
      <p:sp>
        <p:nvSpPr>
          <p:cNvPr id="2059" name="WordArt 11"/>
          <p:cNvSpPr>
            <a:spLocks noChangeArrowheads="1" noChangeShapeType="1" noTextEdit="1"/>
          </p:cNvSpPr>
          <p:nvPr/>
        </p:nvSpPr>
        <p:spPr bwMode="gray">
          <a:xfrm>
            <a:off x="1428728" y="1785926"/>
            <a:ext cx="6429420" cy="1647821"/>
          </a:xfrm>
          <a:prstGeom prst="rect">
            <a:avLst/>
          </a:prstGeom>
        </p:spPr>
        <p:txBody>
          <a:bodyPr wrap="none" fromWordArt="1">
            <a:prstTxWarp prst="textDeflate">
              <a:avLst>
                <a:gd name="adj" fmla="val 0"/>
              </a:avLst>
            </a:prstTxWarp>
          </a:bodyPr>
          <a:lstStyle/>
          <a:p>
            <a:pPr algn="ctr"/>
            <a:r>
              <a:rPr lang="en-US" altLang="zh-CN" sz="3600" kern="10" dirty="0" smtClean="0">
                <a:ln w="19050">
                  <a:solidFill>
                    <a:srgbClr val="FEFEFE"/>
                  </a:solidFill>
                  <a:round/>
                  <a:headEnd/>
                  <a:tailEnd/>
                </a:ln>
                <a:solidFill>
                  <a:schemeClr val="accent1"/>
                </a:solidFill>
                <a:effectLst>
                  <a:outerShdw dist="53882" dir="2700000" algn="ctr" rotWithShape="0">
                    <a:schemeClr val="tx1">
                      <a:alpha val="50000"/>
                    </a:schemeClr>
                  </a:outerShdw>
                </a:effectLst>
                <a:latin typeface="Arial Black" pitchFamily="34" charset="0"/>
              </a:rPr>
              <a:t>Introduction to </a:t>
            </a:r>
            <a:r>
              <a:rPr lang="en-US" altLang="zh-CN" sz="3600" kern="10" dirty="0" err="1" smtClean="0">
                <a:ln w="19050">
                  <a:solidFill>
                    <a:srgbClr val="FEFEFE"/>
                  </a:solidFill>
                  <a:round/>
                  <a:headEnd/>
                  <a:tailEnd/>
                </a:ln>
                <a:solidFill>
                  <a:schemeClr val="accent1"/>
                </a:solidFill>
                <a:effectLst>
                  <a:outerShdw dist="53882" dir="2700000" algn="ctr" rotWithShape="0">
                    <a:schemeClr val="tx1">
                      <a:alpha val="50000"/>
                    </a:schemeClr>
                  </a:outerShdw>
                </a:effectLst>
                <a:latin typeface="Arial Black" pitchFamily="34" charset="0"/>
              </a:rPr>
              <a:t>Pytion</a:t>
            </a:r>
            <a:endParaRPr lang="en-US" altLang="zh-CN" sz="3600" kern="10" dirty="0" smtClean="0">
              <a:ln w="19050">
                <a:solidFill>
                  <a:srgbClr val="FEFEFE"/>
                </a:solidFill>
                <a:round/>
                <a:headEnd/>
                <a:tailEnd/>
              </a:ln>
              <a:solidFill>
                <a:schemeClr val="accent1"/>
              </a:solidFill>
              <a:effectLst>
                <a:outerShdw dist="53882" dir="2700000" algn="ctr" rotWithShape="0">
                  <a:schemeClr val="tx1">
                    <a:alpha val="50000"/>
                  </a:schemeClr>
                </a:outerShdw>
              </a:effectLst>
              <a:latin typeface="Arial Black" pitchFamily="34" charset="0"/>
            </a:endParaRPr>
          </a:p>
          <a:p>
            <a:pPr algn="ctr"/>
            <a:r>
              <a:rPr lang="zh-CN" altLang="en-US" sz="3600" kern="10" dirty="0" smtClean="0">
                <a:ln w="19050">
                  <a:solidFill>
                    <a:srgbClr val="FEFEFE"/>
                  </a:solidFill>
                  <a:round/>
                  <a:headEnd/>
                  <a:tailEnd/>
                </a:ln>
                <a:solidFill>
                  <a:schemeClr val="accent1"/>
                </a:solidFill>
                <a:effectLst>
                  <a:outerShdw dist="53882" dir="2700000" algn="ctr" rotWithShape="0">
                    <a:schemeClr val="tx1">
                      <a:alpha val="50000"/>
                    </a:schemeClr>
                  </a:outerShdw>
                </a:effectLst>
                <a:latin typeface="Arial Black" pitchFamily="34" charset="0"/>
              </a:rPr>
              <a:t>（</a:t>
            </a:r>
            <a:r>
              <a:rPr lang="en-US" altLang="zh-CN" sz="3600" kern="10" dirty="0" smtClean="0">
                <a:ln w="19050">
                  <a:solidFill>
                    <a:srgbClr val="FEFEFE"/>
                  </a:solidFill>
                  <a:round/>
                  <a:headEnd/>
                  <a:tailEnd/>
                </a:ln>
                <a:solidFill>
                  <a:schemeClr val="accent1"/>
                </a:solidFill>
                <a:effectLst>
                  <a:outerShdw dist="53882" dir="2700000" algn="ctr" rotWithShape="0">
                    <a:schemeClr val="tx1">
                      <a:alpha val="50000"/>
                    </a:schemeClr>
                  </a:outerShdw>
                </a:effectLst>
                <a:latin typeface="Arial Black" pitchFamily="34" charset="0"/>
              </a:rPr>
              <a:t>Python </a:t>
            </a:r>
            <a:r>
              <a:rPr lang="zh-CN" altLang="en-US" sz="3600" kern="10" dirty="0" smtClean="0">
                <a:ln w="19050">
                  <a:solidFill>
                    <a:srgbClr val="FEFEFE"/>
                  </a:solidFill>
                  <a:round/>
                  <a:headEnd/>
                  <a:tailEnd/>
                </a:ln>
                <a:solidFill>
                  <a:schemeClr val="accent1"/>
                </a:solidFill>
                <a:effectLst>
                  <a:outerShdw dist="53882" dir="2700000" algn="ctr" rotWithShape="0">
                    <a:schemeClr val="tx1">
                      <a:alpha val="50000"/>
                    </a:schemeClr>
                  </a:outerShdw>
                </a:effectLst>
                <a:latin typeface="Arial Black" pitchFamily="34" charset="0"/>
              </a:rPr>
              <a:t>入门）</a:t>
            </a:r>
            <a:r>
              <a:rPr lang="en-US" altLang="zh-CN" sz="3600" kern="10" dirty="0" smtClean="0">
                <a:ln w="19050">
                  <a:solidFill>
                    <a:srgbClr val="FEFEFE"/>
                  </a:solidFill>
                  <a:round/>
                  <a:headEnd/>
                  <a:tailEnd/>
                </a:ln>
                <a:solidFill>
                  <a:schemeClr val="accent1"/>
                </a:solidFill>
                <a:effectLst>
                  <a:outerShdw dist="53882" dir="2700000" algn="ctr" rotWithShape="0">
                    <a:schemeClr val="tx1">
                      <a:alpha val="50000"/>
                    </a:schemeClr>
                  </a:outerShdw>
                </a:effectLst>
                <a:latin typeface="Arial Black" pitchFamily="34" charset="0"/>
              </a:rPr>
              <a:t> </a:t>
            </a:r>
            <a:endParaRPr lang="zh-CN" altLang="en-US" sz="3600" kern="10" dirty="0">
              <a:ln w="19050">
                <a:solidFill>
                  <a:srgbClr val="FEFEFE"/>
                </a:solidFill>
                <a:round/>
                <a:headEnd/>
                <a:tailEnd/>
              </a:ln>
              <a:solidFill>
                <a:schemeClr val="accent1"/>
              </a:solidFill>
              <a:effectLst>
                <a:outerShdw dist="53882" dir="2700000" algn="ctr" rotWithShape="0">
                  <a:schemeClr val="tx1">
                    <a:alpha val="50000"/>
                  </a:schemeClr>
                </a:outerShdw>
              </a:effectLst>
              <a:latin typeface="Arial Black" pitchFamily="34" charset="0"/>
              <a:ea typeface="华文隶书" pitchFamily="2" charset="-122"/>
            </a:endParaRPr>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83" name="Rectangle 23"/>
          <p:cNvSpPr>
            <a:spLocks noGrp="1" noChangeArrowheads="1"/>
          </p:cNvSpPr>
          <p:nvPr>
            <p:ph type="title"/>
          </p:nvPr>
        </p:nvSpPr>
        <p:spPr/>
        <p:txBody>
          <a:bodyPr/>
          <a:lstStyle/>
          <a:p>
            <a:r>
              <a:rPr lang="en-US" altLang="zh-CN" dirty="0" smtClean="0">
                <a:latin typeface="黑体" pitchFamily="2" charset="-122"/>
                <a:ea typeface="黑体" pitchFamily="2" charset="-122"/>
              </a:rPr>
              <a:t>Python</a:t>
            </a:r>
            <a:r>
              <a:rPr lang="zh-CN" altLang="en-US" dirty="0" smtClean="0">
                <a:latin typeface="黑体" pitchFamily="2" charset="-122"/>
                <a:ea typeface="黑体" pitchFamily="2" charset="-122"/>
              </a:rPr>
              <a:t>学习资源</a:t>
            </a:r>
            <a:endParaRPr lang="en-US" altLang="zh-CN" dirty="0">
              <a:latin typeface="黑体" pitchFamily="2" charset="-122"/>
              <a:ea typeface="黑体" pitchFamily="2" charset="-122"/>
            </a:endParaRPr>
          </a:p>
        </p:txBody>
      </p:sp>
      <p:sp>
        <p:nvSpPr>
          <p:cNvPr id="44" name="WordArt 20"/>
          <p:cNvSpPr>
            <a:spLocks noChangeArrowheads="1" noChangeShapeType="1" noTextEdit="1"/>
          </p:cNvSpPr>
          <p:nvPr/>
        </p:nvSpPr>
        <p:spPr bwMode="black">
          <a:xfrm>
            <a:off x="941366" y="1950636"/>
            <a:ext cx="558800" cy="531812"/>
          </a:xfrm>
          <a:prstGeom prst="rect">
            <a:avLst/>
          </a:prstGeom>
        </p:spPr>
        <p:txBody>
          <a:bodyPr wrap="none" fromWordArt="1">
            <a:prstTxWarp prst="textPlain">
              <a:avLst>
                <a:gd name="adj" fmla="val 50000"/>
              </a:avLst>
            </a:prstTxWarp>
          </a:bodyPr>
          <a:lstStyle/>
          <a:p>
            <a:pPr algn="ctr"/>
            <a:r>
              <a:rPr lang="en-US" altLang="zh-CN" sz="3600" i="1" kern="10" dirty="0">
                <a:ln w="9525">
                  <a:noFill/>
                  <a:round/>
                  <a:headEnd/>
                  <a:tailEnd/>
                </a:ln>
                <a:solidFill>
                  <a:srgbClr val="FFFFFF">
                    <a:alpha val="50000"/>
                  </a:srgbClr>
                </a:solidFill>
                <a:latin typeface="Arial Black"/>
              </a:rPr>
              <a:t>01</a:t>
            </a:r>
            <a:endParaRPr lang="zh-CN" altLang="en-US" sz="3600" i="1" kern="10" dirty="0">
              <a:ln w="9525">
                <a:noFill/>
                <a:round/>
                <a:headEnd/>
                <a:tailEnd/>
              </a:ln>
              <a:solidFill>
                <a:srgbClr val="FFFFFF">
                  <a:alpha val="50000"/>
                </a:srgbClr>
              </a:solidFill>
              <a:latin typeface="Arial Black"/>
            </a:endParaRPr>
          </a:p>
        </p:txBody>
      </p:sp>
      <p:sp>
        <p:nvSpPr>
          <p:cNvPr id="45" name="WordArt 21"/>
          <p:cNvSpPr>
            <a:spLocks noChangeArrowheads="1" noChangeShapeType="1" noTextEdit="1"/>
          </p:cNvSpPr>
          <p:nvPr/>
        </p:nvSpPr>
        <p:spPr bwMode="black">
          <a:xfrm>
            <a:off x="6143636" y="1949048"/>
            <a:ext cx="560388" cy="533400"/>
          </a:xfrm>
          <a:prstGeom prst="rect">
            <a:avLst/>
          </a:prstGeom>
        </p:spPr>
        <p:txBody>
          <a:bodyPr wrap="none" fromWordArt="1">
            <a:prstTxWarp prst="textPlain">
              <a:avLst>
                <a:gd name="adj" fmla="val 50000"/>
              </a:avLst>
            </a:prstTxWarp>
          </a:bodyPr>
          <a:lstStyle/>
          <a:p>
            <a:pPr algn="ctr"/>
            <a:r>
              <a:rPr lang="en-US" altLang="zh-CN" sz="3600" i="1" kern="10" dirty="0">
                <a:ln w="9525">
                  <a:noFill/>
                  <a:round/>
                  <a:headEnd/>
                  <a:tailEnd/>
                </a:ln>
                <a:solidFill>
                  <a:srgbClr val="FFFFFF">
                    <a:alpha val="50000"/>
                  </a:srgbClr>
                </a:solidFill>
                <a:latin typeface="Arial Black"/>
              </a:rPr>
              <a:t>02</a:t>
            </a:r>
            <a:endParaRPr lang="zh-CN" altLang="en-US" sz="3600" i="1" kern="10" dirty="0">
              <a:ln w="9525">
                <a:noFill/>
                <a:round/>
                <a:headEnd/>
                <a:tailEnd/>
              </a:ln>
              <a:solidFill>
                <a:srgbClr val="FFFFFF">
                  <a:alpha val="50000"/>
                </a:srgbClr>
              </a:solidFill>
              <a:latin typeface="Arial Black"/>
            </a:endParaRPr>
          </a:p>
        </p:txBody>
      </p:sp>
      <p:pic>
        <p:nvPicPr>
          <p:cNvPr id="47" name="图片 46" descr="Python学习手册.jpg"/>
          <p:cNvPicPr>
            <a:picLocks noChangeAspect="1"/>
          </p:cNvPicPr>
          <p:nvPr/>
        </p:nvPicPr>
        <p:blipFill>
          <a:blip r:embed="rId2"/>
          <a:stretch>
            <a:fillRect/>
          </a:stretch>
        </p:blipFill>
        <p:spPr>
          <a:xfrm>
            <a:off x="3500430" y="2696762"/>
            <a:ext cx="2071702" cy="2786082"/>
          </a:xfrm>
          <a:prstGeom prst="rect">
            <a:avLst/>
          </a:prstGeom>
          <a:ln>
            <a:noFill/>
          </a:ln>
          <a:effectLst>
            <a:outerShdw blurRad="50800" dist="38100" dir="2700000" algn="tl" rotWithShape="0">
              <a:prstClr val="black">
                <a:alpha val="40000"/>
              </a:prstClr>
            </a:outerShdw>
          </a:effectLst>
        </p:spPr>
      </p:pic>
      <p:pic>
        <p:nvPicPr>
          <p:cNvPr id="48" name="图片 47" descr="Python核心编程(第二版).jpg"/>
          <p:cNvPicPr>
            <a:picLocks noChangeAspect="1"/>
          </p:cNvPicPr>
          <p:nvPr/>
        </p:nvPicPr>
        <p:blipFill>
          <a:blip r:embed="rId3"/>
          <a:stretch>
            <a:fillRect/>
          </a:stretch>
        </p:blipFill>
        <p:spPr>
          <a:xfrm>
            <a:off x="905875" y="2696763"/>
            <a:ext cx="2094489" cy="2786082"/>
          </a:xfrm>
          <a:prstGeom prst="rect">
            <a:avLst/>
          </a:prstGeom>
          <a:ln>
            <a:noFill/>
          </a:ln>
          <a:effectLst>
            <a:outerShdw blurRad="50800" dist="38100" dir="2700000" algn="tl" rotWithShape="0">
              <a:prstClr val="black">
                <a:alpha val="40000"/>
              </a:prstClr>
            </a:outerShdw>
          </a:effectLst>
        </p:spPr>
      </p:pic>
      <p:pic>
        <p:nvPicPr>
          <p:cNvPr id="70" name="图片 69" descr="可爱的Python.jpg"/>
          <p:cNvPicPr>
            <a:picLocks noChangeAspect="1"/>
          </p:cNvPicPr>
          <p:nvPr/>
        </p:nvPicPr>
        <p:blipFill>
          <a:blip r:embed="rId4"/>
          <a:stretch>
            <a:fillRect/>
          </a:stretch>
        </p:blipFill>
        <p:spPr>
          <a:xfrm>
            <a:off x="6143636" y="2696762"/>
            <a:ext cx="2071702" cy="2803940"/>
          </a:xfrm>
          <a:prstGeom prst="rect">
            <a:avLst/>
          </a:prstGeom>
          <a:effectLst>
            <a:outerShdw blurRad="50800" dist="38100" dir="2700000" algn="tl" rotWithShape="0">
              <a:prstClr val="black">
                <a:alpha val="40000"/>
              </a:prstClr>
            </a:outerShdw>
          </a:effectLst>
        </p:spPr>
      </p:pic>
    </p:spTree>
  </p:cSld>
  <p:clrMapOvr>
    <a:masterClrMapping/>
  </p:clrMapOvr>
  <p:transition spd="med">
    <p:push/>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83" name="Rectangle 23"/>
          <p:cNvSpPr>
            <a:spLocks noGrp="1" noChangeArrowheads="1"/>
          </p:cNvSpPr>
          <p:nvPr>
            <p:ph type="title"/>
          </p:nvPr>
        </p:nvSpPr>
        <p:spPr/>
        <p:txBody>
          <a:bodyPr/>
          <a:lstStyle/>
          <a:p>
            <a:r>
              <a:rPr lang="en-US" altLang="zh-CN" dirty="0" smtClean="0">
                <a:latin typeface="黑体" pitchFamily="2" charset="-122"/>
                <a:ea typeface="黑体" pitchFamily="2" charset="-122"/>
              </a:rPr>
              <a:t>Python</a:t>
            </a:r>
            <a:r>
              <a:rPr lang="zh-CN" altLang="en-US" dirty="0" smtClean="0">
                <a:latin typeface="黑体" pitchFamily="2" charset="-122"/>
                <a:ea typeface="黑体" pitchFamily="2" charset="-122"/>
              </a:rPr>
              <a:t>学习资源</a:t>
            </a:r>
            <a:endParaRPr lang="en-US" altLang="zh-CN" dirty="0">
              <a:latin typeface="黑体" pitchFamily="2" charset="-122"/>
              <a:ea typeface="黑体" pitchFamily="2" charset="-122"/>
            </a:endParaRPr>
          </a:p>
        </p:txBody>
      </p:sp>
      <p:sp>
        <p:nvSpPr>
          <p:cNvPr id="44" name="WordArt 20"/>
          <p:cNvSpPr>
            <a:spLocks noChangeArrowheads="1" noChangeShapeType="1" noTextEdit="1"/>
          </p:cNvSpPr>
          <p:nvPr/>
        </p:nvSpPr>
        <p:spPr bwMode="black">
          <a:xfrm>
            <a:off x="941366" y="1950636"/>
            <a:ext cx="558800" cy="531812"/>
          </a:xfrm>
          <a:prstGeom prst="rect">
            <a:avLst/>
          </a:prstGeom>
        </p:spPr>
        <p:txBody>
          <a:bodyPr wrap="none" fromWordArt="1">
            <a:prstTxWarp prst="textPlain">
              <a:avLst>
                <a:gd name="adj" fmla="val 50000"/>
              </a:avLst>
            </a:prstTxWarp>
          </a:bodyPr>
          <a:lstStyle/>
          <a:p>
            <a:pPr algn="ctr"/>
            <a:r>
              <a:rPr lang="en-US" altLang="zh-CN" sz="3600" i="1" kern="10" dirty="0" smtClean="0">
                <a:ln w="9525">
                  <a:noFill/>
                  <a:round/>
                  <a:headEnd/>
                  <a:tailEnd/>
                </a:ln>
                <a:solidFill>
                  <a:srgbClr val="FFFFFF">
                    <a:alpha val="50000"/>
                  </a:srgbClr>
                </a:solidFill>
                <a:latin typeface="Arial Black"/>
              </a:rPr>
              <a:t>02</a:t>
            </a:r>
            <a:endParaRPr lang="zh-CN" altLang="en-US" sz="3600" i="1" kern="10" dirty="0">
              <a:ln w="9525">
                <a:noFill/>
                <a:round/>
                <a:headEnd/>
                <a:tailEnd/>
              </a:ln>
              <a:solidFill>
                <a:srgbClr val="FFFFFF">
                  <a:alpha val="50000"/>
                </a:srgbClr>
              </a:solidFill>
              <a:latin typeface="Arial Black"/>
            </a:endParaRPr>
          </a:p>
        </p:txBody>
      </p:sp>
      <p:sp>
        <p:nvSpPr>
          <p:cNvPr id="45" name="WordArt 21"/>
          <p:cNvSpPr>
            <a:spLocks noChangeArrowheads="1" noChangeShapeType="1" noTextEdit="1"/>
          </p:cNvSpPr>
          <p:nvPr/>
        </p:nvSpPr>
        <p:spPr bwMode="black">
          <a:xfrm>
            <a:off x="3511546" y="1949048"/>
            <a:ext cx="560388" cy="533400"/>
          </a:xfrm>
          <a:prstGeom prst="rect">
            <a:avLst/>
          </a:prstGeom>
        </p:spPr>
        <p:txBody>
          <a:bodyPr wrap="none" fromWordArt="1">
            <a:prstTxWarp prst="textPlain">
              <a:avLst>
                <a:gd name="adj" fmla="val 50000"/>
              </a:avLst>
            </a:prstTxWarp>
          </a:bodyPr>
          <a:lstStyle/>
          <a:p>
            <a:pPr algn="ctr"/>
            <a:r>
              <a:rPr lang="en-US" altLang="zh-CN" sz="3600" i="1" kern="10" dirty="0" smtClean="0">
                <a:ln w="9525">
                  <a:noFill/>
                  <a:round/>
                  <a:headEnd/>
                  <a:tailEnd/>
                </a:ln>
                <a:solidFill>
                  <a:srgbClr val="FFFFFF">
                    <a:alpha val="50000"/>
                  </a:srgbClr>
                </a:solidFill>
                <a:latin typeface="Arial Black"/>
              </a:rPr>
              <a:t>03</a:t>
            </a:r>
            <a:endParaRPr lang="zh-CN" altLang="en-US" sz="3600" i="1" kern="10" dirty="0">
              <a:ln w="9525">
                <a:noFill/>
                <a:round/>
                <a:headEnd/>
                <a:tailEnd/>
              </a:ln>
              <a:solidFill>
                <a:srgbClr val="FFFFFF">
                  <a:alpha val="50000"/>
                </a:srgbClr>
              </a:solidFill>
              <a:latin typeface="Arial Black"/>
            </a:endParaRPr>
          </a:p>
        </p:txBody>
      </p:sp>
      <p:pic>
        <p:nvPicPr>
          <p:cNvPr id="8" name="图片 7" descr="Python网络编程基础.jpg"/>
          <p:cNvPicPr>
            <a:picLocks noChangeAspect="1"/>
          </p:cNvPicPr>
          <p:nvPr/>
        </p:nvPicPr>
        <p:blipFill>
          <a:blip r:embed="rId2"/>
          <a:stretch>
            <a:fillRect/>
          </a:stretch>
        </p:blipFill>
        <p:spPr>
          <a:xfrm>
            <a:off x="928662" y="2643182"/>
            <a:ext cx="2143140" cy="2857520"/>
          </a:xfrm>
          <a:prstGeom prst="rect">
            <a:avLst/>
          </a:prstGeom>
          <a:ln>
            <a:noFill/>
          </a:ln>
          <a:effectLst>
            <a:outerShdw blurRad="50800" dist="38100" dir="2700000" algn="tl" rotWithShape="0">
              <a:prstClr val="black">
                <a:alpha val="40000"/>
              </a:prstClr>
            </a:outerShdw>
          </a:effectLst>
        </p:spPr>
      </p:pic>
      <p:pic>
        <p:nvPicPr>
          <p:cNvPr id="9" name="图片 8" descr="Python高级编程.jpg"/>
          <p:cNvPicPr>
            <a:picLocks noChangeAspect="1"/>
          </p:cNvPicPr>
          <p:nvPr/>
        </p:nvPicPr>
        <p:blipFill>
          <a:blip r:embed="rId3"/>
          <a:stretch>
            <a:fillRect/>
          </a:stretch>
        </p:blipFill>
        <p:spPr>
          <a:xfrm>
            <a:off x="3500430" y="2643182"/>
            <a:ext cx="2143139" cy="2857520"/>
          </a:xfrm>
          <a:prstGeom prst="rect">
            <a:avLst/>
          </a:prstGeom>
          <a:effectLst>
            <a:outerShdw blurRad="50800" dist="38100" dir="2700000" algn="tl" rotWithShape="0">
              <a:prstClr val="black">
                <a:alpha val="40000"/>
              </a:prstClr>
            </a:outerShdw>
          </a:effectLst>
        </p:spPr>
      </p:pic>
      <p:pic>
        <p:nvPicPr>
          <p:cNvPr id="10" name="图片 9" descr="Python源码剖析.jpg"/>
          <p:cNvPicPr>
            <a:picLocks noChangeAspect="1"/>
          </p:cNvPicPr>
          <p:nvPr/>
        </p:nvPicPr>
        <p:blipFill>
          <a:blip r:embed="rId4"/>
          <a:stretch>
            <a:fillRect/>
          </a:stretch>
        </p:blipFill>
        <p:spPr>
          <a:xfrm>
            <a:off x="6072198" y="2643182"/>
            <a:ext cx="2143140" cy="2857520"/>
          </a:xfrm>
          <a:prstGeom prst="rect">
            <a:avLst/>
          </a:prstGeom>
          <a:effectLst>
            <a:outerShdw blurRad="50800" dist="38100" dir="2700000" algn="tl" rotWithShape="0">
              <a:prstClr val="black">
                <a:alpha val="40000"/>
              </a:prstClr>
            </a:outerShdw>
          </a:effectLst>
        </p:spPr>
      </p:pic>
    </p:spTree>
  </p:cSld>
  <p:clrMapOvr>
    <a:masterClrMapping/>
  </p:clrMapOvr>
  <p:transition spd="med">
    <p:push/>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83" name="Rectangle 23"/>
          <p:cNvSpPr>
            <a:spLocks noGrp="1" noChangeArrowheads="1"/>
          </p:cNvSpPr>
          <p:nvPr>
            <p:ph type="title"/>
          </p:nvPr>
        </p:nvSpPr>
        <p:spPr/>
        <p:txBody>
          <a:bodyPr/>
          <a:lstStyle/>
          <a:p>
            <a:r>
              <a:rPr lang="en-US" altLang="zh-CN" dirty="0" smtClean="0">
                <a:latin typeface="黑体" pitchFamily="2" charset="-122"/>
                <a:ea typeface="黑体" pitchFamily="2" charset="-122"/>
              </a:rPr>
              <a:t>Python</a:t>
            </a:r>
            <a:r>
              <a:rPr lang="zh-CN" altLang="en-US" dirty="0" smtClean="0">
                <a:latin typeface="黑体" pitchFamily="2" charset="-122"/>
                <a:ea typeface="黑体" pitchFamily="2" charset="-122"/>
              </a:rPr>
              <a:t>学习资源</a:t>
            </a:r>
            <a:endParaRPr lang="en-US" altLang="zh-CN" dirty="0">
              <a:latin typeface="黑体" pitchFamily="2" charset="-122"/>
              <a:ea typeface="黑体" pitchFamily="2" charset="-122"/>
            </a:endParaRPr>
          </a:p>
        </p:txBody>
      </p:sp>
      <p:sp>
        <p:nvSpPr>
          <p:cNvPr id="10" name="Line 3"/>
          <p:cNvSpPr>
            <a:spLocks noChangeShapeType="1"/>
          </p:cNvSpPr>
          <p:nvPr/>
        </p:nvSpPr>
        <p:spPr bwMode="gray">
          <a:xfrm flipH="1">
            <a:off x="0" y="6400800"/>
            <a:ext cx="2819400" cy="228600"/>
          </a:xfrm>
          <a:prstGeom prst="line">
            <a:avLst/>
          </a:prstGeom>
          <a:noFill/>
          <a:ln w="9525">
            <a:solidFill>
              <a:srgbClr val="B2B2B2"/>
            </a:solidFill>
            <a:round/>
            <a:headEnd/>
            <a:tailEnd/>
          </a:ln>
          <a:effectLst/>
        </p:spPr>
        <p:txBody>
          <a:bodyPr/>
          <a:lstStyle/>
          <a:p>
            <a:endParaRPr lang="zh-CN" altLang="en-US"/>
          </a:p>
        </p:txBody>
      </p:sp>
      <p:sp>
        <p:nvSpPr>
          <p:cNvPr id="11" name="Line 4"/>
          <p:cNvSpPr>
            <a:spLocks noChangeShapeType="1"/>
          </p:cNvSpPr>
          <p:nvPr/>
        </p:nvSpPr>
        <p:spPr bwMode="gray">
          <a:xfrm flipH="1">
            <a:off x="0" y="3962400"/>
            <a:ext cx="609600" cy="2667000"/>
          </a:xfrm>
          <a:prstGeom prst="line">
            <a:avLst/>
          </a:prstGeom>
          <a:noFill/>
          <a:ln w="9525">
            <a:solidFill>
              <a:srgbClr val="B2B2B2"/>
            </a:solidFill>
            <a:round/>
            <a:headEnd/>
            <a:tailEnd/>
          </a:ln>
          <a:effectLst/>
        </p:spPr>
        <p:txBody>
          <a:bodyPr/>
          <a:lstStyle/>
          <a:p>
            <a:endParaRPr lang="zh-CN" altLang="en-US"/>
          </a:p>
        </p:txBody>
      </p:sp>
      <p:sp>
        <p:nvSpPr>
          <p:cNvPr id="12" name="AutoShape 5"/>
          <p:cNvSpPr>
            <a:spLocks noChangeArrowheads="1"/>
          </p:cNvSpPr>
          <p:nvPr/>
        </p:nvSpPr>
        <p:spPr bwMode="gray">
          <a:xfrm>
            <a:off x="1614488" y="3543300"/>
            <a:ext cx="228600" cy="228600"/>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gradFill rotWithShape="1">
            <a:gsLst>
              <a:gs pos="0">
                <a:schemeClr val="accent1"/>
              </a:gs>
              <a:gs pos="100000">
                <a:schemeClr val="accent1">
                  <a:gamma/>
                  <a:shade val="72941"/>
                  <a:invGamma/>
                </a:schemeClr>
              </a:gs>
            </a:gsLst>
            <a:lin ang="5400000" scaled="1"/>
          </a:gradFill>
          <a:ln w="9525">
            <a:solidFill>
              <a:schemeClr val="accent1"/>
            </a:solidFill>
            <a:round/>
            <a:headEnd/>
            <a:tailEnd/>
          </a:ln>
          <a:effectLst/>
        </p:spPr>
        <p:txBody>
          <a:bodyPr wrap="none" anchor="ctr"/>
          <a:lstStyle/>
          <a:p>
            <a:endParaRPr lang="zh-CN" altLang="en-US"/>
          </a:p>
        </p:txBody>
      </p:sp>
      <p:sp>
        <p:nvSpPr>
          <p:cNvPr id="13" name="AutoShape 6"/>
          <p:cNvSpPr>
            <a:spLocks noChangeArrowheads="1"/>
          </p:cNvSpPr>
          <p:nvPr/>
        </p:nvSpPr>
        <p:spPr bwMode="gray">
          <a:xfrm>
            <a:off x="2428860" y="4343408"/>
            <a:ext cx="228600" cy="228600"/>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gradFill rotWithShape="1">
            <a:gsLst>
              <a:gs pos="0">
                <a:schemeClr val="accent1"/>
              </a:gs>
              <a:gs pos="100000">
                <a:schemeClr val="accent1">
                  <a:gamma/>
                  <a:shade val="54118"/>
                  <a:invGamma/>
                </a:schemeClr>
              </a:gs>
            </a:gsLst>
            <a:lin ang="5400000" scaled="1"/>
          </a:gradFill>
          <a:ln w="9525">
            <a:solidFill>
              <a:schemeClr val="accent1"/>
            </a:solidFill>
            <a:round/>
            <a:headEnd/>
            <a:tailEnd/>
          </a:ln>
          <a:effectLst/>
        </p:spPr>
        <p:txBody>
          <a:bodyPr wrap="none" anchor="ctr"/>
          <a:lstStyle/>
          <a:p>
            <a:endParaRPr lang="zh-CN" altLang="en-US"/>
          </a:p>
        </p:txBody>
      </p:sp>
      <p:sp>
        <p:nvSpPr>
          <p:cNvPr id="14" name="AutoShape 7"/>
          <p:cNvSpPr>
            <a:spLocks noChangeArrowheads="1"/>
          </p:cNvSpPr>
          <p:nvPr/>
        </p:nvSpPr>
        <p:spPr bwMode="gray">
          <a:xfrm>
            <a:off x="2908300" y="5330825"/>
            <a:ext cx="228600" cy="228600"/>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gradFill rotWithShape="1">
            <a:gsLst>
              <a:gs pos="0">
                <a:schemeClr val="accent1"/>
              </a:gs>
              <a:gs pos="100000">
                <a:schemeClr val="accent1">
                  <a:gamma/>
                  <a:shade val="19216"/>
                  <a:invGamma/>
                </a:schemeClr>
              </a:gs>
            </a:gsLst>
            <a:lin ang="5400000" scaled="1"/>
          </a:gradFill>
          <a:ln w="9525">
            <a:solidFill>
              <a:schemeClr val="accent1"/>
            </a:solidFill>
            <a:round/>
            <a:headEnd/>
            <a:tailEnd/>
          </a:ln>
          <a:effectLst/>
        </p:spPr>
        <p:txBody>
          <a:bodyPr wrap="none" anchor="ctr"/>
          <a:lstStyle/>
          <a:p>
            <a:endParaRPr lang="zh-CN" altLang="en-US"/>
          </a:p>
        </p:txBody>
      </p:sp>
      <p:sp>
        <p:nvSpPr>
          <p:cNvPr id="15" name="Line 8"/>
          <p:cNvSpPr>
            <a:spLocks noChangeShapeType="1"/>
          </p:cNvSpPr>
          <p:nvPr/>
        </p:nvSpPr>
        <p:spPr bwMode="gray">
          <a:xfrm flipH="1">
            <a:off x="0" y="3751263"/>
            <a:ext cx="1665288" cy="2878137"/>
          </a:xfrm>
          <a:prstGeom prst="line">
            <a:avLst/>
          </a:prstGeom>
          <a:noFill/>
          <a:ln w="9525">
            <a:solidFill>
              <a:srgbClr val="B2B2B2"/>
            </a:solidFill>
            <a:round/>
            <a:headEnd/>
            <a:tailEnd/>
          </a:ln>
          <a:effectLst/>
        </p:spPr>
        <p:txBody>
          <a:bodyPr/>
          <a:lstStyle/>
          <a:p>
            <a:endParaRPr lang="zh-CN" altLang="en-US"/>
          </a:p>
        </p:txBody>
      </p:sp>
      <p:sp>
        <p:nvSpPr>
          <p:cNvPr id="16" name="Line 9"/>
          <p:cNvSpPr>
            <a:spLocks noChangeShapeType="1"/>
          </p:cNvSpPr>
          <p:nvPr/>
        </p:nvSpPr>
        <p:spPr bwMode="gray">
          <a:xfrm flipH="1">
            <a:off x="0" y="5481638"/>
            <a:ext cx="2895600" cy="1147762"/>
          </a:xfrm>
          <a:prstGeom prst="line">
            <a:avLst/>
          </a:prstGeom>
          <a:noFill/>
          <a:ln w="9525">
            <a:solidFill>
              <a:srgbClr val="B2B2B2"/>
            </a:solidFill>
            <a:round/>
            <a:headEnd/>
            <a:tailEnd/>
          </a:ln>
          <a:effectLst/>
        </p:spPr>
        <p:txBody>
          <a:bodyPr/>
          <a:lstStyle/>
          <a:p>
            <a:endParaRPr lang="zh-CN" altLang="en-US"/>
          </a:p>
        </p:txBody>
      </p:sp>
      <p:sp>
        <p:nvSpPr>
          <p:cNvPr id="17" name="Line 10"/>
          <p:cNvSpPr>
            <a:spLocks noChangeShapeType="1"/>
          </p:cNvSpPr>
          <p:nvPr/>
        </p:nvSpPr>
        <p:spPr bwMode="gray">
          <a:xfrm flipH="1">
            <a:off x="142844" y="2285992"/>
            <a:ext cx="1143008" cy="4429156"/>
          </a:xfrm>
          <a:prstGeom prst="line">
            <a:avLst/>
          </a:prstGeom>
          <a:noFill/>
          <a:ln w="19050">
            <a:solidFill>
              <a:srgbClr val="B2B2B2"/>
            </a:solidFill>
            <a:round/>
            <a:headEnd/>
            <a:tailEnd/>
          </a:ln>
          <a:effectLst/>
        </p:spPr>
        <p:txBody>
          <a:bodyPr/>
          <a:lstStyle/>
          <a:p>
            <a:endParaRPr lang="zh-CN" altLang="en-US"/>
          </a:p>
        </p:txBody>
      </p:sp>
      <p:sp>
        <p:nvSpPr>
          <p:cNvPr id="18" name="Line 11"/>
          <p:cNvSpPr>
            <a:spLocks noChangeShapeType="1"/>
          </p:cNvSpPr>
          <p:nvPr/>
        </p:nvSpPr>
        <p:spPr bwMode="gray">
          <a:xfrm flipH="1">
            <a:off x="214280" y="3500438"/>
            <a:ext cx="2071703" cy="3143272"/>
          </a:xfrm>
          <a:prstGeom prst="line">
            <a:avLst/>
          </a:prstGeom>
          <a:noFill/>
          <a:ln w="19050">
            <a:solidFill>
              <a:srgbClr val="B2B2B2"/>
            </a:solidFill>
            <a:round/>
            <a:headEnd/>
            <a:tailEnd/>
          </a:ln>
          <a:effectLst/>
        </p:spPr>
        <p:txBody>
          <a:bodyPr/>
          <a:lstStyle/>
          <a:p>
            <a:endParaRPr lang="zh-CN" altLang="en-US"/>
          </a:p>
        </p:txBody>
      </p:sp>
      <p:sp>
        <p:nvSpPr>
          <p:cNvPr id="19" name="Line 12"/>
          <p:cNvSpPr>
            <a:spLocks noChangeShapeType="1"/>
          </p:cNvSpPr>
          <p:nvPr/>
        </p:nvSpPr>
        <p:spPr bwMode="gray">
          <a:xfrm flipH="1">
            <a:off x="142844" y="4500570"/>
            <a:ext cx="3214710" cy="2214578"/>
          </a:xfrm>
          <a:prstGeom prst="line">
            <a:avLst/>
          </a:prstGeom>
          <a:noFill/>
          <a:ln w="19050">
            <a:solidFill>
              <a:srgbClr val="B2B2B2"/>
            </a:solidFill>
            <a:round/>
            <a:headEnd/>
            <a:tailEnd/>
          </a:ln>
          <a:effectLst/>
        </p:spPr>
        <p:txBody>
          <a:bodyPr/>
          <a:lstStyle/>
          <a:p>
            <a:endParaRPr lang="zh-CN" altLang="en-US"/>
          </a:p>
        </p:txBody>
      </p:sp>
      <p:sp>
        <p:nvSpPr>
          <p:cNvPr id="20" name="Line 13"/>
          <p:cNvSpPr>
            <a:spLocks noChangeShapeType="1"/>
          </p:cNvSpPr>
          <p:nvPr/>
        </p:nvSpPr>
        <p:spPr bwMode="gray">
          <a:xfrm flipH="1">
            <a:off x="0" y="5572140"/>
            <a:ext cx="4500562" cy="1285860"/>
          </a:xfrm>
          <a:prstGeom prst="line">
            <a:avLst/>
          </a:prstGeom>
          <a:noFill/>
          <a:ln w="19050">
            <a:solidFill>
              <a:srgbClr val="B2B2B2"/>
            </a:solidFill>
            <a:round/>
            <a:headEnd/>
            <a:tailEnd/>
          </a:ln>
          <a:effectLst/>
        </p:spPr>
        <p:txBody>
          <a:bodyPr/>
          <a:lstStyle/>
          <a:p>
            <a:endParaRPr lang="zh-CN" altLang="en-US"/>
          </a:p>
        </p:txBody>
      </p:sp>
      <p:grpSp>
        <p:nvGrpSpPr>
          <p:cNvPr id="21" name="Group 14"/>
          <p:cNvGrpSpPr>
            <a:grpSpLocks/>
          </p:cNvGrpSpPr>
          <p:nvPr/>
        </p:nvGrpSpPr>
        <p:grpSpPr bwMode="auto">
          <a:xfrm>
            <a:off x="0" y="4495800"/>
            <a:ext cx="2514600" cy="2362200"/>
            <a:chOff x="0" y="2654"/>
            <a:chExt cx="1592" cy="1522"/>
          </a:xfrm>
        </p:grpSpPr>
        <p:sp>
          <p:nvSpPr>
            <p:cNvPr id="22" name="Arc 15"/>
            <p:cNvSpPr>
              <a:spLocks/>
            </p:cNvSpPr>
            <p:nvPr/>
          </p:nvSpPr>
          <p:spPr bwMode="gray">
            <a:xfrm>
              <a:off x="0" y="2733"/>
              <a:ext cx="1440" cy="1443"/>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solidFill>
              <a:srgbClr val="080808">
                <a:alpha val="50000"/>
              </a:srgbClr>
            </a:solidFill>
            <a:ln w="9525">
              <a:noFill/>
              <a:round/>
              <a:headEnd/>
              <a:tailEnd/>
            </a:ln>
            <a:effectLst/>
          </p:spPr>
          <p:txBody>
            <a:bodyPr wrap="none" anchor="ctr"/>
            <a:lstStyle/>
            <a:p>
              <a:endParaRPr lang="zh-CN" altLang="en-US"/>
            </a:p>
          </p:txBody>
        </p:sp>
        <p:sp>
          <p:nvSpPr>
            <p:cNvPr id="23" name="Line 16"/>
            <p:cNvSpPr>
              <a:spLocks noChangeShapeType="1"/>
            </p:cNvSpPr>
            <p:nvPr/>
          </p:nvSpPr>
          <p:spPr bwMode="gray">
            <a:xfrm flipH="1">
              <a:off x="0" y="2654"/>
              <a:ext cx="1592" cy="1522"/>
            </a:xfrm>
            <a:prstGeom prst="line">
              <a:avLst/>
            </a:prstGeom>
            <a:noFill/>
            <a:ln w="9525">
              <a:solidFill>
                <a:srgbClr val="B2B2B2"/>
              </a:solidFill>
              <a:round/>
              <a:headEnd/>
              <a:tailEnd/>
            </a:ln>
            <a:effectLst/>
          </p:spPr>
          <p:txBody>
            <a:bodyPr/>
            <a:lstStyle/>
            <a:p>
              <a:endParaRPr lang="zh-CN" altLang="en-US"/>
            </a:p>
          </p:txBody>
        </p:sp>
        <p:sp>
          <p:nvSpPr>
            <p:cNvPr id="24" name="Arc 17"/>
            <p:cNvSpPr>
              <a:spLocks/>
            </p:cNvSpPr>
            <p:nvPr/>
          </p:nvSpPr>
          <p:spPr bwMode="gray">
            <a:xfrm>
              <a:off x="0" y="2796"/>
              <a:ext cx="1382" cy="138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1">
              <a:gsLst>
                <a:gs pos="0">
                  <a:srgbClr val="CBBC63">
                    <a:gamma/>
                    <a:shade val="72941"/>
                    <a:invGamma/>
                  </a:srgbClr>
                </a:gs>
                <a:gs pos="100000">
                  <a:srgbClr val="CBBC63"/>
                </a:gs>
              </a:gsLst>
              <a:lin ang="18900000" scaled="1"/>
            </a:gradFill>
            <a:ln w="9525">
              <a:noFill/>
              <a:round/>
              <a:headEnd/>
              <a:tailEnd/>
            </a:ln>
            <a:effectLst/>
          </p:spPr>
          <p:txBody>
            <a:bodyPr wrap="none" anchor="ctr"/>
            <a:lstStyle/>
            <a:p>
              <a:endParaRPr lang="zh-CN" altLang="en-US"/>
            </a:p>
          </p:txBody>
        </p:sp>
        <p:sp>
          <p:nvSpPr>
            <p:cNvPr id="25" name="Arc 18"/>
            <p:cNvSpPr>
              <a:spLocks/>
            </p:cNvSpPr>
            <p:nvPr/>
          </p:nvSpPr>
          <p:spPr bwMode="gray">
            <a:xfrm>
              <a:off x="14" y="2817"/>
              <a:ext cx="1347" cy="134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1">
              <a:gsLst>
                <a:gs pos="0">
                  <a:srgbClr val="CBBC63">
                    <a:alpha val="0"/>
                  </a:srgbClr>
                </a:gs>
                <a:gs pos="100000">
                  <a:srgbClr val="CBBC63">
                    <a:gamma/>
                    <a:tint val="63529"/>
                    <a:invGamma/>
                  </a:srgbClr>
                </a:gs>
              </a:gsLst>
              <a:lin ang="18900000" scaled="1"/>
            </a:gradFill>
            <a:ln w="9525">
              <a:noFill/>
              <a:round/>
              <a:headEnd/>
              <a:tailEnd/>
            </a:ln>
            <a:effectLst/>
          </p:spPr>
          <p:txBody>
            <a:bodyPr wrap="none" anchor="ctr"/>
            <a:lstStyle/>
            <a:p>
              <a:endParaRPr lang="zh-CN" altLang="en-US"/>
            </a:p>
          </p:txBody>
        </p:sp>
        <p:sp>
          <p:nvSpPr>
            <p:cNvPr id="26" name="Text Box 19"/>
            <p:cNvSpPr txBox="1">
              <a:spLocks noChangeArrowheads="1"/>
            </p:cNvSpPr>
            <p:nvPr/>
          </p:nvSpPr>
          <p:spPr bwMode="gray">
            <a:xfrm>
              <a:off x="95" y="3348"/>
              <a:ext cx="1036" cy="654"/>
            </a:xfrm>
            <a:prstGeom prst="rect">
              <a:avLst/>
            </a:prstGeom>
            <a:noFill/>
            <a:ln w="9525">
              <a:noFill/>
              <a:miter lim="800000"/>
              <a:headEnd/>
              <a:tailEnd/>
            </a:ln>
            <a:effectLst/>
          </p:spPr>
          <p:txBody>
            <a:bodyPr>
              <a:spAutoFit/>
            </a:bodyPr>
            <a:lstStyle/>
            <a:p>
              <a:pPr algn="ctr">
                <a:spcBef>
                  <a:spcPct val="50000"/>
                </a:spcBef>
              </a:pPr>
              <a:r>
                <a:rPr lang="zh-CN" altLang="en-US" sz="2400" dirty="0" smtClean="0">
                  <a:solidFill>
                    <a:srgbClr val="080808"/>
                  </a:solidFill>
                  <a:effectLst>
                    <a:outerShdw blurRad="38100" dist="38100" dir="2700000" algn="tl">
                      <a:srgbClr val="FFFFFF"/>
                    </a:outerShdw>
                  </a:effectLst>
                  <a:latin typeface="黑体" pitchFamily="2" charset="-122"/>
                  <a:ea typeface="黑体" pitchFamily="2" charset="-122"/>
                </a:rPr>
                <a:t>免 费</a:t>
              </a:r>
              <a:endParaRPr lang="en-US" altLang="zh-CN" sz="2400" dirty="0" smtClean="0">
                <a:solidFill>
                  <a:srgbClr val="080808"/>
                </a:solidFill>
                <a:effectLst>
                  <a:outerShdw blurRad="38100" dist="38100" dir="2700000" algn="tl">
                    <a:srgbClr val="FFFFFF"/>
                  </a:outerShdw>
                </a:effectLst>
                <a:latin typeface="黑体" pitchFamily="2" charset="-122"/>
                <a:ea typeface="黑体" pitchFamily="2" charset="-122"/>
              </a:endParaRPr>
            </a:p>
            <a:p>
              <a:pPr algn="ctr">
                <a:spcBef>
                  <a:spcPct val="50000"/>
                </a:spcBef>
              </a:pPr>
              <a:r>
                <a:rPr lang="zh-CN" altLang="en-US" sz="2400" dirty="0" smtClean="0">
                  <a:solidFill>
                    <a:srgbClr val="080808"/>
                  </a:solidFill>
                  <a:effectLst>
                    <a:outerShdw blurRad="38100" dist="38100" dir="2700000" algn="tl">
                      <a:srgbClr val="FFFFFF"/>
                    </a:outerShdw>
                  </a:effectLst>
                  <a:latin typeface="黑体" pitchFamily="2" charset="-122"/>
                  <a:ea typeface="黑体" pitchFamily="2" charset="-122"/>
                </a:rPr>
                <a:t>资 源</a:t>
              </a:r>
              <a:endParaRPr lang="en-US" altLang="zh-CN" sz="2400" dirty="0">
                <a:solidFill>
                  <a:srgbClr val="080808"/>
                </a:solidFill>
                <a:effectLst>
                  <a:outerShdw blurRad="38100" dist="38100" dir="2700000" algn="tl">
                    <a:srgbClr val="FFFFFF"/>
                  </a:outerShdw>
                </a:effectLst>
                <a:latin typeface="黑体" pitchFamily="2" charset="-122"/>
                <a:ea typeface="黑体" pitchFamily="2" charset="-122"/>
              </a:endParaRPr>
            </a:p>
          </p:txBody>
        </p:sp>
      </p:grpSp>
      <p:sp>
        <p:nvSpPr>
          <p:cNvPr id="27" name="Text Box 20"/>
          <p:cNvSpPr txBox="1">
            <a:spLocks noChangeArrowheads="1"/>
          </p:cNvSpPr>
          <p:nvPr/>
        </p:nvSpPr>
        <p:spPr bwMode="black">
          <a:xfrm>
            <a:off x="1800201" y="1428736"/>
            <a:ext cx="3203582" cy="400110"/>
          </a:xfrm>
          <a:prstGeom prst="rect">
            <a:avLst/>
          </a:prstGeom>
          <a:noFill/>
          <a:ln w="9525">
            <a:noFill/>
            <a:miter lim="800000"/>
            <a:headEnd/>
            <a:tailEnd/>
          </a:ln>
          <a:effectLst>
            <a:outerShdw blurRad="50800" dist="38100" dir="2700000" algn="tl" rotWithShape="0">
              <a:prstClr val="black">
                <a:alpha val="40000"/>
              </a:prstClr>
            </a:outerShdw>
          </a:effectLst>
        </p:spPr>
        <p:txBody>
          <a:bodyPr wrap="square">
            <a:spAutoFit/>
          </a:bodyPr>
          <a:lstStyle/>
          <a:p>
            <a:pPr>
              <a:spcBef>
                <a:spcPct val="50000"/>
              </a:spcBef>
            </a:pPr>
            <a:r>
              <a:rPr lang="zh-CN" altLang="en-US" sz="2000" dirty="0" smtClean="0">
                <a:solidFill>
                  <a:srgbClr val="FEFEFE"/>
                </a:solidFill>
                <a:latin typeface="黑体" pitchFamily="2" charset="-122"/>
                <a:ea typeface="黑体" pitchFamily="2" charset="-122"/>
              </a:rPr>
              <a:t>简明</a:t>
            </a:r>
            <a:r>
              <a:rPr lang="en-US" altLang="zh-CN" sz="2000" dirty="0" smtClean="0">
                <a:solidFill>
                  <a:srgbClr val="FEFEFE"/>
                </a:solidFill>
                <a:latin typeface="黑体" pitchFamily="2" charset="-122"/>
                <a:ea typeface="黑体" pitchFamily="2" charset="-122"/>
              </a:rPr>
              <a:t>Python</a:t>
            </a:r>
            <a:r>
              <a:rPr lang="zh-CN" altLang="en-US" sz="2000" dirty="0" smtClean="0">
                <a:solidFill>
                  <a:srgbClr val="FEFEFE"/>
                </a:solidFill>
                <a:latin typeface="黑体" pitchFamily="2" charset="-122"/>
                <a:ea typeface="黑体" pitchFamily="2" charset="-122"/>
              </a:rPr>
              <a:t>教程</a:t>
            </a:r>
          </a:p>
        </p:txBody>
      </p:sp>
      <p:sp>
        <p:nvSpPr>
          <p:cNvPr id="28" name="Text Box 21"/>
          <p:cNvSpPr txBox="1">
            <a:spLocks noChangeArrowheads="1"/>
          </p:cNvSpPr>
          <p:nvPr/>
        </p:nvSpPr>
        <p:spPr bwMode="black">
          <a:xfrm>
            <a:off x="3014647" y="2702478"/>
            <a:ext cx="2678118" cy="400110"/>
          </a:xfrm>
          <a:prstGeom prst="rect">
            <a:avLst/>
          </a:prstGeom>
          <a:noFill/>
          <a:ln w="9525">
            <a:noFill/>
            <a:miter lim="800000"/>
            <a:headEnd/>
            <a:tailEnd/>
          </a:ln>
          <a:effectLst/>
        </p:spPr>
        <p:txBody>
          <a:bodyPr wrap="square">
            <a:spAutoFit/>
          </a:bodyPr>
          <a:lstStyle/>
          <a:p>
            <a:pPr>
              <a:spcBef>
                <a:spcPct val="50000"/>
              </a:spcBef>
            </a:pPr>
            <a:r>
              <a:rPr lang="zh-CN" altLang="en-US" sz="2000" dirty="0" smtClean="0">
                <a:solidFill>
                  <a:schemeClr val="accent1"/>
                </a:solidFill>
                <a:effectLst>
                  <a:outerShdw blurRad="38100" dist="38100" dir="2700000" algn="tl">
                    <a:srgbClr val="000000"/>
                  </a:outerShdw>
                </a:effectLst>
                <a:latin typeface="黑体" pitchFamily="2" charset="-122"/>
                <a:ea typeface="黑体" pitchFamily="2" charset="-122"/>
              </a:rPr>
              <a:t>啄木鸟社区</a:t>
            </a:r>
            <a:endParaRPr lang="en-US" altLang="zh-CN" sz="2000" dirty="0">
              <a:solidFill>
                <a:schemeClr val="accent1"/>
              </a:solidFill>
              <a:effectLst>
                <a:outerShdw blurRad="38100" dist="38100" dir="2700000" algn="tl">
                  <a:srgbClr val="000000"/>
                </a:outerShdw>
              </a:effectLst>
              <a:latin typeface="黑体" pitchFamily="2" charset="-122"/>
              <a:ea typeface="黑体" pitchFamily="2" charset="-122"/>
            </a:endParaRPr>
          </a:p>
        </p:txBody>
      </p:sp>
      <p:sp>
        <p:nvSpPr>
          <p:cNvPr id="29" name="Text Box 22"/>
          <p:cNvSpPr txBox="1">
            <a:spLocks noChangeArrowheads="1"/>
          </p:cNvSpPr>
          <p:nvPr/>
        </p:nvSpPr>
        <p:spPr bwMode="black">
          <a:xfrm>
            <a:off x="4060834" y="3786190"/>
            <a:ext cx="1892300" cy="400110"/>
          </a:xfrm>
          <a:prstGeom prst="rect">
            <a:avLst/>
          </a:prstGeom>
          <a:noFill/>
          <a:ln w="9525">
            <a:noFill/>
            <a:miter lim="800000"/>
            <a:headEnd/>
            <a:tailEnd/>
          </a:ln>
          <a:effectLst/>
        </p:spPr>
        <p:txBody>
          <a:bodyPr>
            <a:spAutoFit/>
          </a:bodyPr>
          <a:lstStyle/>
          <a:p>
            <a:pPr>
              <a:spcBef>
                <a:spcPct val="50000"/>
              </a:spcBef>
            </a:pPr>
            <a:r>
              <a:rPr lang="en-US" altLang="zh-CN" sz="2000" dirty="0" smtClean="0">
                <a:solidFill>
                  <a:schemeClr val="folHlink"/>
                </a:solidFill>
                <a:effectLst>
                  <a:outerShdw blurRad="38100" dist="38100" dir="2700000" algn="tl">
                    <a:srgbClr val="000000"/>
                  </a:outerShdw>
                </a:effectLst>
                <a:latin typeface="黑体" pitchFamily="2" charset="-122"/>
                <a:ea typeface="黑体" pitchFamily="2" charset="-122"/>
              </a:rPr>
              <a:t>CSDN</a:t>
            </a:r>
            <a:r>
              <a:rPr lang="zh-CN" altLang="en-US" sz="2000" dirty="0" smtClean="0">
                <a:solidFill>
                  <a:schemeClr val="folHlink"/>
                </a:solidFill>
                <a:effectLst>
                  <a:outerShdw blurRad="38100" dist="38100" dir="2700000" algn="tl">
                    <a:srgbClr val="000000"/>
                  </a:outerShdw>
                </a:effectLst>
                <a:latin typeface="黑体" pitchFamily="2" charset="-122"/>
                <a:ea typeface="黑体" pitchFamily="2" charset="-122"/>
              </a:rPr>
              <a:t>下载</a:t>
            </a:r>
            <a:endParaRPr lang="en-US" altLang="zh-CN" sz="2000" dirty="0">
              <a:solidFill>
                <a:schemeClr val="folHlink"/>
              </a:solidFill>
              <a:effectLst>
                <a:outerShdw blurRad="38100" dist="38100" dir="2700000" algn="tl">
                  <a:srgbClr val="000000"/>
                </a:outerShdw>
              </a:effectLst>
              <a:latin typeface="黑体" pitchFamily="2" charset="-122"/>
              <a:ea typeface="黑体" pitchFamily="2" charset="-122"/>
            </a:endParaRPr>
          </a:p>
        </p:txBody>
      </p:sp>
      <p:sp>
        <p:nvSpPr>
          <p:cNvPr id="30" name="Text Box 23"/>
          <p:cNvSpPr txBox="1">
            <a:spLocks noChangeArrowheads="1"/>
          </p:cNvSpPr>
          <p:nvPr/>
        </p:nvSpPr>
        <p:spPr bwMode="black">
          <a:xfrm>
            <a:off x="5251468" y="4857760"/>
            <a:ext cx="1892300" cy="400110"/>
          </a:xfrm>
          <a:prstGeom prst="rect">
            <a:avLst/>
          </a:prstGeom>
          <a:noFill/>
          <a:ln w="9525">
            <a:noFill/>
            <a:miter lim="800000"/>
            <a:headEnd/>
            <a:tailEnd/>
          </a:ln>
          <a:effectLst/>
        </p:spPr>
        <p:txBody>
          <a:bodyPr>
            <a:spAutoFit/>
          </a:bodyPr>
          <a:lstStyle/>
          <a:p>
            <a:pPr>
              <a:spcBef>
                <a:spcPct val="50000"/>
              </a:spcBef>
            </a:pPr>
            <a:r>
              <a:rPr lang="zh-CN" altLang="en-US" sz="2000" dirty="0" smtClean="0">
                <a:solidFill>
                  <a:schemeClr val="accent2"/>
                </a:solidFill>
                <a:effectLst>
                  <a:outerShdw blurRad="38100" dist="38100" dir="2700000" algn="tl">
                    <a:srgbClr val="000000"/>
                  </a:outerShdw>
                </a:effectLst>
                <a:latin typeface="黑体" pitchFamily="2" charset="-122"/>
                <a:ea typeface="黑体" pitchFamily="2" charset="-122"/>
              </a:rPr>
              <a:t>其他</a:t>
            </a:r>
            <a:endParaRPr lang="en-US" altLang="zh-CN" sz="2000" dirty="0">
              <a:solidFill>
                <a:schemeClr val="accent2"/>
              </a:solidFill>
              <a:effectLst>
                <a:outerShdw blurRad="38100" dist="38100" dir="2700000" algn="tl">
                  <a:srgbClr val="000000"/>
                </a:outerShdw>
              </a:effectLst>
              <a:latin typeface="黑体" pitchFamily="2" charset="-122"/>
              <a:ea typeface="黑体" pitchFamily="2" charset="-122"/>
            </a:endParaRPr>
          </a:p>
        </p:txBody>
      </p:sp>
      <p:sp>
        <p:nvSpPr>
          <p:cNvPr id="31" name="AutoShape 24"/>
          <p:cNvSpPr>
            <a:spLocks noChangeArrowheads="1"/>
          </p:cNvSpPr>
          <p:nvPr/>
        </p:nvSpPr>
        <p:spPr bwMode="gray">
          <a:xfrm>
            <a:off x="4429124" y="5072074"/>
            <a:ext cx="657225" cy="657225"/>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gradFill rotWithShape="1">
            <a:gsLst>
              <a:gs pos="0">
                <a:schemeClr val="accent2"/>
              </a:gs>
              <a:gs pos="100000">
                <a:schemeClr val="accent2">
                  <a:gamma/>
                  <a:shade val="50980"/>
                  <a:invGamma/>
                </a:schemeClr>
              </a:gs>
            </a:gsLst>
            <a:lin ang="5400000" scaled="1"/>
          </a:gradFill>
          <a:ln w="9525">
            <a:solidFill>
              <a:srgbClr val="FEFFFF"/>
            </a:solidFill>
            <a:round/>
            <a:headEnd/>
            <a:tailEnd/>
          </a:ln>
          <a:effectLst>
            <a:outerShdw dist="35921" dir="2700000" algn="ctr" rotWithShape="0">
              <a:srgbClr val="080808">
                <a:alpha val="50000"/>
              </a:srgbClr>
            </a:outerShdw>
          </a:effectLst>
        </p:spPr>
        <p:txBody>
          <a:bodyPr wrap="none" anchor="ctr"/>
          <a:lstStyle/>
          <a:p>
            <a:endParaRPr lang="zh-CN" altLang="en-US"/>
          </a:p>
        </p:txBody>
      </p:sp>
      <p:sp>
        <p:nvSpPr>
          <p:cNvPr id="32" name="Text Box 28"/>
          <p:cNvSpPr txBox="1">
            <a:spLocks noChangeArrowheads="1"/>
          </p:cNvSpPr>
          <p:nvPr/>
        </p:nvSpPr>
        <p:spPr bwMode="black">
          <a:xfrm>
            <a:off x="1800201" y="1782537"/>
            <a:ext cx="4654570" cy="646331"/>
          </a:xfrm>
          <a:prstGeom prst="rect">
            <a:avLst/>
          </a:prstGeom>
          <a:noFill/>
          <a:ln w="9525" algn="ctr">
            <a:noFill/>
            <a:miter lim="800000"/>
            <a:headEnd/>
            <a:tailEnd/>
          </a:ln>
          <a:effectLst/>
        </p:spPr>
        <p:txBody>
          <a:bodyPr wrap="square">
            <a:spAutoFit/>
          </a:bodyPr>
          <a:lstStyle/>
          <a:p>
            <a:pPr eaLnBrk="0" hangingPunct="0"/>
            <a:r>
              <a:rPr lang="en-US" altLang="zh-CN" b="0" dirty="0" smtClean="0">
                <a:ea typeface="宋体" charset="-122"/>
              </a:rPr>
              <a:t>http://www.woodpecker.org.cn:9081/doc/abyteofpython_cn/chinese/index.html</a:t>
            </a:r>
            <a:endParaRPr lang="en-US" altLang="zh-CN" sz="1400" b="0" dirty="0">
              <a:ea typeface="宋体" charset="-122"/>
            </a:endParaRPr>
          </a:p>
        </p:txBody>
      </p:sp>
      <p:sp>
        <p:nvSpPr>
          <p:cNvPr id="36" name="AutoShape 41"/>
          <p:cNvSpPr>
            <a:spLocks noChangeArrowheads="1"/>
          </p:cNvSpPr>
          <p:nvPr/>
        </p:nvSpPr>
        <p:spPr bwMode="gray">
          <a:xfrm>
            <a:off x="1000100" y="1700205"/>
            <a:ext cx="657225" cy="657225"/>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gradFill rotWithShape="1">
            <a:gsLst>
              <a:gs pos="0">
                <a:schemeClr val="hlink">
                  <a:gamma/>
                  <a:tint val="20000"/>
                  <a:invGamma/>
                </a:schemeClr>
              </a:gs>
              <a:gs pos="100000">
                <a:schemeClr val="hlink"/>
              </a:gs>
            </a:gsLst>
            <a:lin ang="5400000" scaled="1"/>
          </a:gradFill>
          <a:ln w="9525">
            <a:solidFill>
              <a:srgbClr val="FEFFFF"/>
            </a:solidFill>
            <a:round/>
            <a:headEnd/>
            <a:tailEnd/>
          </a:ln>
          <a:effectLst>
            <a:outerShdw dist="35921" dir="2700000" algn="ctr" rotWithShape="0">
              <a:srgbClr val="080808">
                <a:alpha val="50000"/>
              </a:srgbClr>
            </a:outerShdw>
          </a:effectLst>
        </p:spPr>
        <p:txBody>
          <a:bodyPr wrap="none" anchor="ctr"/>
          <a:lstStyle/>
          <a:p>
            <a:endParaRPr lang="zh-CN" altLang="en-US"/>
          </a:p>
        </p:txBody>
      </p:sp>
      <p:sp>
        <p:nvSpPr>
          <p:cNvPr id="37" name="AutoShape 42"/>
          <p:cNvSpPr>
            <a:spLocks noChangeArrowheads="1"/>
          </p:cNvSpPr>
          <p:nvPr/>
        </p:nvSpPr>
        <p:spPr bwMode="gray">
          <a:xfrm>
            <a:off x="2143108" y="2857496"/>
            <a:ext cx="657225" cy="657225"/>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gradFill rotWithShape="1">
            <a:gsLst>
              <a:gs pos="0">
                <a:schemeClr val="accent1">
                  <a:gamma/>
                  <a:tint val="28627"/>
                  <a:invGamma/>
                </a:schemeClr>
              </a:gs>
              <a:gs pos="100000">
                <a:schemeClr val="accent1"/>
              </a:gs>
            </a:gsLst>
            <a:lin ang="5400000" scaled="1"/>
          </a:gradFill>
          <a:ln w="9525">
            <a:solidFill>
              <a:srgbClr val="FEFFFF"/>
            </a:solidFill>
            <a:round/>
            <a:headEnd/>
            <a:tailEnd/>
          </a:ln>
          <a:effectLst>
            <a:outerShdw dist="35921" dir="2700000" algn="ctr" rotWithShape="0">
              <a:srgbClr val="080808">
                <a:alpha val="50000"/>
              </a:srgbClr>
            </a:outerShdw>
          </a:effectLst>
        </p:spPr>
        <p:txBody>
          <a:bodyPr wrap="none" anchor="ctr"/>
          <a:lstStyle/>
          <a:p>
            <a:endParaRPr lang="zh-CN" altLang="en-US"/>
          </a:p>
        </p:txBody>
      </p:sp>
      <p:sp>
        <p:nvSpPr>
          <p:cNvPr id="38" name="AutoShape 43"/>
          <p:cNvSpPr>
            <a:spLocks noChangeArrowheads="1"/>
          </p:cNvSpPr>
          <p:nvPr/>
        </p:nvSpPr>
        <p:spPr bwMode="gray">
          <a:xfrm>
            <a:off x="3260733" y="3986221"/>
            <a:ext cx="657225" cy="657225"/>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gradFill rotWithShape="1">
            <a:gsLst>
              <a:gs pos="0">
                <a:schemeClr val="folHlink"/>
              </a:gs>
              <a:gs pos="100000">
                <a:schemeClr val="folHlink">
                  <a:gamma/>
                  <a:shade val="79216"/>
                  <a:invGamma/>
                </a:schemeClr>
              </a:gs>
            </a:gsLst>
            <a:lin ang="5400000" scaled="1"/>
          </a:gradFill>
          <a:ln w="9525">
            <a:solidFill>
              <a:srgbClr val="FEFFFF"/>
            </a:solidFill>
            <a:round/>
            <a:headEnd/>
            <a:tailEnd/>
          </a:ln>
          <a:effectLst>
            <a:outerShdw dist="35921" dir="2700000" algn="ctr" rotWithShape="0">
              <a:srgbClr val="080808">
                <a:alpha val="50000"/>
              </a:srgbClr>
            </a:outerShdw>
          </a:effectLst>
        </p:spPr>
        <p:txBody>
          <a:bodyPr wrap="none" anchor="ctr"/>
          <a:lstStyle/>
          <a:p>
            <a:endParaRPr lang="zh-CN" altLang="en-US"/>
          </a:p>
        </p:txBody>
      </p:sp>
      <p:sp>
        <p:nvSpPr>
          <p:cNvPr id="39" name="AutoShape 44"/>
          <p:cNvSpPr>
            <a:spLocks noChangeArrowheads="1"/>
          </p:cNvSpPr>
          <p:nvPr/>
        </p:nvSpPr>
        <p:spPr bwMode="gray">
          <a:xfrm>
            <a:off x="534988" y="3732213"/>
            <a:ext cx="228600" cy="228600"/>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gradFill rotWithShape="1">
            <a:gsLst>
              <a:gs pos="0">
                <a:schemeClr val="accent1"/>
              </a:gs>
              <a:gs pos="100000">
                <a:schemeClr val="accent1">
                  <a:gamma/>
                  <a:shade val="72941"/>
                  <a:invGamma/>
                </a:schemeClr>
              </a:gs>
            </a:gsLst>
            <a:lin ang="5400000" scaled="1"/>
          </a:gradFill>
          <a:ln w="9525">
            <a:solidFill>
              <a:schemeClr val="accent1"/>
            </a:solidFill>
            <a:round/>
            <a:headEnd/>
            <a:tailEnd/>
          </a:ln>
          <a:effectLst/>
        </p:spPr>
        <p:txBody>
          <a:bodyPr wrap="none" anchor="ctr"/>
          <a:lstStyle/>
          <a:p>
            <a:endParaRPr lang="zh-CN" altLang="en-US"/>
          </a:p>
        </p:txBody>
      </p:sp>
      <p:sp>
        <p:nvSpPr>
          <p:cNvPr id="40" name="AutoShape 45"/>
          <p:cNvSpPr>
            <a:spLocks noChangeArrowheads="1"/>
          </p:cNvSpPr>
          <p:nvPr/>
        </p:nvSpPr>
        <p:spPr bwMode="gray">
          <a:xfrm>
            <a:off x="2843213" y="6299200"/>
            <a:ext cx="228600" cy="228600"/>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gradFill rotWithShape="1">
            <a:gsLst>
              <a:gs pos="0">
                <a:schemeClr val="accent1"/>
              </a:gs>
              <a:gs pos="100000">
                <a:schemeClr val="accent1">
                  <a:gamma/>
                  <a:shade val="19216"/>
                  <a:invGamma/>
                </a:schemeClr>
              </a:gs>
            </a:gsLst>
            <a:lin ang="5400000" scaled="1"/>
          </a:gradFill>
          <a:ln w="9525">
            <a:solidFill>
              <a:schemeClr val="accent1"/>
            </a:solidFill>
            <a:round/>
            <a:headEnd/>
            <a:tailEnd/>
          </a:ln>
          <a:effectLst/>
        </p:spPr>
        <p:txBody>
          <a:bodyPr wrap="none" anchor="ctr"/>
          <a:lstStyle/>
          <a:p>
            <a:endParaRPr lang="zh-CN" altLang="en-US"/>
          </a:p>
        </p:txBody>
      </p:sp>
      <p:sp>
        <p:nvSpPr>
          <p:cNvPr id="41" name="Text Box 28"/>
          <p:cNvSpPr txBox="1">
            <a:spLocks noChangeArrowheads="1"/>
          </p:cNvSpPr>
          <p:nvPr/>
        </p:nvSpPr>
        <p:spPr bwMode="black">
          <a:xfrm>
            <a:off x="3014647" y="3059668"/>
            <a:ext cx="4154504" cy="369332"/>
          </a:xfrm>
          <a:prstGeom prst="rect">
            <a:avLst/>
          </a:prstGeom>
          <a:noFill/>
          <a:ln w="9525" algn="ctr">
            <a:noFill/>
            <a:miter lim="800000"/>
            <a:headEnd/>
            <a:tailEnd/>
          </a:ln>
          <a:effectLst/>
        </p:spPr>
        <p:txBody>
          <a:bodyPr wrap="square">
            <a:spAutoFit/>
          </a:bodyPr>
          <a:lstStyle/>
          <a:p>
            <a:pPr eaLnBrk="0" hangingPunct="0"/>
            <a:r>
              <a:rPr lang="en-US" altLang="zh-CN" b="0" dirty="0" smtClean="0">
                <a:ea typeface="宋体" charset="-122"/>
              </a:rPr>
              <a:t>http://wiki.woodpecker.org.cn/moin/</a:t>
            </a:r>
            <a:endParaRPr lang="en-US" altLang="zh-CN" sz="1400" b="0" dirty="0">
              <a:ea typeface="宋体" charset="-122"/>
            </a:endParaRPr>
          </a:p>
        </p:txBody>
      </p:sp>
      <p:sp>
        <p:nvSpPr>
          <p:cNvPr id="42" name="Text Box 28"/>
          <p:cNvSpPr txBox="1">
            <a:spLocks noChangeArrowheads="1"/>
          </p:cNvSpPr>
          <p:nvPr/>
        </p:nvSpPr>
        <p:spPr bwMode="black">
          <a:xfrm>
            <a:off x="4060834" y="4143380"/>
            <a:ext cx="4654570" cy="369332"/>
          </a:xfrm>
          <a:prstGeom prst="rect">
            <a:avLst/>
          </a:prstGeom>
          <a:noFill/>
          <a:ln w="9525" algn="ctr">
            <a:noFill/>
            <a:miter lim="800000"/>
            <a:headEnd/>
            <a:tailEnd/>
          </a:ln>
          <a:effectLst/>
        </p:spPr>
        <p:txBody>
          <a:bodyPr wrap="square">
            <a:spAutoFit/>
          </a:bodyPr>
          <a:lstStyle/>
          <a:p>
            <a:pPr eaLnBrk="0" hangingPunct="0"/>
            <a:r>
              <a:rPr lang="en-US" altLang="zh-CN" b="0" dirty="0" smtClean="0">
                <a:ea typeface="宋体" charset="-122"/>
              </a:rPr>
              <a:t>htp://download.csdn.net</a:t>
            </a:r>
          </a:p>
        </p:txBody>
      </p:sp>
      <p:sp>
        <p:nvSpPr>
          <p:cNvPr id="43" name="Text Box 28"/>
          <p:cNvSpPr txBox="1">
            <a:spLocks noChangeArrowheads="1"/>
          </p:cNvSpPr>
          <p:nvPr/>
        </p:nvSpPr>
        <p:spPr bwMode="black">
          <a:xfrm>
            <a:off x="5286380" y="5214950"/>
            <a:ext cx="3368686" cy="923330"/>
          </a:xfrm>
          <a:prstGeom prst="rect">
            <a:avLst/>
          </a:prstGeom>
          <a:noFill/>
          <a:ln w="9525" algn="ctr">
            <a:noFill/>
            <a:miter lim="800000"/>
            <a:headEnd/>
            <a:tailEnd/>
          </a:ln>
          <a:effectLst/>
        </p:spPr>
        <p:txBody>
          <a:bodyPr wrap="square">
            <a:spAutoFit/>
          </a:bodyPr>
          <a:lstStyle/>
          <a:p>
            <a:pPr eaLnBrk="0" hangingPunct="0"/>
            <a:r>
              <a:rPr lang="en-US" altLang="zh-CN" b="0" dirty="0" smtClean="0">
                <a:ea typeface="宋体" charset="-122"/>
              </a:rPr>
              <a:t>http://www.python.org</a:t>
            </a:r>
          </a:p>
          <a:p>
            <a:pPr eaLnBrk="0" hangingPunct="0"/>
            <a:r>
              <a:rPr lang="en-US" altLang="zh-CN" b="0" dirty="0" smtClean="0">
                <a:ea typeface="宋体" charset="-122"/>
              </a:rPr>
              <a:t>http://corepython.com</a:t>
            </a:r>
          </a:p>
          <a:p>
            <a:pPr eaLnBrk="0" hangingPunct="0"/>
            <a:r>
              <a:rPr lang="en-US" altLang="zh-CN" b="0" dirty="0" smtClean="0">
                <a:ea typeface="宋体" charset="-122"/>
              </a:rPr>
              <a:t>http://www.diveintopython.org/</a:t>
            </a:r>
          </a:p>
        </p:txBody>
      </p:sp>
    </p:spTree>
  </p:cSld>
  <p:clrMapOvr>
    <a:masterClrMapping/>
  </p:clrMapOvr>
  <p:transition spd="med">
    <p:push/>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Line 26"/>
          <p:cNvSpPr>
            <a:spLocks noChangeShapeType="1"/>
          </p:cNvSpPr>
          <p:nvPr/>
        </p:nvSpPr>
        <p:spPr bwMode="auto">
          <a:xfrm flipV="1">
            <a:off x="500034" y="3643314"/>
            <a:ext cx="3786214" cy="71438"/>
          </a:xfrm>
          <a:prstGeom prst="line">
            <a:avLst/>
          </a:prstGeom>
          <a:noFill/>
          <a:ln w="12700">
            <a:solidFill>
              <a:srgbClr val="FEFEFE">
                <a:alpha val="50000"/>
              </a:srgbClr>
            </a:solidFill>
            <a:round/>
            <a:headEnd/>
            <a:tailEnd/>
          </a:ln>
          <a:effectLst/>
        </p:spPr>
        <p:txBody>
          <a:bodyPr/>
          <a:lstStyle/>
          <a:p>
            <a:endParaRPr lang="zh-CN" altLang="en-US"/>
          </a:p>
        </p:txBody>
      </p:sp>
      <p:sp>
        <p:nvSpPr>
          <p:cNvPr id="25" name="Rectangle 28"/>
          <p:cNvSpPr>
            <a:spLocks noGrp="1" noChangeArrowheads="1"/>
          </p:cNvSpPr>
          <p:nvPr>
            <p:ph type="title"/>
          </p:nvPr>
        </p:nvSpPr>
        <p:spPr>
          <a:xfrm>
            <a:off x="914400" y="152400"/>
            <a:ext cx="7772400" cy="1143000"/>
          </a:xfrm>
        </p:spPr>
        <p:txBody>
          <a:bodyPr/>
          <a:lstStyle/>
          <a:p>
            <a:r>
              <a:rPr lang="en-US" altLang="zh-CN" dirty="0" smtClean="0">
                <a:latin typeface="黑体" pitchFamily="2" charset="-122"/>
                <a:ea typeface="黑体" pitchFamily="2" charset="-122"/>
              </a:rPr>
              <a:t>Python</a:t>
            </a:r>
            <a:r>
              <a:rPr lang="zh-CN" altLang="en-US" dirty="0" smtClean="0">
                <a:latin typeface="黑体" pitchFamily="2" charset="-122"/>
                <a:ea typeface="黑体" pitchFamily="2" charset="-122"/>
              </a:rPr>
              <a:t>快速入门</a:t>
            </a:r>
            <a:endParaRPr lang="en-US" altLang="zh-CN" dirty="0">
              <a:latin typeface="黑体" pitchFamily="2" charset="-122"/>
              <a:ea typeface="黑体" pitchFamily="2" charset="-122"/>
            </a:endParaRPr>
          </a:p>
        </p:txBody>
      </p:sp>
      <p:sp>
        <p:nvSpPr>
          <p:cNvPr id="26" name="Line 26"/>
          <p:cNvSpPr>
            <a:spLocks noChangeShapeType="1"/>
          </p:cNvSpPr>
          <p:nvPr/>
        </p:nvSpPr>
        <p:spPr bwMode="auto">
          <a:xfrm>
            <a:off x="2352650" y="1763727"/>
            <a:ext cx="0" cy="3736975"/>
          </a:xfrm>
          <a:prstGeom prst="line">
            <a:avLst/>
          </a:prstGeom>
          <a:noFill/>
          <a:ln w="12700">
            <a:solidFill>
              <a:srgbClr val="FEFEFE">
                <a:alpha val="50000"/>
              </a:srgbClr>
            </a:solidFill>
            <a:round/>
            <a:headEnd/>
            <a:tailEnd/>
          </a:ln>
          <a:effectLst/>
        </p:spPr>
        <p:txBody>
          <a:bodyPr/>
          <a:lstStyle/>
          <a:p>
            <a:endParaRPr lang="zh-CN" altLang="en-US"/>
          </a:p>
        </p:txBody>
      </p:sp>
      <p:sp>
        <p:nvSpPr>
          <p:cNvPr id="43" name="Oval 19"/>
          <p:cNvSpPr>
            <a:spLocks noChangeArrowheads="1"/>
          </p:cNvSpPr>
          <p:nvPr/>
        </p:nvSpPr>
        <p:spPr bwMode="auto">
          <a:xfrm>
            <a:off x="928662" y="2187590"/>
            <a:ext cx="2844800" cy="2867025"/>
          </a:xfrm>
          <a:prstGeom prst="ellipse">
            <a:avLst/>
          </a:prstGeom>
          <a:noFill/>
          <a:ln w="9525">
            <a:solidFill>
              <a:srgbClr val="FEFEFE">
                <a:alpha val="50000"/>
              </a:srgbClr>
            </a:solidFill>
            <a:round/>
            <a:headEnd/>
            <a:tailEnd/>
          </a:ln>
          <a:effectLst/>
        </p:spPr>
        <p:txBody>
          <a:bodyPr wrap="none" anchor="ctr"/>
          <a:lstStyle/>
          <a:p>
            <a:endParaRPr lang="zh-CN" altLang="en-US"/>
          </a:p>
        </p:txBody>
      </p:sp>
      <p:grpSp>
        <p:nvGrpSpPr>
          <p:cNvPr id="44" name="Group 20"/>
          <p:cNvGrpSpPr>
            <a:grpSpLocks/>
          </p:cNvGrpSpPr>
          <p:nvPr/>
        </p:nvGrpSpPr>
        <p:grpSpPr bwMode="auto">
          <a:xfrm>
            <a:off x="1155675" y="2436827"/>
            <a:ext cx="2378075" cy="2425700"/>
            <a:chOff x="579" y="1589"/>
            <a:chExt cx="1358" cy="1358"/>
          </a:xfrm>
        </p:grpSpPr>
        <p:sp>
          <p:nvSpPr>
            <p:cNvPr id="45" name="Oval 21"/>
            <p:cNvSpPr>
              <a:spLocks noChangeArrowheads="1"/>
            </p:cNvSpPr>
            <p:nvPr/>
          </p:nvSpPr>
          <p:spPr bwMode="gray">
            <a:xfrm>
              <a:off x="579" y="1589"/>
              <a:ext cx="1358" cy="1358"/>
            </a:xfrm>
            <a:prstGeom prst="ellipse">
              <a:avLst/>
            </a:prstGeom>
            <a:gradFill rotWithShape="1">
              <a:gsLst>
                <a:gs pos="0">
                  <a:schemeClr val="accent2">
                    <a:gamma/>
                    <a:tint val="10980"/>
                    <a:invGamma/>
                  </a:schemeClr>
                </a:gs>
                <a:gs pos="100000">
                  <a:schemeClr val="accent2"/>
                </a:gs>
              </a:gsLst>
              <a:lin ang="2700000" scaled="1"/>
            </a:gradFill>
            <a:ln w="38100">
              <a:solidFill>
                <a:srgbClr val="F8F8F8"/>
              </a:solidFill>
              <a:round/>
              <a:headEnd/>
              <a:tailEnd/>
            </a:ln>
            <a:effectLst>
              <a:outerShdw dist="81320" dir="3080412" algn="ctr" rotWithShape="0">
                <a:srgbClr val="5F5F5F">
                  <a:alpha val="50000"/>
                </a:srgbClr>
              </a:outerShdw>
            </a:effectLst>
          </p:spPr>
          <p:txBody>
            <a:bodyPr wrap="none" anchor="ctr"/>
            <a:lstStyle/>
            <a:p>
              <a:endParaRPr lang="zh-CN" altLang="en-US"/>
            </a:p>
          </p:txBody>
        </p:sp>
        <p:sp>
          <p:nvSpPr>
            <p:cNvPr id="46" name="Oval 22"/>
            <p:cNvSpPr>
              <a:spLocks noChangeArrowheads="1"/>
            </p:cNvSpPr>
            <p:nvPr/>
          </p:nvSpPr>
          <p:spPr bwMode="gray">
            <a:xfrm>
              <a:off x="635" y="1642"/>
              <a:ext cx="1245" cy="1246"/>
            </a:xfrm>
            <a:prstGeom prst="ellipse">
              <a:avLst/>
            </a:prstGeom>
            <a:gradFill rotWithShape="1">
              <a:gsLst>
                <a:gs pos="0">
                  <a:schemeClr val="accent2">
                    <a:gamma/>
                    <a:shade val="74118"/>
                    <a:invGamma/>
                  </a:schemeClr>
                </a:gs>
                <a:gs pos="100000">
                  <a:schemeClr val="accent2"/>
                </a:gs>
              </a:gsLst>
              <a:lin ang="2700000" scaled="1"/>
            </a:gradFill>
            <a:ln w="9525">
              <a:noFill/>
              <a:round/>
              <a:headEnd/>
              <a:tailEnd/>
            </a:ln>
            <a:effectLst/>
          </p:spPr>
          <p:txBody>
            <a:bodyPr wrap="none" anchor="ctr"/>
            <a:lstStyle/>
            <a:p>
              <a:endParaRPr lang="zh-CN" altLang="en-US"/>
            </a:p>
          </p:txBody>
        </p:sp>
        <p:sp>
          <p:nvSpPr>
            <p:cNvPr id="47" name="Oval 23"/>
            <p:cNvSpPr>
              <a:spLocks noChangeArrowheads="1"/>
            </p:cNvSpPr>
            <p:nvPr/>
          </p:nvSpPr>
          <p:spPr bwMode="gray">
            <a:xfrm>
              <a:off x="865" y="1880"/>
              <a:ext cx="797" cy="798"/>
            </a:xfrm>
            <a:prstGeom prst="ellipse">
              <a:avLst/>
            </a:prstGeom>
            <a:gradFill rotWithShape="1">
              <a:gsLst>
                <a:gs pos="0">
                  <a:schemeClr val="accent2">
                    <a:gamma/>
                    <a:tint val="25490"/>
                    <a:invGamma/>
                  </a:schemeClr>
                </a:gs>
                <a:gs pos="100000">
                  <a:schemeClr val="accent2"/>
                </a:gs>
              </a:gsLst>
              <a:lin ang="5400000" scaled="1"/>
            </a:gradFill>
            <a:ln w="9525">
              <a:noFill/>
              <a:round/>
              <a:headEnd/>
              <a:tailEnd/>
            </a:ln>
            <a:effectLst/>
          </p:spPr>
          <p:txBody>
            <a:bodyPr wrap="none" anchor="ctr"/>
            <a:lstStyle/>
            <a:p>
              <a:endParaRPr lang="zh-CN" altLang="en-US"/>
            </a:p>
          </p:txBody>
        </p:sp>
      </p:grpSp>
      <p:sp>
        <p:nvSpPr>
          <p:cNvPr id="48" name="Rectangle 42"/>
          <p:cNvSpPr>
            <a:spLocks noChangeArrowheads="1"/>
          </p:cNvSpPr>
          <p:nvPr/>
        </p:nvSpPr>
        <p:spPr bwMode="black">
          <a:xfrm>
            <a:off x="3381350" y="1928802"/>
            <a:ext cx="3762418" cy="461665"/>
          </a:xfrm>
          <a:prstGeom prst="rect">
            <a:avLst/>
          </a:prstGeom>
          <a:noFill/>
          <a:ln w="9525" algn="ctr">
            <a:noFill/>
            <a:miter lim="800000"/>
            <a:headEnd/>
            <a:tailEnd/>
          </a:ln>
          <a:effectLst>
            <a:outerShdw blurRad="50800" dist="38100" dir="2700000" algn="tl" rotWithShape="0">
              <a:prstClr val="black">
                <a:alpha val="40000"/>
              </a:prstClr>
            </a:outerShdw>
          </a:effectLst>
        </p:spPr>
        <p:txBody>
          <a:bodyPr wrap="square">
            <a:spAutoFit/>
          </a:bodyPr>
          <a:lstStyle/>
          <a:p>
            <a:r>
              <a:rPr lang="zh-CN" altLang="en-US" sz="2400" b="0" dirty="0" smtClean="0">
                <a:solidFill>
                  <a:srgbClr val="080808"/>
                </a:solidFill>
                <a:latin typeface="黑体" pitchFamily="2" charset="-122"/>
                <a:ea typeface="黑体" pitchFamily="2" charset="-122"/>
              </a:rPr>
              <a:t>输入输出，注释</a:t>
            </a:r>
            <a:endParaRPr lang="en-US" altLang="zh-CN" sz="2400" b="0" dirty="0">
              <a:solidFill>
                <a:srgbClr val="080808"/>
              </a:solidFill>
              <a:latin typeface="黑体" pitchFamily="2" charset="-122"/>
              <a:ea typeface="黑体" pitchFamily="2" charset="-122"/>
            </a:endParaRPr>
          </a:p>
        </p:txBody>
      </p:sp>
      <p:sp>
        <p:nvSpPr>
          <p:cNvPr id="53" name="Text Box 47"/>
          <p:cNvSpPr txBox="1">
            <a:spLocks noChangeArrowheads="1"/>
          </p:cNvSpPr>
          <p:nvPr/>
        </p:nvSpPr>
        <p:spPr bwMode="black">
          <a:xfrm>
            <a:off x="1428728" y="3071810"/>
            <a:ext cx="1844674" cy="1169551"/>
          </a:xfrm>
          <a:prstGeom prst="rect">
            <a:avLst/>
          </a:prstGeom>
          <a:noFill/>
          <a:ln w="9525" algn="ctr">
            <a:noFill/>
            <a:miter lim="800000"/>
            <a:headEnd/>
            <a:tailEnd/>
          </a:ln>
          <a:effectLst>
            <a:outerShdw dist="28398" dir="1593903" algn="ctr" rotWithShape="0">
              <a:srgbClr val="1C1C1C"/>
            </a:outerShdw>
          </a:effectLst>
        </p:spPr>
        <p:txBody>
          <a:bodyPr wrap="square">
            <a:spAutoFit/>
          </a:bodyPr>
          <a:lstStyle/>
          <a:p>
            <a:pPr algn="ctr">
              <a:spcBef>
                <a:spcPct val="50000"/>
              </a:spcBef>
            </a:pPr>
            <a:r>
              <a:rPr lang="zh-CN" altLang="en-US" sz="2800" dirty="0" smtClean="0">
                <a:solidFill>
                  <a:schemeClr val="accent1">
                    <a:lumMod val="75000"/>
                  </a:schemeClr>
                </a:solidFill>
                <a:latin typeface="黑体" pitchFamily="2" charset="-122"/>
                <a:ea typeface="黑体" pitchFamily="2" charset="-122"/>
              </a:rPr>
              <a:t>本 章</a:t>
            </a:r>
            <a:endParaRPr lang="en-US" altLang="zh-CN" sz="2800" dirty="0" smtClean="0">
              <a:solidFill>
                <a:schemeClr val="accent1">
                  <a:lumMod val="75000"/>
                </a:schemeClr>
              </a:solidFill>
              <a:latin typeface="黑体" pitchFamily="2" charset="-122"/>
              <a:ea typeface="黑体" pitchFamily="2" charset="-122"/>
            </a:endParaRPr>
          </a:p>
          <a:p>
            <a:pPr algn="ctr">
              <a:spcBef>
                <a:spcPct val="50000"/>
              </a:spcBef>
            </a:pPr>
            <a:r>
              <a:rPr lang="zh-CN" altLang="en-US" sz="2800" dirty="0" smtClean="0">
                <a:solidFill>
                  <a:schemeClr val="accent1">
                    <a:lumMod val="75000"/>
                  </a:schemeClr>
                </a:solidFill>
                <a:latin typeface="黑体" pitchFamily="2" charset="-122"/>
                <a:ea typeface="黑体" pitchFamily="2" charset="-122"/>
              </a:rPr>
              <a:t>主 题</a:t>
            </a:r>
            <a:endParaRPr lang="en-US" altLang="zh-CN" sz="2800" dirty="0">
              <a:solidFill>
                <a:schemeClr val="accent1">
                  <a:lumMod val="75000"/>
                </a:schemeClr>
              </a:solidFill>
              <a:latin typeface="黑体" pitchFamily="2" charset="-122"/>
              <a:ea typeface="黑体" pitchFamily="2" charset="-122"/>
            </a:endParaRPr>
          </a:p>
        </p:txBody>
      </p:sp>
      <p:grpSp>
        <p:nvGrpSpPr>
          <p:cNvPr id="54" name="Group 48"/>
          <p:cNvGrpSpPr>
            <a:grpSpLocks/>
          </p:cNvGrpSpPr>
          <p:nvPr/>
        </p:nvGrpSpPr>
        <p:grpSpPr bwMode="auto">
          <a:xfrm>
            <a:off x="2922562" y="1985977"/>
            <a:ext cx="339725" cy="339725"/>
            <a:chOff x="2928" y="2208"/>
            <a:chExt cx="262" cy="262"/>
          </a:xfrm>
        </p:grpSpPr>
        <p:sp>
          <p:nvSpPr>
            <p:cNvPr id="55" name="Oval 49"/>
            <p:cNvSpPr>
              <a:spLocks noChangeArrowheads="1"/>
            </p:cNvSpPr>
            <p:nvPr/>
          </p:nvSpPr>
          <p:spPr bwMode="gray">
            <a:xfrm>
              <a:off x="2928" y="2208"/>
              <a:ext cx="262" cy="262"/>
            </a:xfrm>
            <a:prstGeom prst="ellipse">
              <a:avLst/>
            </a:prstGeom>
            <a:gradFill rotWithShape="1">
              <a:gsLst>
                <a:gs pos="0">
                  <a:schemeClr val="accent1">
                    <a:gamma/>
                    <a:tint val="28627"/>
                    <a:invGamma/>
                  </a:schemeClr>
                </a:gs>
                <a:gs pos="100000">
                  <a:schemeClr val="accent1"/>
                </a:gs>
              </a:gsLst>
              <a:lin ang="2700000" scaled="1"/>
            </a:gradFill>
            <a:ln w="12700">
              <a:solidFill>
                <a:srgbClr val="F8F8F8"/>
              </a:solidFill>
              <a:round/>
              <a:headEnd/>
              <a:tailEnd/>
            </a:ln>
            <a:effectLst>
              <a:outerShdw dist="35921" dir="2700000" algn="ctr" rotWithShape="0">
                <a:srgbClr val="1C1C1C">
                  <a:alpha val="50000"/>
                </a:srgbClr>
              </a:outerShdw>
            </a:effectLst>
          </p:spPr>
          <p:txBody>
            <a:bodyPr wrap="none" anchor="ctr"/>
            <a:lstStyle/>
            <a:p>
              <a:endParaRPr lang="zh-CN" altLang="en-US"/>
            </a:p>
          </p:txBody>
        </p:sp>
        <p:sp>
          <p:nvSpPr>
            <p:cNvPr id="56" name="Oval 50"/>
            <p:cNvSpPr>
              <a:spLocks noChangeArrowheads="1"/>
            </p:cNvSpPr>
            <p:nvPr/>
          </p:nvSpPr>
          <p:spPr bwMode="gray">
            <a:xfrm>
              <a:off x="2949" y="2230"/>
              <a:ext cx="218" cy="218"/>
            </a:xfrm>
            <a:prstGeom prst="ellipse">
              <a:avLst/>
            </a:prstGeom>
            <a:gradFill rotWithShape="1">
              <a:gsLst>
                <a:gs pos="0">
                  <a:schemeClr val="accent1">
                    <a:alpha val="89999"/>
                  </a:schemeClr>
                </a:gs>
                <a:gs pos="100000">
                  <a:schemeClr val="accent1">
                    <a:gamma/>
                    <a:tint val="25490"/>
                    <a:invGamma/>
                  </a:schemeClr>
                </a:gs>
              </a:gsLst>
              <a:lin ang="2700000" scaled="1"/>
            </a:gradFill>
            <a:ln w="12700">
              <a:noFill/>
              <a:round/>
              <a:headEnd/>
              <a:tailEnd/>
            </a:ln>
            <a:effectLst/>
          </p:spPr>
          <p:txBody>
            <a:bodyPr wrap="none" anchor="ctr"/>
            <a:lstStyle/>
            <a:p>
              <a:endParaRPr lang="zh-CN" altLang="en-US"/>
            </a:p>
          </p:txBody>
        </p:sp>
      </p:grpSp>
      <p:grpSp>
        <p:nvGrpSpPr>
          <p:cNvPr id="57" name="Group 51"/>
          <p:cNvGrpSpPr>
            <a:grpSpLocks/>
          </p:cNvGrpSpPr>
          <p:nvPr/>
        </p:nvGrpSpPr>
        <p:grpSpPr bwMode="auto">
          <a:xfrm>
            <a:off x="3614712" y="2732085"/>
            <a:ext cx="339725" cy="339725"/>
            <a:chOff x="2928" y="2208"/>
            <a:chExt cx="262" cy="262"/>
          </a:xfrm>
        </p:grpSpPr>
        <p:sp>
          <p:nvSpPr>
            <p:cNvPr id="58" name="Oval 52"/>
            <p:cNvSpPr>
              <a:spLocks noChangeArrowheads="1"/>
            </p:cNvSpPr>
            <p:nvPr/>
          </p:nvSpPr>
          <p:spPr bwMode="gray">
            <a:xfrm>
              <a:off x="2928" y="2208"/>
              <a:ext cx="262" cy="262"/>
            </a:xfrm>
            <a:prstGeom prst="ellipse">
              <a:avLst/>
            </a:prstGeom>
            <a:gradFill rotWithShape="1">
              <a:gsLst>
                <a:gs pos="0">
                  <a:schemeClr val="accent1">
                    <a:gamma/>
                    <a:tint val="28627"/>
                    <a:invGamma/>
                  </a:schemeClr>
                </a:gs>
                <a:gs pos="100000">
                  <a:schemeClr val="accent1"/>
                </a:gs>
              </a:gsLst>
              <a:lin ang="2700000" scaled="1"/>
            </a:gradFill>
            <a:ln w="12700">
              <a:solidFill>
                <a:srgbClr val="F8F8F8"/>
              </a:solidFill>
              <a:round/>
              <a:headEnd/>
              <a:tailEnd/>
            </a:ln>
            <a:effectLst>
              <a:outerShdw dist="35921" dir="2700000" algn="ctr" rotWithShape="0">
                <a:srgbClr val="1C1C1C">
                  <a:alpha val="50000"/>
                </a:srgbClr>
              </a:outerShdw>
            </a:effectLst>
          </p:spPr>
          <p:txBody>
            <a:bodyPr wrap="none" anchor="ctr"/>
            <a:lstStyle/>
            <a:p>
              <a:endParaRPr lang="zh-CN" altLang="en-US"/>
            </a:p>
          </p:txBody>
        </p:sp>
        <p:sp>
          <p:nvSpPr>
            <p:cNvPr id="59" name="Oval 53"/>
            <p:cNvSpPr>
              <a:spLocks noChangeArrowheads="1"/>
            </p:cNvSpPr>
            <p:nvPr/>
          </p:nvSpPr>
          <p:spPr bwMode="gray">
            <a:xfrm>
              <a:off x="2949" y="2230"/>
              <a:ext cx="218" cy="218"/>
            </a:xfrm>
            <a:prstGeom prst="ellipse">
              <a:avLst/>
            </a:prstGeom>
            <a:gradFill rotWithShape="1">
              <a:gsLst>
                <a:gs pos="0">
                  <a:schemeClr val="accent1">
                    <a:alpha val="89999"/>
                  </a:schemeClr>
                </a:gs>
                <a:gs pos="100000">
                  <a:schemeClr val="accent1">
                    <a:gamma/>
                    <a:tint val="25490"/>
                    <a:invGamma/>
                  </a:schemeClr>
                </a:gs>
              </a:gsLst>
              <a:lin ang="2700000" scaled="1"/>
            </a:gradFill>
            <a:ln w="12700">
              <a:noFill/>
              <a:round/>
              <a:headEnd/>
              <a:tailEnd/>
            </a:ln>
            <a:effectLst/>
          </p:spPr>
          <p:txBody>
            <a:bodyPr wrap="none" anchor="ctr"/>
            <a:lstStyle/>
            <a:p>
              <a:endParaRPr lang="zh-CN" altLang="en-US"/>
            </a:p>
          </p:txBody>
        </p:sp>
      </p:grpSp>
      <p:grpSp>
        <p:nvGrpSpPr>
          <p:cNvPr id="60" name="Group 54"/>
          <p:cNvGrpSpPr>
            <a:grpSpLocks/>
          </p:cNvGrpSpPr>
          <p:nvPr/>
        </p:nvGrpSpPr>
        <p:grpSpPr bwMode="auto">
          <a:xfrm>
            <a:off x="3786182" y="3500438"/>
            <a:ext cx="339725" cy="339725"/>
            <a:chOff x="2928" y="2208"/>
            <a:chExt cx="262" cy="262"/>
          </a:xfrm>
        </p:grpSpPr>
        <p:sp>
          <p:nvSpPr>
            <p:cNvPr id="61" name="Oval 55"/>
            <p:cNvSpPr>
              <a:spLocks noChangeArrowheads="1"/>
            </p:cNvSpPr>
            <p:nvPr/>
          </p:nvSpPr>
          <p:spPr bwMode="gray">
            <a:xfrm>
              <a:off x="2928" y="2208"/>
              <a:ext cx="262" cy="262"/>
            </a:xfrm>
            <a:prstGeom prst="ellipse">
              <a:avLst/>
            </a:prstGeom>
            <a:gradFill rotWithShape="1">
              <a:gsLst>
                <a:gs pos="0">
                  <a:schemeClr val="accent1">
                    <a:gamma/>
                    <a:tint val="28627"/>
                    <a:invGamma/>
                  </a:schemeClr>
                </a:gs>
                <a:gs pos="100000">
                  <a:schemeClr val="accent1"/>
                </a:gs>
              </a:gsLst>
              <a:lin ang="2700000" scaled="1"/>
            </a:gradFill>
            <a:ln w="12700">
              <a:solidFill>
                <a:srgbClr val="F8F8F8"/>
              </a:solidFill>
              <a:round/>
              <a:headEnd/>
              <a:tailEnd/>
            </a:ln>
            <a:effectLst>
              <a:outerShdw dist="35921" dir="2700000" algn="ctr" rotWithShape="0">
                <a:srgbClr val="1C1C1C">
                  <a:alpha val="50000"/>
                </a:srgbClr>
              </a:outerShdw>
            </a:effectLst>
          </p:spPr>
          <p:txBody>
            <a:bodyPr wrap="none" anchor="ctr"/>
            <a:lstStyle/>
            <a:p>
              <a:endParaRPr lang="zh-CN" altLang="en-US"/>
            </a:p>
          </p:txBody>
        </p:sp>
        <p:sp>
          <p:nvSpPr>
            <p:cNvPr id="62" name="Oval 56"/>
            <p:cNvSpPr>
              <a:spLocks noChangeArrowheads="1"/>
            </p:cNvSpPr>
            <p:nvPr/>
          </p:nvSpPr>
          <p:spPr bwMode="gray">
            <a:xfrm>
              <a:off x="2949" y="2230"/>
              <a:ext cx="218" cy="218"/>
            </a:xfrm>
            <a:prstGeom prst="ellipse">
              <a:avLst/>
            </a:prstGeom>
            <a:gradFill rotWithShape="1">
              <a:gsLst>
                <a:gs pos="0">
                  <a:schemeClr val="accent1">
                    <a:alpha val="89999"/>
                  </a:schemeClr>
                </a:gs>
                <a:gs pos="100000">
                  <a:schemeClr val="accent1">
                    <a:gamma/>
                    <a:tint val="25490"/>
                    <a:invGamma/>
                  </a:schemeClr>
                </a:gs>
              </a:gsLst>
              <a:lin ang="2700000" scaled="1"/>
            </a:gradFill>
            <a:ln w="12700">
              <a:noFill/>
              <a:round/>
              <a:headEnd/>
              <a:tailEnd/>
            </a:ln>
            <a:effectLst/>
          </p:spPr>
          <p:txBody>
            <a:bodyPr wrap="none" anchor="ctr"/>
            <a:lstStyle/>
            <a:p>
              <a:endParaRPr lang="zh-CN" altLang="en-US"/>
            </a:p>
          </p:txBody>
        </p:sp>
      </p:grpSp>
      <p:grpSp>
        <p:nvGrpSpPr>
          <p:cNvPr id="63" name="Group 57"/>
          <p:cNvGrpSpPr>
            <a:grpSpLocks/>
          </p:cNvGrpSpPr>
          <p:nvPr/>
        </p:nvGrpSpPr>
        <p:grpSpPr bwMode="auto">
          <a:xfrm>
            <a:off x="3571868" y="4286256"/>
            <a:ext cx="339725" cy="339725"/>
            <a:chOff x="2928" y="2208"/>
            <a:chExt cx="262" cy="262"/>
          </a:xfrm>
        </p:grpSpPr>
        <p:sp>
          <p:nvSpPr>
            <p:cNvPr id="64" name="Oval 58"/>
            <p:cNvSpPr>
              <a:spLocks noChangeArrowheads="1"/>
            </p:cNvSpPr>
            <p:nvPr/>
          </p:nvSpPr>
          <p:spPr bwMode="gray">
            <a:xfrm>
              <a:off x="2928" y="2208"/>
              <a:ext cx="262" cy="262"/>
            </a:xfrm>
            <a:prstGeom prst="ellipse">
              <a:avLst/>
            </a:prstGeom>
            <a:gradFill rotWithShape="1">
              <a:gsLst>
                <a:gs pos="0">
                  <a:schemeClr val="accent1">
                    <a:gamma/>
                    <a:tint val="28627"/>
                    <a:invGamma/>
                  </a:schemeClr>
                </a:gs>
                <a:gs pos="100000">
                  <a:schemeClr val="accent1"/>
                </a:gs>
              </a:gsLst>
              <a:lin ang="2700000" scaled="1"/>
            </a:gradFill>
            <a:ln w="12700">
              <a:solidFill>
                <a:srgbClr val="F8F8F8"/>
              </a:solidFill>
              <a:round/>
              <a:headEnd/>
              <a:tailEnd/>
            </a:ln>
            <a:effectLst>
              <a:outerShdw dist="35921" dir="2700000" algn="ctr" rotWithShape="0">
                <a:srgbClr val="1C1C1C">
                  <a:alpha val="50000"/>
                </a:srgbClr>
              </a:outerShdw>
            </a:effectLst>
          </p:spPr>
          <p:txBody>
            <a:bodyPr wrap="none" anchor="ctr"/>
            <a:lstStyle/>
            <a:p>
              <a:endParaRPr lang="zh-CN" altLang="en-US"/>
            </a:p>
          </p:txBody>
        </p:sp>
        <p:sp>
          <p:nvSpPr>
            <p:cNvPr id="65" name="Oval 59"/>
            <p:cNvSpPr>
              <a:spLocks noChangeArrowheads="1"/>
            </p:cNvSpPr>
            <p:nvPr/>
          </p:nvSpPr>
          <p:spPr bwMode="gray">
            <a:xfrm>
              <a:off x="2949" y="2230"/>
              <a:ext cx="218" cy="218"/>
            </a:xfrm>
            <a:prstGeom prst="ellipse">
              <a:avLst/>
            </a:prstGeom>
            <a:gradFill rotWithShape="1">
              <a:gsLst>
                <a:gs pos="0">
                  <a:schemeClr val="accent1">
                    <a:alpha val="89999"/>
                  </a:schemeClr>
                </a:gs>
                <a:gs pos="100000">
                  <a:schemeClr val="accent1">
                    <a:gamma/>
                    <a:tint val="25490"/>
                    <a:invGamma/>
                  </a:schemeClr>
                </a:gs>
              </a:gsLst>
              <a:lin ang="2700000" scaled="1"/>
            </a:gradFill>
            <a:ln w="12700">
              <a:noFill/>
              <a:round/>
              <a:headEnd/>
              <a:tailEnd/>
            </a:ln>
            <a:effectLst/>
          </p:spPr>
          <p:txBody>
            <a:bodyPr wrap="none" anchor="ctr"/>
            <a:lstStyle/>
            <a:p>
              <a:endParaRPr lang="zh-CN" altLang="en-US"/>
            </a:p>
          </p:txBody>
        </p:sp>
      </p:grpSp>
      <p:grpSp>
        <p:nvGrpSpPr>
          <p:cNvPr id="66" name="Group 60"/>
          <p:cNvGrpSpPr>
            <a:grpSpLocks/>
          </p:cNvGrpSpPr>
          <p:nvPr/>
        </p:nvGrpSpPr>
        <p:grpSpPr bwMode="auto">
          <a:xfrm>
            <a:off x="2963837" y="4892690"/>
            <a:ext cx="339725" cy="339725"/>
            <a:chOff x="2928" y="2208"/>
            <a:chExt cx="262" cy="262"/>
          </a:xfrm>
        </p:grpSpPr>
        <p:sp>
          <p:nvSpPr>
            <p:cNvPr id="67" name="Oval 61"/>
            <p:cNvSpPr>
              <a:spLocks noChangeArrowheads="1"/>
            </p:cNvSpPr>
            <p:nvPr/>
          </p:nvSpPr>
          <p:spPr bwMode="gray">
            <a:xfrm>
              <a:off x="2928" y="2208"/>
              <a:ext cx="262" cy="262"/>
            </a:xfrm>
            <a:prstGeom prst="ellipse">
              <a:avLst/>
            </a:prstGeom>
            <a:gradFill rotWithShape="1">
              <a:gsLst>
                <a:gs pos="0">
                  <a:schemeClr val="accent1">
                    <a:gamma/>
                    <a:tint val="28627"/>
                    <a:invGamma/>
                  </a:schemeClr>
                </a:gs>
                <a:gs pos="100000">
                  <a:schemeClr val="accent1"/>
                </a:gs>
              </a:gsLst>
              <a:lin ang="2700000" scaled="1"/>
            </a:gradFill>
            <a:ln w="12700">
              <a:solidFill>
                <a:srgbClr val="F8F8F8"/>
              </a:solidFill>
              <a:round/>
              <a:headEnd/>
              <a:tailEnd/>
            </a:ln>
            <a:effectLst>
              <a:outerShdw dist="35921" dir="2700000" algn="ctr" rotWithShape="0">
                <a:srgbClr val="1C1C1C">
                  <a:alpha val="50000"/>
                </a:srgbClr>
              </a:outerShdw>
            </a:effectLst>
          </p:spPr>
          <p:txBody>
            <a:bodyPr wrap="none" anchor="ctr"/>
            <a:lstStyle/>
            <a:p>
              <a:endParaRPr lang="zh-CN" altLang="en-US"/>
            </a:p>
          </p:txBody>
        </p:sp>
        <p:sp>
          <p:nvSpPr>
            <p:cNvPr id="68" name="Oval 62"/>
            <p:cNvSpPr>
              <a:spLocks noChangeArrowheads="1"/>
            </p:cNvSpPr>
            <p:nvPr/>
          </p:nvSpPr>
          <p:spPr bwMode="gray">
            <a:xfrm>
              <a:off x="2949" y="2230"/>
              <a:ext cx="218" cy="218"/>
            </a:xfrm>
            <a:prstGeom prst="ellipse">
              <a:avLst/>
            </a:prstGeom>
            <a:gradFill rotWithShape="1">
              <a:gsLst>
                <a:gs pos="0">
                  <a:schemeClr val="accent1">
                    <a:alpha val="89999"/>
                  </a:schemeClr>
                </a:gs>
                <a:gs pos="100000">
                  <a:schemeClr val="accent1">
                    <a:gamma/>
                    <a:tint val="25490"/>
                    <a:invGamma/>
                  </a:schemeClr>
                </a:gs>
              </a:gsLst>
              <a:lin ang="2700000" scaled="1"/>
            </a:gradFill>
            <a:ln w="12700">
              <a:noFill/>
              <a:round/>
              <a:headEnd/>
              <a:tailEnd/>
            </a:ln>
            <a:effectLst/>
          </p:spPr>
          <p:txBody>
            <a:bodyPr wrap="none" anchor="ctr"/>
            <a:lstStyle/>
            <a:p>
              <a:endParaRPr lang="zh-CN" altLang="en-US"/>
            </a:p>
          </p:txBody>
        </p:sp>
      </p:grpSp>
      <p:sp>
        <p:nvSpPr>
          <p:cNvPr id="69" name="Rectangle 42"/>
          <p:cNvSpPr>
            <a:spLocks noChangeArrowheads="1"/>
          </p:cNvSpPr>
          <p:nvPr/>
        </p:nvSpPr>
        <p:spPr bwMode="black">
          <a:xfrm>
            <a:off x="4095730" y="2681583"/>
            <a:ext cx="3762418" cy="461665"/>
          </a:xfrm>
          <a:prstGeom prst="rect">
            <a:avLst/>
          </a:prstGeom>
          <a:noFill/>
          <a:ln w="9525" algn="ctr">
            <a:noFill/>
            <a:miter lim="800000"/>
            <a:headEnd/>
            <a:tailEnd/>
          </a:ln>
          <a:effectLst>
            <a:outerShdw blurRad="50800" dist="38100" dir="2700000" algn="tl" rotWithShape="0">
              <a:prstClr val="black">
                <a:alpha val="40000"/>
              </a:prstClr>
            </a:outerShdw>
          </a:effectLst>
        </p:spPr>
        <p:txBody>
          <a:bodyPr wrap="square">
            <a:spAutoFit/>
          </a:bodyPr>
          <a:lstStyle/>
          <a:p>
            <a:r>
              <a:rPr lang="zh-CN" altLang="en-US" sz="2400" b="0" dirty="0" smtClean="0">
                <a:solidFill>
                  <a:srgbClr val="080808"/>
                </a:solidFill>
                <a:latin typeface="黑体" pitchFamily="2" charset="-122"/>
                <a:ea typeface="黑体" pitchFamily="2" charset="-122"/>
              </a:rPr>
              <a:t>操作符，赋值，数据类型</a:t>
            </a:r>
            <a:endParaRPr lang="en-US" altLang="zh-CN" sz="2400" b="0" dirty="0">
              <a:solidFill>
                <a:srgbClr val="080808"/>
              </a:solidFill>
              <a:latin typeface="黑体" pitchFamily="2" charset="-122"/>
              <a:ea typeface="黑体" pitchFamily="2" charset="-122"/>
            </a:endParaRPr>
          </a:p>
        </p:txBody>
      </p:sp>
      <p:sp>
        <p:nvSpPr>
          <p:cNvPr id="70" name="Rectangle 42"/>
          <p:cNvSpPr>
            <a:spLocks noChangeArrowheads="1"/>
          </p:cNvSpPr>
          <p:nvPr/>
        </p:nvSpPr>
        <p:spPr bwMode="black">
          <a:xfrm>
            <a:off x="4286248" y="3429000"/>
            <a:ext cx="4071966" cy="461665"/>
          </a:xfrm>
          <a:prstGeom prst="rect">
            <a:avLst/>
          </a:prstGeom>
          <a:noFill/>
          <a:ln w="9525" algn="ctr">
            <a:noFill/>
            <a:miter lim="800000"/>
            <a:headEnd/>
            <a:tailEnd/>
          </a:ln>
          <a:effectLst>
            <a:outerShdw blurRad="50800" dist="38100" dir="2700000" algn="tl" rotWithShape="0">
              <a:prstClr val="black">
                <a:alpha val="40000"/>
              </a:prstClr>
            </a:outerShdw>
          </a:effectLst>
        </p:spPr>
        <p:txBody>
          <a:bodyPr wrap="square">
            <a:spAutoFit/>
          </a:bodyPr>
          <a:lstStyle/>
          <a:p>
            <a:r>
              <a:rPr lang="zh-CN" altLang="en-US" sz="2400" b="0" dirty="0" smtClean="0">
                <a:solidFill>
                  <a:srgbClr val="080808"/>
                </a:solidFill>
                <a:latin typeface="黑体" pitchFamily="2" charset="-122"/>
                <a:ea typeface="黑体" pitchFamily="2" charset="-122"/>
              </a:rPr>
              <a:t>缩进，循环语句，条件语句</a:t>
            </a:r>
            <a:endParaRPr lang="en-US" altLang="zh-CN" sz="2400" b="0" dirty="0">
              <a:solidFill>
                <a:srgbClr val="080808"/>
              </a:solidFill>
              <a:latin typeface="黑体" pitchFamily="2" charset="-122"/>
              <a:ea typeface="黑体" pitchFamily="2" charset="-122"/>
            </a:endParaRPr>
          </a:p>
        </p:txBody>
      </p:sp>
      <p:sp>
        <p:nvSpPr>
          <p:cNvPr id="81" name="Rectangle 42"/>
          <p:cNvSpPr>
            <a:spLocks noChangeArrowheads="1"/>
          </p:cNvSpPr>
          <p:nvPr/>
        </p:nvSpPr>
        <p:spPr bwMode="black">
          <a:xfrm>
            <a:off x="4071934" y="4143380"/>
            <a:ext cx="4071966" cy="461665"/>
          </a:xfrm>
          <a:prstGeom prst="rect">
            <a:avLst/>
          </a:prstGeom>
          <a:noFill/>
          <a:ln w="9525" algn="ctr">
            <a:noFill/>
            <a:miter lim="800000"/>
            <a:headEnd/>
            <a:tailEnd/>
          </a:ln>
          <a:effectLst>
            <a:outerShdw blurRad="50800" dist="38100" dir="2700000" algn="tl" rotWithShape="0">
              <a:prstClr val="black">
                <a:alpha val="40000"/>
              </a:prstClr>
            </a:outerShdw>
          </a:effectLst>
        </p:spPr>
        <p:txBody>
          <a:bodyPr wrap="square">
            <a:spAutoFit/>
          </a:bodyPr>
          <a:lstStyle/>
          <a:p>
            <a:r>
              <a:rPr lang="zh-CN" altLang="en-US" sz="2400" b="0" dirty="0" smtClean="0">
                <a:solidFill>
                  <a:srgbClr val="080808"/>
                </a:solidFill>
                <a:latin typeface="黑体" pitchFamily="2" charset="-122"/>
                <a:ea typeface="黑体" pitchFamily="2" charset="-122"/>
              </a:rPr>
              <a:t>文件操作，错误处理</a:t>
            </a:r>
            <a:endParaRPr lang="en-US" altLang="zh-CN" sz="2400" b="0" dirty="0">
              <a:solidFill>
                <a:srgbClr val="080808"/>
              </a:solidFill>
              <a:latin typeface="黑体" pitchFamily="2" charset="-122"/>
              <a:ea typeface="黑体" pitchFamily="2" charset="-122"/>
            </a:endParaRPr>
          </a:p>
        </p:txBody>
      </p:sp>
      <p:sp>
        <p:nvSpPr>
          <p:cNvPr id="85" name="Rectangle 42"/>
          <p:cNvSpPr>
            <a:spLocks noChangeArrowheads="1"/>
          </p:cNvSpPr>
          <p:nvPr/>
        </p:nvSpPr>
        <p:spPr bwMode="black">
          <a:xfrm>
            <a:off x="3500430" y="4857760"/>
            <a:ext cx="4071966" cy="461665"/>
          </a:xfrm>
          <a:prstGeom prst="rect">
            <a:avLst/>
          </a:prstGeom>
          <a:noFill/>
          <a:ln w="9525" algn="ctr">
            <a:noFill/>
            <a:miter lim="800000"/>
            <a:headEnd/>
            <a:tailEnd/>
          </a:ln>
          <a:effectLst>
            <a:outerShdw blurRad="50800" dist="38100" dir="2700000" algn="tl" rotWithShape="0">
              <a:prstClr val="black">
                <a:alpha val="40000"/>
              </a:prstClr>
            </a:outerShdw>
          </a:effectLst>
        </p:spPr>
        <p:txBody>
          <a:bodyPr wrap="square">
            <a:spAutoFit/>
          </a:bodyPr>
          <a:lstStyle/>
          <a:p>
            <a:r>
              <a:rPr lang="zh-CN" altLang="en-US" sz="2400" b="0" dirty="0" smtClean="0">
                <a:solidFill>
                  <a:srgbClr val="080808"/>
                </a:solidFill>
                <a:latin typeface="黑体" pitchFamily="2" charset="-122"/>
                <a:ea typeface="黑体" pitchFamily="2" charset="-122"/>
              </a:rPr>
              <a:t>函数，类，模块</a:t>
            </a:r>
            <a:endParaRPr lang="en-US" altLang="zh-CN" sz="2400" b="0" dirty="0">
              <a:solidFill>
                <a:srgbClr val="080808"/>
              </a:solidFill>
              <a:latin typeface="黑体" pitchFamily="2" charset="-122"/>
              <a:ea typeface="黑体" pitchFamily="2" charset="-122"/>
            </a:endParaRPr>
          </a:p>
        </p:txBody>
      </p:sp>
    </p:spTree>
  </p:cSld>
  <p:clrMapOvr>
    <a:masterClrMapping/>
  </p:clrMapOvr>
  <p:transition spd="med">
    <p:push/>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AutoShape 2"/>
          <p:cNvSpPr>
            <a:spLocks noChangeArrowheads="1"/>
          </p:cNvSpPr>
          <p:nvPr/>
        </p:nvSpPr>
        <p:spPr bwMode="gray">
          <a:xfrm>
            <a:off x="681038" y="1581137"/>
            <a:ext cx="7853362" cy="4824434"/>
          </a:xfrm>
          <a:prstGeom prst="roundRect">
            <a:avLst>
              <a:gd name="adj" fmla="val 2014"/>
            </a:avLst>
          </a:prstGeom>
          <a:gradFill rotWithShape="1">
            <a:gsLst>
              <a:gs pos="0">
                <a:srgbClr val="B4C9D6"/>
              </a:gs>
              <a:gs pos="100000">
                <a:srgbClr val="D2DEE6"/>
              </a:gs>
            </a:gsLst>
            <a:lin ang="5400000" scaled="1"/>
          </a:gradFill>
          <a:ln w="9525">
            <a:round/>
            <a:headEnd/>
            <a:tailEnd/>
          </a:ln>
          <a:scene3d>
            <a:camera prst="legacyPerspectiveBottom"/>
            <a:lightRig rig="legacyFlat3" dir="r"/>
          </a:scene3d>
          <a:sp3d extrusionH="430200" prstMaterial="legacyMatte">
            <a:bevelT w="13500" h="13500" prst="angle"/>
            <a:bevelB w="13500" h="13500" prst="angle"/>
            <a:extrusionClr>
              <a:srgbClr val="1C1C1C"/>
            </a:extrusionClr>
          </a:sp3d>
        </p:spPr>
        <p:txBody>
          <a:bodyPr wrap="none" anchor="ctr">
            <a:flatTx/>
          </a:bodyPr>
          <a:lstStyle/>
          <a:p>
            <a:pPr algn="ctr"/>
            <a:endParaRPr lang="zh-CN" altLang="zh-CN" b="0">
              <a:cs typeface="Arial" charset="0"/>
            </a:endParaRPr>
          </a:p>
        </p:txBody>
      </p:sp>
      <p:sp>
        <p:nvSpPr>
          <p:cNvPr id="72" name="Rectangle 3" descr="Light horizontal"/>
          <p:cNvSpPr>
            <a:spLocks noChangeArrowheads="1"/>
          </p:cNvSpPr>
          <p:nvPr/>
        </p:nvSpPr>
        <p:spPr bwMode="gray">
          <a:xfrm>
            <a:off x="831850" y="2031986"/>
            <a:ext cx="7562850" cy="4107217"/>
          </a:xfrm>
          <a:prstGeom prst="rect">
            <a:avLst/>
          </a:prstGeom>
          <a:pattFill prst="ltHorz">
            <a:fgClr>
              <a:srgbClr val="EAEAEA"/>
            </a:fgClr>
            <a:bgClr>
              <a:srgbClr val="F8F8F8"/>
            </a:bgClr>
          </a:pattFill>
          <a:ln w="9525">
            <a:noFill/>
            <a:miter lim="800000"/>
            <a:headEnd/>
            <a:tailEnd/>
          </a:ln>
          <a:effectLst>
            <a:prstShdw prst="shdw17" dist="17961" dir="13500000">
              <a:srgbClr val="8C8C8C"/>
            </a:prstShdw>
          </a:effectLst>
        </p:spPr>
        <p:txBody>
          <a:bodyPr wrap="none" anchor="ctr"/>
          <a:lstStyle/>
          <a:p>
            <a:pPr algn="ctr"/>
            <a:endParaRPr lang="zh-CN" altLang="zh-CN" b="0" dirty="0">
              <a:cs typeface="Arial" charset="0"/>
            </a:endParaRPr>
          </a:p>
        </p:txBody>
      </p:sp>
      <p:sp>
        <p:nvSpPr>
          <p:cNvPr id="73" name="AutoShape 4"/>
          <p:cNvSpPr>
            <a:spLocks noChangeArrowheads="1"/>
          </p:cNvSpPr>
          <p:nvPr/>
        </p:nvSpPr>
        <p:spPr bwMode="gray">
          <a:xfrm>
            <a:off x="679450" y="1428736"/>
            <a:ext cx="7853363" cy="863841"/>
          </a:xfrm>
          <a:prstGeom prst="roundRect">
            <a:avLst>
              <a:gd name="adj" fmla="val 16667"/>
            </a:avLst>
          </a:prstGeom>
          <a:gradFill rotWithShape="1">
            <a:gsLst>
              <a:gs pos="0">
                <a:srgbClr val="B4C9D6"/>
              </a:gs>
              <a:gs pos="50000">
                <a:srgbClr val="D2DEE6"/>
              </a:gs>
              <a:gs pos="100000">
                <a:srgbClr val="B4C9D6"/>
              </a:gs>
            </a:gsLst>
            <a:lin ang="5400000" scaled="1"/>
          </a:gradFill>
          <a:ln w="9525">
            <a:round/>
            <a:headEnd/>
            <a:tailEnd/>
          </a:ln>
          <a:scene3d>
            <a:camera prst="legacyPerspectiveBottom"/>
            <a:lightRig rig="legacyFlat3" dir="t"/>
          </a:scene3d>
          <a:sp3d extrusionH="163500" prstMaterial="legacyMatte">
            <a:bevelT w="13500" h="13500" prst="angle"/>
            <a:bevelB w="13500" h="13500" prst="angle"/>
            <a:extrusionClr>
              <a:srgbClr val="1C1C1C"/>
            </a:extrusionClr>
          </a:sp3d>
        </p:spPr>
        <p:txBody>
          <a:bodyPr wrap="none" anchor="ctr">
            <a:flatTx/>
          </a:bodyPr>
          <a:lstStyle/>
          <a:p>
            <a:pPr algn="ctr"/>
            <a:endParaRPr lang="zh-CN" altLang="zh-CN" b="0">
              <a:cs typeface="Arial" charset="0"/>
            </a:endParaRPr>
          </a:p>
        </p:txBody>
      </p:sp>
      <p:grpSp>
        <p:nvGrpSpPr>
          <p:cNvPr id="2" name="Group 5"/>
          <p:cNvGrpSpPr>
            <a:grpSpLocks/>
          </p:cNvGrpSpPr>
          <p:nvPr/>
        </p:nvGrpSpPr>
        <p:grpSpPr bwMode="auto">
          <a:xfrm>
            <a:off x="8347075" y="1531925"/>
            <a:ext cx="115888" cy="611224"/>
            <a:chOff x="5311" y="1135"/>
            <a:chExt cx="73" cy="346"/>
          </a:xfrm>
        </p:grpSpPr>
        <p:sp>
          <p:nvSpPr>
            <p:cNvPr id="75" name="Rectangle 6"/>
            <p:cNvSpPr>
              <a:spLocks noChangeArrowheads="1"/>
            </p:cNvSpPr>
            <p:nvPr/>
          </p:nvSpPr>
          <p:spPr bwMode="gray">
            <a:xfrm flipH="1" flipV="1">
              <a:off x="5357" y="1454"/>
              <a:ext cx="27" cy="27"/>
            </a:xfrm>
            <a:prstGeom prst="rect">
              <a:avLst/>
            </a:prstGeom>
            <a:solidFill>
              <a:srgbClr val="DDDDDD"/>
            </a:solidFill>
            <a:ln w="9525">
              <a:noFill/>
              <a:miter lim="800000"/>
              <a:headEnd/>
              <a:tailEnd/>
            </a:ln>
            <a:effectLst>
              <a:prstShdw prst="shdw17" dist="17961" dir="13500000">
                <a:srgbClr val="1C1C1C">
                  <a:alpha val="50000"/>
                </a:srgbClr>
              </a:prstShdw>
            </a:effectLst>
          </p:spPr>
          <p:txBody>
            <a:bodyPr rot="10800000" wrap="none" anchor="ctr"/>
            <a:lstStyle/>
            <a:p>
              <a:pPr algn="ctr"/>
              <a:endParaRPr lang="zh-CN" altLang="zh-CN" b="0">
                <a:cs typeface="Arial" charset="0"/>
              </a:endParaRPr>
            </a:p>
          </p:txBody>
        </p:sp>
        <p:sp>
          <p:nvSpPr>
            <p:cNvPr id="76" name="Rectangle 7"/>
            <p:cNvSpPr>
              <a:spLocks noChangeArrowheads="1"/>
            </p:cNvSpPr>
            <p:nvPr/>
          </p:nvSpPr>
          <p:spPr bwMode="gray">
            <a:xfrm flipH="1" flipV="1">
              <a:off x="5311" y="1454"/>
              <a:ext cx="27" cy="27"/>
            </a:xfrm>
            <a:prstGeom prst="rect">
              <a:avLst/>
            </a:prstGeom>
            <a:solidFill>
              <a:srgbClr val="DDDDDD"/>
            </a:solidFill>
            <a:ln w="9525">
              <a:noFill/>
              <a:miter lim="800000"/>
              <a:headEnd/>
              <a:tailEnd/>
            </a:ln>
            <a:effectLst>
              <a:prstShdw prst="shdw17" dist="17961" dir="13500000">
                <a:srgbClr val="1C1C1C">
                  <a:alpha val="50000"/>
                </a:srgbClr>
              </a:prstShdw>
            </a:effectLst>
          </p:spPr>
          <p:txBody>
            <a:bodyPr rot="10800000" wrap="none" anchor="ctr"/>
            <a:lstStyle/>
            <a:p>
              <a:pPr algn="ctr"/>
              <a:endParaRPr lang="zh-CN" altLang="zh-CN" b="0">
                <a:cs typeface="Arial" charset="0"/>
              </a:endParaRPr>
            </a:p>
          </p:txBody>
        </p:sp>
        <p:sp>
          <p:nvSpPr>
            <p:cNvPr id="77" name="Rectangle 8"/>
            <p:cNvSpPr>
              <a:spLocks noChangeArrowheads="1"/>
            </p:cNvSpPr>
            <p:nvPr/>
          </p:nvSpPr>
          <p:spPr bwMode="gray">
            <a:xfrm flipH="1" flipV="1">
              <a:off x="5357" y="1405"/>
              <a:ext cx="27" cy="27"/>
            </a:xfrm>
            <a:prstGeom prst="rect">
              <a:avLst/>
            </a:prstGeom>
            <a:solidFill>
              <a:srgbClr val="DDDDDD"/>
            </a:solidFill>
            <a:ln w="9525">
              <a:noFill/>
              <a:miter lim="800000"/>
              <a:headEnd/>
              <a:tailEnd/>
            </a:ln>
            <a:effectLst>
              <a:prstShdw prst="shdw17" dist="17961" dir="13500000">
                <a:srgbClr val="1C1C1C">
                  <a:alpha val="50000"/>
                </a:srgbClr>
              </a:prstShdw>
            </a:effectLst>
          </p:spPr>
          <p:txBody>
            <a:bodyPr rot="10800000" wrap="none" anchor="ctr"/>
            <a:lstStyle/>
            <a:p>
              <a:pPr algn="ctr"/>
              <a:endParaRPr lang="zh-CN" altLang="zh-CN" b="0">
                <a:cs typeface="Arial" charset="0"/>
              </a:endParaRPr>
            </a:p>
          </p:txBody>
        </p:sp>
        <p:sp>
          <p:nvSpPr>
            <p:cNvPr id="78" name="Rectangle 9"/>
            <p:cNvSpPr>
              <a:spLocks noChangeArrowheads="1"/>
            </p:cNvSpPr>
            <p:nvPr/>
          </p:nvSpPr>
          <p:spPr bwMode="gray">
            <a:xfrm flipH="1" flipV="1">
              <a:off x="5357" y="1135"/>
              <a:ext cx="27" cy="27"/>
            </a:xfrm>
            <a:prstGeom prst="rect">
              <a:avLst/>
            </a:prstGeom>
            <a:solidFill>
              <a:srgbClr val="DDDDDD"/>
            </a:solidFill>
            <a:ln w="9525">
              <a:noFill/>
              <a:miter lim="800000"/>
              <a:headEnd/>
              <a:tailEnd/>
            </a:ln>
            <a:effectLst>
              <a:prstShdw prst="shdw17" dist="17961" dir="13500000">
                <a:srgbClr val="1C1C1C">
                  <a:alpha val="50000"/>
                </a:srgbClr>
              </a:prstShdw>
            </a:effectLst>
          </p:spPr>
          <p:txBody>
            <a:bodyPr rot="10800000" wrap="none" anchor="ctr"/>
            <a:lstStyle/>
            <a:p>
              <a:pPr algn="ctr"/>
              <a:endParaRPr lang="zh-CN" altLang="zh-CN" b="0">
                <a:cs typeface="Arial" charset="0"/>
              </a:endParaRPr>
            </a:p>
          </p:txBody>
        </p:sp>
        <p:sp>
          <p:nvSpPr>
            <p:cNvPr id="79" name="Rectangle 10"/>
            <p:cNvSpPr>
              <a:spLocks noChangeArrowheads="1"/>
            </p:cNvSpPr>
            <p:nvPr/>
          </p:nvSpPr>
          <p:spPr bwMode="gray">
            <a:xfrm flipH="1" flipV="1">
              <a:off x="5313" y="1135"/>
              <a:ext cx="27" cy="27"/>
            </a:xfrm>
            <a:prstGeom prst="rect">
              <a:avLst/>
            </a:prstGeom>
            <a:solidFill>
              <a:srgbClr val="DDDDDD"/>
            </a:solidFill>
            <a:ln w="9525">
              <a:noFill/>
              <a:miter lim="800000"/>
              <a:headEnd/>
              <a:tailEnd/>
            </a:ln>
            <a:effectLst>
              <a:prstShdw prst="shdw17" dist="17961" dir="13500000">
                <a:srgbClr val="1C1C1C">
                  <a:alpha val="50000"/>
                </a:srgbClr>
              </a:prstShdw>
            </a:effectLst>
          </p:spPr>
          <p:txBody>
            <a:bodyPr rot="10800000" wrap="none" anchor="ctr"/>
            <a:lstStyle/>
            <a:p>
              <a:pPr algn="ctr"/>
              <a:endParaRPr lang="zh-CN" altLang="zh-CN" b="0">
                <a:cs typeface="Arial" charset="0"/>
              </a:endParaRPr>
            </a:p>
          </p:txBody>
        </p:sp>
        <p:sp>
          <p:nvSpPr>
            <p:cNvPr id="80" name="Rectangle 11"/>
            <p:cNvSpPr>
              <a:spLocks noChangeArrowheads="1"/>
            </p:cNvSpPr>
            <p:nvPr/>
          </p:nvSpPr>
          <p:spPr bwMode="gray">
            <a:xfrm flipH="1" flipV="1">
              <a:off x="5357" y="1183"/>
              <a:ext cx="27" cy="27"/>
            </a:xfrm>
            <a:prstGeom prst="rect">
              <a:avLst/>
            </a:prstGeom>
            <a:solidFill>
              <a:srgbClr val="DDDDDD"/>
            </a:solidFill>
            <a:ln w="9525">
              <a:noFill/>
              <a:miter lim="800000"/>
              <a:headEnd/>
              <a:tailEnd/>
            </a:ln>
            <a:effectLst>
              <a:prstShdw prst="shdw17" dist="17961" dir="13500000">
                <a:srgbClr val="1C1C1C">
                  <a:alpha val="50000"/>
                </a:srgbClr>
              </a:prstShdw>
            </a:effectLst>
          </p:spPr>
          <p:txBody>
            <a:bodyPr rot="10800000" wrap="none" anchor="ctr"/>
            <a:lstStyle/>
            <a:p>
              <a:pPr algn="ctr"/>
              <a:endParaRPr lang="zh-CN" altLang="zh-CN" b="0">
                <a:cs typeface="Arial" charset="0"/>
              </a:endParaRPr>
            </a:p>
          </p:txBody>
        </p:sp>
      </p:grpSp>
      <p:grpSp>
        <p:nvGrpSpPr>
          <p:cNvPr id="3" name="Group 12"/>
          <p:cNvGrpSpPr>
            <a:grpSpLocks/>
          </p:cNvGrpSpPr>
          <p:nvPr/>
        </p:nvGrpSpPr>
        <p:grpSpPr bwMode="auto">
          <a:xfrm>
            <a:off x="1095375" y="1546211"/>
            <a:ext cx="6962775" cy="600625"/>
            <a:chOff x="657" y="2893"/>
            <a:chExt cx="1032" cy="590"/>
          </a:xfrm>
        </p:grpSpPr>
        <p:sp>
          <p:nvSpPr>
            <p:cNvPr id="82" name="AutoShape 13"/>
            <p:cNvSpPr>
              <a:spLocks noChangeArrowheads="1"/>
            </p:cNvSpPr>
            <p:nvPr/>
          </p:nvSpPr>
          <p:spPr bwMode="gray">
            <a:xfrm>
              <a:off x="657" y="2893"/>
              <a:ext cx="1031" cy="590"/>
            </a:xfrm>
            <a:prstGeom prst="roundRect">
              <a:avLst>
                <a:gd name="adj" fmla="val 12736"/>
              </a:avLst>
            </a:prstGeom>
            <a:gradFill rotWithShape="1">
              <a:gsLst>
                <a:gs pos="0">
                  <a:schemeClr val="accent2">
                    <a:gamma/>
                    <a:shade val="76078"/>
                    <a:invGamma/>
                  </a:schemeClr>
                </a:gs>
                <a:gs pos="100000">
                  <a:schemeClr val="accent2"/>
                </a:gs>
              </a:gsLst>
              <a:lin ang="5400000" scaled="1"/>
            </a:gradFill>
            <a:ln w="9525">
              <a:noFill/>
              <a:round/>
              <a:headEnd/>
              <a:tailEnd/>
            </a:ln>
            <a:effectLst>
              <a:prstShdw prst="shdw17" dist="17961" dir="13500000">
                <a:srgbClr val="615110"/>
              </a:prstShdw>
            </a:effectLst>
          </p:spPr>
          <p:txBody>
            <a:bodyPr wrap="none" anchor="ctr"/>
            <a:lstStyle/>
            <a:p>
              <a:pPr algn="ctr"/>
              <a:endParaRPr lang="zh-CN" altLang="zh-CN" b="0">
                <a:cs typeface="Arial" charset="0"/>
              </a:endParaRPr>
            </a:p>
          </p:txBody>
        </p:sp>
        <p:sp>
          <p:nvSpPr>
            <p:cNvPr id="83" name="AutoShape 14"/>
            <p:cNvSpPr>
              <a:spLocks noChangeArrowheads="1"/>
            </p:cNvSpPr>
            <p:nvPr/>
          </p:nvSpPr>
          <p:spPr bwMode="gray">
            <a:xfrm>
              <a:off x="658" y="2895"/>
              <a:ext cx="1031" cy="236"/>
            </a:xfrm>
            <a:prstGeom prst="roundRect">
              <a:avLst>
                <a:gd name="adj" fmla="val 30769"/>
              </a:avLst>
            </a:prstGeom>
            <a:gradFill rotWithShape="1">
              <a:gsLst>
                <a:gs pos="0">
                  <a:schemeClr val="accent2"/>
                </a:gs>
                <a:gs pos="100000">
                  <a:schemeClr val="accent2">
                    <a:gamma/>
                    <a:tint val="76078"/>
                    <a:invGamma/>
                  </a:schemeClr>
                </a:gs>
              </a:gsLst>
              <a:lin ang="5400000" scaled="1"/>
            </a:gradFill>
            <a:ln w="9525">
              <a:noFill/>
              <a:round/>
              <a:headEnd/>
              <a:tailEnd/>
            </a:ln>
          </p:spPr>
          <p:txBody>
            <a:bodyPr wrap="none" anchor="ctr"/>
            <a:lstStyle/>
            <a:p>
              <a:pPr algn="ctr"/>
              <a:endParaRPr lang="zh-CN" altLang="zh-CN" b="0">
                <a:cs typeface="Arial" charset="0"/>
              </a:endParaRPr>
            </a:p>
          </p:txBody>
        </p:sp>
      </p:grpSp>
      <p:sp>
        <p:nvSpPr>
          <p:cNvPr id="84" name="Text Box 15"/>
          <p:cNvSpPr txBox="1">
            <a:spLocks noChangeArrowheads="1"/>
          </p:cNvSpPr>
          <p:nvPr/>
        </p:nvSpPr>
        <p:spPr bwMode="white">
          <a:xfrm>
            <a:off x="1458913" y="1610013"/>
            <a:ext cx="6356350" cy="461665"/>
          </a:xfrm>
          <a:prstGeom prst="rect">
            <a:avLst/>
          </a:prstGeom>
          <a:noFill/>
          <a:ln w="9525" algn="ctr">
            <a:noFill/>
            <a:miter lim="800000"/>
            <a:headEnd/>
            <a:tailEnd/>
          </a:ln>
        </p:spPr>
        <p:txBody>
          <a:bodyPr wrap="square">
            <a:spAutoFit/>
          </a:bodyPr>
          <a:lstStyle/>
          <a:p>
            <a:pPr algn="ctr" eaLnBrk="0" hangingPunct="0">
              <a:defRPr/>
            </a:pPr>
            <a:r>
              <a:rPr lang="en-US" altLang="zh-CN" sz="2400" dirty="0" smtClean="0">
                <a:solidFill>
                  <a:srgbClr val="F8F8F8"/>
                </a:solidFill>
                <a:effectLst>
                  <a:outerShdw blurRad="38100" dist="38100" dir="2700000" algn="tl">
                    <a:srgbClr val="000000">
                      <a:alpha val="43137"/>
                    </a:srgbClr>
                  </a:outerShdw>
                </a:effectLst>
                <a:latin typeface="黑体" pitchFamily="2" charset="-122"/>
                <a:ea typeface="黑体" pitchFamily="2" charset="-122"/>
              </a:rPr>
              <a:t>print</a:t>
            </a:r>
            <a:r>
              <a:rPr lang="zh-CN" altLang="en-US" sz="2400" dirty="0" smtClean="0">
                <a:solidFill>
                  <a:srgbClr val="F8F8F8"/>
                </a:solidFill>
                <a:effectLst>
                  <a:outerShdw blurRad="38100" dist="38100" dir="2700000" algn="tl">
                    <a:srgbClr val="000000">
                      <a:alpha val="43137"/>
                    </a:srgbClr>
                  </a:outerShdw>
                </a:effectLst>
                <a:latin typeface="黑体" pitchFamily="2" charset="-122"/>
                <a:ea typeface="黑体" pitchFamily="2" charset="-122"/>
              </a:rPr>
              <a:t>输</a:t>
            </a:r>
            <a:r>
              <a:rPr lang="zh-CN" altLang="en-US" sz="2400" dirty="0" smtClean="0">
                <a:solidFill>
                  <a:srgbClr val="F8F8F8"/>
                </a:solidFill>
                <a:effectLst>
                  <a:outerShdw blurRad="38100" dist="38100" dir="2700000" algn="tl">
                    <a:srgbClr val="000000">
                      <a:alpha val="43137"/>
                    </a:srgbClr>
                  </a:outerShdw>
                </a:effectLst>
                <a:latin typeface="黑体" pitchFamily="2" charset="-122"/>
                <a:ea typeface="黑体" pitchFamily="2" charset="-122"/>
              </a:rPr>
              <a:t>出，注释</a:t>
            </a:r>
          </a:p>
        </p:txBody>
      </p:sp>
      <p:grpSp>
        <p:nvGrpSpPr>
          <p:cNvPr id="4" name="Group 16"/>
          <p:cNvGrpSpPr>
            <a:grpSpLocks/>
          </p:cNvGrpSpPr>
          <p:nvPr/>
        </p:nvGrpSpPr>
        <p:grpSpPr bwMode="auto">
          <a:xfrm flipH="1">
            <a:off x="774700" y="1512875"/>
            <a:ext cx="115888" cy="611224"/>
            <a:chOff x="5311" y="1135"/>
            <a:chExt cx="73" cy="346"/>
          </a:xfrm>
        </p:grpSpPr>
        <p:sp>
          <p:nvSpPr>
            <p:cNvPr id="86" name="Rectangle 17"/>
            <p:cNvSpPr>
              <a:spLocks noChangeArrowheads="1"/>
            </p:cNvSpPr>
            <p:nvPr/>
          </p:nvSpPr>
          <p:spPr bwMode="gray">
            <a:xfrm flipH="1" flipV="1">
              <a:off x="5357" y="1454"/>
              <a:ext cx="27" cy="27"/>
            </a:xfrm>
            <a:prstGeom prst="rect">
              <a:avLst/>
            </a:prstGeom>
            <a:solidFill>
              <a:srgbClr val="DDDDDD"/>
            </a:solidFill>
            <a:ln w="9525">
              <a:noFill/>
              <a:miter lim="800000"/>
              <a:headEnd/>
              <a:tailEnd/>
            </a:ln>
            <a:effectLst>
              <a:prstShdw prst="shdw17" dist="17961" dir="13500000">
                <a:srgbClr val="1C1C1C">
                  <a:alpha val="50000"/>
                </a:srgbClr>
              </a:prstShdw>
            </a:effectLst>
          </p:spPr>
          <p:txBody>
            <a:bodyPr rot="10800000" wrap="none" anchor="ctr"/>
            <a:lstStyle/>
            <a:p>
              <a:pPr algn="ctr"/>
              <a:endParaRPr lang="zh-CN" altLang="zh-CN" b="0">
                <a:cs typeface="Arial" charset="0"/>
              </a:endParaRPr>
            </a:p>
          </p:txBody>
        </p:sp>
        <p:sp>
          <p:nvSpPr>
            <p:cNvPr id="87" name="Rectangle 18"/>
            <p:cNvSpPr>
              <a:spLocks noChangeArrowheads="1"/>
            </p:cNvSpPr>
            <p:nvPr/>
          </p:nvSpPr>
          <p:spPr bwMode="gray">
            <a:xfrm flipH="1" flipV="1">
              <a:off x="5311" y="1454"/>
              <a:ext cx="27" cy="27"/>
            </a:xfrm>
            <a:prstGeom prst="rect">
              <a:avLst/>
            </a:prstGeom>
            <a:solidFill>
              <a:srgbClr val="DDDDDD"/>
            </a:solidFill>
            <a:ln w="9525">
              <a:noFill/>
              <a:miter lim="800000"/>
              <a:headEnd/>
              <a:tailEnd/>
            </a:ln>
            <a:effectLst>
              <a:prstShdw prst="shdw17" dist="17961" dir="13500000">
                <a:srgbClr val="1C1C1C">
                  <a:alpha val="50000"/>
                </a:srgbClr>
              </a:prstShdw>
            </a:effectLst>
          </p:spPr>
          <p:txBody>
            <a:bodyPr rot="10800000" wrap="none" anchor="ctr"/>
            <a:lstStyle/>
            <a:p>
              <a:pPr algn="ctr"/>
              <a:endParaRPr lang="zh-CN" altLang="zh-CN" b="0">
                <a:cs typeface="Arial" charset="0"/>
              </a:endParaRPr>
            </a:p>
          </p:txBody>
        </p:sp>
        <p:sp>
          <p:nvSpPr>
            <p:cNvPr id="88" name="Rectangle 19"/>
            <p:cNvSpPr>
              <a:spLocks noChangeArrowheads="1"/>
            </p:cNvSpPr>
            <p:nvPr/>
          </p:nvSpPr>
          <p:spPr bwMode="gray">
            <a:xfrm flipH="1" flipV="1">
              <a:off x="5357" y="1405"/>
              <a:ext cx="27" cy="27"/>
            </a:xfrm>
            <a:prstGeom prst="rect">
              <a:avLst/>
            </a:prstGeom>
            <a:solidFill>
              <a:srgbClr val="DDDDDD"/>
            </a:solidFill>
            <a:ln w="9525">
              <a:noFill/>
              <a:miter lim="800000"/>
              <a:headEnd/>
              <a:tailEnd/>
            </a:ln>
            <a:effectLst>
              <a:prstShdw prst="shdw17" dist="17961" dir="13500000">
                <a:srgbClr val="1C1C1C">
                  <a:alpha val="50000"/>
                </a:srgbClr>
              </a:prstShdw>
            </a:effectLst>
          </p:spPr>
          <p:txBody>
            <a:bodyPr rot="10800000" wrap="none" anchor="ctr"/>
            <a:lstStyle/>
            <a:p>
              <a:pPr algn="ctr"/>
              <a:endParaRPr lang="zh-CN" altLang="zh-CN" b="0">
                <a:cs typeface="Arial" charset="0"/>
              </a:endParaRPr>
            </a:p>
          </p:txBody>
        </p:sp>
        <p:sp>
          <p:nvSpPr>
            <p:cNvPr id="89" name="Rectangle 20"/>
            <p:cNvSpPr>
              <a:spLocks noChangeArrowheads="1"/>
            </p:cNvSpPr>
            <p:nvPr/>
          </p:nvSpPr>
          <p:spPr bwMode="gray">
            <a:xfrm flipH="1" flipV="1">
              <a:off x="5357" y="1135"/>
              <a:ext cx="27" cy="27"/>
            </a:xfrm>
            <a:prstGeom prst="rect">
              <a:avLst/>
            </a:prstGeom>
            <a:solidFill>
              <a:srgbClr val="DDDDDD"/>
            </a:solidFill>
            <a:ln w="9525">
              <a:noFill/>
              <a:miter lim="800000"/>
              <a:headEnd/>
              <a:tailEnd/>
            </a:ln>
            <a:effectLst>
              <a:prstShdw prst="shdw17" dist="17961" dir="13500000">
                <a:srgbClr val="1C1C1C">
                  <a:alpha val="50000"/>
                </a:srgbClr>
              </a:prstShdw>
            </a:effectLst>
          </p:spPr>
          <p:txBody>
            <a:bodyPr rot="10800000" wrap="none" anchor="ctr"/>
            <a:lstStyle/>
            <a:p>
              <a:pPr algn="ctr"/>
              <a:endParaRPr lang="zh-CN" altLang="zh-CN" b="0">
                <a:cs typeface="Arial" charset="0"/>
              </a:endParaRPr>
            </a:p>
          </p:txBody>
        </p:sp>
        <p:sp>
          <p:nvSpPr>
            <p:cNvPr id="90" name="Rectangle 21"/>
            <p:cNvSpPr>
              <a:spLocks noChangeArrowheads="1"/>
            </p:cNvSpPr>
            <p:nvPr/>
          </p:nvSpPr>
          <p:spPr bwMode="gray">
            <a:xfrm flipH="1" flipV="1">
              <a:off x="5313" y="1135"/>
              <a:ext cx="27" cy="27"/>
            </a:xfrm>
            <a:prstGeom prst="rect">
              <a:avLst/>
            </a:prstGeom>
            <a:solidFill>
              <a:srgbClr val="DDDDDD"/>
            </a:solidFill>
            <a:ln w="9525">
              <a:noFill/>
              <a:miter lim="800000"/>
              <a:headEnd/>
              <a:tailEnd/>
            </a:ln>
            <a:effectLst>
              <a:prstShdw prst="shdw17" dist="17961" dir="13500000">
                <a:srgbClr val="1C1C1C">
                  <a:alpha val="50000"/>
                </a:srgbClr>
              </a:prstShdw>
            </a:effectLst>
          </p:spPr>
          <p:txBody>
            <a:bodyPr rot="10800000" wrap="none" anchor="ctr"/>
            <a:lstStyle/>
            <a:p>
              <a:pPr algn="ctr"/>
              <a:endParaRPr lang="zh-CN" altLang="zh-CN" b="0">
                <a:cs typeface="Arial" charset="0"/>
              </a:endParaRPr>
            </a:p>
          </p:txBody>
        </p:sp>
        <p:sp>
          <p:nvSpPr>
            <p:cNvPr id="91" name="Rectangle 22"/>
            <p:cNvSpPr>
              <a:spLocks noChangeArrowheads="1"/>
            </p:cNvSpPr>
            <p:nvPr/>
          </p:nvSpPr>
          <p:spPr bwMode="gray">
            <a:xfrm flipH="1" flipV="1">
              <a:off x="5357" y="1183"/>
              <a:ext cx="27" cy="27"/>
            </a:xfrm>
            <a:prstGeom prst="rect">
              <a:avLst/>
            </a:prstGeom>
            <a:solidFill>
              <a:srgbClr val="DDDDDD"/>
            </a:solidFill>
            <a:ln w="9525">
              <a:noFill/>
              <a:miter lim="800000"/>
              <a:headEnd/>
              <a:tailEnd/>
            </a:ln>
            <a:effectLst>
              <a:prstShdw prst="shdw17" dist="17961" dir="13500000">
                <a:srgbClr val="1C1C1C">
                  <a:alpha val="50000"/>
                </a:srgbClr>
              </a:prstShdw>
            </a:effectLst>
          </p:spPr>
          <p:txBody>
            <a:bodyPr rot="10800000" wrap="none" anchor="ctr"/>
            <a:lstStyle/>
            <a:p>
              <a:pPr algn="ctr"/>
              <a:endParaRPr lang="zh-CN" altLang="zh-CN" b="0">
                <a:cs typeface="Arial" charset="0"/>
              </a:endParaRPr>
            </a:p>
          </p:txBody>
        </p:sp>
      </p:grpSp>
      <p:sp>
        <p:nvSpPr>
          <p:cNvPr id="93" name="Rectangle 24"/>
          <p:cNvSpPr>
            <a:spLocks noChangeArrowheads="1"/>
          </p:cNvSpPr>
          <p:nvPr/>
        </p:nvSpPr>
        <p:spPr bwMode="gray">
          <a:xfrm>
            <a:off x="857224" y="2333709"/>
            <a:ext cx="7500990" cy="3748719"/>
          </a:xfrm>
          <a:prstGeom prst="rect">
            <a:avLst/>
          </a:prstGeom>
          <a:noFill/>
          <a:ln w="9525" algn="ctr">
            <a:noFill/>
            <a:miter lim="800000"/>
            <a:headEnd/>
            <a:tailEnd/>
          </a:ln>
        </p:spPr>
        <p:txBody>
          <a:bodyPr wrap="square">
            <a:spAutoFit/>
          </a:bodyPr>
          <a:lstStyle/>
          <a:p>
            <a:pPr lvl="1">
              <a:lnSpc>
                <a:spcPct val="120000"/>
              </a:lnSpc>
            </a:pPr>
            <a:r>
              <a:rPr lang="en-US" altLang="zh-CN" b="0" dirty="0" smtClean="0">
                <a:latin typeface="宋体" pitchFamily="2" charset="-122"/>
                <a:ea typeface="宋体" pitchFamily="2" charset="-122"/>
                <a:cs typeface="Arial" charset="0"/>
              </a:rPr>
              <a:t>&gt;&gt;&gt; print “Hello world!“       </a:t>
            </a:r>
            <a:r>
              <a:rPr lang="en-US" altLang="zh-CN" b="0" dirty="0" smtClean="0">
                <a:solidFill>
                  <a:srgbClr val="C00000"/>
                </a:solidFill>
                <a:latin typeface="宋体" pitchFamily="2" charset="-122"/>
                <a:ea typeface="宋体" pitchFamily="2" charset="-122"/>
                <a:cs typeface="Arial" charset="0"/>
              </a:rPr>
              <a:t># &gt;&gt;&gt; Python Shell</a:t>
            </a:r>
            <a:r>
              <a:rPr lang="zh-CN" altLang="en-US" b="0" dirty="0" smtClean="0">
                <a:solidFill>
                  <a:srgbClr val="C00000"/>
                </a:solidFill>
                <a:latin typeface="宋体" pitchFamily="2" charset="-122"/>
                <a:ea typeface="宋体" pitchFamily="2" charset="-122"/>
                <a:cs typeface="Arial" charset="0"/>
              </a:rPr>
              <a:t>提示符</a:t>
            </a:r>
            <a:endParaRPr lang="en-US" altLang="zh-CN" b="0" dirty="0" smtClean="0">
              <a:solidFill>
                <a:srgbClr val="C00000"/>
              </a:solidFill>
              <a:latin typeface="宋体" pitchFamily="2" charset="-122"/>
              <a:ea typeface="宋体" pitchFamily="2" charset="-122"/>
              <a:cs typeface="Arial" charset="0"/>
            </a:endParaRPr>
          </a:p>
          <a:p>
            <a:pPr lvl="1">
              <a:lnSpc>
                <a:spcPct val="120000"/>
              </a:lnSpc>
            </a:pPr>
            <a:r>
              <a:rPr lang="en-US" altLang="zh-CN" b="0" dirty="0" smtClean="0">
                <a:latin typeface="宋体" pitchFamily="2" charset="-122"/>
                <a:ea typeface="宋体" pitchFamily="2" charset="-122"/>
                <a:cs typeface="Arial" charset="0"/>
              </a:rPr>
              <a:t>Hello world!</a:t>
            </a:r>
          </a:p>
          <a:p>
            <a:pPr lvl="1">
              <a:lnSpc>
                <a:spcPct val="120000"/>
              </a:lnSpc>
            </a:pPr>
            <a:r>
              <a:rPr lang="en-US" altLang="zh-CN" b="0" dirty="0" smtClean="0">
                <a:latin typeface="宋体" pitchFamily="2" charset="-122"/>
                <a:ea typeface="宋体" pitchFamily="2" charset="-122"/>
                <a:cs typeface="Arial" charset="0"/>
              </a:rPr>
              <a:t>&gt;&gt;&gt; abs(-4)       </a:t>
            </a:r>
            <a:r>
              <a:rPr lang="en-US" altLang="zh-CN" b="0" dirty="0" smtClean="0">
                <a:solidFill>
                  <a:srgbClr val="C00000"/>
                </a:solidFill>
                <a:latin typeface="宋体" pitchFamily="2" charset="-122"/>
                <a:ea typeface="宋体" pitchFamily="2" charset="-122"/>
                <a:cs typeface="Arial" charset="0"/>
              </a:rPr>
              <a:t># abs(): </a:t>
            </a:r>
            <a:r>
              <a:rPr lang="zh-CN" altLang="en-US" b="0" dirty="0" smtClean="0">
                <a:solidFill>
                  <a:srgbClr val="C00000"/>
                </a:solidFill>
                <a:latin typeface="宋体" pitchFamily="2" charset="-122"/>
                <a:ea typeface="宋体" pitchFamily="2" charset="-122"/>
                <a:cs typeface="Arial" charset="0"/>
              </a:rPr>
              <a:t>内建函数，取绝对值</a:t>
            </a:r>
            <a:endParaRPr lang="en-US" altLang="zh-CN" b="0" dirty="0" smtClean="0">
              <a:solidFill>
                <a:srgbClr val="C00000"/>
              </a:solidFill>
              <a:latin typeface="宋体" pitchFamily="2" charset="-122"/>
              <a:ea typeface="宋体" pitchFamily="2" charset="-122"/>
              <a:cs typeface="Arial" charset="0"/>
            </a:endParaRPr>
          </a:p>
          <a:p>
            <a:pPr lvl="1">
              <a:lnSpc>
                <a:spcPct val="120000"/>
              </a:lnSpc>
            </a:pPr>
            <a:r>
              <a:rPr lang="en-US" altLang="zh-CN" b="0" dirty="0" smtClean="0">
                <a:latin typeface="宋体" pitchFamily="2" charset="-122"/>
                <a:ea typeface="宋体" pitchFamily="2" charset="-122"/>
                <a:cs typeface="Arial" charset="0"/>
              </a:rPr>
              <a:t>4</a:t>
            </a:r>
          </a:p>
          <a:p>
            <a:pPr lvl="1">
              <a:lnSpc>
                <a:spcPct val="120000"/>
              </a:lnSpc>
            </a:pPr>
            <a:r>
              <a:rPr lang="en-US" altLang="zh-CN" b="0" dirty="0" smtClean="0">
                <a:latin typeface="宋体" pitchFamily="2" charset="-122"/>
                <a:ea typeface="宋体" pitchFamily="2" charset="-122"/>
                <a:cs typeface="Arial" charset="0"/>
              </a:rPr>
              <a:t>&gt;&gt;&gt; </a:t>
            </a:r>
            <a:r>
              <a:rPr lang="en-US" altLang="zh-CN" b="0" dirty="0" err="1" smtClean="0">
                <a:latin typeface="宋体" pitchFamily="2" charset="-122"/>
                <a:ea typeface="宋体" pitchFamily="2" charset="-122"/>
                <a:cs typeface="Arial" charset="0"/>
              </a:rPr>
              <a:t>myString</a:t>
            </a:r>
            <a:r>
              <a:rPr lang="en-US" altLang="zh-CN" b="0" dirty="0" smtClean="0">
                <a:latin typeface="宋体" pitchFamily="2" charset="-122"/>
                <a:ea typeface="宋体" pitchFamily="2" charset="-122"/>
                <a:cs typeface="Arial" charset="0"/>
              </a:rPr>
              <a:t> = ‘Hello world!’ </a:t>
            </a:r>
            <a:r>
              <a:rPr lang="en-US" altLang="zh-CN" b="0" dirty="0" smtClean="0">
                <a:solidFill>
                  <a:srgbClr val="C00000"/>
                </a:solidFill>
                <a:latin typeface="宋体" pitchFamily="2" charset="-122"/>
                <a:ea typeface="宋体" pitchFamily="2" charset="-122"/>
                <a:cs typeface="Arial" charset="0"/>
              </a:rPr>
              <a:t># </a:t>
            </a:r>
            <a:r>
              <a:rPr lang="zh-CN" altLang="en-US" b="0" dirty="0" smtClean="0">
                <a:solidFill>
                  <a:srgbClr val="C00000"/>
                </a:solidFill>
                <a:latin typeface="宋体" pitchFamily="2" charset="-122"/>
                <a:ea typeface="宋体" pitchFamily="2" charset="-122"/>
                <a:cs typeface="Arial" charset="0"/>
              </a:rPr>
              <a:t>单引号、双引号成对使用</a:t>
            </a:r>
            <a:endParaRPr lang="en-US" altLang="zh-CN" b="0" dirty="0" smtClean="0">
              <a:latin typeface="宋体" pitchFamily="2" charset="-122"/>
              <a:ea typeface="宋体" pitchFamily="2" charset="-122"/>
              <a:cs typeface="Arial" charset="0"/>
            </a:endParaRPr>
          </a:p>
          <a:p>
            <a:pPr lvl="1">
              <a:lnSpc>
                <a:spcPct val="120000"/>
              </a:lnSpc>
            </a:pPr>
            <a:r>
              <a:rPr lang="en-US" altLang="zh-CN" b="0" dirty="0" smtClean="0">
                <a:latin typeface="宋体" pitchFamily="2" charset="-122"/>
                <a:ea typeface="宋体" pitchFamily="2" charset="-122"/>
                <a:cs typeface="Arial" charset="0"/>
              </a:rPr>
              <a:t>&gt;&gt;&gt; print </a:t>
            </a:r>
            <a:r>
              <a:rPr lang="en-US" altLang="zh-CN" b="0" dirty="0" err="1" smtClean="0">
                <a:latin typeface="宋体" pitchFamily="2" charset="-122"/>
                <a:ea typeface="宋体" pitchFamily="2" charset="-122"/>
                <a:cs typeface="Arial" charset="0"/>
              </a:rPr>
              <a:t>myString</a:t>
            </a:r>
            <a:endParaRPr lang="en-US" altLang="zh-CN" b="0" dirty="0" smtClean="0">
              <a:latin typeface="宋体" pitchFamily="2" charset="-122"/>
              <a:ea typeface="宋体" pitchFamily="2" charset="-122"/>
              <a:cs typeface="Arial" charset="0"/>
            </a:endParaRPr>
          </a:p>
          <a:p>
            <a:pPr lvl="1">
              <a:lnSpc>
                <a:spcPct val="120000"/>
              </a:lnSpc>
            </a:pPr>
            <a:r>
              <a:rPr lang="en-US" altLang="zh-CN" b="0" dirty="0" smtClean="0">
                <a:latin typeface="宋体" pitchFamily="2" charset="-122"/>
                <a:ea typeface="宋体" pitchFamily="2" charset="-122"/>
                <a:cs typeface="Arial" charset="0"/>
              </a:rPr>
              <a:t>Hello world!</a:t>
            </a:r>
          </a:p>
          <a:p>
            <a:pPr lvl="1">
              <a:lnSpc>
                <a:spcPct val="120000"/>
              </a:lnSpc>
            </a:pPr>
            <a:r>
              <a:rPr lang="en-US" altLang="zh-CN" b="0" dirty="0" smtClean="0">
                <a:latin typeface="宋体" pitchFamily="2" charset="-122"/>
                <a:ea typeface="宋体" pitchFamily="2" charset="-122"/>
                <a:cs typeface="Arial" charset="0"/>
              </a:rPr>
              <a:t>&gt;&gt;&gt; </a:t>
            </a:r>
            <a:r>
              <a:rPr lang="en-US" altLang="zh-CN" b="0" dirty="0" err="1" smtClean="0">
                <a:latin typeface="宋体" pitchFamily="2" charset="-122"/>
                <a:ea typeface="宋体" pitchFamily="2" charset="-122"/>
                <a:cs typeface="Arial" charset="0"/>
              </a:rPr>
              <a:t>myString</a:t>
            </a:r>
            <a:endParaRPr lang="en-US" altLang="zh-CN" b="0" dirty="0" smtClean="0">
              <a:latin typeface="宋体" pitchFamily="2" charset="-122"/>
              <a:ea typeface="宋体" pitchFamily="2" charset="-122"/>
              <a:cs typeface="Arial" charset="0"/>
            </a:endParaRPr>
          </a:p>
          <a:p>
            <a:pPr lvl="1">
              <a:lnSpc>
                <a:spcPct val="120000"/>
              </a:lnSpc>
            </a:pPr>
            <a:r>
              <a:rPr lang="en-US" altLang="zh-CN" b="0" dirty="0" smtClean="0">
                <a:latin typeface="宋体" pitchFamily="2" charset="-122"/>
                <a:ea typeface="宋体" pitchFamily="2" charset="-122"/>
                <a:cs typeface="Arial" charset="0"/>
              </a:rPr>
              <a:t>‘Hello world!</a:t>
            </a:r>
            <a:r>
              <a:rPr lang="zh-CN" altLang="en-US" b="0" dirty="0" smtClean="0">
                <a:latin typeface="宋体" pitchFamily="2" charset="-122"/>
                <a:ea typeface="宋体" pitchFamily="2" charset="-122"/>
                <a:cs typeface="Arial" charset="0"/>
              </a:rPr>
              <a:t>’ </a:t>
            </a:r>
            <a:r>
              <a:rPr lang="en-US" altLang="zh-CN" b="0" dirty="0" smtClean="0">
                <a:latin typeface="宋体" pitchFamily="2" charset="-122"/>
                <a:ea typeface="宋体" pitchFamily="2" charset="-122"/>
                <a:cs typeface="Arial" charset="0"/>
              </a:rPr>
              <a:t> </a:t>
            </a:r>
            <a:r>
              <a:rPr lang="en-US" altLang="zh-CN" b="0" dirty="0" smtClean="0">
                <a:solidFill>
                  <a:srgbClr val="C00000"/>
                </a:solidFill>
                <a:latin typeface="宋体" pitchFamily="2" charset="-122"/>
                <a:ea typeface="宋体" pitchFamily="2" charset="-122"/>
                <a:cs typeface="Arial" charset="0"/>
              </a:rPr>
              <a:t># </a:t>
            </a:r>
            <a:r>
              <a:rPr lang="zh-CN" altLang="en-US" b="0" dirty="0" smtClean="0">
                <a:solidFill>
                  <a:srgbClr val="C00000"/>
                </a:solidFill>
                <a:latin typeface="宋体" pitchFamily="2" charset="-122"/>
                <a:ea typeface="宋体" pitchFamily="2" charset="-122"/>
                <a:cs typeface="Arial" charset="0"/>
              </a:rPr>
              <a:t>显示结果带引号</a:t>
            </a:r>
            <a:endParaRPr lang="en-US" altLang="zh-CN" b="0" dirty="0" smtClean="0">
              <a:solidFill>
                <a:srgbClr val="C00000"/>
              </a:solidFill>
              <a:latin typeface="宋体" pitchFamily="2" charset="-122"/>
              <a:ea typeface="宋体" pitchFamily="2" charset="-122"/>
              <a:cs typeface="Arial" charset="0"/>
            </a:endParaRPr>
          </a:p>
          <a:p>
            <a:pPr lvl="1">
              <a:lnSpc>
                <a:spcPct val="120000"/>
              </a:lnSpc>
            </a:pPr>
            <a:r>
              <a:rPr lang="en-US" altLang="zh-CN" b="0" dirty="0" smtClean="0">
                <a:latin typeface="宋体" pitchFamily="2" charset="-122"/>
                <a:ea typeface="宋体" pitchFamily="2" charset="-122"/>
                <a:cs typeface="Arial" charset="0"/>
              </a:rPr>
              <a:t>&gt;&gt;&gt; </a:t>
            </a:r>
            <a:r>
              <a:rPr lang="en-US" altLang="zh-CN" b="0" dirty="0" smtClean="0">
                <a:solidFill>
                  <a:srgbClr val="C00000"/>
                </a:solidFill>
                <a:latin typeface="宋体" pitchFamily="2" charset="-122"/>
                <a:ea typeface="宋体" pitchFamily="2" charset="-122"/>
                <a:cs typeface="Arial" charset="0"/>
              </a:rPr>
              <a:t>_             # </a:t>
            </a:r>
            <a:r>
              <a:rPr lang="zh-CN" altLang="en-US" b="0" dirty="0" smtClean="0">
                <a:solidFill>
                  <a:srgbClr val="C00000"/>
                </a:solidFill>
                <a:latin typeface="宋体" pitchFamily="2" charset="-122"/>
                <a:ea typeface="宋体" pitchFamily="2" charset="-122"/>
                <a:cs typeface="Arial" charset="0"/>
              </a:rPr>
              <a:t>下划线含义：表示最后一个表达式</a:t>
            </a:r>
            <a:endParaRPr lang="en-US" altLang="zh-CN" b="0" dirty="0" smtClean="0">
              <a:solidFill>
                <a:srgbClr val="C00000"/>
              </a:solidFill>
              <a:latin typeface="宋体" pitchFamily="2" charset="-122"/>
              <a:ea typeface="宋体" pitchFamily="2" charset="-122"/>
              <a:cs typeface="Arial" charset="0"/>
            </a:endParaRPr>
          </a:p>
          <a:p>
            <a:pPr lvl="1">
              <a:lnSpc>
                <a:spcPct val="120000"/>
              </a:lnSpc>
            </a:pPr>
            <a:r>
              <a:rPr lang="zh-CN" altLang="en-US" b="0" dirty="0" smtClean="0">
                <a:latin typeface="宋体" pitchFamily="2" charset="-122"/>
                <a:ea typeface="宋体" pitchFamily="2" charset="-122"/>
                <a:cs typeface="Arial" charset="0"/>
              </a:rPr>
              <a:t>‘</a:t>
            </a:r>
            <a:r>
              <a:rPr lang="en-US" altLang="zh-CN" b="0" dirty="0" smtClean="0">
                <a:latin typeface="宋体" pitchFamily="2" charset="-122"/>
                <a:ea typeface="宋体" pitchFamily="2" charset="-122"/>
                <a:cs typeface="Arial" charset="0"/>
              </a:rPr>
              <a:t>Hello world!’</a:t>
            </a:r>
            <a:endParaRPr lang="zh-CN" altLang="en-US" b="0" dirty="0" smtClean="0">
              <a:solidFill>
                <a:srgbClr val="080808"/>
              </a:solidFill>
              <a:ea typeface="宋体" charset="-122"/>
              <a:cs typeface="Arial" charset="0"/>
            </a:endParaRPr>
          </a:p>
        </p:txBody>
      </p:sp>
      <p:sp>
        <p:nvSpPr>
          <p:cNvPr id="25" name="Rectangle 28"/>
          <p:cNvSpPr>
            <a:spLocks noGrp="1" noChangeArrowheads="1"/>
          </p:cNvSpPr>
          <p:nvPr>
            <p:ph type="title"/>
          </p:nvPr>
        </p:nvSpPr>
        <p:spPr>
          <a:xfrm>
            <a:off x="914400" y="152400"/>
            <a:ext cx="7772400" cy="1143000"/>
          </a:xfrm>
        </p:spPr>
        <p:txBody>
          <a:bodyPr/>
          <a:lstStyle/>
          <a:p>
            <a:r>
              <a:rPr lang="en-US" altLang="zh-CN" dirty="0" smtClean="0">
                <a:latin typeface="黑体" pitchFamily="2" charset="-122"/>
                <a:ea typeface="黑体" pitchFamily="2" charset="-122"/>
              </a:rPr>
              <a:t>Python</a:t>
            </a:r>
            <a:r>
              <a:rPr lang="zh-CN" altLang="en-US" dirty="0" smtClean="0">
                <a:latin typeface="黑体" pitchFamily="2" charset="-122"/>
                <a:ea typeface="黑体" pitchFamily="2" charset="-122"/>
              </a:rPr>
              <a:t>快速入门</a:t>
            </a:r>
            <a:endParaRPr lang="en-US" altLang="zh-CN" dirty="0">
              <a:latin typeface="黑体" pitchFamily="2" charset="-122"/>
              <a:ea typeface="黑体" pitchFamily="2" charset="-122"/>
            </a:endParaRPr>
          </a:p>
        </p:txBody>
      </p:sp>
    </p:spTree>
  </p:cSld>
  <p:clrMapOvr>
    <a:masterClrMapping/>
  </p:clrMapOvr>
  <p:transition spd="med">
    <p:push/>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AutoShape 2"/>
          <p:cNvSpPr>
            <a:spLocks noChangeArrowheads="1"/>
          </p:cNvSpPr>
          <p:nvPr/>
        </p:nvSpPr>
        <p:spPr bwMode="gray">
          <a:xfrm>
            <a:off x="681038" y="1581137"/>
            <a:ext cx="7853362" cy="4824434"/>
          </a:xfrm>
          <a:prstGeom prst="roundRect">
            <a:avLst>
              <a:gd name="adj" fmla="val 2014"/>
            </a:avLst>
          </a:prstGeom>
          <a:gradFill rotWithShape="1">
            <a:gsLst>
              <a:gs pos="0">
                <a:srgbClr val="B4C9D6"/>
              </a:gs>
              <a:gs pos="100000">
                <a:srgbClr val="D2DEE6"/>
              </a:gs>
            </a:gsLst>
            <a:lin ang="5400000" scaled="1"/>
          </a:gradFill>
          <a:ln w="9525">
            <a:round/>
            <a:headEnd/>
            <a:tailEnd/>
          </a:ln>
          <a:scene3d>
            <a:camera prst="legacyPerspectiveBottom"/>
            <a:lightRig rig="legacyFlat3" dir="r"/>
          </a:scene3d>
          <a:sp3d extrusionH="430200" prstMaterial="legacyMatte">
            <a:bevelT w="13500" h="13500" prst="angle"/>
            <a:bevelB w="13500" h="13500" prst="angle"/>
            <a:extrusionClr>
              <a:srgbClr val="1C1C1C"/>
            </a:extrusionClr>
          </a:sp3d>
        </p:spPr>
        <p:txBody>
          <a:bodyPr wrap="none" anchor="ctr">
            <a:flatTx/>
          </a:bodyPr>
          <a:lstStyle/>
          <a:p>
            <a:pPr algn="ctr"/>
            <a:endParaRPr lang="zh-CN" altLang="zh-CN" b="0">
              <a:cs typeface="Arial" charset="0"/>
            </a:endParaRPr>
          </a:p>
        </p:txBody>
      </p:sp>
      <p:sp>
        <p:nvSpPr>
          <p:cNvPr id="72" name="Rectangle 3" descr="Light horizontal"/>
          <p:cNvSpPr>
            <a:spLocks noChangeArrowheads="1"/>
          </p:cNvSpPr>
          <p:nvPr/>
        </p:nvSpPr>
        <p:spPr bwMode="gray">
          <a:xfrm>
            <a:off x="831850" y="2031986"/>
            <a:ext cx="7562850" cy="4107217"/>
          </a:xfrm>
          <a:prstGeom prst="rect">
            <a:avLst/>
          </a:prstGeom>
          <a:pattFill prst="ltHorz">
            <a:fgClr>
              <a:srgbClr val="EAEAEA"/>
            </a:fgClr>
            <a:bgClr>
              <a:srgbClr val="F8F8F8"/>
            </a:bgClr>
          </a:pattFill>
          <a:ln w="9525">
            <a:noFill/>
            <a:miter lim="800000"/>
            <a:headEnd/>
            <a:tailEnd/>
          </a:ln>
          <a:effectLst>
            <a:prstShdw prst="shdw17" dist="17961" dir="13500000">
              <a:srgbClr val="8C8C8C"/>
            </a:prstShdw>
          </a:effectLst>
        </p:spPr>
        <p:txBody>
          <a:bodyPr wrap="none" anchor="ctr"/>
          <a:lstStyle/>
          <a:p>
            <a:pPr algn="ctr"/>
            <a:endParaRPr lang="zh-CN" altLang="zh-CN" b="0" dirty="0">
              <a:cs typeface="Arial" charset="0"/>
            </a:endParaRPr>
          </a:p>
        </p:txBody>
      </p:sp>
      <p:sp>
        <p:nvSpPr>
          <p:cNvPr id="73" name="AutoShape 4"/>
          <p:cNvSpPr>
            <a:spLocks noChangeArrowheads="1"/>
          </p:cNvSpPr>
          <p:nvPr/>
        </p:nvSpPr>
        <p:spPr bwMode="gray">
          <a:xfrm>
            <a:off x="679450" y="1428736"/>
            <a:ext cx="7853363" cy="863841"/>
          </a:xfrm>
          <a:prstGeom prst="roundRect">
            <a:avLst>
              <a:gd name="adj" fmla="val 16667"/>
            </a:avLst>
          </a:prstGeom>
          <a:gradFill rotWithShape="1">
            <a:gsLst>
              <a:gs pos="0">
                <a:srgbClr val="B4C9D6"/>
              </a:gs>
              <a:gs pos="50000">
                <a:srgbClr val="D2DEE6"/>
              </a:gs>
              <a:gs pos="100000">
                <a:srgbClr val="B4C9D6"/>
              </a:gs>
            </a:gsLst>
            <a:lin ang="5400000" scaled="1"/>
          </a:gradFill>
          <a:ln w="9525">
            <a:round/>
            <a:headEnd/>
            <a:tailEnd/>
          </a:ln>
          <a:scene3d>
            <a:camera prst="legacyPerspectiveBottom"/>
            <a:lightRig rig="legacyFlat3" dir="t"/>
          </a:scene3d>
          <a:sp3d extrusionH="163500" prstMaterial="legacyMatte">
            <a:bevelT w="13500" h="13500" prst="angle"/>
            <a:bevelB w="13500" h="13500" prst="angle"/>
            <a:extrusionClr>
              <a:srgbClr val="1C1C1C"/>
            </a:extrusionClr>
          </a:sp3d>
        </p:spPr>
        <p:txBody>
          <a:bodyPr wrap="none" anchor="ctr">
            <a:flatTx/>
          </a:bodyPr>
          <a:lstStyle/>
          <a:p>
            <a:pPr algn="ctr"/>
            <a:endParaRPr lang="zh-CN" altLang="zh-CN" b="0">
              <a:cs typeface="Arial" charset="0"/>
            </a:endParaRPr>
          </a:p>
        </p:txBody>
      </p:sp>
      <p:grpSp>
        <p:nvGrpSpPr>
          <p:cNvPr id="2" name="Group 5"/>
          <p:cNvGrpSpPr>
            <a:grpSpLocks/>
          </p:cNvGrpSpPr>
          <p:nvPr/>
        </p:nvGrpSpPr>
        <p:grpSpPr bwMode="auto">
          <a:xfrm>
            <a:off x="8347075" y="1531925"/>
            <a:ext cx="115888" cy="611224"/>
            <a:chOff x="5311" y="1135"/>
            <a:chExt cx="73" cy="346"/>
          </a:xfrm>
        </p:grpSpPr>
        <p:sp>
          <p:nvSpPr>
            <p:cNvPr id="75" name="Rectangle 6"/>
            <p:cNvSpPr>
              <a:spLocks noChangeArrowheads="1"/>
            </p:cNvSpPr>
            <p:nvPr/>
          </p:nvSpPr>
          <p:spPr bwMode="gray">
            <a:xfrm flipH="1" flipV="1">
              <a:off x="5357" y="1454"/>
              <a:ext cx="27" cy="27"/>
            </a:xfrm>
            <a:prstGeom prst="rect">
              <a:avLst/>
            </a:prstGeom>
            <a:solidFill>
              <a:srgbClr val="DDDDDD"/>
            </a:solidFill>
            <a:ln w="9525">
              <a:noFill/>
              <a:miter lim="800000"/>
              <a:headEnd/>
              <a:tailEnd/>
            </a:ln>
            <a:effectLst>
              <a:prstShdw prst="shdw17" dist="17961" dir="13500000">
                <a:srgbClr val="1C1C1C">
                  <a:alpha val="50000"/>
                </a:srgbClr>
              </a:prstShdw>
            </a:effectLst>
          </p:spPr>
          <p:txBody>
            <a:bodyPr rot="10800000" wrap="none" anchor="ctr"/>
            <a:lstStyle/>
            <a:p>
              <a:pPr algn="ctr"/>
              <a:endParaRPr lang="zh-CN" altLang="zh-CN" b="0">
                <a:cs typeface="Arial" charset="0"/>
              </a:endParaRPr>
            </a:p>
          </p:txBody>
        </p:sp>
        <p:sp>
          <p:nvSpPr>
            <p:cNvPr id="76" name="Rectangle 7"/>
            <p:cNvSpPr>
              <a:spLocks noChangeArrowheads="1"/>
            </p:cNvSpPr>
            <p:nvPr/>
          </p:nvSpPr>
          <p:spPr bwMode="gray">
            <a:xfrm flipH="1" flipV="1">
              <a:off x="5311" y="1454"/>
              <a:ext cx="27" cy="27"/>
            </a:xfrm>
            <a:prstGeom prst="rect">
              <a:avLst/>
            </a:prstGeom>
            <a:solidFill>
              <a:srgbClr val="DDDDDD"/>
            </a:solidFill>
            <a:ln w="9525">
              <a:noFill/>
              <a:miter lim="800000"/>
              <a:headEnd/>
              <a:tailEnd/>
            </a:ln>
            <a:effectLst>
              <a:prstShdw prst="shdw17" dist="17961" dir="13500000">
                <a:srgbClr val="1C1C1C">
                  <a:alpha val="50000"/>
                </a:srgbClr>
              </a:prstShdw>
            </a:effectLst>
          </p:spPr>
          <p:txBody>
            <a:bodyPr rot="10800000" wrap="none" anchor="ctr"/>
            <a:lstStyle/>
            <a:p>
              <a:pPr algn="ctr"/>
              <a:endParaRPr lang="zh-CN" altLang="zh-CN" b="0">
                <a:cs typeface="Arial" charset="0"/>
              </a:endParaRPr>
            </a:p>
          </p:txBody>
        </p:sp>
        <p:sp>
          <p:nvSpPr>
            <p:cNvPr id="77" name="Rectangle 8"/>
            <p:cNvSpPr>
              <a:spLocks noChangeArrowheads="1"/>
            </p:cNvSpPr>
            <p:nvPr/>
          </p:nvSpPr>
          <p:spPr bwMode="gray">
            <a:xfrm flipH="1" flipV="1">
              <a:off x="5357" y="1405"/>
              <a:ext cx="27" cy="27"/>
            </a:xfrm>
            <a:prstGeom prst="rect">
              <a:avLst/>
            </a:prstGeom>
            <a:solidFill>
              <a:srgbClr val="DDDDDD"/>
            </a:solidFill>
            <a:ln w="9525">
              <a:noFill/>
              <a:miter lim="800000"/>
              <a:headEnd/>
              <a:tailEnd/>
            </a:ln>
            <a:effectLst>
              <a:prstShdw prst="shdw17" dist="17961" dir="13500000">
                <a:srgbClr val="1C1C1C">
                  <a:alpha val="50000"/>
                </a:srgbClr>
              </a:prstShdw>
            </a:effectLst>
          </p:spPr>
          <p:txBody>
            <a:bodyPr rot="10800000" wrap="none" anchor="ctr"/>
            <a:lstStyle/>
            <a:p>
              <a:pPr algn="ctr"/>
              <a:endParaRPr lang="zh-CN" altLang="zh-CN" b="0">
                <a:cs typeface="Arial" charset="0"/>
              </a:endParaRPr>
            </a:p>
          </p:txBody>
        </p:sp>
        <p:sp>
          <p:nvSpPr>
            <p:cNvPr id="78" name="Rectangle 9"/>
            <p:cNvSpPr>
              <a:spLocks noChangeArrowheads="1"/>
            </p:cNvSpPr>
            <p:nvPr/>
          </p:nvSpPr>
          <p:spPr bwMode="gray">
            <a:xfrm flipH="1" flipV="1">
              <a:off x="5357" y="1135"/>
              <a:ext cx="27" cy="27"/>
            </a:xfrm>
            <a:prstGeom prst="rect">
              <a:avLst/>
            </a:prstGeom>
            <a:solidFill>
              <a:srgbClr val="DDDDDD"/>
            </a:solidFill>
            <a:ln w="9525">
              <a:noFill/>
              <a:miter lim="800000"/>
              <a:headEnd/>
              <a:tailEnd/>
            </a:ln>
            <a:effectLst>
              <a:prstShdw prst="shdw17" dist="17961" dir="13500000">
                <a:srgbClr val="1C1C1C">
                  <a:alpha val="50000"/>
                </a:srgbClr>
              </a:prstShdw>
            </a:effectLst>
          </p:spPr>
          <p:txBody>
            <a:bodyPr rot="10800000" wrap="none" anchor="ctr"/>
            <a:lstStyle/>
            <a:p>
              <a:pPr algn="ctr"/>
              <a:endParaRPr lang="zh-CN" altLang="zh-CN" b="0">
                <a:cs typeface="Arial" charset="0"/>
              </a:endParaRPr>
            </a:p>
          </p:txBody>
        </p:sp>
        <p:sp>
          <p:nvSpPr>
            <p:cNvPr id="79" name="Rectangle 10"/>
            <p:cNvSpPr>
              <a:spLocks noChangeArrowheads="1"/>
            </p:cNvSpPr>
            <p:nvPr/>
          </p:nvSpPr>
          <p:spPr bwMode="gray">
            <a:xfrm flipH="1" flipV="1">
              <a:off x="5313" y="1135"/>
              <a:ext cx="27" cy="27"/>
            </a:xfrm>
            <a:prstGeom prst="rect">
              <a:avLst/>
            </a:prstGeom>
            <a:solidFill>
              <a:srgbClr val="DDDDDD"/>
            </a:solidFill>
            <a:ln w="9525">
              <a:noFill/>
              <a:miter lim="800000"/>
              <a:headEnd/>
              <a:tailEnd/>
            </a:ln>
            <a:effectLst>
              <a:prstShdw prst="shdw17" dist="17961" dir="13500000">
                <a:srgbClr val="1C1C1C">
                  <a:alpha val="50000"/>
                </a:srgbClr>
              </a:prstShdw>
            </a:effectLst>
          </p:spPr>
          <p:txBody>
            <a:bodyPr rot="10800000" wrap="none" anchor="ctr"/>
            <a:lstStyle/>
            <a:p>
              <a:pPr algn="ctr"/>
              <a:endParaRPr lang="zh-CN" altLang="zh-CN" b="0">
                <a:cs typeface="Arial" charset="0"/>
              </a:endParaRPr>
            </a:p>
          </p:txBody>
        </p:sp>
        <p:sp>
          <p:nvSpPr>
            <p:cNvPr id="80" name="Rectangle 11"/>
            <p:cNvSpPr>
              <a:spLocks noChangeArrowheads="1"/>
            </p:cNvSpPr>
            <p:nvPr/>
          </p:nvSpPr>
          <p:spPr bwMode="gray">
            <a:xfrm flipH="1" flipV="1">
              <a:off x="5357" y="1183"/>
              <a:ext cx="27" cy="27"/>
            </a:xfrm>
            <a:prstGeom prst="rect">
              <a:avLst/>
            </a:prstGeom>
            <a:solidFill>
              <a:srgbClr val="DDDDDD"/>
            </a:solidFill>
            <a:ln w="9525">
              <a:noFill/>
              <a:miter lim="800000"/>
              <a:headEnd/>
              <a:tailEnd/>
            </a:ln>
            <a:effectLst>
              <a:prstShdw prst="shdw17" dist="17961" dir="13500000">
                <a:srgbClr val="1C1C1C">
                  <a:alpha val="50000"/>
                </a:srgbClr>
              </a:prstShdw>
            </a:effectLst>
          </p:spPr>
          <p:txBody>
            <a:bodyPr rot="10800000" wrap="none" anchor="ctr"/>
            <a:lstStyle/>
            <a:p>
              <a:pPr algn="ctr"/>
              <a:endParaRPr lang="zh-CN" altLang="zh-CN" b="0">
                <a:cs typeface="Arial" charset="0"/>
              </a:endParaRPr>
            </a:p>
          </p:txBody>
        </p:sp>
      </p:grpSp>
      <p:grpSp>
        <p:nvGrpSpPr>
          <p:cNvPr id="3" name="Group 12"/>
          <p:cNvGrpSpPr>
            <a:grpSpLocks/>
          </p:cNvGrpSpPr>
          <p:nvPr/>
        </p:nvGrpSpPr>
        <p:grpSpPr bwMode="auto">
          <a:xfrm>
            <a:off x="1095375" y="1546211"/>
            <a:ext cx="6962775" cy="600625"/>
            <a:chOff x="657" y="2893"/>
            <a:chExt cx="1032" cy="590"/>
          </a:xfrm>
        </p:grpSpPr>
        <p:sp>
          <p:nvSpPr>
            <p:cNvPr id="82" name="AutoShape 13"/>
            <p:cNvSpPr>
              <a:spLocks noChangeArrowheads="1"/>
            </p:cNvSpPr>
            <p:nvPr/>
          </p:nvSpPr>
          <p:spPr bwMode="gray">
            <a:xfrm>
              <a:off x="657" y="2893"/>
              <a:ext cx="1031" cy="590"/>
            </a:xfrm>
            <a:prstGeom prst="roundRect">
              <a:avLst>
                <a:gd name="adj" fmla="val 12736"/>
              </a:avLst>
            </a:prstGeom>
            <a:gradFill rotWithShape="1">
              <a:gsLst>
                <a:gs pos="0">
                  <a:schemeClr val="accent2">
                    <a:gamma/>
                    <a:shade val="76078"/>
                    <a:invGamma/>
                  </a:schemeClr>
                </a:gs>
                <a:gs pos="100000">
                  <a:schemeClr val="accent2"/>
                </a:gs>
              </a:gsLst>
              <a:lin ang="5400000" scaled="1"/>
            </a:gradFill>
            <a:ln w="9525">
              <a:noFill/>
              <a:round/>
              <a:headEnd/>
              <a:tailEnd/>
            </a:ln>
            <a:effectLst>
              <a:prstShdw prst="shdw17" dist="17961" dir="13500000">
                <a:srgbClr val="615110"/>
              </a:prstShdw>
            </a:effectLst>
          </p:spPr>
          <p:txBody>
            <a:bodyPr wrap="none" anchor="ctr"/>
            <a:lstStyle/>
            <a:p>
              <a:pPr algn="ctr"/>
              <a:endParaRPr lang="zh-CN" altLang="zh-CN" b="0">
                <a:cs typeface="Arial" charset="0"/>
              </a:endParaRPr>
            </a:p>
          </p:txBody>
        </p:sp>
        <p:sp>
          <p:nvSpPr>
            <p:cNvPr id="83" name="AutoShape 14"/>
            <p:cNvSpPr>
              <a:spLocks noChangeArrowheads="1"/>
            </p:cNvSpPr>
            <p:nvPr/>
          </p:nvSpPr>
          <p:spPr bwMode="gray">
            <a:xfrm>
              <a:off x="658" y="2895"/>
              <a:ext cx="1031" cy="236"/>
            </a:xfrm>
            <a:prstGeom prst="roundRect">
              <a:avLst>
                <a:gd name="adj" fmla="val 30769"/>
              </a:avLst>
            </a:prstGeom>
            <a:gradFill rotWithShape="1">
              <a:gsLst>
                <a:gs pos="0">
                  <a:schemeClr val="accent2"/>
                </a:gs>
                <a:gs pos="100000">
                  <a:schemeClr val="accent2">
                    <a:gamma/>
                    <a:tint val="76078"/>
                    <a:invGamma/>
                  </a:schemeClr>
                </a:gs>
              </a:gsLst>
              <a:lin ang="5400000" scaled="1"/>
            </a:gradFill>
            <a:ln w="9525">
              <a:noFill/>
              <a:round/>
              <a:headEnd/>
              <a:tailEnd/>
            </a:ln>
          </p:spPr>
          <p:txBody>
            <a:bodyPr wrap="none" anchor="ctr"/>
            <a:lstStyle/>
            <a:p>
              <a:pPr algn="ctr"/>
              <a:endParaRPr lang="zh-CN" altLang="zh-CN" b="0">
                <a:cs typeface="Arial" charset="0"/>
              </a:endParaRPr>
            </a:p>
          </p:txBody>
        </p:sp>
      </p:grpSp>
      <p:sp>
        <p:nvSpPr>
          <p:cNvPr id="84" name="Text Box 15"/>
          <p:cNvSpPr txBox="1">
            <a:spLocks noChangeArrowheads="1"/>
          </p:cNvSpPr>
          <p:nvPr/>
        </p:nvSpPr>
        <p:spPr bwMode="white">
          <a:xfrm>
            <a:off x="1458913" y="1610013"/>
            <a:ext cx="6356350" cy="461665"/>
          </a:xfrm>
          <a:prstGeom prst="rect">
            <a:avLst/>
          </a:prstGeom>
          <a:noFill/>
          <a:ln w="9525" algn="ctr">
            <a:noFill/>
            <a:miter lim="800000"/>
            <a:headEnd/>
            <a:tailEnd/>
          </a:ln>
        </p:spPr>
        <p:txBody>
          <a:bodyPr wrap="square">
            <a:spAutoFit/>
          </a:bodyPr>
          <a:lstStyle/>
          <a:p>
            <a:pPr algn="ctr" eaLnBrk="0" hangingPunct="0">
              <a:defRPr/>
            </a:pPr>
            <a:r>
              <a:rPr lang="en-US" altLang="zh-CN" sz="2400" dirty="0" smtClean="0">
                <a:solidFill>
                  <a:srgbClr val="F8F8F8"/>
                </a:solidFill>
                <a:effectLst>
                  <a:outerShdw blurRad="38100" dist="38100" dir="2700000" algn="tl">
                    <a:srgbClr val="000000">
                      <a:alpha val="43137"/>
                    </a:srgbClr>
                  </a:outerShdw>
                </a:effectLst>
                <a:latin typeface="黑体" pitchFamily="2" charset="-122"/>
                <a:ea typeface="黑体" pitchFamily="2" charset="-122"/>
              </a:rPr>
              <a:t>print</a:t>
            </a:r>
            <a:r>
              <a:rPr lang="zh-CN" altLang="en-US" sz="2400" dirty="0" smtClean="0">
                <a:solidFill>
                  <a:srgbClr val="F8F8F8"/>
                </a:solidFill>
                <a:effectLst>
                  <a:outerShdw blurRad="38100" dist="38100" dir="2700000" algn="tl">
                    <a:srgbClr val="000000">
                      <a:alpha val="43137"/>
                    </a:srgbClr>
                  </a:outerShdw>
                </a:effectLst>
                <a:latin typeface="黑体" pitchFamily="2" charset="-122"/>
                <a:ea typeface="黑体" pitchFamily="2" charset="-122"/>
              </a:rPr>
              <a:t>输</a:t>
            </a:r>
            <a:r>
              <a:rPr lang="zh-CN" altLang="en-US" sz="2400" dirty="0" smtClean="0">
                <a:solidFill>
                  <a:srgbClr val="F8F8F8"/>
                </a:solidFill>
                <a:effectLst>
                  <a:outerShdw blurRad="38100" dist="38100" dir="2700000" algn="tl">
                    <a:srgbClr val="000000">
                      <a:alpha val="43137"/>
                    </a:srgbClr>
                  </a:outerShdw>
                </a:effectLst>
                <a:latin typeface="黑体" pitchFamily="2" charset="-122"/>
                <a:ea typeface="黑体" pitchFamily="2" charset="-122"/>
              </a:rPr>
              <a:t>出，注释</a:t>
            </a:r>
          </a:p>
        </p:txBody>
      </p:sp>
      <p:grpSp>
        <p:nvGrpSpPr>
          <p:cNvPr id="4" name="Group 16"/>
          <p:cNvGrpSpPr>
            <a:grpSpLocks/>
          </p:cNvGrpSpPr>
          <p:nvPr/>
        </p:nvGrpSpPr>
        <p:grpSpPr bwMode="auto">
          <a:xfrm flipH="1">
            <a:off x="774700" y="1512875"/>
            <a:ext cx="115888" cy="611224"/>
            <a:chOff x="5311" y="1135"/>
            <a:chExt cx="73" cy="346"/>
          </a:xfrm>
        </p:grpSpPr>
        <p:sp>
          <p:nvSpPr>
            <p:cNvPr id="86" name="Rectangle 17"/>
            <p:cNvSpPr>
              <a:spLocks noChangeArrowheads="1"/>
            </p:cNvSpPr>
            <p:nvPr/>
          </p:nvSpPr>
          <p:spPr bwMode="gray">
            <a:xfrm flipH="1" flipV="1">
              <a:off x="5357" y="1454"/>
              <a:ext cx="27" cy="27"/>
            </a:xfrm>
            <a:prstGeom prst="rect">
              <a:avLst/>
            </a:prstGeom>
            <a:solidFill>
              <a:srgbClr val="DDDDDD"/>
            </a:solidFill>
            <a:ln w="9525">
              <a:noFill/>
              <a:miter lim="800000"/>
              <a:headEnd/>
              <a:tailEnd/>
            </a:ln>
            <a:effectLst>
              <a:prstShdw prst="shdw17" dist="17961" dir="13500000">
                <a:srgbClr val="1C1C1C">
                  <a:alpha val="50000"/>
                </a:srgbClr>
              </a:prstShdw>
            </a:effectLst>
          </p:spPr>
          <p:txBody>
            <a:bodyPr rot="10800000" wrap="none" anchor="ctr"/>
            <a:lstStyle/>
            <a:p>
              <a:pPr algn="ctr"/>
              <a:endParaRPr lang="zh-CN" altLang="zh-CN" b="0">
                <a:cs typeface="Arial" charset="0"/>
              </a:endParaRPr>
            </a:p>
          </p:txBody>
        </p:sp>
        <p:sp>
          <p:nvSpPr>
            <p:cNvPr id="87" name="Rectangle 18"/>
            <p:cNvSpPr>
              <a:spLocks noChangeArrowheads="1"/>
            </p:cNvSpPr>
            <p:nvPr/>
          </p:nvSpPr>
          <p:spPr bwMode="gray">
            <a:xfrm flipH="1" flipV="1">
              <a:off x="5311" y="1454"/>
              <a:ext cx="27" cy="27"/>
            </a:xfrm>
            <a:prstGeom prst="rect">
              <a:avLst/>
            </a:prstGeom>
            <a:solidFill>
              <a:srgbClr val="DDDDDD"/>
            </a:solidFill>
            <a:ln w="9525">
              <a:noFill/>
              <a:miter lim="800000"/>
              <a:headEnd/>
              <a:tailEnd/>
            </a:ln>
            <a:effectLst>
              <a:prstShdw prst="shdw17" dist="17961" dir="13500000">
                <a:srgbClr val="1C1C1C">
                  <a:alpha val="50000"/>
                </a:srgbClr>
              </a:prstShdw>
            </a:effectLst>
          </p:spPr>
          <p:txBody>
            <a:bodyPr rot="10800000" wrap="none" anchor="ctr"/>
            <a:lstStyle/>
            <a:p>
              <a:pPr algn="ctr"/>
              <a:endParaRPr lang="zh-CN" altLang="zh-CN" b="0">
                <a:cs typeface="Arial" charset="0"/>
              </a:endParaRPr>
            </a:p>
          </p:txBody>
        </p:sp>
        <p:sp>
          <p:nvSpPr>
            <p:cNvPr id="88" name="Rectangle 19"/>
            <p:cNvSpPr>
              <a:spLocks noChangeArrowheads="1"/>
            </p:cNvSpPr>
            <p:nvPr/>
          </p:nvSpPr>
          <p:spPr bwMode="gray">
            <a:xfrm flipH="1" flipV="1">
              <a:off x="5357" y="1405"/>
              <a:ext cx="27" cy="27"/>
            </a:xfrm>
            <a:prstGeom prst="rect">
              <a:avLst/>
            </a:prstGeom>
            <a:solidFill>
              <a:srgbClr val="DDDDDD"/>
            </a:solidFill>
            <a:ln w="9525">
              <a:noFill/>
              <a:miter lim="800000"/>
              <a:headEnd/>
              <a:tailEnd/>
            </a:ln>
            <a:effectLst>
              <a:prstShdw prst="shdw17" dist="17961" dir="13500000">
                <a:srgbClr val="1C1C1C">
                  <a:alpha val="50000"/>
                </a:srgbClr>
              </a:prstShdw>
            </a:effectLst>
          </p:spPr>
          <p:txBody>
            <a:bodyPr rot="10800000" wrap="none" anchor="ctr"/>
            <a:lstStyle/>
            <a:p>
              <a:pPr algn="ctr"/>
              <a:endParaRPr lang="zh-CN" altLang="zh-CN" b="0">
                <a:cs typeface="Arial" charset="0"/>
              </a:endParaRPr>
            </a:p>
          </p:txBody>
        </p:sp>
        <p:sp>
          <p:nvSpPr>
            <p:cNvPr id="89" name="Rectangle 20"/>
            <p:cNvSpPr>
              <a:spLocks noChangeArrowheads="1"/>
            </p:cNvSpPr>
            <p:nvPr/>
          </p:nvSpPr>
          <p:spPr bwMode="gray">
            <a:xfrm flipH="1" flipV="1">
              <a:off x="5357" y="1135"/>
              <a:ext cx="27" cy="27"/>
            </a:xfrm>
            <a:prstGeom prst="rect">
              <a:avLst/>
            </a:prstGeom>
            <a:solidFill>
              <a:srgbClr val="DDDDDD"/>
            </a:solidFill>
            <a:ln w="9525">
              <a:noFill/>
              <a:miter lim="800000"/>
              <a:headEnd/>
              <a:tailEnd/>
            </a:ln>
            <a:effectLst>
              <a:prstShdw prst="shdw17" dist="17961" dir="13500000">
                <a:srgbClr val="1C1C1C">
                  <a:alpha val="50000"/>
                </a:srgbClr>
              </a:prstShdw>
            </a:effectLst>
          </p:spPr>
          <p:txBody>
            <a:bodyPr rot="10800000" wrap="none" anchor="ctr"/>
            <a:lstStyle/>
            <a:p>
              <a:pPr algn="ctr"/>
              <a:endParaRPr lang="zh-CN" altLang="zh-CN" b="0">
                <a:cs typeface="Arial" charset="0"/>
              </a:endParaRPr>
            </a:p>
          </p:txBody>
        </p:sp>
        <p:sp>
          <p:nvSpPr>
            <p:cNvPr id="90" name="Rectangle 21"/>
            <p:cNvSpPr>
              <a:spLocks noChangeArrowheads="1"/>
            </p:cNvSpPr>
            <p:nvPr/>
          </p:nvSpPr>
          <p:spPr bwMode="gray">
            <a:xfrm flipH="1" flipV="1">
              <a:off x="5313" y="1135"/>
              <a:ext cx="27" cy="27"/>
            </a:xfrm>
            <a:prstGeom prst="rect">
              <a:avLst/>
            </a:prstGeom>
            <a:solidFill>
              <a:srgbClr val="DDDDDD"/>
            </a:solidFill>
            <a:ln w="9525">
              <a:noFill/>
              <a:miter lim="800000"/>
              <a:headEnd/>
              <a:tailEnd/>
            </a:ln>
            <a:effectLst>
              <a:prstShdw prst="shdw17" dist="17961" dir="13500000">
                <a:srgbClr val="1C1C1C">
                  <a:alpha val="50000"/>
                </a:srgbClr>
              </a:prstShdw>
            </a:effectLst>
          </p:spPr>
          <p:txBody>
            <a:bodyPr rot="10800000" wrap="none" anchor="ctr"/>
            <a:lstStyle/>
            <a:p>
              <a:pPr algn="ctr"/>
              <a:endParaRPr lang="zh-CN" altLang="zh-CN" b="0">
                <a:cs typeface="Arial" charset="0"/>
              </a:endParaRPr>
            </a:p>
          </p:txBody>
        </p:sp>
        <p:sp>
          <p:nvSpPr>
            <p:cNvPr id="91" name="Rectangle 22"/>
            <p:cNvSpPr>
              <a:spLocks noChangeArrowheads="1"/>
            </p:cNvSpPr>
            <p:nvPr/>
          </p:nvSpPr>
          <p:spPr bwMode="gray">
            <a:xfrm flipH="1" flipV="1">
              <a:off x="5357" y="1183"/>
              <a:ext cx="27" cy="27"/>
            </a:xfrm>
            <a:prstGeom prst="rect">
              <a:avLst/>
            </a:prstGeom>
            <a:solidFill>
              <a:srgbClr val="DDDDDD"/>
            </a:solidFill>
            <a:ln w="9525">
              <a:noFill/>
              <a:miter lim="800000"/>
              <a:headEnd/>
              <a:tailEnd/>
            </a:ln>
            <a:effectLst>
              <a:prstShdw prst="shdw17" dist="17961" dir="13500000">
                <a:srgbClr val="1C1C1C">
                  <a:alpha val="50000"/>
                </a:srgbClr>
              </a:prstShdw>
            </a:effectLst>
          </p:spPr>
          <p:txBody>
            <a:bodyPr rot="10800000" wrap="none" anchor="ctr"/>
            <a:lstStyle/>
            <a:p>
              <a:pPr algn="ctr"/>
              <a:endParaRPr lang="zh-CN" altLang="zh-CN" b="0">
                <a:cs typeface="Arial" charset="0"/>
              </a:endParaRPr>
            </a:p>
          </p:txBody>
        </p:sp>
      </p:grpSp>
      <p:sp>
        <p:nvSpPr>
          <p:cNvPr id="93" name="Rectangle 24"/>
          <p:cNvSpPr>
            <a:spLocks noChangeArrowheads="1"/>
          </p:cNvSpPr>
          <p:nvPr/>
        </p:nvSpPr>
        <p:spPr bwMode="gray">
          <a:xfrm>
            <a:off x="857224" y="2333709"/>
            <a:ext cx="7500990" cy="3083921"/>
          </a:xfrm>
          <a:prstGeom prst="rect">
            <a:avLst/>
          </a:prstGeom>
          <a:noFill/>
          <a:ln w="9525" algn="ctr">
            <a:noFill/>
            <a:miter lim="800000"/>
            <a:headEnd/>
            <a:tailEnd/>
          </a:ln>
        </p:spPr>
        <p:txBody>
          <a:bodyPr wrap="square">
            <a:spAutoFit/>
          </a:bodyPr>
          <a:lstStyle/>
          <a:p>
            <a:pPr lvl="1">
              <a:lnSpc>
                <a:spcPct val="120000"/>
              </a:lnSpc>
            </a:pPr>
            <a:r>
              <a:rPr lang="en-US" altLang="zh-CN" b="0" dirty="0" smtClean="0">
                <a:latin typeface="宋体" pitchFamily="2" charset="-122"/>
                <a:ea typeface="宋体" pitchFamily="2" charset="-122"/>
                <a:cs typeface="Arial" charset="0"/>
              </a:rPr>
              <a:t>&gt;&gt;&gt; print "</a:t>
            </a:r>
            <a:r>
              <a:rPr lang="en-US" altLang="zh-CN" b="0" dirty="0" smtClean="0">
                <a:solidFill>
                  <a:srgbClr val="C00000"/>
                </a:solidFill>
                <a:latin typeface="宋体" pitchFamily="2" charset="-122"/>
                <a:ea typeface="宋体" pitchFamily="2" charset="-122"/>
                <a:cs typeface="Arial" charset="0"/>
              </a:rPr>
              <a:t>%s </a:t>
            </a:r>
            <a:r>
              <a:rPr lang="en-US" altLang="zh-CN" b="0" dirty="0" smtClean="0">
                <a:latin typeface="宋体" pitchFamily="2" charset="-122"/>
                <a:ea typeface="宋体" pitchFamily="2" charset="-122"/>
                <a:cs typeface="Arial" charset="0"/>
              </a:rPr>
              <a:t>is </a:t>
            </a:r>
            <a:r>
              <a:rPr lang="en-US" altLang="zh-CN" b="0" dirty="0" smtClean="0">
                <a:solidFill>
                  <a:srgbClr val="C00000"/>
                </a:solidFill>
                <a:latin typeface="宋体" pitchFamily="2" charset="-122"/>
                <a:ea typeface="宋体" pitchFamily="2" charset="-122"/>
                <a:cs typeface="Arial" charset="0"/>
              </a:rPr>
              <a:t>%d </a:t>
            </a:r>
            <a:r>
              <a:rPr lang="en-US" altLang="zh-CN" b="0" dirty="0" smtClean="0">
                <a:latin typeface="宋体" pitchFamily="2" charset="-122"/>
                <a:ea typeface="宋体" pitchFamily="2" charset="-122"/>
                <a:cs typeface="Arial" charset="0"/>
              </a:rPr>
              <a:t>years old." % ("</a:t>
            </a:r>
            <a:r>
              <a:rPr lang="zh-CN" altLang="en-US" b="0" dirty="0" smtClean="0">
                <a:latin typeface="宋体" pitchFamily="2" charset="-122"/>
                <a:ea typeface="宋体" pitchFamily="2" charset="-122"/>
                <a:cs typeface="Arial" charset="0"/>
              </a:rPr>
              <a:t>李书豪</a:t>
            </a:r>
            <a:r>
              <a:rPr lang="en-US" altLang="zh-CN" b="0" dirty="0" smtClean="0">
                <a:latin typeface="宋体" pitchFamily="2" charset="-122"/>
                <a:ea typeface="宋体" pitchFamily="2" charset="-122"/>
                <a:cs typeface="Arial" charset="0"/>
              </a:rPr>
              <a:t>", 26)</a:t>
            </a:r>
          </a:p>
          <a:p>
            <a:pPr lvl="1">
              <a:lnSpc>
                <a:spcPct val="120000"/>
              </a:lnSpc>
            </a:pPr>
            <a:r>
              <a:rPr lang="zh-CN" altLang="en-US" b="0" dirty="0" smtClean="0">
                <a:latin typeface="宋体" pitchFamily="2" charset="-122"/>
                <a:ea typeface="宋体" pitchFamily="2" charset="-122"/>
                <a:cs typeface="Arial" charset="0"/>
              </a:rPr>
              <a:t>李书豪 </a:t>
            </a:r>
            <a:r>
              <a:rPr lang="en-US" altLang="zh-CN" b="0" dirty="0" smtClean="0">
                <a:latin typeface="宋体" pitchFamily="2" charset="-122"/>
                <a:ea typeface="宋体" pitchFamily="2" charset="-122"/>
                <a:cs typeface="Arial" charset="0"/>
              </a:rPr>
              <a:t>is 26 years old.</a:t>
            </a:r>
          </a:p>
          <a:p>
            <a:pPr lvl="1">
              <a:lnSpc>
                <a:spcPct val="120000"/>
              </a:lnSpc>
            </a:pPr>
            <a:r>
              <a:rPr lang="en-US" altLang="zh-CN" b="0" dirty="0" smtClean="0">
                <a:solidFill>
                  <a:srgbClr val="C00000"/>
                </a:solidFill>
                <a:latin typeface="宋体" pitchFamily="2" charset="-122"/>
                <a:ea typeface="宋体" pitchFamily="2" charset="-122"/>
                <a:cs typeface="Arial" charset="0"/>
              </a:rPr>
              <a:t># %s </a:t>
            </a:r>
            <a:r>
              <a:rPr lang="zh-CN" altLang="en-US" b="0" dirty="0" smtClean="0">
                <a:solidFill>
                  <a:srgbClr val="C00000"/>
                </a:solidFill>
                <a:latin typeface="宋体" pitchFamily="2" charset="-122"/>
                <a:ea typeface="宋体" pitchFamily="2" charset="-122"/>
                <a:cs typeface="Arial" charset="0"/>
              </a:rPr>
              <a:t>字符串；</a:t>
            </a:r>
            <a:r>
              <a:rPr lang="en-US" altLang="zh-CN" b="0" dirty="0" smtClean="0">
                <a:solidFill>
                  <a:srgbClr val="C00000"/>
                </a:solidFill>
                <a:latin typeface="宋体" pitchFamily="2" charset="-122"/>
                <a:ea typeface="宋体" pitchFamily="2" charset="-122"/>
                <a:cs typeface="Arial" charset="0"/>
              </a:rPr>
              <a:t>%d </a:t>
            </a:r>
            <a:r>
              <a:rPr lang="zh-CN" altLang="en-US" b="0" dirty="0" smtClean="0">
                <a:solidFill>
                  <a:srgbClr val="C00000"/>
                </a:solidFill>
                <a:latin typeface="宋体" pitchFamily="2" charset="-122"/>
                <a:ea typeface="宋体" pitchFamily="2" charset="-122"/>
                <a:cs typeface="Arial" charset="0"/>
              </a:rPr>
              <a:t>整型；</a:t>
            </a:r>
            <a:r>
              <a:rPr lang="en-US" altLang="zh-CN" b="0" dirty="0" smtClean="0">
                <a:solidFill>
                  <a:srgbClr val="C00000"/>
                </a:solidFill>
                <a:latin typeface="宋体" pitchFamily="2" charset="-122"/>
                <a:ea typeface="宋体" pitchFamily="2" charset="-122"/>
                <a:cs typeface="Arial" charset="0"/>
              </a:rPr>
              <a:t>%f </a:t>
            </a:r>
            <a:r>
              <a:rPr lang="zh-CN" altLang="en-US" b="0" dirty="0" smtClean="0">
                <a:solidFill>
                  <a:srgbClr val="C00000"/>
                </a:solidFill>
                <a:latin typeface="宋体" pitchFamily="2" charset="-122"/>
                <a:ea typeface="宋体" pitchFamily="2" charset="-122"/>
                <a:cs typeface="Arial" charset="0"/>
              </a:rPr>
              <a:t>浮点型</a:t>
            </a:r>
            <a:endParaRPr lang="en-US" altLang="zh-CN" b="0" dirty="0" smtClean="0">
              <a:solidFill>
                <a:srgbClr val="C00000"/>
              </a:solidFill>
              <a:latin typeface="宋体" pitchFamily="2" charset="-122"/>
              <a:ea typeface="宋体" pitchFamily="2" charset="-122"/>
              <a:cs typeface="Arial" charset="0"/>
            </a:endParaRPr>
          </a:p>
          <a:p>
            <a:pPr lvl="1">
              <a:lnSpc>
                <a:spcPct val="120000"/>
              </a:lnSpc>
            </a:pPr>
            <a:r>
              <a:rPr lang="en-US" altLang="zh-CN" b="0" dirty="0" smtClean="0">
                <a:solidFill>
                  <a:srgbClr val="C00000"/>
                </a:solidFill>
                <a:latin typeface="宋体" pitchFamily="2" charset="-122"/>
                <a:ea typeface="宋体" pitchFamily="2" charset="-122"/>
                <a:cs typeface="Arial" charset="0"/>
              </a:rPr>
              <a:t># Python</a:t>
            </a:r>
            <a:r>
              <a:rPr lang="zh-CN" altLang="en-US" b="0" dirty="0" smtClean="0">
                <a:solidFill>
                  <a:srgbClr val="C00000"/>
                </a:solidFill>
                <a:latin typeface="宋体" pitchFamily="2" charset="-122"/>
                <a:ea typeface="宋体" pitchFamily="2" charset="-122"/>
                <a:cs typeface="Arial" charset="0"/>
              </a:rPr>
              <a:t>非常灵活，即使将数字传递给</a:t>
            </a:r>
            <a:r>
              <a:rPr lang="en-US" altLang="zh-CN" b="0" dirty="0" smtClean="0">
                <a:solidFill>
                  <a:srgbClr val="C00000"/>
                </a:solidFill>
                <a:latin typeface="宋体" pitchFamily="2" charset="-122"/>
                <a:ea typeface="宋体" pitchFamily="2" charset="-122"/>
                <a:cs typeface="Arial" charset="0"/>
              </a:rPr>
              <a:t>%s</a:t>
            </a:r>
            <a:r>
              <a:rPr lang="zh-CN" altLang="en-US" b="0" dirty="0" smtClean="0">
                <a:solidFill>
                  <a:srgbClr val="C00000"/>
                </a:solidFill>
                <a:latin typeface="宋体" pitchFamily="2" charset="-122"/>
                <a:ea typeface="宋体" pitchFamily="2" charset="-122"/>
                <a:cs typeface="Arial" charset="0"/>
              </a:rPr>
              <a:t>，也不会引发严重后果</a:t>
            </a:r>
            <a:endParaRPr lang="en-US" altLang="zh-CN" b="0" dirty="0" smtClean="0">
              <a:solidFill>
                <a:srgbClr val="C00000"/>
              </a:solidFill>
              <a:latin typeface="宋体" pitchFamily="2" charset="-122"/>
              <a:ea typeface="宋体" pitchFamily="2" charset="-122"/>
              <a:cs typeface="Arial" charset="0"/>
            </a:endParaRPr>
          </a:p>
          <a:p>
            <a:pPr lvl="1">
              <a:lnSpc>
                <a:spcPct val="120000"/>
              </a:lnSpc>
            </a:pPr>
            <a:endParaRPr lang="en-US" altLang="zh-CN" b="0" dirty="0" smtClean="0">
              <a:solidFill>
                <a:srgbClr val="C00000"/>
              </a:solidFill>
              <a:latin typeface="宋体" pitchFamily="2" charset="-122"/>
              <a:ea typeface="宋体" pitchFamily="2" charset="-122"/>
              <a:cs typeface="Arial" charset="0"/>
            </a:endParaRPr>
          </a:p>
          <a:p>
            <a:pPr lvl="1">
              <a:lnSpc>
                <a:spcPct val="120000"/>
              </a:lnSpc>
            </a:pPr>
            <a:r>
              <a:rPr lang="en-US" altLang="zh-CN" b="0" dirty="0" smtClean="0">
                <a:latin typeface="宋体" pitchFamily="2" charset="-122"/>
                <a:ea typeface="宋体" pitchFamily="2" charset="-122"/>
                <a:cs typeface="Arial" charset="0"/>
              </a:rPr>
              <a:t>&gt;&gt;&gt; </a:t>
            </a:r>
            <a:r>
              <a:rPr lang="en-US" altLang="zh-CN" b="0" dirty="0" err="1" smtClean="0">
                <a:latin typeface="宋体" pitchFamily="2" charset="-122"/>
                <a:ea typeface="宋体" pitchFamily="2" charset="-122"/>
                <a:cs typeface="Arial" charset="0"/>
              </a:rPr>
              <a:t>logFile</a:t>
            </a:r>
            <a:r>
              <a:rPr lang="en-US" altLang="zh-CN" b="0" dirty="0" smtClean="0">
                <a:latin typeface="宋体" pitchFamily="2" charset="-122"/>
                <a:ea typeface="宋体" pitchFamily="2" charset="-122"/>
                <a:cs typeface="Arial" charset="0"/>
              </a:rPr>
              <a:t> = open(‘myLogFile.txt’, ‘a’) </a:t>
            </a:r>
            <a:r>
              <a:rPr lang="en-US" altLang="zh-CN" b="0" dirty="0" smtClean="0">
                <a:solidFill>
                  <a:srgbClr val="C00000"/>
                </a:solidFill>
                <a:latin typeface="宋体" pitchFamily="2" charset="-122"/>
                <a:ea typeface="宋体" pitchFamily="2" charset="-122"/>
                <a:cs typeface="Arial" charset="0"/>
              </a:rPr>
              <a:t># </a:t>
            </a:r>
            <a:r>
              <a:rPr lang="zh-CN" altLang="en-US" b="0" dirty="0" smtClean="0">
                <a:solidFill>
                  <a:srgbClr val="C00000"/>
                </a:solidFill>
                <a:latin typeface="宋体" pitchFamily="2" charset="-122"/>
                <a:ea typeface="宋体" pitchFamily="2" charset="-122"/>
                <a:cs typeface="Arial" charset="0"/>
              </a:rPr>
              <a:t>打开文件</a:t>
            </a:r>
            <a:endParaRPr lang="en-US" altLang="zh-CN" b="0" dirty="0" smtClean="0">
              <a:solidFill>
                <a:srgbClr val="C00000"/>
              </a:solidFill>
              <a:latin typeface="宋体" pitchFamily="2" charset="-122"/>
              <a:ea typeface="宋体" pitchFamily="2" charset="-122"/>
              <a:cs typeface="Arial" charset="0"/>
            </a:endParaRPr>
          </a:p>
          <a:p>
            <a:pPr lvl="1">
              <a:lnSpc>
                <a:spcPct val="120000"/>
              </a:lnSpc>
            </a:pPr>
            <a:r>
              <a:rPr lang="en-US" altLang="zh-CN" b="0" dirty="0" smtClean="0">
                <a:latin typeface="宋体" pitchFamily="2" charset="-122"/>
                <a:ea typeface="宋体" pitchFamily="2" charset="-122"/>
                <a:cs typeface="Arial" charset="0"/>
              </a:rPr>
              <a:t>&gt;&gt;&gt; print &gt;&gt; </a:t>
            </a:r>
            <a:r>
              <a:rPr lang="en-US" altLang="zh-CN" b="0" dirty="0" err="1" smtClean="0">
                <a:latin typeface="宋体" pitchFamily="2" charset="-122"/>
                <a:ea typeface="宋体" pitchFamily="2" charset="-122"/>
                <a:cs typeface="Arial" charset="0"/>
              </a:rPr>
              <a:t>logFile</a:t>
            </a:r>
            <a:r>
              <a:rPr lang="en-US" altLang="zh-CN" b="0" dirty="0" smtClean="0">
                <a:latin typeface="宋体" pitchFamily="2" charset="-122"/>
                <a:ea typeface="宋体" pitchFamily="2" charset="-122"/>
                <a:cs typeface="Arial" charset="0"/>
              </a:rPr>
              <a:t>, ‘Python</a:t>
            </a:r>
            <a:r>
              <a:rPr lang="zh-CN" altLang="en-US" b="0" dirty="0" smtClean="0">
                <a:latin typeface="宋体" pitchFamily="2" charset="-122"/>
                <a:ea typeface="宋体" pitchFamily="2" charset="-122"/>
                <a:cs typeface="Arial" charset="0"/>
              </a:rPr>
              <a:t>让程序员的工作更轻松。’</a:t>
            </a:r>
            <a:endParaRPr lang="en-US" altLang="zh-CN" b="0" dirty="0" smtClean="0">
              <a:latin typeface="宋体" pitchFamily="2" charset="-122"/>
              <a:ea typeface="宋体" pitchFamily="2" charset="-122"/>
              <a:cs typeface="Arial" charset="0"/>
            </a:endParaRPr>
          </a:p>
          <a:p>
            <a:pPr lvl="1">
              <a:lnSpc>
                <a:spcPct val="120000"/>
              </a:lnSpc>
            </a:pPr>
            <a:r>
              <a:rPr lang="en-US" altLang="zh-CN" b="0" dirty="0" smtClean="0">
                <a:solidFill>
                  <a:srgbClr val="C00000"/>
                </a:solidFill>
                <a:latin typeface="宋体" pitchFamily="2" charset="-122"/>
                <a:ea typeface="宋体" pitchFamily="2" charset="-122"/>
                <a:cs typeface="Arial" charset="0"/>
              </a:rPr>
              <a:t># &gt;&gt; </a:t>
            </a:r>
            <a:r>
              <a:rPr lang="zh-CN" altLang="en-US" b="0" dirty="0" smtClean="0">
                <a:solidFill>
                  <a:srgbClr val="C00000"/>
                </a:solidFill>
                <a:latin typeface="宋体" pitchFamily="2" charset="-122"/>
                <a:ea typeface="宋体" pitchFamily="2" charset="-122"/>
                <a:cs typeface="Arial" charset="0"/>
              </a:rPr>
              <a:t>重定向输出符号</a:t>
            </a:r>
          </a:p>
          <a:p>
            <a:pPr lvl="1">
              <a:lnSpc>
                <a:spcPct val="120000"/>
              </a:lnSpc>
            </a:pPr>
            <a:r>
              <a:rPr lang="en-US" altLang="zh-CN" b="0" dirty="0" smtClean="0">
                <a:latin typeface="宋体" pitchFamily="2" charset="-122"/>
                <a:ea typeface="宋体" pitchFamily="2" charset="-122"/>
                <a:cs typeface="Arial" charset="0"/>
              </a:rPr>
              <a:t>&gt;&gt;&gt; </a:t>
            </a:r>
            <a:r>
              <a:rPr lang="en-US" altLang="zh-CN" b="0" dirty="0" err="1" smtClean="0">
                <a:latin typeface="宋体" pitchFamily="2" charset="-122"/>
                <a:ea typeface="宋体" pitchFamily="2" charset="-122"/>
                <a:cs typeface="Arial" charset="0"/>
              </a:rPr>
              <a:t>logFile.close</a:t>
            </a:r>
            <a:r>
              <a:rPr lang="en-US" altLang="zh-CN" b="0" dirty="0" smtClean="0">
                <a:latin typeface="宋体" pitchFamily="2" charset="-122"/>
                <a:ea typeface="宋体" pitchFamily="2" charset="-122"/>
                <a:cs typeface="Arial" charset="0"/>
              </a:rPr>
              <a:t>()                          </a:t>
            </a:r>
            <a:r>
              <a:rPr lang="en-US" altLang="zh-CN" b="0" dirty="0" smtClean="0">
                <a:solidFill>
                  <a:srgbClr val="C00000"/>
                </a:solidFill>
                <a:latin typeface="宋体" pitchFamily="2" charset="-122"/>
                <a:ea typeface="宋体" pitchFamily="2" charset="-122"/>
                <a:cs typeface="Arial" charset="0"/>
              </a:rPr>
              <a:t># </a:t>
            </a:r>
            <a:r>
              <a:rPr lang="zh-CN" altLang="en-US" b="0" dirty="0" smtClean="0">
                <a:solidFill>
                  <a:srgbClr val="C00000"/>
                </a:solidFill>
                <a:latin typeface="宋体" pitchFamily="2" charset="-122"/>
                <a:ea typeface="宋体" pitchFamily="2" charset="-122"/>
                <a:cs typeface="Arial" charset="0"/>
              </a:rPr>
              <a:t>关闭文件</a:t>
            </a:r>
            <a:endParaRPr lang="zh-CN" altLang="en-US" b="0" dirty="0" smtClean="0">
              <a:solidFill>
                <a:srgbClr val="C00000"/>
              </a:solidFill>
              <a:ea typeface="宋体" charset="-122"/>
              <a:cs typeface="Arial" charset="0"/>
            </a:endParaRPr>
          </a:p>
        </p:txBody>
      </p:sp>
      <p:sp>
        <p:nvSpPr>
          <p:cNvPr id="25" name="Rectangle 28"/>
          <p:cNvSpPr>
            <a:spLocks noGrp="1" noChangeArrowheads="1"/>
          </p:cNvSpPr>
          <p:nvPr>
            <p:ph type="title"/>
          </p:nvPr>
        </p:nvSpPr>
        <p:spPr>
          <a:xfrm>
            <a:off x="914400" y="152400"/>
            <a:ext cx="7772400" cy="1143000"/>
          </a:xfrm>
        </p:spPr>
        <p:txBody>
          <a:bodyPr/>
          <a:lstStyle/>
          <a:p>
            <a:r>
              <a:rPr lang="en-US" altLang="zh-CN" dirty="0" smtClean="0">
                <a:latin typeface="黑体" pitchFamily="2" charset="-122"/>
                <a:ea typeface="黑体" pitchFamily="2" charset="-122"/>
              </a:rPr>
              <a:t>Python</a:t>
            </a:r>
            <a:r>
              <a:rPr lang="zh-CN" altLang="en-US" dirty="0" smtClean="0">
                <a:latin typeface="黑体" pitchFamily="2" charset="-122"/>
                <a:ea typeface="黑体" pitchFamily="2" charset="-122"/>
              </a:rPr>
              <a:t>快速入门</a:t>
            </a:r>
            <a:endParaRPr lang="en-US" altLang="zh-CN" dirty="0">
              <a:latin typeface="黑体" pitchFamily="2" charset="-122"/>
              <a:ea typeface="黑体" pitchFamily="2" charset="-122"/>
            </a:endParaRPr>
          </a:p>
        </p:txBody>
      </p:sp>
    </p:spTree>
  </p:cSld>
  <p:clrMapOvr>
    <a:masterClrMapping/>
  </p:clrMapOvr>
  <p:transition spd="med">
    <p:push/>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AutoShape 2"/>
          <p:cNvSpPr>
            <a:spLocks noChangeArrowheads="1"/>
          </p:cNvSpPr>
          <p:nvPr/>
        </p:nvSpPr>
        <p:spPr bwMode="gray">
          <a:xfrm>
            <a:off x="681038" y="1581137"/>
            <a:ext cx="7853362" cy="4824434"/>
          </a:xfrm>
          <a:prstGeom prst="roundRect">
            <a:avLst>
              <a:gd name="adj" fmla="val 2014"/>
            </a:avLst>
          </a:prstGeom>
          <a:gradFill rotWithShape="1">
            <a:gsLst>
              <a:gs pos="0">
                <a:srgbClr val="B4C9D6"/>
              </a:gs>
              <a:gs pos="100000">
                <a:srgbClr val="D2DEE6"/>
              </a:gs>
            </a:gsLst>
            <a:lin ang="5400000" scaled="1"/>
          </a:gradFill>
          <a:ln w="9525">
            <a:round/>
            <a:headEnd/>
            <a:tailEnd/>
          </a:ln>
          <a:scene3d>
            <a:camera prst="legacyPerspectiveBottom"/>
            <a:lightRig rig="legacyFlat3" dir="r"/>
          </a:scene3d>
          <a:sp3d extrusionH="430200" prstMaterial="legacyMatte">
            <a:bevelT w="13500" h="13500" prst="angle"/>
            <a:bevelB w="13500" h="13500" prst="angle"/>
            <a:extrusionClr>
              <a:srgbClr val="1C1C1C"/>
            </a:extrusionClr>
          </a:sp3d>
        </p:spPr>
        <p:txBody>
          <a:bodyPr wrap="none" anchor="ctr">
            <a:flatTx/>
          </a:bodyPr>
          <a:lstStyle/>
          <a:p>
            <a:pPr algn="ctr"/>
            <a:endParaRPr lang="zh-CN" altLang="zh-CN" b="0">
              <a:cs typeface="Arial" charset="0"/>
            </a:endParaRPr>
          </a:p>
        </p:txBody>
      </p:sp>
      <p:sp>
        <p:nvSpPr>
          <p:cNvPr id="72" name="Rectangle 3" descr="Light horizontal"/>
          <p:cNvSpPr>
            <a:spLocks noChangeArrowheads="1"/>
          </p:cNvSpPr>
          <p:nvPr/>
        </p:nvSpPr>
        <p:spPr bwMode="gray">
          <a:xfrm>
            <a:off x="831850" y="2031986"/>
            <a:ext cx="7562850" cy="4107217"/>
          </a:xfrm>
          <a:prstGeom prst="rect">
            <a:avLst/>
          </a:prstGeom>
          <a:pattFill prst="ltHorz">
            <a:fgClr>
              <a:srgbClr val="EAEAEA"/>
            </a:fgClr>
            <a:bgClr>
              <a:srgbClr val="F8F8F8"/>
            </a:bgClr>
          </a:pattFill>
          <a:ln w="9525">
            <a:noFill/>
            <a:miter lim="800000"/>
            <a:headEnd/>
            <a:tailEnd/>
          </a:ln>
          <a:effectLst>
            <a:prstShdw prst="shdw17" dist="17961" dir="13500000">
              <a:srgbClr val="8C8C8C"/>
            </a:prstShdw>
          </a:effectLst>
        </p:spPr>
        <p:txBody>
          <a:bodyPr wrap="none" anchor="ctr"/>
          <a:lstStyle/>
          <a:p>
            <a:pPr algn="ctr"/>
            <a:endParaRPr lang="zh-CN" altLang="zh-CN" b="0" dirty="0">
              <a:cs typeface="Arial" charset="0"/>
            </a:endParaRPr>
          </a:p>
        </p:txBody>
      </p:sp>
      <p:sp>
        <p:nvSpPr>
          <p:cNvPr id="73" name="AutoShape 4"/>
          <p:cNvSpPr>
            <a:spLocks noChangeArrowheads="1"/>
          </p:cNvSpPr>
          <p:nvPr/>
        </p:nvSpPr>
        <p:spPr bwMode="gray">
          <a:xfrm>
            <a:off x="679450" y="1428736"/>
            <a:ext cx="7853363" cy="863841"/>
          </a:xfrm>
          <a:prstGeom prst="roundRect">
            <a:avLst>
              <a:gd name="adj" fmla="val 16667"/>
            </a:avLst>
          </a:prstGeom>
          <a:gradFill rotWithShape="1">
            <a:gsLst>
              <a:gs pos="0">
                <a:srgbClr val="B4C9D6"/>
              </a:gs>
              <a:gs pos="50000">
                <a:srgbClr val="D2DEE6"/>
              </a:gs>
              <a:gs pos="100000">
                <a:srgbClr val="B4C9D6"/>
              </a:gs>
            </a:gsLst>
            <a:lin ang="5400000" scaled="1"/>
          </a:gradFill>
          <a:ln w="9525">
            <a:round/>
            <a:headEnd/>
            <a:tailEnd/>
          </a:ln>
          <a:scene3d>
            <a:camera prst="legacyPerspectiveBottom"/>
            <a:lightRig rig="legacyFlat3" dir="t"/>
          </a:scene3d>
          <a:sp3d extrusionH="163500" prstMaterial="legacyMatte">
            <a:bevelT w="13500" h="13500" prst="angle"/>
            <a:bevelB w="13500" h="13500" prst="angle"/>
            <a:extrusionClr>
              <a:srgbClr val="1C1C1C"/>
            </a:extrusionClr>
          </a:sp3d>
        </p:spPr>
        <p:txBody>
          <a:bodyPr wrap="none" anchor="ctr">
            <a:flatTx/>
          </a:bodyPr>
          <a:lstStyle/>
          <a:p>
            <a:pPr algn="ctr"/>
            <a:endParaRPr lang="zh-CN" altLang="zh-CN" b="0">
              <a:cs typeface="Arial" charset="0"/>
            </a:endParaRPr>
          </a:p>
        </p:txBody>
      </p:sp>
      <p:grpSp>
        <p:nvGrpSpPr>
          <p:cNvPr id="2" name="Group 5"/>
          <p:cNvGrpSpPr>
            <a:grpSpLocks/>
          </p:cNvGrpSpPr>
          <p:nvPr/>
        </p:nvGrpSpPr>
        <p:grpSpPr bwMode="auto">
          <a:xfrm>
            <a:off x="8347075" y="1531925"/>
            <a:ext cx="115888" cy="611224"/>
            <a:chOff x="5311" y="1135"/>
            <a:chExt cx="73" cy="346"/>
          </a:xfrm>
        </p:grpSpPr>
        <p:sp>
          <p:nvSpPr>
            <p:cNvPr id="75" name="Rectangle 6"/>
            <p:cNvSpPr>
              <a:spLocks noChangeArrowheads="1"/>
            </p:cNvSpPr>
            <p:nvPr/>
          </p:nvSpPr>
          <p:spPr bwMode="gray">
            <a:xfrm flipH="1" flipV="1">
              <a:off x="5357" y="1454"/>
              <a:ext cx="27" cy="27"/>
            </a:xfrm>
            <a:prstGeom prst="rect">
              <a:avLst/>
            </a:prstGeom>
            <a:solidFill>
              <a:srgbClr val="DDDDDD"/>
            </a:solidFill>
            <a:ln w="9525">
              <a:noFill/>
              <a:miter lim="800000"/>
              <a:headEnd/>
              <a:tailEnd/>
            </a:ln>
            <a:effectLst>
              <a:prstShdw prst="shdw17" dist="17961" dir="13500000">
                <a:srgbClr val="1C1C1C">
                  <a:alpha val="50000"/>
                </a:srgbClr>
              </a:prstShdw>
            </a:effectLst>
          </p:spPr>
          <p:txBody>
            <a:bodyPr rot="10800000" wrap="none" anchor="ctr"/>
            <a:lstStyle/>
            <a:p>
              <a:pPr algn="ctr"/>
              <a:endParaRPr lang="zh-CN" altLang="zh-CN" b="0">
                <a:cs typeface="Arial" charset="0"/>
              </a:endParaRPr>
            </a:p>
          </p:txBody>
        </p:sp>
        <p:sp>
          <p:nvSpPr>
            <p:cNvPr id="76" name="Rectangle 7"/>
            <p:cNvSpPr>
              <a:spLocks noChangeArrowheads="1"/>
            </p:cNvSpPr>
            <p:nvPr/>
          </p:nvSpPr>
          <p:spPr bwMode="gray">
            <a:xfrm flipH="1" flipV="1">
              <a:off x="5311" y="1454"/>
              <a:ext cx="27" cy="27"/>
            </a:xfrm>
            <a:prstGeom prst="rect">
              <a:avLst/>
            </a:prstGeom>
            <a:solidFill>
              <a:srgbClr val="DDDDDD"/>
            </a:solidFill>
            <a:ln w="9525">
              <a:noFill/>
              <a:miter lim="800000"/>
              <a:headEnd/>
              <a:tailEnd/>
            </a:ln>
            <a:effectLst>
              <a:prstShdw prst="shdw17" dist="17961" dir="13500000">
                <a:srgbClr val="1C1C1C">
                  <a:alpha val="50000"/>
                </a:srgbClr>
              </a:prstShdw>
            </a:effectLst>
          </p:spPr>
          <p:txBody>
            <a:bodyPr rot="10800000" wrap="none" anchor="ctr"/>
            <a:lstStyle/>
            <a:p>
              <a:pPr algn="ctr"/>
              <a:endParaRPr lang="zh-CN" altLang="zh-CN" b="0">
                <a:cs typeface="Arial" charset="0"/>
              </a:endParaRPr>
            </a:p>
          </p:txBody>
        </p:sp>
        <p:sp>
          <p:nvSpPr>
            <p:cNvPr id="77" name="Rectangle 8"/>
            <p:cNvSpPr>
              <a:spLocks noChangeArrowheads="1"/>
            </p:cNvSpPr>
            <p:nvPr/>
          </p:nvSpPr>
          <p:spPr bwMode="gray">
            <a:xfrm flipH="1" flipV="1">
              <a:off x="5357" y="1405"/>
              <a:ext cx="27" cy="27"/>
            </a:xfrm>
            <a:prstGeom prst="rect">
              <a:avLst/>
            </a:prstGeom>
            <a:solidFill>
              <a:srgbClr val="DDDDDD"/>
            </a:solidFill>
            <a:ln w="9525">
              <a:noFill/>
              <a:miter lim="800000"/>
              <a:headEnd/>
              <a:tailEnd/>
            </a:ln>
            <a:effectLst>
              <a:prstShdw prst="shdw17" dist="17961" dir="13500000">
                <a:srgbClr val="1C1C1C">
                  <a:alpha val="50000"/>
                </a:srgbClr>
              </a:prstShdw>
            </a:effectLst>
          </p:spPr>
          <p:txBody>
            <a:bodyPr rot="10800000" wrap="none" anchor="ctr"/>
            <a:lstStyle/>
            <a:p>
              <a:pPr algn="ctr"/>
              <a:endParaRPr lang="zh-CN" altLang="zh-CN" b="0">
                <a:cs typeface="Arial" charset="0"/>
              </a:endParaRPr>
            </a:p>
          </p:txBody>
        </p:sp>
        <p:sp>
          <p:nvSpPr>
            <p:cNvPr id="78" name="Rectangle 9"/>
            <p:cNvSpPr>
              <a:spLocks noChangeArrowheads="1"/>
            </p:cNvSpPr>
            <p:nvPr/>
          </p:nvSpPr>
          <p:spPr bwMode="gray">
            <a:xfrm flipH="1" flipV="1">
              <a:off x="5357" y="1135"/>
              <a:ext cx="27" cy="27"/>
            </a:xfrm>
            <a:prstGeom prst="rect">
              <a:avLst/>
            </a:prstGeom>
            <a:solidFill>
              <a:srgbClr val="DDDDDD"/>
            </a:solidFill>
            <a:ln w="9525">
              <a:noFill/>
              <a:miter lim="800000"/>
              <a:headEnd/>
              <a:tailEnd/>
            </a:ln>
            <a:effectLst>
              <a:prstShdw prst="shdw17" dist="17961" dir="13500000">
                <a:srgbClr val="1C1C1C">
                  <a:alpha val="50000"/>
                </a:srgbClr>
              </a:prstShdw>
            </a:effectLst>
          </p:spPr>
          <p:txBody>
            <a:bodyPr rot="10800000" wrap="none" anchor="ctr"/>
            <a:lstStyle/>
            <a:p>
              <a:pPr algn="ctr"/>
              <a:endParaRPr lang="zh-CN" altLang="zh-CN" b="0">
                <a:cs typeface="Arial" charset="0"/>
              </a:endParaRPr>
            </a:p>
          </p:txBody>
        </p:sp>
        <p:sp>
          <p:nvSpPr>
            <p:cNvPr id="79" name="Rectangle 10"/>
            <p:cNvSpPr>
              <a:spLocks noChangeArrowheads="1"/>
            </p:cNvSpPr>
            <p:nvPr/>
          </p:nvSpPr>
          <p:spPr bwMode="gray">
            <a:xfrm flipH="1" flipV="1">
              <a:off x="5313" y="1135"/>
              <a:ext cx="27" cy="27"/>
            </a:xfrm>
            <a:prstGeom prst="rect">
              <a:avLst/>
            </a:prstGeom>
            <a:solidFill>
              <a:srgbClr val="DDDDDD"/>
            </a:solidFill>
            <a:ln w="9525">
              <a:noFill/>
              <a:miter lim="800000"/>
              <a:headEnd/>
              <a:tailEnd/>
            </a:ln>
            <a:effectLst>
              <a:prstShdw prst="shdw17" dist="17961" dir="13500000">
                <a:srgbClr val="1C1C1C">
                  <a:alpha val="50000"/>
                </a:srgbClr>
              </a:prstShdw>
            </a:effectLst>
          </p:spPr>
          <p:txBody>
            <a:bodyPr rot="10800000" wrap="none" anchor="ctr"/>
            <a:lstStyle/>
            <a:p>
              <a:pPr algn="ctr"/>
              <a:endParaRPr lang="zh-CN" altLang="zh-CN" b="0">
                <a:cs typeface="Arial" charset="0"/>
              </a:endParaRPr>
            </a:p>
          </p:txBody>
        </p:sp>
        <p:sp>
          <p:nvSpPr>
            <p:cNvPr id="80" name="Rectangle 11"/>
            <p:cNvSpPr>
              <a:spLocks noChangeArrowheads="1"/>
            </p:cNvSpPr>
            <p:nvPr/>
          </p:nvSpPr>
          <p:spPr bwMode="gray">
            <a:xfrm flipH="1" flipV="1">
              <a:off x="5357" y="1183"/>
              <a:ext cx="27" cy="27"/>
            </a:xfrm>
            <a:prstGeom prst="rect">
              <a:avLst/>
            </a:prstGeom>
            <a:solidFill>
              <a:srgbClr val="DDDDDD"/>
            </a:solidFill>
            <a:ln w="9525">
              <a:noFill/>
              <a:miter lim="800000"/>
              <a:headEnd/>
              <a:tailEnd/>
            </a:ln>
            <a:effectLst>
              <a:prstShdw prst="shdw17" dist="17961" dir="13500000">
                <a:srgbClr val="1C1C1C">
                  <a:alpha val="50000"/>
                </a:srgbClr>
              </a:prstShdw>
            </a:effectLst>
          </p:spPr>
          <p:txBody>
            <a:bodyPr rot="10800000" wrap="none" anchor="ctr"/>
            <a:lstStyle/>
            <a:p>
              <a:pPr algn="ctr"/>
              <a:endParaRPr lang="zh-CN" altLang="zh-CN" b="0">
                <a:cs typeface="Arial" charset="0"/>
              </a:endParaRPr>
            </a:p>
          </p:txBody>
        </p:sp>
      </p:grpSp>
      <p:grpSp>
        <p:nvGrpSpPr>
          <p:cNvPr id="3" name="Group 12"/>
          <p:cNvGrpSpPr>
            <a:grpSpLocks/>
          </p:cNvGrpSpPr>
          <p:nvPr/>
        </p:nvGrpSpPr>
        <p:grpSpPr bwMode="auto">
          <a:xfrm>
            <a:off x="1095375" y="1546211"/>
            <a:ext cx="6962775" cy="600625"/>
            <a:chOff x="657" y="2893"/>
            <a:chExt cx="1032" cy="590"/>
          </a:xfrm>
        </p:grpSpPr>
        <p:sp>
          <p:nvSpPr>
            <p:cNvPr id="82" name="AutoShape 13"/>
            <p:cNvSpPr>
              <a:spLocks noChangeArrowheads="1"/>
            </p:cNvSpPr>
            <p:nvPr/>
          </p:nvSpPr>
          <p:spPr bwMode="gray">
            <a:xfrm>
              <a:off x="657" y="2893"/>
              <a:ext cx="1031" cy="590"/>
            </a:xfrm>
            <a:prstGeom prst="roundRect">
              <a:avLst>
                <a:gd name="adj" fmla="val 12736"/>
              </a:avLst>
            </a:prstGeom>
            <a:gradFill rotWithShape="1">
              <a:gsLst>
                <a:gs pos="0">
                  <a:schemeClr val="accent2">
                    <a:gamma/>
                    <a:shade val="76078"/>
                    <a:invGamma/>
                  </a:schemeClr>
                </a:gs>
                <a:gs pos="100000">
                  <a:schemeClr val="accent2"/>
                </a:gs>
              </a:gsLst>
              <a:lin ang="5400000" scaled="1"/>
            </a:gradFill>
            <a:ln w="9525">
              <a:noFill/>
              <a:round/>
              <a:headEnd/>
              <a:tailEnd/>
            </a:ln>
            <a:effectLst>
              <a:prstShdw prst="shdw17" dist="17961" dir="13500000">
                <a:srgbClr val="615110"/>
              </a:prstShdw>
            </a:effectLst>
          </p:spPr>
          <p:txBody>
            <a:bodyPr wrap="none" anchor="ctr"/>
            <a:lstStyle/>
            <a:p>
              <a:pPr algn="ctr"/>
              <a:endParaRPr lang="zh-CN" altLang="zh-CN" b="0">
                <a:cs typeface="Arial" charset="0"/>
              </a:endParaRPr>
            </a:p>
          </p:txBody>
        </p:sp>
        <p:sp>
          <p:nvSpPr>
            <p:cNvPr id="83" name="AutoShape 14"/>
            <p:cNvSpPr>
              <a:spLocks noChangeArrowheads="1"/>
            </p:cNvSpPr>
            <p:nvPr/>
          </p:nvSpPr>
          <p:spPr bwMode="gray">
            <a:xfrm>
              <a:off x="658" y="2895"/>
              <a:ext cx="1031" cy="236"/>
            </a:xfrm>
            <a:prstGeom prst="roundRect">
              <a:avLst>
                <a:gd name="adj" fmla="val 30769"/>
              </a:avLst>
            </a:prstGeom>
            <a:gradFill rotWithShape="1">
              <a:gsLst>
                <a:gs pos="0">
                  <a:schemeClr val="accent2"/>
                </a:gs>
                <a:gs pos="100000">
                  <a:schemeClr val="accent2">
                    <a:gamma/>
                    <a:tint val="76078"/>
                    <a:invGamma/>
                  </a:schemeClr>
                </a:gs>
              </a:gsLst>
              <a:lin ang="5400000" scaled="1"/>
            </a:gradFill>
            <a:ln w="9525">
              <a:noFill/>
              <a:round/>
              <a:headEnd/>
              <a:tailEnd/>
            </a:ln>
          </p:spPr>
          <p:txBody>
            <a:bodyPr wrap="none" anchor="ctr"/>
            <a:lstStyle/>
            <a:p>
              <a:pPr algn="ctr"/>
              <a:endParaRPr lang="zh-CN" altLang="zh-CN" b="0">
                <a:cs typeface="Arial" charset="0"/>
              </a:endParaRPr>
            </a:p>
          </p:txBody>
        </p:sp>
      </p:grpSp>
      <p:sp>
        <p:nvSpPr>
          <p:cNvPr id="84" name="Text Box 15"/>
          <p:cNvSpPr txBox="1">
            <a:spLocks noChangeArrowheads="1"/>
          </p:cNvSpPr>
          <p:nvPr/>
        </p:nvSpPr>
        <p:spPr bwMode="white">
          <a:xfrm>
            <a:off x="1458913" y="1610013"/>
            <a:ext cx="6356350" cy="461665"/>
          </a:xfrm>
          <a:prstGeom prst="rect">
            <a:avLst/>
          </a:prstGeom>
          <a:noFill/>
          <a:ln w="9525" algn="ctr">
            <a:noFill/>
            <a:miter lim="800000"/>
            <a:headEnd/>
            <a:tailEnd/>
          </a:ln>
        </p:spPr>
        <p:txBody>
          <a:bodyPr wrap="square">
            <a:spAutoFit/>
          </a:bodyPr>
          <a:lstStyle/>
          <a:p>
            <a:pPr algn="ctr" eaLnBrk="0" hangingPunct="0">
              <a:defRPr/>
            </a:pPr>
            <a:r>
              <a:rPr lang="en-US" altLang="zh-CN" sz="2400" dirty="0" err="1" smtClean="0">
                <a:solidFill>
                  <a:srgbClr val="F8F8F8"/>
                </a:solidFill>
                <a:effectLst>
                  <a:outerShdw blurRad="38100" dist="38100" dir="2700000" algn="tl">
                    <a:srgbClr val="000000">
                      <a:alpha val="43137"/>
                    </a:srgbClr>
                  </a:outerShdw>
                </a:effectLst>
                <a:latin typeface="黑体" pitchFamily="2" charset="-122"/>
                <a:ea typeface="黑体" pitchFamily="2" charset="-122"/>
              </a:rPr>
              <a:t>raw_input</a:t>
            </a:r>
            <a:r>
              <a:rPr lang="en-US" altLang="zh-CN" sz="2400" dirty="0" smtClean="0">
                <a:solidFill>
                  <a:srgbClr val="F8F8F8"/>
                </a:solidFill>
                <a:effectLst>
                  <a:outerShdw blurRad="38100" dist="38100" dir="2700000" algn="tl">
                    <a:srgbClr val="000000">
                      <a:alpha val="43137"/>
                    </a:srgbClr>
                  </a:outerShdw>
                </a:effectLst>
                <a:latin typeface="黑体" pitchFamily="2" charset="-122"/>
                <a:ea typeface="黑体" pitchFamily="2" charset="-122"/>
              </a:rPr>
              <a:t>()</a:t>
            </a:r>
            <a:r>
              <a:rPr lang="zh-CN" altLang="en-US" sz="2400" dirty="0" smtClean="0">
                <a:solidFill>
                  <a:srgbClr val="F8F8F8"/>
                </a:solidFill>
                <a:effectLst>
                  <a:outerShdw blurRad="38100" dist="38100" dir="2700000" algn="tl">
                    <a:srgbClr val="000000">
                      <a:alpha val="43137"/>
                    </a:srgbClr>
                  </a:outerShdw>
                </a:effectLst>
                <a:latin typeface="黑体" pitchFamily="2" charset="-122"/>
                <a:ea typeface="黑体" pitchFamily="2" charset="-122"/>
              </a:rPr>
              <a:t>输入</a:t>
            </a:r>
            <a:endParaRPr lang="zh-CN" altLang="en-US" sz="2400" dirty="0" smtClean="0">
              <a:solidFill>
                <a:srgbClr val="F8F8F8"/>
              </a:solidFill>
              <a:effectLst>
                <a:outerShdw blurRad="38100" dist="38100" dir="2700000" algn="tl">
                  <a:srgbClr val="000000">
                    <a:alpha val="43137"/>
                  </a:srgbClr>
                </a:outerShdw>
              </a:effectLst>
              <a:latin typeface="黑体" pitchFamily="2" charset="-122"/>
              <a:ea typeface="黑体" pitchFamily="2" charset="-122"/>
            </a:endParaRPr>
          </a:p>
        </p:txBody>
      </p:sp>
      <p:grpSp>
        <p:nvGrpSpPr>
          <p:cNvPr id="4" name="Group 16"/>
          <p:cNvGrpSpPr>
            <a:grpSpLocks/>
          </p:cNvGrpSpPr>
          <p:nvPr/>
        </p:nvGrpSpPr>
        <p:grpSpPr bwMode="auto">
          <a:xfrm flipH="1">
            <a:off x="774700" y="1512875"/>
            <a:ext cx="115888" cy="611224"/>
            <a:chOff x="5311" y="1135"/>
            <a:chExt cx="73" cy="346"/>
          </a:xfrm>
        </p:grpSpPr>
        <p:sp>
          <p:nvSpPr>
            <p:cNvPr id="86" name="Rectangle 17"/>
            <p:cNvSpPr>
              <a:spLocks noChangeArrowheads="1"/>
            </p:cNvSpPr>
            <p:nvPr/>
          </p:nvSpPr>
          <p:spPr bwMode="gray">
            <a:xfrm flipH="1" flipV="1">
              <a:off x="5357" y="1454"/>
              <a:ext cx="27" cy="27"/>
            </a:xfrm>
            <a:prstGeom prst="rect">
              <a:avLst/>
            </a:prstGeom>
            <a:solidFill>
              <a:srgbClr val="DDDDDD"/>
            </a:solidFill>
            <a:ln w="9525">
              <a:noFill/>
              <a:miter lim="800000"/>
              <a:headEnd/>
              <a:tailEnd/>
            </a:ln>
            <a:effectLst>
              <a:prstShdw prst="shdw17" dist="17961" dir="13500000">
                <a:srgbClr val="1C1C1C">
                  <a:alpha val="50000"/>
                </a:srgbClr>
              </a:prstShdw>
            </a:effectLst>
          </p:spPr>
          <p:txBody>
            <a:bodyPr rot="10800000" wrap="none" anchor="ctr"/>
            <a:lstStyle/>
            <a:p>
              <a:pPr algn="ctr"/>
              <a:endParaRPr lang="zh-CN" altLang="zh-CN" b="0">
                <a:cs typeface="Arial" charset="0"/>
              </a:endParaRPr>
            </a:p>
          </p:txBody>
        </p:sp>
        <p:sp>
          <p:nvSpPr>
            <p:cNvPr id="87" name="Rectangle 18"/>
            <p:cNvSpPr>
              <a:spLocks noChangeArrowheads="1"/>
            </p:cNvSpPr>
            <p:nvPr/>
          </p:nvSpPr>
          <p:spPr bwMode="gray">
            <a:xfrm flipH="1" flipV="1">
              <a:off x="5311" y="1454"/>
              <a:ext cx="27" cy="27"/>
            </a:xfrm>
            <a:prstGeom prst="rect">
              <a:avLst/>
            </a:prstGeom>
            <a:solidFill>
              <a:srgbClr val="DDDDDD"/>
            </a:solidFill>
            <a:ln w="9525">
              <a:noFill/>
              <a:miter lim="800000"/>
              <a:headEnd/>
              <a:tailEnd/>
            </a:ln>
            <a:effectLst>
              <a:prstShdw prst="shdw17" dist="17961" dir="13500000">
                <a:srgbClr val="1C1C1C">
                  <a:alpha val="50000"/>
                </a:srgbClr>
              </a:prstShdw>
            </a:effectLst>
          </p:spPr>
          <p:txBody>
            <a:bodyPr rot="10800000" wrap="none" anchor="ctr"/>
            <a:lstStyle/>
            <a:p>
              <a:pPr algn="ctr"/>
              <a:endParaRPr lang="zh-CN" altLang="zh-CN" b="0">
                <a:cs typeface="Arial" charset="0"/>
              </a:endParaRPr>
            </a:p>
          </p:txBody>
        </p:sp>
        <p:sp>
          <p:nvSpPr>
            <p:cNvPr id="88" name="Rectangle 19"/>
            <p:cNvSpPr>
              <a:spLocks noChangeArrowheads="1"/>
            </p:cNvSpPr>
            <p:nvPr/>
          </p:nvSpPr>
          <p:spPr bwMode="gray">
            <a:xfrm flipH="1" flipV="1">
              <a:off x="5357" y="1405"/>
              <a:ext cx="27" cy="27"/>
            </a:xfrm>
            <a:prstGeom prst="rect">
              <a:avLst/>
            </a:prstGeom>
            <a:solidFill>
              <a:srgbClr val="DDDDDD"/>
            </a:solidFill>
            <a:ln w="9525">
              <a:noFill/>
              <a:miter lim="800000"/>
              <a:headEnd/>
              <a:tailEnd/>
            </a:ln>
            <a:effectLst>
              <a:prstShdw prst="shdw17" dist="17961" dir="13500000">
                <a:srgbClr val="1C1C1C">
                  <a:alpha val="50000"/>
                </a:srgbClr>
              </a:prstShdw>
            </a:effectLst>
          </p:spPr>
          <p:txBody>
            <a:bodyPr rot="10800000" wrap="none" anchor="ctr"/>
            <a:lstStyle/>
            <a:p>
              <a:pPr algn="ctr"/>
              <a:endParaRPr lang="zh-CN" altLang="zh-CN" b="0">
                <a:cs typeface="Arial" charset="0"/>
              </a:endParaRPr>
            </a:p>
          </p:txBody>
        </p:sp>
        <p:sp>
          <p:nvSpPr>
            <p:cNvPr id="89" name="Rectangle 20"/>
            <p:cNvSpPr>
              <a:spLocks noChangeArrowheads="1"/>
            </p:cNvSpPr>
            <p:nvPr/>
          </p:nvSpPr>
          <p:spPr bwMode="gray">
            <a:xfrm flipH="1" flipV="1">
              <a:off x="5357" y="1135"/>
              <a:ext cx="27" cy="27"/>
            </a:xfrm>
            <a:prstGeom prst="rect">
              <a:avLst/>
            </a:prstGeom>
            <a:solidFill>
              <a:srgbClr val="DDDDDD"/>
            </a:solidFill>
            <a:ln w="9525">
              <a:noFill/>
              <a:miter lim="800000"/>
              <a:headEnd/>
              <a:tailEnd/>
            </a:ln>
            <a:effectLst>
              <a:prstShdw prst="shdw17" dist="17961" dir="13500000">
                <a:srgbClr val="1C1C1C">
                  <a:alpha val="50000"/>
                </a:srgbClr>
              </a:prstShdw>
            </a:effectLst>
          </p:spPr>
          <p:txBody>
            <a:bodyPr rot="10800000" wrap="none" anchor="ctr"/>
            <a:lstStyle/>
            <a:p>
              <a:pPr algn="ctr"/>
              <a:endParaRPr lang="zh-CN" altLang="zh-CN" b="0">
                <a:cs typeface="Arial" charset="0"/>
              </a:endParaRPr>
            </a:p>
          </p:txBody>
        </p:sp>
        <p:sp>
          <p:nvSpPr>
            <p:cNvPr id="90" name="Rectangle 21"/>
            <p:cNvSpPr>
              <a:spLocks noChangeArrowheads="1"/>
            </p:cNvSpPr>
            <p:nvPr/>
          </p:nvSpPr>
          <p:spPr bwMode="gray">
            <a:xfrm flipH="1" flipV="1">
              <a:off x="5313" y="1135"/>
              <a:ext cx="27" cy="27"/>
            </a:xfrm>
            <a:prstGeom prst="rect">
              <a:avLst/>
            </a:prstGeom>
            <a:solidFill>
              <a:srgbClr val="DDDDDD"/>
            </a:solidFill>
            <a:ln w="9525">
              <a:noFill/>
              <a:miter lim="800000"/>
              <a:headEnd/>
              <a:tailEnd/>
            </a:ln>
            <a:effectLst>
              <a:prstShdw prst="shdw17" dist="17961" dir="13500000">
                <a:srgbClr val="1C1C1C">
                  <a:alpha val="50000"/>
                </a:srgbClr>
              </a:prstShdw>
            </a:effectLst>
          </p:spPr>
          <p:txBody>
            <a:bodyPr rot="10800000" wrap="none" anchor="ctr"/>
            <a:lstStyle/>
            <a:p>
              <a:pPr algn="ctr"/>
              <a:endParaRPr lang="zh-CN" altLang="zh-CN" b="0">
                <a:cs typeface="Arial" charset="0"/>
              </a:endParaRPr>
            </a:p>
          </p:txBody>
        </p:sp>
        <p:sp>
          <p:nvSpPr>
            <p:cNvPr id="91" name="Rectangle 22"/>
            <p:cNvSpPr>
              <a:spLocks noChangeArrowheads="1"/>
            </p:cNvSpPr>
            <p:nvPr/>
          </p:nvSpPr>
          <p:spPr bwMode="gray">
            <a:xfrm flipH="1" flipV="1">
              <a:off x="5357" y="1183"/>
              <a:ext cx="27" cy="27"/>
            </a:xfrm>
            <a:prstGeom prst="rect">
              <a:avLst/>
            </a:prstGeom>
            <a:solidFill>
              <a:srgbClr val="DDDDDD"/>
            </a:solidFill>
            <a:ln w="9525">
              <a:noFill/>
              <a:miter lim="800000"/>
              <a:headEnd/>
              <a:tailEnd/>
            </a:ln>
            <a:effectLst>
              <a:prstShdw prst="shdw17" dist="17961" dir="13500000">
                <a:srgbClr val="1C1C1C">
                  <a:alpha val="50000"/>
                </a:srgbClr>
              </a:prstShdw>
            </a:effectLst>
          </p:spPr>
          <p:txBody>
            <a:bodyPr rot="10800000" wrap="none" anchor="ctr"/>
            <a:lstStyle/>
            <a:p>
              <a:pPr algn="ctr"/>
              <a:endParaRPr lang="zh-CN" altLang="zh-CN" b="0">
                <a:cs typeface="Arial" charset="0"/>
              </a:endParaRPr>
            </a:p>
          </p:txBody>
        </p:sp>
      </p:grpSp>
      <p:sp>
        <p:nvSpPr>
          <p:cNvPr id="93" name="Rectangle 24"/>
          <p:cNvSpPr>
            <a:spLocks noChangeArrowheads="1"/>
          </p:cNvSpPr>
          <p:nvPr/>
        </p:nvSpPr>
        <p:spPr bwMode="gray">
          <a:xfrm>
            <a:off x="857224" y="2333709"/>
            <a:ext cx="7500990" cy="3748719"/>
          </a:xfrm>
          <a:prstGeom prst="rect">
            <a:avLst/>
          </a:prstGeom>
          <a:noFill/>
          <a:ln w="9525" algn="ctr">
            <a:noFill/>
            <a:miter lim="800000"/>
            <a:headEnd/>
            <a:tailEnd/>
          </a:ln>
        </p:spPr>
        <p:txBody>
          <a:bodyPr wrap="square">
            <a:spAutoFit/>
          </a:bodyPr>
          <a:lstStyle/>
          <a:p>
            <a:pPr lvl="1">
              <a:lnSpc>
                <a:spcPct val="120000"/>
              </a:lnSpc>
            </a:pPr>
            <a:r>
              <a:rPr lang="en-US" altLang="zh-CN" b="0" dirty="0" smtClean="0">
                <a:latin typeface="宋体" pitchFamily="2" charset="-122"/>
                <a:ea typeface="宋体" pitchFamily="2" charset="-122"/>
                <a:cs typeface="Arial" charset="0"/>
              </a:rPr>
              <a:t>&gt;&gt;&gt; </a:t>
            </a:r>
            <a:r>
              <a:rPr lang="en-US" altLang="zh-CN" b="0" dirty="0" err="1" smtClean="0">
                <a:latin typeface="宋体" pitchFamily="2" charset="-122"/>
                <a:ea typeface="宋体" pitchFamily="2" charset="-122"/>
                <a:cs typeface="Arial" charset="0"/>
              </a:rPr>
              <a:t>userName</a:t>
            </a:r>
            <a:r>
              <a:rPr lang="en-US" altLang="zh-CN" b="0" dirty="0" smtClean="0">
                <a:latin typeface="宋体" pitchFamily="2" charset="-122"/>
                <a:ea typeface="宋体" pitchFamily="2" charset="-122"/>
                <a:cs typeface="Arial" charset="0"/>
              </a:rPr>
              <a:t> = </a:t>
            </a:r>
            <a:r>
              <a:rPr lang="en-US" altLang="zh-CN" b="0" dirty="0" err="1" smtClean="0">
                <a:latin typeface="宋体" pitchFamily="2" charset="-122"/>
                <a:ea typeface="宋体" pitchFamily="2" charset="-122"/>
                <a:cs typeface="Arial" charset="0"/>
              </a:rPr>
              <a:t>raw_input</a:t>
            </a:r>
            <a:r>
              <a:rPr lang="en-US" altLang="zh-CN" b="0" dirty="0" smtClean="0">
                <a:latin typeface="宋体" pitchFamily="2" charset="-122"/>
                <a:ea typeface="宋体" pitchFamily="2" charset="-122"/>
                <a:cs typeface="Arial" charset="0"/>
              </a:rPr>
              <a:t>('</a:t>
            </a:r>
            <a:r>
              <a:rPr lang="zh-CN" altLang="en-US" b="0" dirty="0" smtClean="0">
                <a:latin typeface="宋体" pitchFamily="2" charset="-122"/>
                <a:ea typeface="宋体" pitchFamily="2" charset="-122"/>
                <a:cs typeface="Arial" charset="0"/>
              </a:rPr>
              <a:t>输入登录名：</a:t>
            </a:r>
            <a:r>
              <a:rPr lang="en-US" altLang="zh-CN" b="0" dirty="0" smtClean="0">
                <a:latin typeface="宋体" pitchFamily="2" charset="-122"/>
                <a:ea typeface="宋体" pitchFamily="2" charset="-122"/>
                <a:cs typeface="Arial" charset="0"/>
              </a:rPr>
              <a:t>')</a:t>
            </a:r>
          </a:p>
          <a:p>
            <a:pPr lvl="1">
              <a:lnSpc>
                <a:spcPct val="120000"/>
              </a:lnSpc>
            </a:pPr>
            <a:r>
              <a:rPr lang="zh-CN" altLang="en-US" b="0" dirty="0" smtClean="0">
                <a:latin typeface="宋体" pitchFamily="2" charset="-122"/>
                <a:ea typeface="宋体" pitchFamily="2" charset="-122"/>
                <a:cs typeface="Arial" charset="0"/>
              </a:rPr>
              <a:t>输入登录名：李书豪</a:t>
            </a:r>
          </a:p>
          <a:p>
            <a:pPr lvl="1">
              <a:lnSpc>
                <a:spcPct val="120000"/>
              </a:lnSpc>
            </a:pPr>
            <a:r>
              <a:rPr lang="en-US" altLang="zh-CN" b="0" dirty="0" smtClean="0">
                <a:latin typeface="宋体" pitchFamily="2" charset="-122"/>
                <a:ea typeface="宋体" pitchFamily="2" charset="-122"/>
                <a:cs typeface="Arial" charset="0"/>
              </a:rPr>
              <a:t>&gt;&gt;&gt; print '</a:t>
            </a:r>
            <a:r>
              <a:rPr lang="zh-CN" altLang="en-US" b="0" dirty="0" smtClean="0">
                <a:latin typeface="宋体" pitchFamily="2" charset="-122"/>
                <a:ea typeface="宋体" pitchFamily="2" charset="-122"/>
                <a:cs typeface="Arial" charset="0"/>
              </a:rPr>
              <a:t>你的登录名为</a:t>
            </a:r>
            <a:r>
              <a:rPr lang="en-US" altLang="zh-CN" b="0" dirty="0" smtClean="0">
                <a:latin typeface="宋体" pitchFamily="2" charset="-122"/>
                <a:ea typeface="宋体" pitchFamily="2" charset="-122"/>
                <a:cs typeface="Arial" charset="0"/>
              </a:rPr>
              <a:t>', </a:t>
            </a:r>
            <a:r>
              <a:rPr lang="en-US" altLang="zh-CN" b="0" dirty="0" err="1" smtClean="0">
                <a:latin typeface="宋体" pitchFamily="2" charset="-122"/>
                <a:ea typeface="宋体" pitchFamily="2" charset="-122"/>
                <a:cs typeface="Arial" charset="0"/>
              </a:rPr>
              <a:t>userName</a:t>
            </a:r>
            <a:r>
              <a:rPr lang="en-US" altLang="zh-CN" b="0" dirty="0" smtClean="0">
                <a:latin typeface="宋体" pitchFamily="2" charset="-122"/>
                <a:ea typeface="宋体" pitchFamily="2" charset="-122"/>
                <a:cs typeface="Arial" charset="0"/>
              </a:rPr>
              <a:t> </a:t>
            </a:r>
          </a:p>
          <a:p>
            <a:pPr lvl="1">
              <a:lnSpc>
                <a:spcPct val="120000"/>
              </a:lnSpc>
            </a:pPr>
            <a:r>
              <a:rPr lang="zh-CN" altLang="en-US" b="0" dirty="0" smtClean="0">
                <a:latin typeface="宋体" pitchFamily="2" charset="-122"/>
                <a:ea typeface="宋体" pitchFamily="2" charset="-122"/>
                <a:cs typeface="Arial" charset="0"/>
              </a:rPr>
              <a:t>你的登录名为 李书豪  </a:t>
            </a:r>
            <a:r>
              <a:rPr lang="en-US" altLang="zh-CN" b="0" dirty="0" smtClean="0">
                <a:solidFill>
                  <a:srgbClr val="C00000"/>
                </a:solidFill>
                <a:latin typeface="宋体" pitchFamily="2" charset="-122"/>
                <a:ea typeface="宋体" pitchFamily="2" charset="-122"/>
                <a:cs typeface="Arial" charset="0"/>
              </a:rPr>
              <a:t># </a:t>
            </a:r>
            <a:r>
              <a:rPr lang="zh-CN" altLang="en-US" b="0" dirty="0" smtClean="0">
                <a:solidFill>
                  <a:srgbClr val="C00000"/>
                </a:solidFill>
                <a:latin typeface="宋体" pitchFamily="2" charset="-122"/>
                <a:ea typeface="宋体" pitchFamily="2" charset="-122"/>
                <a:cs typeface="Arial" charset="0"/>
              </a:rPr>
              <a:t>自动加空格</a:t>
            </a:r>
            <a:endParaRPr lang="en-US" altLang="zh-CN" b="0" dirty="0" smtClean="0">
              <a:solidFill>
                <a:srgbClr val="C00000"/>
              </a:solidFill>
              <a:latin typeface="宋体" pitchFamily="2" charset="-122"/>
              <a:ea typeface="宋体" pitchFamily="2" charset="-122"/>
              <a:cs typeface="Arial" charset="0"/>
            </a:endParaRPr>
          </a:p>
          <a:p>
            <a:pPr lvl="1">
              <a:lnSpc>
                <a:spcPct val="120000"/>
              </a:lnSpc>
            </a:pPr>
            <a:r>
              <a:rPr lang="en-US" altLang="zh-CN" b="0" dirty="0" smtClean="0">
                <a:solidFill>
                  <a:srgbClr val="C00000"/>
                </a:solidFill>
                <a:latin typeface="宋体" pitchFamily="2" charset="-122"/>
                <a:ea typeface="宋体" pitchFamily="2" charset="-122"/>
                <a:cs typeface="Arial" charset="0"/>
              </a:rPr>
              <a:t># </a:t>
            </a:r>
            <a:r>
              <a:rPr lang="en-US" altLang="zh-CN" b="0" dirty="0" err="1" smtClean="0">
                <a:solidFill>
                  <a:srgbClr val="C00000"/>
                </a:solidFill>
                <a:latin typeface="宋体" pitchFamily="2" charset="-122"/>
                <a:ea typeface="宋体" pitchFamily="2" charset="-122"/>
                <a:cs typeface="Arial" charset="0"/>
              </a:rPr>
              <a:t>raw_input</a:t>
            </a:r>
            <a:r>
              <a:rPr lang="en-US" altLang="zh-CN" b="0" dirty="0" smtClean="0">
                <a:solidFill>
                  <a:srgbClr val="C00000"/>
                </a:solidFill>
                <a:latin typeface="宋体" pitchFamily="2" charset="-122"/>
                <a:ea typeface="宋体" pitchFamily="2" charset="-122"/>
                <a:cs typeface="Arial" charset="0"/>
              </a:rPr>
              <a:t>()</a:t>
            </a:r>
            <a:r>
              <a:rPr lang="zh-CN" altLang="en-US" b="0" dirty="0" smtClean="0">
                <a:solidFill>
                  <a:srgbClr val="C00000"/>
                </a:solidFill>
                <a:latin typeface="宋体" pitchFamily="2" charset="-122"/>
                <a:ea typeface="宋体" pitchFamily="2" charset="-122"/>
                <a:cs typeface="Arial" charset="0"/>
              </a:rPr>
              <a:t>：从用户那里得到数据输入；</a:t>
            </a:r>
            <a:endParaRPr lang="en-US" altLang="zh-CN" b="0" dirty="0" smtClean="0">
              <a:solidFill>
                <a:srgbClr val="C00000"/>
              </a:solidFill>
              <a:latin typeface="宋体" pitchFamily="2" charset="-122"/>
              <a:ea typeface="宋体" pitchFamily="2" charset="-122"/>
              <a:cs typeface="Arial" charset="0"/>
            </a:endParaRPr>
          </a:p>
          <a:p>
            <a:pPr lvl="1">
              <a:lnSpc>
                <a:spcPct val="120000"/>
              </a:lnSpc>
            </a:pPr>
            <a:endParaRPr lang="zh-CN" altLang="en-US" b="0" dirty="0" smtClean="0">
              <a:solidFill>
                <a:srgbClr val="C00000"/>
              </a:solidFill>
              <a:ea typeface="宋体" charset="-122"/>
              <a:cs typeface="Arial" charset="0"/>
            </a:endParaRPr>
          </a:p>
          <a:p>
            <a:pPr lvl="1">
              <a:lnSpc>
                <a:spcPct val="120000"/>
              </a:lnSpc>
            </a:pPr>
            <a:r>
              <a:rPr lang="en-US" altLang="zh-CN" b="0" dirty="0" smtClean="0">
                <a:latin typeface="宋体" pitchFamily="2" charset="-122"/>
                <a:ea typeface="宋体" pitchFamily="2" charset="-122"/>
                <a:cs typeface="Arial" charset="0"/>
              </a:rPr>
              <a:t>&gt;&gt;&gt; </a:t>
            </a:r>
            <a:r>
              <a:rPr lang="en-US" altLang="zh-CN" b="0" dirty="0" err="1" smtClean="0">
                <a:latin typeface="宋体" pitchFamily="2" charset="-122"/>
                <a:ea typeface="宋体" pitchFamily="2" charset="-122"/>
                <a:cs typeface="Arial" charset="0"/>
              </a:rPr>
              <a:t>myNumber</a:t>
            </a:r>
            <a:r>
              <a:rPr lang="en-US" altLang="zh-CN" b="0" dirty="0" smtClean="0">
                <a:latin typeface="宋体" pitchFamily="2" charset="-122"/>
                <a:ea typeface="宋体" pitchFamily="2" charset="-122"/>
                <a:cs typeface="Arial" charset="0"/>
              </a:rPr>
              <a:t> = </a:t>
            </a:r>
            <a:r>
              <a:rPr lang="en-US" altLang="zh-CN" b="0" dirty="0" err="1" smtClean="0">
                <a:latin typeface="宋体" pitchFamily="2" charset="-122"/>
                <a:ea typeface="宋体" pitchFamily="2" charset="-122"/>
                <a:cs typeface="Arial" charset="0"/>
              </a:rPr>
              <a:t>raw_input</a:t>
            </a:r>
            <a:r>
              <a:rPr lang="en-US" altLang="zh-CN" b="0" dirty="0" smtClean="0">
                <a:latin typeface="宋体" pitchFamily="2" charset="-122"/>
                <a:ea typeface="宋体" pitchFamily="2" charset="-122"/>
                <a:cs typeface="Arial" charset="0"/>
              </a:rPr>
              <a:t>('</a:t>
            </a:r>
            <a:r>
              <a:rPr lang="zh-CN" altLang="en-US" b="0" dirty="0" smtClean="0">
                <a:latin typeface="宋体" pitchFamily="2" charset="-122"/>
                <a:ea typeface="宋体" pitchFamily="2" charset="-122"/>
                <a:cs typeface="Arial" charset="0"/>
              </a:rPr>
              <a:t>输入一个数字</a:t>
            </a:r>
            <a:r>
              <a:rPr lang="en-US" altLang="zh-CN" b="0" dirty="0" smtClean="0">
                <a:latin typeface="宋体" pitchFamily="2" charset="-122"/>
                <a:ea typeface="宋体" pitchFamily="2" charset="-122"/>
                <a:cs typeface="Arial" charset="0"/>
              </a:rPr>
              <a:t>:')</a:t>
            </a:r>
          </a:p>
          <a:p>
            <a:pPr lvl="1">
              <a:lnSpc>
                <a:spcPct val="120000"/>
              </a:lnSpc>
            </a:pPr>
            <a:r>
              <a:rPr lang="zh-CN" altLang="en-US" b="0" dirty="0" smtClean="0">
                <a:latin typeface="宋体" pitchFamily="2" charset="-122"/>
                <a:ea typeface="宋体" pitchFamily="2" charset="-122"/>
                <a:cs typeface="Arial" charset="0"/>
              </a:rPr>
              <a:t>输入一个数字</a:t>
            </a:r>
            <a:r>
              <a:rPr lang="en-US" altLang="zh-CN" b="0" dirty="0" smtClean="0">
                <a:latin typeface="宋体" pitchFamily="2" charset="-122"/>
                <a:ea typeface="宋体" pitchFamily="2" charset="-122"/>
                <a:cs typeface="Arial" charset="0"/>
              </a:rPr>
              <a:t>:1024</a:t>
            </a:r>
          </a:p>
          <a:p>
            <a:pPr lvl="1">
              <a:lnSpc>
                <a:spcPct val="120000"/>
              </a:lnSpc>
            </a:pPr>
            <a:r>
              <a:rPr lang="en-US" altLang="zh-CN" b="0" dirty="0" smtClean="0">
                <a:latin typeface="宋体" pitchFamily="2" charset="-122"/>
                <a:ea typeface="宋体" pitchFamily="2" charset="-122"/>
                <a:cs typeface="Arial" charset="0"/>
              </a:rPr>
              <a:t>&gt;&gt;&gt; print '</a:t>
            </a:r>
            <a:r>
              <a:rPr lang="zh-CN" altLang="en-US" b="0" dirty="0" smtClean="0">
                <a:latin typeface="宋体" pitchFamily="2" charset="-122"/>
                <a:ea typeface="宋体" pitchFamily="2" charset="-122"/>
                <a:cs typeface="Arial" charset="0"/>
              </a:rPr>
              <a:t>你输入数字的</a:t>
            </a:r>
            <a:r>
              <a:rPr lang="en-US" altLang="zh-CN" b="0" dirty="0" smtClean="0">
                <a:latin typeface="宋体" pitchFamily="2" charset="-122"/>
                <a:ea typeface="宋体" pitchFamily="2" charset="-122"/>
                <a:cs typeface="Arial" charset="0"/>
              </a:rPr>
              <a:t>2</a:t>
            </a:r>
            <a:r>
              <a:rPr lang="zh-CN" altLang="en-US" b="0" dirty="0" smtClean="0">
                <a:latin typeface="宋体" pitchFamily="2" charset="-122"/>
                <a:ea typeface="宋体" pitchFamily="2" charset="-122"/>
                <a:cs typeface="Arial" charset="0"/>
              </a:rPr>
              <a:t>倍是：</a:t>
            </a:r>
            <a:r>
              <a:rPr lang="en-US" altLang="zh-CN" b="0" dirty="0" smtClean="0">
                <a:latin typeface="宋体" pitchFamily="2" charset="-122"/>
                <a:ea typeface="宋体" pitchFamily="2" charset="-122"/>
                <a:cs typeface="Arial" charset="0"/>
              </a:rPr>
              <a:t>%d' % (</a:t>
            </a:r>
            <a:r>
              <a:rPr lang="en-US" altLang="zh-CN" b="0" dirty="0" err="1" smtClean="0">
                <a:latin typeface="宋体" pitchFamily="2" charset="-122"/>
                <a:ea typeface="宋体" pitchFamily="2" charset="-122"/>
                <a:cs typeface="Arial" charset="0"/>
              </a:rPr>
              <a:t>int</a:t>
            </a:r>
            <a:r>
              <a:rPr lang="en-US" altLang="zh-CN" b="0" dirty="0" smtClean="0">
                <a:latin typeface="宋体" pitchFamily="2" charset="-122"/>
                <a:ea typeface="宋体" pitchFamily="2" charset="-122"/>
                <a:cs typeface="Arial" charset="0"/>
              </a:rPr>
              <a:t>(</a:t>
            </a:r>
            <a:r>
              <a:rPr lang="en-US" altLang="zh-CN" b="0" dirty="0" err="1" smtClean="0">
                <a:latin typeface="宋体" pitchFamily="2" charset="-122"/>
                <a:ea typeface="宋体" pitchFamily="2" charset="-122"/>
                <a:cs typeface="Arial" charset="0"/>
              </a:rPr>
              <a:t>myNumber</a:t>
            </a:r>
            <a:r>
              <a:rPr lang="en-US" altLang="zh-CN" b="0" dirty="0" smtClean="0">
                <a:latin typeface="宋体" pitchFamily="2" charset="-122"/>
                <a:ea typeface="宋体" pitchFamily="2" charset="-122"/>
                <a:cs typeface="Arial" charset="0"/>
              </a:rPr>
              <a:t>) * 2)</a:t>
            </a:r>
          </a:p>
          <a:p>
            <a:pPr lvl="1">
              <a:lnSpc>
                <a:spcPct val="120000"/>
              </a:lnSpc>
            </a:pPr>
            <a:r>
              <a:rPr lang="zh-CN" altLang="en-US" b="0" dirty="0" smtClean="0">
                <a:latin typeface="宋体" pitchFamily="2" charset="-122"/>
                <a:ea typeface="宋体" pitchFamily="2" charset="-122"/>
                <a:cs typeface="Arial" charset="0"/>
              </a:rPr>
              <a:t>你输入数字的</a:t>
            </a:r>
            <a:r>
              <a:rPr lang="en-US" altLang="zh-CN" b="0" dirty="0" smtClean="0">
                <a:latin typeface="宋体" pitchFamily="2" charset="-122"/>
                <a:ea typeface="宋体" pitchFamily="2" charset="-122"/>
                <a:cs typeface="Arial" charset="0"/>
              </a:rPr>
              <a:t>2</a:t>
            </a:r>
            <a:r>
              <a:rPr lang="zh-CN" altLang="en-US" b="0" dirty="0" smtClean="0">
                <a:latin typeface="宋体" pitchFamily="2" charset="-122"/>
                <a:ea typeface="宋体" pitchFamily="2" charset="-122"/>
                <a:cs typeface="Arial" charset="0"/>
              </a:rPr>
              <a:t>倍是：</a:t>
            </a:r>
            <a:r>
              <a:rPr lang="en-US" altLang="zh-CN" b="0" dirty="0" smtClean="0">
                <a:latin typeface="宋体" pitchFamily="2" charset="-122"/>
                <a:ea typeface="宋体" pitchFamily="2" charset="-122"/>
                <a:cs typeface="Arial" charset="0"/>
              </a:rPr>
              <a:t>2048</a:t>
            </a:r>
          </a:p>
          <a:p>
            <a:pPr lvl="1">
              <a:lnSpc>
                <a:spcPct val="120000"/>
              </a:lnSpc>
            </a:pPr>
            <a:r>
              <a:rPr lang="en-US" altLang="zh-CN" b="0" dirty="0" smtClean="0">
                <a:solidFill>
                  <a:srgbClr val="C00000"/>
                </a:solidFill>
                <a:latin typeface="宋体" pitchFamily="2" charset="-122"/>
                <a:ea typeface="宋体" pitchFamily="2" charset="-122"/>
                <a:cs typeface="Arial" charset="0"/>
              </a:rPr>
              <a:t># </a:t>
            </a:r>
            <a:r>
              <a:rPr lang="en-US" altLang="zh-CN" b="0" dirty="0" err="1" smtClean="0">
                <a:solidFill>
                  <a:srgbClr val="C00000"/>
                </a:solidFill>
                <a:latin typeface="宋体" pitchFamily="2" charset="-122"/>
                <a:ea typeface="宋体" pitchFamily="2" charset="-122"/>
                <a:cs typeface="Arial" charset="0"/>
              </a:rPr>
              <a:t>int</a:t>
            </a:r>
            <a:r>
              <a:rPr lang="en-US" altLang="zh-CN" b="0" dirty="0" smtClean="0">
                <a:solidFill>
                  <a:srgbClr val="C00000"/>
                </a:solidFill>
                <a:latin typeface="宋体" pitchFamily="2" charset="-122"/>
                <a:ea typeface="宋体" pitchFamily="2" charset="-122"/>
                <a:cs typeface="Arial" charset="0"/>
              </a:rPr>
              <a:t>() </a:t>
            </a:r>
            <a:r>
              <a:rPr lang="zh-CN" altLang="en-US" b="0" dirty="0" smtClean="0">
                <a:solidFill>
                  <a:srgbClr val="C00000"/>
                </a:solidFill>
                <a:latin typeface="宋体" pitchFamily="2" charset="-122"/>
                <a:ea typeface="宋体" pitchFamily="2" charset="-122"/>
                <a:cs typeface="Arial" charset="0"/>
              </a:rPr>
              <a:t>字符串转换为整型</a:t>
            </a:r>
            <a:endParaRPr lang="en-US" altLang="zh-CN" b="0" dirty="0" smtClean="0">
              <a:solidFill>
                <a:srgbClr val="C00000"/>
              </a:solidFill>
              <a:latin typeface="宋体" pitchFamily="2" charset="-122"/>
              <a:ea typeface="宋体" pitchFamily="2" charset="-122"/>
              <a:cs typeface="Arial" charset="0"/>
            </a:endParaRPr>
          </a:p>
        </p:txBody>
      </p:sp>
      <p:sp>
        <p:nvSpPr>
          <p:cNvPr id="25" name="Rectangle 28"/>
          <p:cNvSpPr>
            <a:spLocks noGrp="1" noChangeArrowheads="1"/>
          </p:cNvSpPr>
          <p:nvPr>
            <p:ph type="title"/>
          </p:nvPr>
        </p:nvSpPr>
        <p:spPr>
          <a:xfrm>
            <a:off x="914400" y="152400"/>
            <a:ext cx="7772400" cy="1143000"/>
          </a:xfrm>
        </p:spPr>
        <p:txBody>
          <a:bodyPr/>
          <a:lstStyle/>
          <a:p>
            <a:r>
              <a:rPr lang="en-US" altLang="zh-CN" dirty="0" smtClean="0">
                <a:latin typeface="黑体" pitchFamily="2" charset="-122"/>
                <a:ea typeface="黑体" pitchFamily="2" charset="-122"/>
              </a:rPr>
              <a:t>Python</a:t>
            </a:r>
            <a:r>
              <a:rPr lang="zh-CN" altLang="en-US" dirty="0" smtClean="0">
                <a:latin typeface="黑体" pitchFamily="2" charset="-122"/>
                <a:ea typeface="黑体" pitchFamily="2" charset="-122"/>
              </a:rPr>
              <a:t>快速入门</a:t>
            </a:r>
            <a:endParaRPr lang="en-US" altLang="zh-CN" dirty="0">
              <a:latin typeface="黑体" pitchFamily="2" charset="-122"/>
              <a:ea typeface="黑体" pitchFamily="2" charset="-122"/>
            </a:endParaRPr>
          </a:p>
        </p:txBody>
      </p:sp>
    </p:spTree>
  </p:cSld>
  <p:clrMapOvr>
    <a:masterClrMapping/>
  </p:clrMapOvr>
  <p:transition spd="med">
    <p:push/>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AutoShape 2"/>
          <p:cNvSpPr>
            <a:spLocks noChangeArrowheads="1"/>
          </p:cNvSpPr>
          <p:nvPr/>
        </p:nvSpPr>
        <p:spPr bwMode="gray">
          <a:xfrm>
            <a:off x="681038" y="1581137"/>
            <a:ext cx="7853362" cy="4824434"/>
          </a:xfrm>
          <a:prstGeom prst="roundRect">
            <a:avLst>
              <a:gd name="adj" fmla="val 2014"/>
            </a:avLst>
          </a:prstGeom>
          <a:gradFill rotWithShape="1">
            <a:gsLst>
              <a:gs pos="0">
                <a:srgbClr val="B4C9D6"/>
              </a:gs>
              <a:gs pos="100000">
                <a:srgbClr val="D2DEE6"/>
              </a:gs>
            </a:gsLst>
            <a:lin ang="5400000" scaled="1"/>
          </a:gradFill>
          <a:ln w="9525">
            <a:round/>
            <a:headEnd/>
            <a:tailEnd/>
          </a:ln>
          <a:scene3d>
            <a:camera prst="legacyPerspectiveBottom"/>
            <a:lightRig rig="legacyFlat3" dir="r"/>
          </a:scene3d>
          <a:sp3d extrusionH="430200" prstMaterial="legacyMatte">
            <a:bevelT w="13500" h="13500" prst="angle"/>
            <a:bevelB w="13500" h="13500" prst="angle"/>
            <a:extrusionClr>
              <a:srgbClr val="1C1C1C"/>
            </a:extrusionClr>
          </a:sp3d>
        </p:spPr>
        <p:txBody>
          <a:bodyPr wrap="none" anchor="ctr">
            <a:flatTx/>
          </a:bodyPr>
          <a:lstStyle/>
          <a:p>
            <a:pPr algn="ctr"/>
            <a:endParaRPr lang="zh-CN" altLang="zh-CN" b="0">
              <a:cs typeface="Arial" charset="0"/>
            </a:endParaRPr>
          </a:p>
        </p:txBody>
      </p:sp>
      <p:sp>
        <p:nvSpPr>
          <p:cNvPr id="72" name="Rectangle 3" descr="Light horizontal"/>
          <p:cNvSpPr>
            <a:spLocks noChangeArrowheads="1"/>
          </p:cNvSpPr>
          <p:nvPr/>
        </p:nvSpPr>
        <p:spPr bwMode="gray">
          <a:xfrm>
            <a:off x="831850" y="2031986"/>
            <a:ext cx="7562850" cy="4107217"/>
          </a:xfrm>
          <a:prstGeom prst="rect">
            <a:avLst/>
          </a:prstGeom>
          <a:pattFill prst="ltHorz">
            <a:fgClr>
              <a:srgbClr val="EAEAEA"/>
            </a:fgClr>
            <a:bgClr>
              <a:srgbClr val="F8F8F8"/>
            </a:bgClr>
          </a:pattFill>
          <a:ln w="9525">
            <a:noFill/>
            <a:miter lim="800000"/>
            <a:headEnd/>
            <a:tailEnd/>
          </a:ln>
          <a:effectLst>
            <a:prstShdw prst="shdw17" dist="17961" dir="13500000">
              <a:srgbClr val="8C8C8C"/>
            </a:prstShdw>
          </a:effectLst>
        </p:spPr>
        <p:txBody>
          <a:bodyPr wrap="none" anchor="ctr"/>
          <a:lstStyle/>
          <a:p>
            <a:pPr algn="ctr"/>
            <a:endParaRPr lang="zh-CN" altLang="zh-CN" b="0" dirty="0">
              <a:cs typeface="Arial" charset="0"/>
            </a:endParaRPr>
          </a:p>
        </p:txBody>
      </p:sp>
      <p:sp>
        <p:nvSpPr>
          <p:cNvPr id="73" name="AutoShape 4"/>
          <p:cNvSpPr>
            <a:spLocks noChangeArrowheads="1"/>
          </p:cNvSpPr>
          <p:nvPr/>
        </p:nvSpPr>
        <p:spPr bwMode="gray">
          <a:xfrm>
            <a:off x="679450" y="1428736"/>
            <a:ext cx="7853363" cy="863841"/>
          </a:xfrm>
          <a:prstGeom prst="roundRect">
            <a:avLst>
              <a:gd name="adj" fmla="val 16667"/>
            </a:avLst>
          </a:prstGeom>
          <a:gradFill rotWithShape="1">
            <a:gsLst>
              <a:gs pos="0">
                <a:srgbClr val="B4C9D6"/>
              </a:gs>
              <a:gs pos="50000">
                <a:srgbClr val="D2DEE6"/>
              </a:gs>
              <a:gs pos="100000">
                <a:srgbClr val="B4C9D6"/>
              </a:gs>
            </a:gsLst>
            <a:lin ang="5400000" scaled="1"/>
          </a:gradFill>
          <a:ln w="9525">
            <a:round/>
            <a:headEnd/>
            <a:tailEnd/>
          </a:ln>
          <a:scene3d>
            <a:camera prst="legacyPerspectiveBottom"/>
            <a:lightRig rig="legacyFlat3" dir="t"/>
          </a:scene3d>
          <a:sp3d extrusionH="163500" prstMaterial="legacyMatte">
            <a:bevelT w="13500" h="13500" prst="angle"/>
            <a:bevelB w="13500" h="13500" prst="angle"/>
            <a:extrusionClr>
              <a:srgbClr val="1C1C1C"/>
            </a:extrusionClr>
          </a:sp3d>
        </p:spPr>
        <p:txBody>
          <a:bodyPr wrap="none" anchor="ctr">
            <a:flatTx/>
          </a:bodyPr>
          <a:lstStyle/>
          <a:p>
            <a:pPr algn="ctr"/>
            <a:endParaRPr lang="zh-CN" altLang="zh-CN" b="0">
              <a:cs typeface="Arial" charset="0"/>
            </a:endParaRPr>
          </a:p>
        </p:txBody>
      </p:sp>
      <p:grpSp>
        <p:nvGrpSpPr>
          <p:cNvPr id="2" name="Group 5"/>
          <p:cNvGrpSpPr>
            <a:grpSpLocks/>
          </p:cNvGrpSpPr>
          <p:nvPr/>
        </p:nvGrpSpPr>
        <p:grpSpPr bwMode="auto">
          <a:xfrm>
            <a:off x="8347075" y="1531925"/>
            <a:ext cx="115888" cy="611224"/>
            <a:chOff x="5311" y="1135"/>
            <a:chExt cx="73" cy="346"/>
          </a:xfrm>
        </p:grpSpPr>
        <p:sp>
          <p:nvSpPr>
            <p:cNvPr id="75" name="Rectangle 6"/>
            <p:cNvSpPr>
              <a:spLocks noChangeArrowheads="1"/>
            </p:cNvSpPr>
            <p:nvPr/>
          </p:nvSpPr>
          <p:spPr bwMode="gray">
            <a:xfrm flipH="1" flipV="1">
              <a:off x="5357" y="1454"/>
              <a:ext cx="27" cy="27"/>
            </a:xfrm>
            <a:prstGeom prst="rect">
              <a:avLst/>
            </a:prstGeom>
            <a:solidFill>
              <a:srgbClr val="DDDDDD"/>
            </a:solidFill>
            <a:ln w="9525">
              <a:noFill/>
              <a:miter lim="800000"/>
              <a:headEnd/>
              <a:tailEnd/>
            </a:ln>
            <a:effectLst>
              <a:prstShdw prst="shdw17" dist="17961" dir="13500000">
                <a:srgbClr val="1C1C1C">
                  <a:alpha val="50000"/>
                </a:srgbClr>
              </a:prstShdw>
            </a:effectLst>
          </p:spPr>
          <p:txBody>
            <a:bodyPr rot="10800000" wrap="none" anchor="ctr"/>
            <a:lstStyle/>
            <a:p>
              <a:pPr algn="ctr"/>
              <a:endParaRPr lang="zh-CN" altLang="zh-CN" b="0">
                <a:cs typeface="Arial" charset="0"/>
              </a:endParaRPr>
            </a:p>
          </p:txBody>
        </p:sp>
        <p:sp>
          <p:nvSpPr>
            <p:cNvPr id="76" name="Rectangle 7"/>
            <p:cNvSpPr>
              <a:spLocks noChangeArrowheads="1"/>
            </p:cNvSpPr>
            <p:nvPr/>
          </p:nvSpPr>
          <p:spPr bwMode="gray">
            <a:xfrm flipH="1" flipV="1">
              <a:off x="5311" y="1454"/>
              <a:ext cx="27" cy="27"/>
            </a:xfrm>
            <a:prstGeom prst="rect">
              <a:avLst/>
            </a:prstGeom>
            <a:solidFill>
              <a:srgbClr val="DDDDDD"/>
            </a:solidFill>
            <a:ln w="9525">
              <a:noFill/>
              <a:miter lim="800000"/>
              <a:headEnd/>
              <a:tailEnd/>
            </a:ln>
            <a:effectLst>
              <a:prstShdw prst="shdw17" dist="17961" dir="13500000">
                <a:srgbClr val="1C1C1C">
                  <a:alpha val="50000"/>
                </a:srgbClr>
              </a:prstShdw>
            </a:effectLst>
          </p:spPr>
          <p:txBody>
            <a:bodyPr rot="10800000" wrap="none" anchor="ctr"/>
            <a:lstStyle/>
            <a:p>
              <a:pPr algn="ctr"/>
              <a:endParaRPr lang="zh-CN" altLang="zh-CN" b="0">
                <a:cs typeface="Arial" charset="0"/>
              </a:endParaRPr>
            </a:p>
          </p:txBody>
        </p:sp>
        <p:sp>
          <p:nvSpPr>
            <p:cNvPr id="77" name="Rectangle 8"/>
            <p:cNvSpPr>
              <a:spLocks noChangeArrowheads="1"/>
            </p:cNvSpPr>
            <p:nvPr/>
          </p:nvSpPr>
          <p:spPr bwMode="gray">
            <a:xfrm flipH="1" flipV="1">
              <a:off x="5357" y="1405"/>
              <a:ext cx="27" cy="27"/>
            </a:xfrm>
            <a:prstGeom prst="rect">
              <a:avLst/>
            </a:prstGeom>
            <a:solidFill>
              <a:srgbClr val="DDDDDD"/>
            </a:solidFill>
            <a:ln w="9525">
              <a:noFill/>
              <a:miter lim="800000"/>
              <a:headEnd/>
              <a:tailEnd/>
            </a:ln>
            <a:effectLst>
              <a:prstShdw prst="shdw17" dist="17961" dir="13500000">
                <a:srgbClr val="1C1C1C">
                  <a:alpha val="50000"/>
                </a:srgbClr>
              </a:prstShdw>
            </a:effectLst>
          </p:spPr>
          <p:txBody>
            <a:bodyPr rot="10800000" wrap="none" anchor="ctr"/>
            <a:lstStyle/>
            <a:p>
              <a:pPr algn="ctr"/>
              <a:endParaRPr lang="zh-CN" altLang="zh-CN" b="0">
                <a:cs typeface="Arial" charset="0"/>
              </a:endParaRPr>
            </a:p>
          </p:txBody>
        </p:sp>
        <p:sp>
          <p:nvSpPr>
            <p:cNvPr id="78" name="Rectangle 9"/>
            <p:cNvSpPr>
              <a:spLocks noChangeArrowheads="1"/>
            </p:cNvSpPr>
            <p:nvPr/>
          </p:nvSpPr>
          <p:spPr bwMode="gray">
            <a:xfrm flipH="1" flipV="1">
              <a:off x="5357" y="1135"/>
              <a:ext cx="27" cy="27"/>
            </a:xfrm>
            <a:prstGeom prst="rect">
              <a:avLst/>
            </a:prstGeom>
            <a:solidFill>
              <a:srgbClr val="DDDDDD"/>
            </a:solidFill>
            <a:ln w="9525">
              <a:noFill/>
              <a:miter lim="800000"/>
              <a:headEnd/>
              <a:tailEnd/>
            </a:ln>
            <a:effectLst>
              <a:prstShdw prst="shdw17" dist="17961" dir="13500000">
                <a:srgbClr val="1C1C1C">
                  <a:alpha val="50000"/>
                </a:srgbClr>
              </a:prstShdw>
            </a:effectLst>
          </p:spPr>
          <p:txBody>
            <a:bodyPr rot="10800000" wrap="none" anchor="ctr"/>
            <a:lstStyle/>
            <a:p>
              <a:pPr algn="ctr"/>
              <a:endParaRPr lang="zh-CN" altLang="zh-CN" b="0">
                <a:cs typeface="Arial" charset="0"/>
              </a:endParaRPr>
            </a:p>
          </p:txBody>
        </p:sp>
        <p:sp>
          <p:nvSpPr>
            <p:cNvPr id="79" name="Rectangle 10"/>
            <p:cNvSpPr>
              <a:spLocks noChangeArrowheads="1"/>
            </p:cNvSpPr>
            <p:nvPr/>
          </p:nvSpPr>
          <p:spPr bwMode="gray">
            <a:xfrm flipH="1" flipV="1">
              <a:off x="5313" y="1135"/>
              <a:ext cx="27" cy="27"/>
            </a:xfrm>
            <a:prstGeom prst="rect">
              <a:avLst/>
            </a:prstGeom>
            <a:solidFill>
              <a:srgbClr val="DDDDDD"/>
            </a:solidFill>
            <a:ln w="9525">
              <a:noFill/>
              <a:miter lim="800000"/>
              <a:headEnd/>
              <a:tailEnd/>
            </a:ln>
            <a:effectLst>
              <a:prstShdw prst="shdw17" dist="17961" dir="13500000">
                <a:srgbClr val="1C1C1C">
                  <a:alpha val="50000"/>
                </a:srgbClr>
              </a:prstShdw>
            </a:effectLst>
          </p:spPr>
          <p:txBody>
            <a:bodyPr rot="10800000" wrap="none" anchor="ctr"/>
            <a:lstStyle/>
            <a:p>
              <a:pPr algn="ctr"/>
              <a:endParaRPr lang="zh-CN" altLang="zh-CN" b="0">
                <a:cs typeface="Arial" charset="0"/>
              </a:endParaRPr>
            </a:p>
          </p:txBody>
        </p:sp>
        <p:sp>
          <p:nvSpPr>
            <p:cNvPr id="80" name="Rectangle 11"/>
            <p:cNvSpPr>
              <a:spLocks noChangeArrowheads="1"/>
            </p:cNvSpPr>
            <p:nvPr/>
          </p:nvSpPr>
          <p:spPr bwMode="gray">
            <a:xfrm flipH="1" flipV="1">
              <a:off x="5357" y="1183"/>
              <a:ext cx="27" cy="27"/>
            </a:xfrm>
            <a:prstGeom prst="rect">
              <a:avLst/>
            </a:prstGeom>
            <a:solidFill>
              <a:srgbClr val="DDDDDD"/>
            </a:solidFill>
            <a:ln w="9525">
              <a:noFill/>
              <a:miter lim="800000"/>
              <a:headEnd/>
              <a:tailEnd/>
            </a:ln>
            <a:effectLst>
              <a:prstShdw prst="shdw17" dist="17961" dir="13500000">
                <a:srgbClr val="1C1C1C">
                  <a:alpha val="50000"/>
                </a:srgbClr>
              </a:prstShdw>
            </a:effectLst>
          </p:spPr>
          <p:txBody>
            <a:bodyPr rot="10800000" wrap="none" anchor="ctr"/>
            <a:lstStyle/>
            <a:p>
              <a:pPr algn="ctr"/>
              <a:endParaRPr lang="zh-CN" altLang="zh-CN" b="0">
                <a:cs typeface="Arial" charset="0"/>
              </a:endParaRPr>
            </a:p>
          </p:txBody>
        </p:sp>
      </p:grpSp>
      <p:grpSp>
        <p:nvGrpSpPr>
          <p:cNvPr id="3" name="Group 12"/>
          <p:cNvGrpSpPr>
            <a:grpSpLocks/>
          </p:cNvGrpSpPr>
          <p:nvPr/>
        </p:nvGrpSpPr>
        <p:grpSpPr bwMode="auto">
          <a:xfrm>
            <a:off x="1095375" y="1546211"/>
            <a:ext cx="6962775" cy="600625"/>
            <a:chOff x="657" y="2893"/>
            <a:chExt cx="1032" cy="590"/>
          </a:xfrm>
        </p:grpSpPr>
        <p:sp>
          <p:nvSpPr>
            <p:cNvPr id="82" name="AutoShape 13"/>
            <p:cNvSpPr>
              <a:spLocks noChangeArrowheads="1"/>
            </p:cNvSpPr>
            <p:nvPr/>
          </p:nvSpPr>
          <p:spPr bwMode="gray">
            <a:xfrm>
              <a:off x="657" y="2893"/>
              <a:ext cx="1031" cy="590"/>
            </a:xfrm>
            <a:prstGeom prst="roundRect">
              <a:avLst>
                <a:gd name="adj" fmla="val 12736"/>
              </a:avLst>
            </a:prstGeom>
            <a:gradFill rotWithShape="1">
              <a:gsLst>
                <a:gs pos="0">
                  <a:schemeClr val="accent2">
                    <a:gamma/>
                    <a:shade val="76078"/>
                    <a:invGamma/>
                  </a:schemeClr>
                </a:gs>
                <a:gs pos="100000">
                  <a:schemeClr val="accent2"/>
                </a:gs>
              </a:gsLst>
              <a:lin ang="5400000" scaled="1"/>
            </a:gradFill>
            <a:ln w="9525">
              <a:noFill/>
              <a:round/>
              <a:headEnd/>
              <a:tailEnd/>
            </a:ln>
            <a:effectLst>
              <a:prstShdw prst="shdw17" dist="17961" dir="13500000">
                <a:srgbClr val="615110"/>
              </a:prstShdw>
            </a:effectLst>
          </p:spPr>
          <p:txBody>
            <a:bodyPr wrap="none" anchor="ctr"/>
            <a:lstStyle/>
            <a:p>
              <a:pPr algn="ctr"/>
              <a:endParaRPr lang="zh-CN" altLang="zh-CN" b="0" dirty="0">
                <a:cs typeface="Arial" charset="0"/>
              </a:endParaRPr>
            </a:p>
          </p:txBody>
        </p:sp>
        <p:sp>
          <p:nvSpPr>
            <p:cNvPr id="83" name="AutoShape 14"/>
            <p:cNvSpPr>
              <a:spLocks noChangeArrowheads="1"/>
            </p:cNvSpPr>
            <p:nvPr/>
          </p:nvSpPr>
          <p:spPr bwMode="gray">
            <a:xfrm>
              <a:off x="658" y="2895"/>
              <a:ext cx="1031" cy="236"/>
            </a:xfrm>
            <a:prstGeom prst="roundRect">
              <a:avLst>
                <a:gd name="adj" fmla="val 30769"/>
              </a:avLst>
            </a:prstGeom>
            <a:gradFill rotWithShape="1">
              <a:gsLst>
                <a:gs pos="0">
                  <a:schemeClr val="accent2"/>
                </a:gs>
                <a:gs pos="100000">
                  <a:schemeClr val="accent2">
                    <a:gamma/>
                    <a:tint val="76078"/>
                    <a:invGamma/>
                  </a:schemeClr>
                </a:gs>
              </a:gsLst>
              <a:lin ang="5400000" scaled="1"/>
            </a:gradFill>
            <a:ln w="9525">
              <a:noFill/>
              <a:round/>
              <a:headEnd/>
              <a:tailEnd/>
            </a:ln>
          </p:spPr>
          <p:txBody>
            <a:bodyPr wrap="none" anchor="ctr"/>
            <a:lstStyle/>
            <a:p>
              <a:pPr algn="ctr"/>
              <a:endParaRPr lang="zh-CN" altLang="zh-CN" b="0">
                <a:cs typeface="Arial" charset="0"/>
              </a:endParaRPr>
            </a:p>
          </p:txBody>
        </p:sp>
      </p:grpSp>
      <p:sp>
        <p:nvSpPr>
          <p:cNvPr id="84" name="Text Box 15"/>
          <p:cNvSpPr txBox="1">
            <a:spLocks noChangeArrowheads="1"/>
          </p:cNvSpPr>
          <p:nvPr/>
        </p:nvSpPr>
        <p:spPr bwMode="white">
          <a:xfrm>
            <a:off x="1458913" y="1610013"/>
            <a:ext cx="6356350" cy="461665"/>
          </a:xfrm>
          <a:prstGeom prst="rect">
            <a:avLst/>
          </a:prstGeom>
          <a:noFill/>
          <a:ln w="9525" algn="ctr">
            <a:noFill/>
            <a:miter lim="800000"/>
            <a:headEnd/>
            <a:tailEnd/>
          </a:ln>
        </p:spPr>
        <p:txBody>
          <a:bodyPr wrap="square">
            <a:spAutoFit/>
          </a:bodyPr>
          <a:lstStyle/>
          <a:p>
            <a:pPr algn="ctr" eaLnBrk="0" hangingPunct="0">
              <a:defRPr/>
            </a:pPr>
            <a:r>
              <a:rPr lang="zh-CN" altLang="en-US" sz="2400" dirty="0" smtClean="0">
                <a:solidFill>
                  <a:srgbClr val="F8F8F8"/>
                </a:solidFill>
                <a:effectLst>
                  <a:outerShdw blurRad="38100" dist="38100" dir="2700000" algn="tl">
                    <a:srgbClr val="000000">
                      <a:alpha val="43137"/>
                    </a:srgbClr>
                  </a:outerShdw>
                </a:effectLst>
                <a:latin typeface="黑体" pitchFamily="2" charset="-122"/>
                <a:ea typeface="黑体" pitchFamily="2" charset="-122"/>
              </a:rPr>
              <a:t>操作</a:t>
            </a:r>
            <a:r>
              <a:rPr lang="zh-CN" altLang="en-US" sz="2400" dirty="0" smtClean="0">
                <a:solidFill>
                  <a:srgbClr val="F8F8F8"/>
                </a:solidFill>
                <a:effectLst>
                  <a:outerShdw blurRad="38100" dist="38100" dir="2700000" algn="tl">
                    <a:srgbClr val="000000">
                      <a:alpha val="43137"/>
                    </a:srgbClr>
                  </a:outerShdw>
                </a:effectLst>
                <a:latin typeface="黑体" pitchFamily="2" charset="-122"/>
                <a:ea typeface="黑体" pitchFamily="2" charset="-122"/>
              </a:rPr>
              <a:t>符</a:t>
            </a:r>
            <a:endParaRPr lang="zh-CN" altLang="en-US" sz="2400" dirty="0" smtClean="0">
              <a:solidFill>
                <a:srgbClr val="F8F8F8"/>
              </a:solidFill>
              <a:effectLst>
                <a:outerShdw blurRad="38100" dist="38100" dir="2700000" algn="tl">
                  <a:srgbClr val="000000">
                    <a:alpha val="43137"/>
                  </a:srgbClr>
                </a:outerShdw>
              </a:effectLst>
              <a:latin typeface="黑体" pitchFamily="2" charset="-122"/>
              <a:ea typeface="黑体" pitchFamily="2" charset="-122"/>
            </a:endParaRPr>
          </a:p>
        </p:txBody>
      </p:sp>
      <p:grpSp>
        <p:nvGrpSpPr>
          <p:cNvPr id="4" name="Group 16"/>
          <p:cNvGrpSpPr>
            <a:grpSpLocks/>
          </p:cNvGrpSpPr>
          <p:nvPr/>
        </p:nvGrpSpPr>
        <p:grpSpPr bwMode="auto">
          <a:xfrm flipH="1">
            <a:off x="774700" y="1512875"/>
            <a:ext cx="115888" cy="611224"/>
            <a:chOff x="5311" y="1135"/>
            <a:chExt cx="73" cy="346"/>
          </a:xfrm>
        </p:grpSpPr>
        <p:sp>
          <p:nvSpPr>
            <p:cNvPr id="86" name="Rectangle 17"/>
            <p:cNvSpPr>
              <a:spLocks noChangeArrowheads="1"/>
            </p:cNvSpPr>
            <p:nvPr/>
          </p:nvSpPr>
          <p:spPr bwMode="gray">
            <a:xfrm flipH="1" flipV="1">
              <a:off x="5357" y="1454"/>
              <a:ext cx="27" cy="27"/>
            </a:xfrm>
            <a:prstGeom prst="rect">
              <a:avLst/>
            </a:prstGeom>
            <a:solidFill>
              <a:srgbClr val="DDDDDD"/>
            </a:solidFill>
            <a:ln w="9525">
              <a:noFill/>
              <a:miter lim="800000"/>
              <a:headEnd/>
              <a:tailEnd/>
            </a:ln>
            <a:effectLst>
              <a:prstShdw prst="shdw17" dist="17961" dir="13500000">
                <a:srgbClr val="1C1C1C">
                  <a:alpha val="50000"/>
                </a:srgbClr>
              </a:prstShdw>
            </a:effectLst>
          </p:spPr>
          <p:txBody>
            <a:bodyPr rot="10800000" wrap="none" anchor="ctr"/>
            <a:lstStyle/>
            <a:p>
              <a:pPr algn="ctr"/>
              <a:endParaRPr lang="zh-CN" altLang="zh-CN" b="0">
                <a:cs typeface="Arial" charset="0"/>
              </a:endParaRPr>
            </a:p>
          </p:txBody>
        </p:sp>
        <p:sp>
          <p:nvSpPr>
            <p:cNvPr id="87" name="Rectangle 18"/>
            <p:cNvSpPr>
              <a:spLocks noChangeArrowheads="1"/>
            </p:cNvSpPr>
            <p:nvPr/>
          </p:nvSpPr>
          <p:spPr bwMode="gray">
            <a:xfrm flipH="1" flipV="1">
              <a:off x="5311" y="1454"/>
              <a:ext cx="27" cy="27"/>
            </a:xfrm>
            <a:prstGeom prst="rect">
              <a:avLst/>
            </a:prstGeom>
            <a:solidFill>
              <a:srgbClr val="DDDDDD"/>
            </a:solidFill>
            <a:ln w="9525">
              <a:noFill/>
              <a:miter lim="800000"/>
              <a:headEnd/>
              <a:tailEnd/>
            </a:ln>
            <a:effectLst>
              <a:prstShdw prst="shdw17" dist="17961" dir="13500000">
                <a:srgbClr val="1C1C1C">
                  <a:alpha val="50000"/>
                </a:srgbClr>
              </a:prstShdw>
            </a:effectLst>
          </p:spPr>
          <p:txBody>
            <a:bodyPr rot="10800000" wrap="none" anchor="ctr"/>
            <a:lstStyle/>
            <a:p>
              <a:pPr algn="ctr"/>
              <a:endParaRPr lang="zh-CN" altLang="zh-CN" b="0">
                <a:cs typeface="Arial" charset="0"/>
              </a:endParaRPr>
            </a:p>
          </p:txBody>
        </p:sp>
        <p:sp>
          <p:nvSpPr>
            <p:cNvPr id="88" name="Rectangle 19"/>
            <p:cNvSpPr>
              <a:spLocks noChangeArrowheads="1"/>
            </p:cNvSpPr>
            <p:nvPr/>
          </p:nvSpPr>
          <p:spPr bwMode="gray">
            <a:xfrm flipH="1" flipV="1">
              <a:off x="5357" y="1405"/>
              <a:ext cx="27" cy="27"/>
            </a:xfrm>
            <a:prstGeom prst="rect">
              <a:avLst/>
            </a:prstGeom>
            <a:solidFill>
              <a:srgbClr val="DDDDDD"/>
            </a:solidFill>
            <a:ln w="9525">
              <a:noFill/>
              <a:miter lim="800000"/>
              <a:headEnd/>
              <a:tailEnd/>
            </a:ln>
            <a:effectLst>
              <a:prstShdw prst="shdw17" dist="17961" dir="13500000">
                <a:srgbClr val="1C1C1C">
                  <a:alpha val="50000"/>
                </a:srgbClr>
              </a:prstShdw>
            </a:effectLst>
          </p:spPr>
          <p:txBody>
            <a:bodyPr rot="10800000" wrap="none" anchor="ctr"/>
            <a:lstStyle/>
            <a:p>
              <a:pPr algn="ctr"/>
              <a:endParaRPr lang="zh-CN" altLang="zh-CN" b="0">
                <a:cs typeface="Arial" charset="0"/>
              </a:endParaRPr>
            </a:p>
          </p:txBody>
        </p:sp>
        <p:sp>
          <p:nvSpPr>
            <p:cNvPr id="89" name="Rectangle 20"/>
            <p:cNvSpPr>
              <a:spLocks noChangeArrowheads="1"/>
            </p:cNvSpPr>
            <p:nvPr/>
          </p:nvSpPr>
          <p:spPr bwMode="gray">
            <a:xfrm flipH="1" flipV="1">
              <a:off x="5357" y="1135"/>
              <a:ext cx="27" cy="27"/>
            </a:xfrm>
            <a:prstGeom prst="rect">
              <a:avLst/>
            </a:prstGeom>
            <a:solidFill>
              <a:srgbClr val="DDDDDD"/>
            </a:solidFill>
            <a:ln w="9525">
              <a:noFill/>
              <a:miter lim="800000"/>
              <a:headEnd/>
              <a:tailEnd/>
            </a:ln>
            <a:effectLst>
              <a:prstShdw prst="shdw17" dist="17961" dir="13500000">
                <a:srgbClr val="1C1C1C">
                  <a:alpha val="50000"/>
                </a:srgbClr>
              </a:prstShdw>
            </a:effectLst>
          </p:spPr>
          <p:txBody>
            <a:bodyPr rot="10800000" wrap="none" anchor="ctr"/>
            <a:lstStyle/>
            <a:p>
              <a:pPr algn="ctr"/>
              <a:endParaRPr lang="zh-CN" altLang="zh-CN" b="0">
                <a:cs typeface="Arial" charset="0"/>
              </a:endParaRPr>
            </a:p>
          </p:txBody>
        </p:sp>
        <p:sp>
          <p:nvSpPr>
            <p:cNvPr id="90" name="Rectangle 21"/>
            <p:cNvSpPr>
              <a:spLocks noChangeArrowheads="1"/>
            </p:cNvSpPr>
            <p:nvPr/>
          </p:nvSpPr>
          <p:spPr bwMode="gray">
            <a:xfrm flipH="1" flipV="1">
              <a:off x="5313" y="1135"/>
              <a:ext cx="27" cy="27"/>
            </a:xfrm>
            <a:prstGeom prst="rect">
              <a:avLst/>
            </a:prstGeom>
            <a:solidFill>
              <a:srgbClr val="DDDDDD"/>
            </a:solidFill>
            <a:ln w="9525">
              <a:noFill/>
              <a:miter lim="800000"/>
              <a:headEnd/>
              <a:tailEnd/>
            </a:ln>
            <a:effectLst>
              <a:prstShdw prst="shdw17" dist="17961" dir="13500000">
                <a:srgbClr val="1C1C1C">
                  <a:alpha val="50000"/>
                </a:srgbClr>
              </a:prstShdw>
            </a:effectLst>
          </p:spPr>
          <p:txBody>
            <a:bodyPr rot="10800000" wrap="none" anchor="ctr"/>
            <a:lstStyle/>
            <a:p>
              <a:pPr algn="ctr"/>
              <a:endParaRPr lang="zh-CN" altLang="zh-CN" b="0">
                <a:cs typeface="Arial" charset="0"/>
              </a:endParaRPr>
            </a:p>
          </p:txBody>
        </p:sp>
        <p:sp>
          <p:nvSpPr>
            <p:cNvPr id="91" name="Rectangle 22"/>
            <p:cNvSpPr>
              <a:spLocks noChangeArrowheads="1"/>
            </p:cNvSpPr>
            <p:nvPr/>
          </p:nvSpPr>
          <p:spPr bwMode="gray">
            <a:xfrm flipH="1" flipV="1">
              <a:off x="5357" y="1183"/>
              <a:ext cx="27" cy="27"/>
            </a:xfrm>
            <a:prstGeom prst="rect">
              <a:avLst/>
            </a:prstGeom>
            <a:solidFill>
              <a:srgbClr val="DDDDDD"/>
            </a:solidFill>
            <a:ln w="9525">
              <a:noFill/>
              <a:miter lim="800000"/>
              <a:headEnd/>
              <a:tailEnd/>
            </a:ln>
            <a:effectLst>
              <a:prstShdw prst="shdw17" dist="17961" dir="13500000">
                <a:srgbClr val="1C1C1C">
                  <a:alpha val="50000"/>
                </a:srgbClr>
              </a:prstShdw>
            </a:effectLst>
          </p:spPr>
          <p:txBody>
            <a:bodyPr rot="10800000" wrap="none" anchor="ctr"/>
            <a:lstStyle/>
            <a:p>
              <a:pPr algn="ctr"/>
              <a:endParaRPr lang="zh-CN" altLang="zh-CN" b="0">
                <a:cs typeface="Arial" charset="0"/>
              </a:endParaRPr>
            </a:p>
          </p:txBody>
        </p:sp>
      </p:grpSp>
      <p:sp>
        <p:nvSpPr>
          <p:cNvPr id="93" name="Rectangle 24"/>
          <p:cNvSpPr>
            <a:spLocks noChangeArrowheads="1"/>
          </p:cNvSpPr>
          <p:nvPr/>
        </p:nvSpPr>
        <p:spPr bwMode="gray">
          <a:xfrm>
            <a:off x="857224" y="2333709"/>
            <a:ext cx="7500990" cy="3859518"/>
          </a:xfrm>
          <a:prstGeom prst="rect">
            <a:avLst/>
          </a:prstGeom>
          <a:noFill/>
          <a:ln w="9525" algn="ctr">
            <a:noFill/>
            <a:miter lim="800000"/>
            <a:headEnd/>
            <a:tailEnd/>
          </a:ln>
        </p:spPr>
        <p:txBody>
          <a:bodyPr wrap="square">
            <a:spAutoFit/>
          </a:bodyPr>
          <a:lstStyle/>
          <a:p>
            <a:pPr>
              <a:lnSpc>
                <a:spcPct val="120000"/>
              </a:lnSpc>
            </a:pPr>
            <a:r>
              <a:rPr lang="zh-CN" altLang="en-US" sz="2000" b="0" dirty="0" smtClean="0">
                <a:latin typeface="黑体" pitchFamily="2" charset="-122"/>
                <a:ea typeface="黑体" pitchFamily="2" charset="-122"/>
                <a:cs typeface="Arial" charset="0"/>
              </a:rPr>
              <a:t>标准算术操作符：</a:t>
            </a:r>
            <a:r>
              <a:rPr lang="en-US" altLang="zh-CN" sz="2000" b="0" dirty="0" smtClean="0">
                <a:latin typeface="黑体" pitchFamily="2" charset="-122"/>
                <a:ea typeface="黑体" pitchFamily="2" charset="-122"/>
                <a:cs typeface="Arial" charset="0"/>
              </a:rPr>
              <a:t>+  -  *  /  //</a:t>
            </a:r>
            <a:r>
              <a:rPr lang="zh-CN" altLang="en-US" sz="2000" b="0" dirty="0" smtClean="0">
                <a:latin typeface="黑体" pitchFamily="2" charset="-122"/>
                <a:ea typeface="黑体" pitchFamily="2" charset="-122"/>
                <a:cs typeface="Arial" charset="0"/>
              </a:rPr>
              <a:t>取整</a:t>
            </a:r>
            <a:r>
              <a:rPr lang="en-US" altLang="zh-CN" sz="2000" b="0" dirty="0" smtClean="0">
                <a:latin typeface="黑体" pitchFamily="2" charset="-122"/>
                <a:ea typeface="黑体" pitchFamily="2" charset="-122"/>
                <a:cs typeface="Arial" charset="0"/>
              </a:rPr>
              <a:t>  %</a:t>
            </a:r>
            <a:r>
              <a:rPr lang="zh-CN" altLang="en-US" sz="2000" b="0" dirty="0" smtClean="0">
                <a:latin typeface="黑体" pitchFamily="2" charset="-122"/>
                <a:ea typeface="黑体" pitchFamily="2" charset="-122"/>
                <a:cs typeface="Arial" charset="0"/>
              </a:rPr>
              <a:t>取余</a:t>
            </a:r>
            <a:r>
              <a:rPr lang="en-US" altLang="zh-CN" sz="2000" b="0" dirty="0" smtClean="0">
                <a:latin typeface="黑体" pitchFamily="2" charset="-122"/>
                <a:ea typeface="黑体" pitchFamily="2" charset="-122"/>
                <a:cs typeface="Arial" charset="0"/>
              </a:rPr>
              <a:t>  **</a:t>
            </a:r>
            <a:r>
              <a:rPr lang="zh-CN" altLang="en-US" sz="2000" b="0" dirty="0" smtClean="0">
                <a:latin typeface="黑体" pitchFamily="2" charset="-122"/>
                <a:ea typeface="黑体" pitchFamily="2" charset="-122"/>
                <a:cs typeface="Arial" charset="0"/>
              </a:rPr>
              <a:t>乘方</a:t>
            </a:r>
            <a:endParaRPr lang="en-US" altLang="zh-CN" sz="2000" b="0" dirty="0" smtClean="0">
              <a:latin typeface="黑体" pitchFamily="2" charset="-122"/>
              <a:ea typeface="黑体" pitchFamily="2" charset="-122"/>
              <a:cs typeface="Arial" charset="0"/>
            </a:endParaRPr>
          </a:p>
          <a:p>
            <a:pPr lvl="1">
              <a:lnSpc>
                <a:spcPct val="120000"/>
              </a:lnSpc>
            </a:pPr>
            <a:r>
              <a:rPr lang="en-US" altLang="zh-CN" b="0" dirty="0" smtClean="0">
                <a:latin typeface="宋体" pitchFamily="2" charset="-122"/>
                <a:ea typeface="宋体" pitchFamily="2" charset="-122"/>
                <a:cs typeface="Arial" charset="0"/>
              </a:rPr>
              <a:t>&gt;&gt;&gt; print -2 * 3 + 2010 // 4 ** 2</a:t>
            </a:r>
          </a:p>
          <a:p>
            <a:pPr lvl="1">
              <a:lnSpc>
                <a:spcPct val="120000"/>
              </a:lnSpc>
            </a:pPr>
            <a:r>
              <a:rPr lang="en-US" altLang="zh-CN" b="0" dirty="0" smtClean="0">
                <a:latin typeface="宋体" pitchFamily="2" charset="-122"/>
                <a:ea typeface="宋体" pitchFamily="2" charset="-122"/>
                <a:cs typeface="Arial" charset="0"/>
              </a:rPr>
              <a:t>&gt;&gt;&gt; print (-2 * 3) + (2010 // (4 ** 2))  </a:t>
            </a:r>
            <a:r>
              <a:rPr lang="en-US" altLang="zh-CN" b="0" dirty="0" smtClean="0">
                <a:solidFill>
                  <a:srgbClr val="C00000"/>
                </a:solidFill>
                <a:latin typeface="宋体" pitchFamily="2" charset="-122"/>
                <a:ea typeface="宋体" pitchFamily="2" charset="-122"/>
                <a:cs typeface="Arial" charset="0"/>
              </a:rPr>
              <a:t># </a:t>
            </a:r>
            <a:r>
              <a:rPr lang="zh-CN" altLang="en-US" b="0" dirty="0" smtClean="0">
                <a:solidFill>
                  <a:srgbClr val="C00000"/>
                </a:solidFill>
                <a:latin typeface="宋体" pitchFamily="2" charset="-122"/>
                <a:ea typeface="宋体" pitchFamily="2" charset="-122"/>
                <a:cs typeface="Arial" charset="0"/>
              </a:rPr>
              <a:t>括号增加可读性</a:t>
            </a:r>
            <a:endParaRPr lang="en-US" altLang="zh-CN" b="0" dirty="0" smtClean="0">
              <a:solidFill>
                <a:srgbClr val="C00000"/>
              </a:solidFill>
              <a:latin typeface="宋体" pitchFamily="2" charset="-122"/>
              <a:ea typeface="宋体" pitchFamily="2" charset="-122"/>
              <a:cs typeface="Arial" charset="0"/>
            </a:endParaRPr>
          </a:p>
          <a:p>
            <a:pPr lvl="0">
              <a:lnSpc>
                <a:spcPct val="120000"/>
              </a:lnSpc>
            </a:pPr>
            <a:r>
              <a:rPr lang="zh-CN" altLang="en-US" sz="2000" b="0" dirty="0" smtClean="0">
                <a:solidFill>
                  <a:srgbClr val="000000"/>
                </a:solidFill>
                <a:latin typeface="黑体" pitchFamily="2" charset="-122"/>
                <a:ea typeface="黑体" pitchFamily="2" charset="-122"/>
                <a:cs typeface="Arial" charset="0"/>
              </a:rPr>
              <a:t>标准比较操作符：</a:t>
            </a:r>
            <a:r>
              <a:rPr lang="en-US" altLang="zh-CN" sz="2000" b="0" dirty="0" smtClean="0">
                <a:solidFill>
                  <a:srgbClr val="000000"/>
                </a:solidFill>
                <a:latin typeface="黑体" pitchFamily="2" charset="-122"/>
                <a:ea typeface="黑体" pitchFamily="2" charset="-122"/>
                <a:cs typeface="Arial" charset="0"/>
              </a:rPr>
              <a:t>&lt;  &lt;=  &gt;  &gt;=  ==  !=  &lt;&gt;</a:t>
            </a:r>
          </a:p>
          <a:p>
            <a:pPr lvl="1">
              <a:lnSpc>
                <a:spcPct val="120000"/>
              </a:lnSpc>
            </a:pPr>
            <a:r>
              <a:rPr lang="en-US" altLang="zh-CN" b="0" dirty="0" smtClean="0">
                <a:latin typeface="宋体" pitchFamily="2" charset="-122"/>
                <a:ea typeface="宋体" pitchFamily="2" charset="-122"/>
                <a:cs typeface="Arial" charset="0"/>
              </a:rPr>
              <a:t>&gt;&gt;&gt; 3.14 &lt;= 3.1415926</a:t>
            </a:r>
          </a:p>
          <a:p>
            <a:pPr lvl="1">
              <a:lnSpc>
                <a:spcPct val="120000"/>
              </a:lnSpc>
            </a:pPr>
            <a:r>
              <a:rPr lang="en-US" altLang="zh-CN" b="0" dirty="0" smtClean="0">
                <a:latin typeface="宋体" pitchFamily="2" charset="-122"/>
                <a:ea typeface="宋体" pitchFamily="2" charset="-122"/>
                <a:cs typeface="Arial" charset="0"/>
              </a:rPr>
              <a:t>True</a:t>
            </a:r>
          </a:p>
          <a:p>
            <a:pPr lvl="1">
              <a:lnSpc>
                <a:spcPct val="120000"/>
              </a:lnSpc>
            </a:pPr>
            <a:r>
              <a:rPr lang="en-US" altLang="zh-CN" b="0" dirty="0" smtClean="0">
                <a:latin typeface="宋体" pitchFamily="2" charset="-122"/>
                <a:ea typeface="宋体" pitchFamily="2" charset="-122"/>
                <a:cs typeface="Arial" charset="0"/>
              </a:rPr>
              <a:t>&gt;&gt;&gt; 3.14 != 3.14  </a:t>
            </a:r>
            <a:r>
              <a:rPr lang="en-US" altLang="zh-CN" b="0" dirty="0" smtClean="0">
                <a:solidFill>
                  <a:srgbClr val="C00000"/>
                </a:solidFill>
                <a:latin typeface="宋体" pitchFamily="2" charset="-122"/>
                <a:ea typeface="宋体" pitchFamily="2" charset="-122"/>
                <a:cs typeface="Arial" charset="0"/>
              </a:rPr>
              <a:t># &lt;&gt;</a:t>
            </a:r>
            <a:r>
              <a:rPr lang="zh-CN" altLang="en-US" b="0" dirty="0" smtClean="0">
                <a:solidFill>
                  <a:srgbClr val="C00000"/>
                </a:solidFill>
                <a:latin typeface="宋体" pitchFamily="2" charset="-122"/>
                <a:ea typeface="宋体" pitchFamily="2" charset="-122"/>
                <a:cs typeface="Arial" charset="0"/>
              </a:rPr>
              <a:t>渐渐被淘汰</a:t>
            </a:r>
            <a:endParaRPr lang="en-US" altLang="zh-CN" b="0" dirty="0" smtClean="0">
              <a:solidFill>
                <a:srgbClr val="C00000"/>
              </a:solidFill>
              <a:latin typeface="宋体" pitchFamily="2" charset="-122"/>
              <a:ea typeface="宋体" pitchFamily="2" charset="-122"/>
              <a:cs typeface="Arial" charset="0"/>
            </a:endParaRPr>
          </a:p>
          <a:p>
            <a:pPr lvl="1">
              <a:lnSpc>
                <a:spcPct val="120000"/>
              </a:lnSpc>
            </a:pPr>
            <a:r>
              <a:rPr lang="en-US" altLang="zh-CN" b="0" dirty="0" smtClean="0">
                <a:latin typeface="宋体" pitchFamily="2" charset="-122"/>
                <a:ea typeface="宋体" pitchFamily="2" charset="-122"/>
                <a:cs typeface="Arial" charset="0"/>
              </a:rPr>
              <a:t>False</a:t>
            </a:r>
          </a:p>
          <a:p>
            <a:pPr lvl="0">
              <a:lnSpc>
                <a:spcPct val="120000"/>
              </a:lnSpc>
            </a:pPr>
            <a:r>
              <a:rPr lang="zh-CN" altLang="en-US" sz="2000" b="0" dirty="0" smtClean="0">
                <a:solidFill>
                  <a:srgbClr val="000000"/>
                </a:solidFill>
                <a:latin typeface="黑体" pitchFamily="2" charset="-122"/>
                <a:ea typeface="黑体" pitchFamily="2" charset="-122"/>
                <a:cs typeface="Arial" charset="0"/>
              </a:rPr>
              <a:t>逻辑操作符：</a:t>
            </a:r>
            <a:r>
              <a:rPr lang="en-US" altLang="zh-CN" sz="2000" b="0" dirty="0" smtClean="0">
                <a:solidFill>
                  <a:srgbClr val="000000"/>
                </a:solidFill>
                <a:latin typeface="黑体" pitchFamily="2" charset="-122"/>
                <a:ea typeface="黑体" pitchFamily="2" charset="-122"/>
                <a:cs typeface="Arial" charset="0"/>
              </a:rPr>
              <a:t>and  or  not</a:t>
            </a:r>
          </a:p>
          <a:p>
            <a:pPr lvl="1">
              <a:lnSpc>
                <a:spcPct val="120000"/>
              </a:lnSpc>
            </a:pPr>
            <a:r>
              <a:rPr lang="en-US" altLang="zh-CN" b="0" dirty="0" smtClean="0">
                <a:latin typeface="宋体" pitchFamily="2" charset="-122"/>
                <a:ea typeface="宋体" pitchFamily="2" charset="-122"/>
                <a:cs typeface="Arial" charset="0"/>
              </a:rPr>
              <a:t>&gt;&gt;&gt; ((2 &lt; 4) and (2 == 4)) or (not (3 &lt; 4 &lt; 5))</a:t>
            </a:r>
            <a:endParaRPr lang="en-US" altLang="zh-CN" b="0" dirty="0" smtClean="0">
              <a:solidFill>
                <a:srgbClr val="C00000"/>
              </a:solidFill>
              <a:latin typeface="宋体" pitchFamily="2" charset="-122"/>
              <a:ea typeface="宋体" pitchFamily="2" charset="-122"/>
              <a:cs typeface="Arial" charset="0"/>
            </a:endParaRPr>
          </a:p>
          <a:p>
            <a:pPr lvl="1">
              <a:lnSpc>
                <a:spcPct val="120000"/>
              </a:lnSpc>
            </a:pPr>
            <a:r>
              <a:rPr lang="en-US" altLang="zh-CN" b="0" dirty="0" smtClean="0">
                <a:latin typeface="宋体" pitchFamily="2" charset="-122"/>
                <a:ea typeface="宋体" pitchFamily="2" charset="-122"/>
                <a:cs typeface="Arial" charset="0"/>
              </a:rPr>
              <a:t>False             </a:t>
            </a:r>
            <a:r>
              <a:rPr lang="en-US" altLang="zh-CN" b="0" dirty="0" smtClean="0">
                <a:solidFill>
                  <a:srgbClr val="C00000"/>
                </a:solidFill>
                <a:latin typeface="宋体" pitchFamily="2" charset="-122"/>
                <a:ea typeface="宋体" pitchFamily="2" charset="-122"/>
                <a:cs typeface="Arial" charset="0"/>
              </a:rPr>
              <a:t># 3 &lt; 4 &lt; 5 </a:t>
            </a:r>
            <a:r>
              <a:rPr lang="zh-CN" altLang="en-US" b="0" dirty="0" smtClean="0">
                <a:solidFill>
                  <a:srgbClr val="C00000"/>
                </a:solidFill>
                <a:latin typeface="宋体" pitchFamily="2" charset="-122"/>
                <a:ea typeface="宋体" pitchFamily="2" charset="-122"/>
                <a:cs typeface="Arial" charset="0"/>
              </a:rPr>
              <a:t>等价于 </a:t>
            </a:r>
            <a:r>
              <a:rPr lang="en-US" altLang="zh-CN" b="0" dirty="0" smtClean="0">
                <a:solidFill>
                  <a:srgbClr val="C00000"/>
                </a:solidFill>
                <a:latin typeface="宋体" pitchFamily="2" charset="-122"/>
                <a:ea typeface="宋体" pitchFamily="2" charset="-122"/>
                <a:cs typeface="Arial" charset="0"/>
              </a:rPr>
              <a:t>3 &lt; 4 and 4 &lt; 5</a:t>
            </a:r>
            <a:r>
              <a:rPr lang="zh-CN" altLang="en-US" b="0" dirty="0" smtClean="0">
                <a:solidFill>
                  <a:srgbClr val="C00000"/>
                </a:solidFill>
                <a:latin typeface="宋体" pitchFamily="2" charset="-122"/>
                <a:ea typeface="宋体" pitchFamily="2" charset="-122"/>
                <a:cs typeface="Arial" charset="0"/>
              </a:rPr>
              <a:t>，简洁！</a:t>
            </a:r>
            <a:endParaRPr lang="en-US" altLang="zh-CN" b="0" dirty="0" smtClean="0">
              <a:solidFill>
                <a:srgbClr val="C00000"/>
              </a:solidFill>
              <a:latin typeface="宋体" pitchFamily="2" charset="-122"/>
              <a:ea typeface="宋体" pitchFamily="2" charset="-122"/>
              <a:cs typeface="Arial" charset="0"/>
            </a:endParaRPr>
          </a:p>
        </p:txBody>
      </p:sp>
      <p:sp>
        <p:nvSpPr>
          <p:cNvPr id="25" name="Rectangle 28"/>
          <p:cNvSpPr>
            <a:spLocks noGrp="1" noChangeArrowheads="1"/>
          </p:cNvSpPr>
          <p:nvPr>
            <p:ph type="title"/>
          </p:nvPr>
        </p:nvSpPr>
        <p:spPr>
          <a:xfrm>
            <a:off x="914400" y="152400"/>
            <a:ext cx="7772400" cy="1143000"/>
          </a:xfrm>
        </p:spPr>
        <p:txBody>
          <a:bodyPr/>
          <a:lstStyle/>
          <a:p>
            <a:r>
              <a:rPr lang="en-US" altLang="zh-CN" dirty="0" smtClean="0">
                <a:latin typeface="黑体" pitchFamily="2" charset="-122"/>
                <a:ea typeface="黑体" pitchFamily="2" charset="-122"/>
              </a:rPr>
              <a:t>Python</a:t>
            </a:r>
            <a:r>
              <a:rPr lang="zh-CN" altLang="en-US" dirty="0" smtClean="0">
                <a:latin typeface="黑体" pitchFamily="2" charset="-122"/>
                <a:ea typeface="黑体" pitchFamily="2" charset="-122"/>
              </a:rPr>
              <a:t>快速入门</a:t>
            </a:r>
            <a:endParaRPr lang="en-US" altLang="zh-CN" dirty="0">
              <a:latin typeface="黑体" pitchFamily="2" charset="-122"/>
              <a:ea typeface="黑体" pitchFamily="2" charset="-122"/>
            </a:endParaRPr>
          </a:p>
        </p:txBody>
      </p:sp>
    </p:spTree>
  </p:cSld>
  <p:clrMapOvr>
    <a:masterClrMapping/>
  </p:clrMapOvr>
  <p:transition spd="med">
    <p:push/>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AutoShape 2"/>
          <p:cNvSpPr>
            <a:spLocks noChangeArrowheads="1"/>
          </p:cNvSpPr>
          <p:nvPr/>
        </p:nvSpPr>
        <p:spPr bwMode="gray">
          <a:xfrm>
            <a:off x="681038" y="1581137"/>
            <a:ext cx="7853362" cy="4824434"/>
          </a:xfrm>
          <a:prstGeom prst="roundRect">
            <a:avLst>
              <a:gd name="adj" fmla="val 2014"/>
            </a:avLst>
          </a:prstGeom>
          <a:gradFill rotWithShape="1">
            <a:gsLst>
              <a:gs pos="0">
                <a:srgbClr val="B4C9D6"/>
              </a:gs>
              <a:gs pos="100000">
                <a:srgbClr val="D2DEE6"/>
              </a:gs>
            </a:gsLst>
            <a:lin ang="5400000" scaled="1"/>
          </a:gradFill>
          <a:ln w="9525">
            <a:round/>
            <a:headEnd/>
            <a:tailEnd/>
          </a:ln>
          <a:scene3d>
            <a:camera prst="legacyPerspectiveBottom"/>
            <a:lightRig rig="legacyFlat3" dir="r"/>
          </a:scene3d>
          <a:sp3d extrusionH="430200" prstMaterial="legacyMatte">
            <a:bevelT w="13500" h="13500" prst="angle"/>
            <a:bevelB w="13500" h="13500" prst="angle"/>
            <a:extrusionClr>
              <a:srgbClr val="1C1C1C"/>
            </a:extrusionClr>
          </a:sp3d>
        </p:spPr>
        <p:txBody>
          <a:bodyPr wrap="none" anchor="ctr">
            <a:flatTx/>
          </a:bodyPr>
          <a:lstStyle/>
          <a:p>
            <a:pPr algn="ctr"/>
            <a:endParaRPr lang="zh-CN" altLang="zh-CN" b="0">
              <a:cs typeface="Arial" charset="0"/>
            </a:endParaRPr>
          </a:p>
        </p:txBody>
      </p:sp>
      <p:sp>
        <p:nvSpPr>
          <p:cNvPr id="72" name="Rectangle 3" descr="Light horizontal"/>
          <p:cNvSpPr>
            <a:spLocks noChangeArrowheads="1"/>
          </p:cNvSpPr>
          <p:nvPr/>
        </p:nvSpPr>
        <p:spPr bwMode="gray">
          <a:xfrm>
            <a:off x="831850" y="2031986"/>
            <a:ext cx="7562850" cy="4107217"/>
          </a:xfrm>
          <a:prstGeom prst="rect">
            <a:avLst/>
          </a:prstGeom>
          <a:pattFill prst="ltHorz">
            <a:fgClr>
              <a:srgbClr val="EAEAEA"/>
            </a:fgClr>
            <a:bgClr>
              <a:srgbClr val="F8F8F8"/>
            </a:bgClr>
          </a:pattFill>
          <a:ln w="9525">
            <a:noFill/>
            <a:miter lim="800000"/>
            <a:headEnd/>
            <a:tailEnd/>
          </a:ln>
          <a:effectLst>
            <a:prstShdw prst="shdw17" dist="17961" dir="13500000">
              <a:srgbClr val="8C8C8C"/>
            </a:prstShdw>
          </a:effectLst>
        </p:spPr>
        <p:txBody>
          <a:bodyPr wrap="none" anchor="ctr"/>
          <a:lstStyle/>
          <a:p>
            <a:pPr algn="ctr"/>
            <a:endParaRPr lang="zh-CN" altLang="zh-CN" b="0" dirty="0">
              <a:cs typeface="Arial" charset="0"/>
            </a:endParaRPr>
          </a:p>
        </p:txBody>
      </p:sp>
      <p:sp>
        <p:nvSpPr>
          <p:cNvPr id="73" name="AutoShape 4"/>
          <p:cNvSpPr>
            <a:spLocks noChangeArrowheads="1"/>
          </p:cNvSpPr>
          <p:nvPr/>
        </p:nvSpPr>
        <p:spPr bwMode="gray">
          <a:xfrm>
            <a:off x="679450" y="1428736"/>
            <a:ext cx="7853363" cy="863841"/>
          </a:xfrm>
          <a:prstGeom prst="roundRect">
            <a:avLst>
              <a:gd name="adj" fmla="val 16667"/>
            </a:avLst>
          </a:prstGeom>
          <a:gradFill rotWithShape="1">
            <a:gsLst>
              <a:gs pos="0">
                <a:srgbClr val="B4C9D6"/>
              </a:gs>
              <a:gs pos="50000">
                <a:srgbClr val="D2DEE6"/>
              </a:gs>
              <a:gs pos="100000">
                <a:srgbClr val="B4C9D6"/>
              </a:gs>
            </a:gsLst>
            <a:lin ang="5400000" scaled="1"/>
          </a:gradFill>
          <a:ln w="9525">
            <a:round/>
            <a:headEnd/>
            <a:tailEnd/>
          </a:ln>
          <a:scene3d>
            <a:camera prst="legacyPerspectiveBottom"/>
            <a:lightRig rig="legacyFlat3" dir="t"/>
          </a:scene3d>
          <a:sp3d extrusionH="163500" prstMaterial="legacyMatte">
            <a:bevelT w="13500" h="13500" prst="angle"/>
            <a:bevelB w="13500" h="13500" prst="angle"/>
            <a:extrusionClr>
              <a:srgbClr val="1C1C1C"/>
            </a:extrusionClr>
          </a:sp3d>
        </p:spPr>
        <p:txBody>
          <a:bodyPr wrap="none" anchor="ctr">
            <a:flatTx/>
          </a:bodyPr>
          <a:lstStyle/>
          <a:p>
            <a:pPr algn="ctr"/>
            <a:endParaRPr lang="zh-CN" altLang="zh-CN" b="0">
              <a:cs typeface="Arial" charset="0"/>
            </a:endParaRPr>
          </a:p>
        </p:txBody>
      </p:sp>
      <p:grpSp>
        <p:nvGrpSpPr>
          <p:cNvPr id="2" name="Group 5"/>
          <p:cNvGrpSpPr>
            <a:grpSpLocks/>
          </p:cNvGrpSpPr>
          <p:nvPr/>
        </p:nvGrpSpPr>
        <p:grpSpPr bwMode="auto">
          <a:xfrm>
            <a:off x="8347075" y="1531925"/>
            <a:ext cx="115888" cy="611224"/>
            <a:chOff x="5311" y="1135"/>
            <a:chExt cx="73" cy="346"/>
          </a:xfrm>
        </p:grpSpPr>
        <p:sp>
          <p:nvSpPr>
            <p:cNvPr id="75" name="Rectangle 6"/>
            <p:cNvSpPr>
              <a:spLocks noChangeArrowheads="1"/>
            </p:cNvSpPr>
            <p:nvPr/>
          </p:nvSpPr>
          <p:spPr bwMode="gray">
            <a:xfrm flipH="1" flipV="1">
              <a:off x="5357" y="1454"/>
              <a:ext cx="27" cy="27"/>
            </a:xfrm>
            <a:prstGeom prst="rect">
              <a:avLst/>
            </a:prstGeom>
            <a:solidFill>
              <a:srgbClr val="DDDDDD"/>
            </a:solidFill>
            <a:ln w="9525">
              <a:noFill/>
              <a:miter lim="800000"/>
              <a:headEnd/>
              <a:tailEnd/>
            </a:ln>
            <a:effectLst>
              <a:prstShdw prst="shdw17" dist="17961" dir="13500000">
                <a:srgbClr val="1C1C1C">
                  <a:alpha val="50000"/>
                </a:srgbClr>
              </a:prstShdw>
            </a:effectLst>
          </p:spPr>
          <p:txBody>
            <a:bodyPr rot="10800000" wrap="none" anchor="ctr"/>
            <a:lstStyle/>
            <a:p>
              <a:pPr algn="ctr"/>
              <a:endParaRPr lang="zh-CN" altLang="zh-CN" b="0">
                <a:cs typeface="Arial" charset="0"/>
              </a:endParaRPr>
            </a:p>
          </p:txBody>
        </p:sp>
        <p:sp>
          <p:nvSpPr>
            <p:cNvPr id="76" name="Rectangle 7"/>
            <p:cNvSpPr>
              <a:spLocks noChangeArrowheads="1"/>
            </p:cNvSpPr>
            <p:nvPr/>
          </p:nvSpPr>
          <p:spPr bwMode="gray">
            <a:xfrm flipH="1" flipV="1">
              <a:off x="5311" y="1454"/>
              <a:ext cx="27" cy="27"/>
            </a:xfrm>
            <a:prstGeom prst="rect">
              <a:avLst/>
            </a:prstGeom>
            <a:solidFill>
              <a:srgbClr val="DDDDDD"/>
            </a:solidFill>
            <a:ln w="9525">
              <a:noFill/>
              <a:miter lim="800000"/>
              <a:headEnd/>
              <a:tailEnd/>
            </a:ln>
            <a:effectLst>
              <a:prstShdw prst="shdw17" dist="17961" dir="13500000">
                <a:srgbClr val="1C1C1C">
                  <a:alpha val="50000"/>
                </a:srgbClr>
              </a:prstShdw>
            </a:effectLst>
          </p:spPr>
          <p:txBody>
            <a:bodyPr rot="10800000" wrap="none" anchor="ctr"/>
            <a:lstStyle/>
            <a:p>
              <a:pPr algn="ctr"/>
              <a:endParaRPr lang="zh-CN" altLang="zh-CN" b="0">
                <a:cs typeface="Arial" charset="0"/>
              </a:endParaRPr>
            </a:p>
          </p:txBody>
        </p:sp>
        <p:sp>
          <p:nvSpPr>
            <p:cNvPr id="77" name="Rectangle 8"/>
            <p:cNvSpPr>
              <a:spLocks noChangeArrowheads="1"/>
            </p:cNvSpPr>
            <p:nvPr/>
          </p:nvSpPr>
          <p:spPr bwMode="gray">
            <a:xfrm flipH="1" flipV="1">
              <a:off x="5357" y="1405"/>
              <a:ext cx="27" cy="27"/>
            </a:xfrm>
            <a:prstGeom prst="rect">
              <a:avLst/>
            </a:prstGeom>
            <a:solidFill>
              <a:srgbClr val="DDDDDD"/>
            </a:solidFill>
            <a:ln w="9525">
              <a:noFill/>
              <a:miter lim="800000"/>
              <a:headEnd/>
              <a:tailEnd/>
            </a:ln>
            <a:effectLst>
              <a:prstShdw prst="shdw17" dist="17961" dir="13500000">
                <a:srgbClr val="1C1C1C">
                  <a:alpha val="50000"/>
                </a:srgbClr>
              </a:prstShdw>
            </a:effectLst>
          </p:spPr>
          <p:txBody>
            <a:bodyPr rot="10800000" wrap="none" anchor="ctr"/>
            <a:lstStyle/>
            <a:p>
              <a:pPr algn="ctr"/>
              <a:endParaRPr lang="zh-CN" altLang="zh-CN" b="0">
                <a:cs typeface="Arial" charset="0"/>
              </a:endParaRPr>
            </a:p>
          </p:txBody>
        </p:sp>
        <p:sp>
          <p:nvSpPr>
            <p:cNvPr id="78" name="Rectangle 9"/>
            <p:cNvSpPr>
              <a:spLocks noChangeArrowheads="1"/>
            </p:cNvSpPr>
            <p:nvPr/>
          </p:nvSpPr>
          <p:spPr bwMode="gray">
            <a:xfrm flipH="1" flipV="1">
              <a:off x="5357" y="1135"/>
              <a:ext cx="27" cy="27"/>
            </a:xfrm>
            <a:prstGeom prst="rect">
              <a:avLst/>
            </a:prstGeom>
            <a:solidFill>
              <a:srgbClr val="DDDDDD"/>
            </a:solidFill>
            <a:ln w="9525">
              <a:noFill/>
              <a:miter lim="800000"/>
              <a:headEnd/>
              <a:tailEnd/>
            </a:ln>
            <a:effectLst>
              <a:prstShdw prst="shdw17" dist="17961" dir="13500000">
                <a:srgbClr val="1C1C1C">
                  <a:alpha val="50000"/>
                </a:srgbClr>
              </a:prstShdw>
            </a:effectLst>
          </p:spPr>
          <p:txBody>
            <a:bodyPr rot="10800000" wrap="none" anchor="ctr"/>
            <a:lstStyle/>
            <a:p>
              <a:pPr algn="ctr"/>
              <a:endParaRPr lang="zh-CN" altLang="zh-CN" b="0">
                <a:cs typeface="Arial" charset="0"/>
              </a:endParaRPr>
            </a:p>
          </p:txBody>
        </p:sp>
        <p:sp>
          <p:nvSpPr>
            <p:cNvPr id="79" name="Rectangle 10"/>
            <p:cNvSpPr>
              <a:spLocks noChangeArrowheads="1"/>
            </p:cNvSpPr>
            <p:nvPr/>
          </p:nvSpPr>
          <p:spPr bwMode="gray">
            <a:xfrm flipH="1" flipV="1">
              <a:off x="5313" y="1135"/>
              <a:ext cx="27" cy="27"/>
            </a:xfrm>
            <a:prstGeom prst="rect">
              <a:avLst/>
            </a:prstGeom>
            <a:solidFill>
              <a:srgbClr val="DDDDDD"/>
            </a:solidFill>
            <a:ln w="9525">
              <a:noFill/>
              <a:miter lim="800000"/>
              <a:headEnd/>
              <a:tailEnd/>
            </a:ln>
            <a:effectLst>
              <a:prstShdw prst="shdw17" dist="17961" dir="13500000">
                <a:srgbClr val="1C1C1C">
                  <a:alpha val="50000"/>
                </a:srgbClr>
              </a:prstShdw>
            </a:effectLst>
          </p:spPr>
          <p:txBody>
            <a:bodyPr rot="10800000" wrap="none" anchor="ctr"/>
            <a:lstStyle/>
            <a:p>
              <a:pPr algn="ctr"/>
              <a:endParaRPr lang="zh-CN" altLang="zh-CN" b="0">
                <a:cs typeface="Arial" charset="0"/>
              </a:endParaRPr>
            </a:p>
          </p:txBody>
        </p:sp>
        <p:sp>
          <p:nvSpPr>
            <p:cNvPr id="80" name="Rectangle 11"/>
            <p:cNvSpPr>
              <a:spLocks noChangeArrowheads="1"/>
            </p:cNvSpPr>
            <p:nvPr/>
          </p:nvSpPr>
          <p:spPr bwMode="gray">
            <a:xfrm flipH="1" flipV="1">
              <a:off x="5357" y="1183"/>
              <a:ext cx="27" cy="27"/>
            </a:xfrm>
            <a:prstGeom prst="rect">
              <a:avLst/>
            </a:prstGeom>
            <a:solidFill>
              <a:srgbClr val="DDDDDD"/>
            </a:solidFill>
            <a:ln w="9525">
              <a:noFill/>
              <a:miter lim="800000"/>
              <a:headEnd/>
              <a:tailEnd/>
            </a:ln>
            <a:effectLst>
              <a:prstShdw prst="shdw17" dist="17961" dir="13500000">
                <a:srgbClr val="1C1C1C">
                  <a:alpha val="50000"/>
                </a:srgbClr>
              </a:prstShdw>
            </a:effectLst>
          </p:spPr>
          <p:txBody>
            <a:bodyPr rot="10800000" wrap="none" anchor="ctr"/>
            <a:lstStyle/>
            <a:p>
              <a:pPr algn="ctr"/>
              <a:endParaRPr lang="zh-CN" altLang="zh-CN" b="0">
                <a:cs typeface="Arial" charset="0"/>
              </a:endParaRPr>
            </a:p>
          </p:txBody>
        </p:sp>
      </p:grpSp>
      <p:grpSp>
        <p:nvGrpSpPr>
          <p:cNvPr id="3" name="Group 12"/>
          <p:cNvGrpSpPr>
            <a:grpSpLocks/>
          </p:cNvGrpSpPr>
          <p:nvPr/>
        </p:nvGrpSpPr>
        <p:grpSpPr bwMode="auto">
          <a:xfrm>
            <a:off x="1095375" y="1546211"/>
            <a:ext cx="6962775" cy="600625"/>
            <a:chOff x="657" y="2893"/>
            <a:chExt cx="1032" cy="590"/>
          </a:xfrm>
        </p:grpSpPr>
        <p:sp>
          <p:nvSpPr>
            <p:cNvPr id="82" name="AutoShape 13"/>
            <p:cNvSpPr>
              <a:spLocks noChangeArrowheads="1"/>
            </p:cNvSpPr>
            <p:nvPr/>
          </p:nvSpPr>
          <p:spPr bwMode="gray">
            <a:xfrm>
              <a:off x="657" y="2893"/>
              <a:ext cx="1031" cy="590"/>
            </a:xfrm>
            <a:prstGeom prst="roundRect">
              <a:avLst>
                <a:gd name="adj" fmla="val 12736"/>
              </a:avLst>
            </a:prstGeom>
            <a:gradFill rotWithShape="1">
              <a:gsLst>
                <a:gs pos="0">
                  <a:schemeClr val="accent2">
                    <a:gamma/>
                    <a:shade val="76078"/>
                    <a:invGamma/>
                  </a:schemeClr>
                </a:gs>
                <a:gs pos="100000">
                  <a:schemeClr val="accent2"/>
                </a:gs>
              </a:gsLst>
              <a:lin ang="5400000" scaled="1"/>
            </a:gradFill>
            <a:ln w="9525">
              <a:noFill/>
              <a:round/>
              <a:headEnd/>
              <a:tailEnd/>
            </a:ln>
            <a:effectLst>
              <a:prstShdw prst="shdw17" dist="17961" dir="13500000">
                <a:srgbClr val="615110"/>
              </a:prstShdw>
            </a:effectLst>
          </p:spPr>
          <p:txBody>
            <a:bodyPr wrap="none" anchor="ctr"/>
            <a:lstStyle/>
            <a:p>
              <a:pPr algn="ctr"/>
              <a:endParaRPr lang="zh-CN" altLang="zh-CN" b="0" dirty="0">
                <a:cs typeface="Arial" charset="0"/>
              </a:endParaRPr>
            </a:p>
          </p:txBody>
        </p:sp>
        <p:sp>
          <p:nvSpPr>
            <p:cNvPr id="83" name="AutoShape 14"/>
            <p:cNvSpPr>
              <a:spLocks noChangeArrowheads="1"/>
            </p:cNvSpPr>
            <p:nvPr/>
          </p:nvSpPr>
          <p:spPr bwMode="gray">
            <a:xfrm>
              <a:off x="658" y="2895"/>
              <a:ext cx="1031" cy="236"/>
            </a:xfrm>
            <a:prstGeom prst="roundRect">
              <a:avLst>
                <a:gd name="adj" fmla="val 30769"/>
              </a:avLst>
            </a:prstGeom>
            <a:gradFill rotWithShape="1">
              <a:gsLst>
                <a:gs pos="0">
                  <a:schemeClr val="accent2"/>
                </a:gs>
                <a:gs pos="100000">
                  <a:schemeClr val="accent2">
                    <a:gamma/>
                    <a:tint val="76078"/>
                    <a:invGamma/>
                  </a:schemeClr>
                </a:gs>
              </a:gsLst>
              <a:lin ang="5400000" scaled="1"/>
            </a:gradFill>
            <a:ln w="9525">
              <a:noFill/>
              <a:round/>
              <a:headEnd/>
              <a:tailEnd/>
            </a:ln>
          </p:spPr>
          <p:txBody>
            <a:bodyPr wrap="none" anchor="ctr"/>
            <a:lstStyle/>
            <a:p>
              <a:pPr algn="ctr"/>
              <a:endParaRPr lang="zh-CN" altLang="zh-CN" b="0">
                <a:cs typeface="Arial" charset="0"/>
              </a:endParaRPr>
            </a:p>
          </p:txBody>
        </p:sp>
      </p:grpSp>
      <p:sp>
        <p:nvSpPr>
          <p:cNvPr id="84" name="Text Box 15"/>
          <p:cNvSpPr txBox="1">
            <a:spLocks noChangeArrowheads="1"/>
          </p:cNvSpPr>
          <p:nvPr/>
        </p:nvSpPr>
        <p:spPr bwMode="white">
          <a:xfrm>
            <a:off x="1458913" y="1610013"/>
            <a:ext cx="6356350" cy="461665"/>
          </a:xfrm>
          <a:prstGeom prst="rect">
            <a:avLst/>
          </a:prstGeom>
          <a:noFill/>
          <a:ln w="9525" algn="ctr">
            <a:noFill/>
            <a:miter lim="800000"/>
            <a:headEnd/>
            <a:tailEnd/>
          </a:ln>
        </p:spPr>
        <p:txBody>
          <a:bodyPr wrap="square">
            <a:spAutoFit/>
          </a:bodyPr>
          <a:lstStyle/>
          <a:p>
            <a:pPr algn="ctr" eaLnBrk="0" hangingPunct="0">
              <a:defRPr/>
            </a:pPr>
            <a:r>
              <a:rPr lang="zh-CN" altLang="en-US" sz="2400" dirty="0" smtClean="0">
                <a:solidFill>
                  <a:srgbClr val="F8F8F8"/>
                </a:solidFill>
                <a:effectLst>
                  <a:outerShdw blurRad="38100" dist="38100" dir="2700000" algn="tl">
                    <a:srgbClr val="000000">
                      <a:alpha val="43137"/>
                    </a:srgbClr>
                  </a:outerShdw>
                </a:effectLst>
                <a:latin typeface="黑体" pitchFamily="2" charset="-122"/>
                <a:ea typeface="黑体" pitchFamily="2" charset="-122"/>
              </a:rPr>
              <a:t>赋</a:t>
            </a:r>
            <a:r>
              <a:rPr lang="zh-CN" altLang="en-US" sz="2400" dirty="0" smtClean="0">
                <a:solidFill>
                  <a:srgbClr val="F8F8F8"/>
                </a:solidFill>
                <a:effectLst>
                  <a:outerShdw blurRad="38100" dist="38100" dir="2700000" algn="tl">
                    <a:srgbClr val="000000">
                      <a:alpha val="43137"/>
                    </a:srgbClr>
                  </a:outerShdw>
                </a:effectLst>
                <a:latin typeface="黑体" pitchFamily="2" charset="-122"/>
                <a:ea typeface="黑体" pitchFamily="2" charset="-122"/>
              </a:rPr>
              <a:t>值，数据类型</a:t>
            </a:r>
          </a:p>
        </p:txBody>
      </p:sp>
      <p:grpSp>
        <p:nvGrpSpPr>
          <p:cNvPr id="4" name="Group 16"/>
          <p:cNvGrpSpPr>
            <a:grpSpLocks/>
          </p:cNvGrpSpPr>
          <p:nvPr/>
        </p:nvGrpSpPr>
        <p:grpSpPr bwMode="auto">
          <a:xfrm flipH="1">
            <a:off x="774700" y="1512875"/>
            <a:ext cx="115888" cy="611224"/>
            <a:chOff x="5311" y="1135"/>
            <a:chExt cx="73" cy="346"/>
          </a:xfrm>
        </p:grpSpPr>
        <p:sp>
          <p:nvSpPr>
            <p:cNvPr id="86" name="Rectangle 17"/>
            <p:cNvSpPr>
              <a:spLocks noChangeArrowheads="1"/>
            </p:cNvSpPr>
            <p:nvPr/>
          </p:nvSpPr>
          <p:spPr bwMode="gray">
            <a:xfrm flipH="1" flipV="1">
              <a:off x="5357" y="1454"/>
              <a:ext cx="27" cy="27"/>
            </a:xfrm>
            <a:prstGeom prst="rect">
              <a:avLst/>
            </a:prstGeom>
            <a:solidFill>
              <a:srgbClr val="DDDDDD"/>
            </a:solidFill>
            <a:ln w="9525">
              <a:noFill/>
              <a:miter lim="800000"/>
              <a:headEnd/>
              <a:tailEnd/>
            </a:ln>
            <a:effectLst>
              <a:prstShdw prst="shdw17" dist="17961" dir="13500000">
                <a:srgbClr val="1C1C1C">
                  <a:alpha val="50000"/>
                </a:srgbClr>
              </a:prstShdw>
            </a:effectLst>
          </p:spPr>
          <p:txBody>
            <a:bodyPr rot="10800000" wrap="none" anchor="ctr"/>
            <a:lstStyle/>
            <a:p>
              <a:pPr algn="ctr"/>
              <a:endParaRPr lang="zh-CN" altLang="zh-CN" b="0">
                <a:cs typeface="Arial" charset="0"/>
              </a:endParaRPr>
            </a:p>
          </p:txBody>
        </p:sp>
        <p:sp>
          <p:nvSpPr>
            <p:cNvPr id="87" name="Rectangle 18"/>
            <p:cNvSpPr>
              <a:spLocks noChangeArrowheads="1"/>
            </p:cNvSpPr>
            <p:nvPr/>
          </p:nvSpPr>
          <p:spPr bwMode="gray">
            <a:xfrm flipH="1" flipV="1">
              <a:off x="5311" y="1454"/>
              <a:ext cx="27" cy="27"/>
            </a:xfrm>
            <a:prstGeom prst="rect">
              <a:avLst/>
            </a:prstGeom>
            <a:solidFill>
              <a:srgbClr val="DDDDDD"/>
            </a:solidFill>
            <a:ln w="9525">
              <a:noFill/>
              <a:miter lim="800000"/>
              <a:headEnd/>
              <a:tailEnd/>
            </a:ln>
            <a:effectLst>
              <a:prstShdw prst="shdw17" dist="17961" dir="13500000">
                <a:srgbClr val="1C1C1C">
                  <a:alpha val="50000"/>
                </a:srgbClr>
              </a:prstShdw>
            </a:effectLst>
          </p:spPr>
          <p:txBody>
            <a:bodyPr rot="10800000" wrap="none" anchor="ctr"/>
            <a:lstStyle/>
            <a:p>
              <a:pPr algn="ctr"/>
              <a:endParaRPr lang="zh-CN" altLang="zh-CN" b="0">
                <a:cs typeface="Arial" charset="0"/>
              </a:endParaRPr>
            </a:p>
          </p:txBody>
        </p:sp>
        <p:sp>
          <p:nvSpPr>
            <p:cNvPr id="88" name="Rectangle 19"/>
            <p:cNvSpPr>
              <a:spLocks noChangeArrowheads="1"/>
            </p:cNvSpPr>
            <p:nvPr/>
          </p:nvSpPr>
          <p:spPr bwMode="gray">
            <a:xfrm flipH="1" flipV="1">
              <a:off x="5357" y="1405"/>
              <a:ext cx="27" cy="27"/>
            </a:xfrm>
            <a:prstGeom prst="rect">
              <a:avLst/>
            </a:prstGeom>
            <a:solidFill>
              <a:srgbClr val="DDDDDD"/>
            </a:solidFill>
            <a:ln w="9525">
              <a:noFill/>
              <a:miter lim="800000"/>
              <a:headEnd/>
              <a:tailEnd/>
            </a:ln>
            <a:effectLst>
              <a:prstShdw prst="shdw17" dist="17961" dir="13500000">
                <a:srgbClr val="1C1C1C">
                  <a:alpha val="50000"/>
                </a:srgbClr>
              </a:prstShdw>
            </a:effectLst>
          </p:spPr>
          <p:txBody>
            <a:bodyPr rot="10800000" wrap="none" anchor="ctr"/>
            <a:lstStyle/>
            <a:p>
              <a:pPr algn="ctr"/>
              <a:endParaRPr lang="zh-CN" altLang="zh-CN" b="0">
                <a:cs typeface="Arial" charset="0"/>
              </a:endParaRPr>
            </a:p>
          </p:txBody>
        </p:sp>
        <p:sp>
          <p:nvSpPr>
            <p:cNvPr id="89" name="Rectangle 20"/>
            <p:cNvSpPr>
              <a:spLocks noChangeArrowheads="1"/>
            </p:cNvSpPr>
            <p:nvPr/>
          </p:nvSpPr>
          <p:spPr bwMode="gray">
            <a:xfrm flipH="1" flipV="1">
              <a:off x="5357" y="1135"/>
              <a:ext cx="27" cy="27"/>
            </a:xfrm>
            <a:prstGeom prst="rect">
              <a:avLst/>
            </a:prstGeom>
            <a:solidFill>
              <a:srgbClr val="DDDDDD"/>
            </a:solidFill>
            <a:ln w="9525">
              <a:noFill/>
              <a:miter lim="800000"/>
              <a:headEnd/>
              <a:tailEnd/>
            </a:ln>
            <a:effectLst>
              <a:prstShdw prst="shdw17" dist="17961" dir="13500000">
                <a:srgbClr val="1C1C1C">
                  <a:alpha val="50000"/>
                </a:srgbClr>
              </a:prstShdw>
            </a:effectLst>
          </p:spPr>
          <p:txBody>
            <a:bodyPr rot="10800000" wrap="none" anchor="ctr"/>
            <a:lstStyle/>
            <a:p>
              <a:pPr algn="ctr"/>
              <a:endParaRPr lang="zh-CN" altLang="zh-CN" b="0">
                <a:cs typeface="Arial" charset="0"/>
              </a:endParaRPr>
            </a:p>
          </p:txBody>
        </p:sp>
        <p:sp>
          <p:nvSpPr>
            <p:cNvPr id="90" name="Rectangle 21"/>
            <p:cNvSpPr>
              <a:spLocks noChangeArrowheads="1"/>
            </p:cNvSpPr>
            <p:nvPr/>
          </p:nvSpPr>
          <p:spPr bwMode="gray">
            <a:xfrm flipH="1" flipV="1">
              <a:off x="5313" y="1135"/>
              <a:ext cx="27" cy="27"/>
            </a:xfrm>
            <a:prstGeom prst="rect">
              <a:avLst/>
            </a:prstGeom>
            <a:solidFill>
              <a:srgbClr val="DDDDDD"/>
            </a:solidFill>
            <a:ln w="9525">
              <a:noFill/>
              <a:miter lim="800000"/>
              <a:headEnd/>
              <a:tailEnd/>
            </a:ln>
            <a:effectLst>
              <a:prstShdw prst="shdw17" dist="17961" dir="13500000">
                <a:srgbClr val="1C1C1C">
                  <a:alpha val="50000"/>
                </a:srgbClr>
              </a:prstShdw>
            </a:effectLst>
          </p:spPr>
          <p:txBody>
            <a:bodyPr rot="10800000" wrap="none" anchor="ctr"/>
            <a:lstStyle/>
            <a:p>
              <a:pPr algn="ctr"/>
              <a:endParaRPr lang="zh-CN" altLang="zh-CN" b="0">
                <a:cs typeface="Arial" charset="0"/>
              </a:endParaRPr>
            </a:p>
          </p:txBody>
        </p:sp>
        <p:sp>
          <p:nvSpPr>
            <p:cNvPr id="91" name="Rectangle 22"/>
            <p:cNvSpPr>
              <a:spLocks noChangeArrowheads="1"/>
            </p:cNvSpPr>
            <p:nvPr/>
          </p:nvSpPr>
          <p:spPr bwMode="gray">
            <a:xfrm flipH="1" flipV="1">
              <a:off x="5357" y="1183"/>
              <a:ext cx="27" cy="27"/>
            </a:xfrm>
            <a:prstGeom prst="rect">
              <a:avLst/>
            </a:prstGeom>
            <a:solidFill>
              <a:srgbClr val="DDDDDD"/>
            </a:solidFill>
            <a:ln w="9525">
              <a:noFill/>
              <a:miter lim="800000"/>
              <a:headEnd/>
              <a:tailEnd/>
            </a:ln>
            <a:effectLst>
              <a:prstShdw prst="shdw17" dist="17961" dir="13500000">
                <a:srgbClr val="1C1C1C">
                  <a:alpha val="50000"/>
                </a:srgbClr>
              </a:prstShdw>
            </a:effectLst>
          </p:spPr>
          <p:txBody>
            <a:bodyPr rot="10800000" wrap="none" anchor="ctr"/>
            <a:lstStyle/>
            <a:p>
              <a:pPr algn="ctr"/>
              <a:endParaRPr lang="zh-CN" altLang="zh-CN" b="0">
                <a:cs typeface="Arial" charset="0"/>
              </a:endParaRPr>
            </a:p>
          </p:txBody>
        </p:sp>
      </p:grpSp>
      <p:sp>
        <p:nvSpPr>
          <p:cNvPr id="93" name="Rectangle 24"/>
          <p:cNvSpPr>
            <a:spLocks noChangeArrowheads="1"/>
          </p:cNvSpPr>
          <p:nvPr/>
        </p:nvSpPr>
        <p:spPr bwMode="gray">
          <a:xfrm>
            <a:off x="857224" y="2333709"/>
            <a:ext cx="7500990" cy="3822585"/>
          </a:xfrm>
          <a:prstGeom prst="rect">
            <a:avLst/>
          </a:prstGeom>
          <a:noFill/>
          <a:ln w="9525" algn="ctr">
            <a:noFill/>
            <a:miter lim="800000"/>
            <a:headEnd/>
            <a:tailEnd/>
          </a:ln>
        </p:spPr>
        <p:txBody>
          <a:bodyPr wrap="square">
            <a:spAutoFit/>
          </a:bodyPr>
          <a:lstStyle/>
          <a:p>
            <a:pPr>
              <a:lnSpc>
                <a:spcPct val="120000"/>
              </a:lnSpc>
            </a:pPr>
            <a:r>
              <a:rPr lang="en-US" altLang="zh-CN" sz="2000" b="0" dirty="0" smtClean="0">
                <a:latin typeface="黑体" pitchFamily="2" charset="-122"/>
                <a:ea typeface="黑体" pitchFamily="2" charset="-122"/>
                <a:cs typeface="Arial" charset="0"/>
              </a:rPr>
              <a:t>Python</a:t>
            </a:r>
            <a:r>
              <a:rPr lang="zh-CN" altLang="en-US" sz="2000" b="0" dirty="0" smtClean="0">
                <a:latin typeface="黑体" pitchFamily="2" charset="-122"/>
                <a:ea typeface="黑体" pitchFamily="2" charset="-122"/>
                <a:cs typeface="Arial" charset="0"/>
              </a:rPr>
              <a:t>变量名规则与其他编程语言一样，并且大小写敏感</a:t>
            </a:r>
            <a:endParaRPr lang="en-US" altLang="zh-CN" sz="2000" b="0" dirty="0" smtClean="0">
              <a:latin typeface="黑体" pitchFamily="2" charset="-122"/>
              <a:ea typeface="黑体" pitchFamily="2" charset="-122"/>
              <a:cs typeface="Arial" charset="0"/>
            </a:endParaRPr>
          </a:p>
          <a:p>
            <a:pPr lvl="1">
              <a:lnSpc>
                <a:spcPct val="120000"/>
              </a:lnSpc>
            </a:pPr>
            <a:r>
              <a:rPr lang="en-US" altLang="zh-CN" b="0" dirty="0" smtClean="0">
                <a:latin typeface="宋体" pitchFamily="2" charset="-122"/>
                <a:ea typeface="宋体" pitchFamily="2" charset="-122"/>
                <a:cs typeface="Arial" charset="0"/>
              </a:rPr>
              <a:t>&gt;&gt;&gt; </a:t>
            </a:r>
            <a:r>
              <a:rPr lang="en-US" altLang="zh-CN" b="0" dirty="0" err="1" smtClean="0">
                <a:latin typeface="宋体" pitchFamily="2" charset="-122"/>
                <a:ea typeface="宋体" pitchFamily="2" charset="-122"/>
                <a:cs typeface="Arial" charset="0"/>
              </a:rPr>
              <a:t>pptname</a:t>
            </a:r>
            <a:r>
              <a:rPr lang="en-US" altLang="zh-CN" b="0" dirty="0" smtClean="0">
                <a:latin typeface="宋体" pitchFamily="2" charset="-122"/>
                <a:ea typeface="宋体" pitchFamily="2" charset="-122"/>
                <a:cs typeface="Arial" charset="0"/>
              </a:rPr>
              <a:t> = </a:t>
            </a:r>
            <a:r>
              <a:rPr lang="zh-CN" altLang="en-US" b="0" dirty="0" smtClean="0">
                <a:latin typeface="宋体" pitchFamily="2" charset="-122"/>
                <a:ea typeface="宋体" pitchFamily="2" charset="-122"/>
                <a:cs typeface="Arial" charset="0"/>
              </a:rPr>
              <a:t>“</a:t>
            </a:r>
            <a:r>
              <a:rPr lang="en-US" altLang="zh-CN" b="0" dirty="0" err="1" smtClean="0">
                <a:latin typeface="宋体" pitchFamily="2" charset="-122"/>
                <a:ea typeface="宋体" pitchFamily="2" charset="-122"/>
                <a:cs typeface="Arial" charset="0"/>
              </a:rPr>
              <a:t>Introction</a:t>
            </a:r>
            <a:r>
              <a:rPr lang="en-US" altLang="zh-CN" b="0" dirty="0" smtClean="0">
                <a:latin typeface="宋体" pitchFamily="2" charset="-122"/>
                <a:ea typeface="宋体" pitchFamily="2" charset="-122"/>
                <a:cs typeface="Arial" charset="0"/>
              </a:rPr>
              <a:t> to Python”</a:t>
            </a:r>
          </a:p>
          <a:p>
            <a:pPr lvl="1">
              <a:lnSpc>
                <a:spcPct val="120000"/>
              </a:lnSpc>
            </a:pPr>
            <a:r>
              <a:rPr lang="en-US" altLang="zh-CN" b="0" dirty="0" smtClean="0">
                <a:latin typeface="宋体" pitchFamily="2" charset="-122"/>
                <a:ea typeface="宋体" pitchFamily="2" charset="-122"/>
                <a:cs typeface="Arial" charset="0"/>
              </a:rPr>
              <a:t>&gt;&gt;&gt; </a:t>
            </a:r>
            <a:r>
              <a:rPr lang="en-US" altLang="zh-CN" b="0" dirty="0" err="1" smtClean="0">
                <a:latin typeface="宋体" pitchFamily="2" charset="-122"/>
                <a:ea typeface="宋体" pitchFamily="2" charset="-122"/>
                <a:cs typeface="Arial" charset="0"/>
              </a:rPr>
              <a:t>pptName</a:t>
            </a:r>
            <a:r>
              <a:rPr lang="en-US" altLang="zh-CN" b="0" dirty="0" smtClean="0">
                <a:latin typeface="宋体" pitchFamily="2" charset="-122"/>
                <a:ea typeface="宋体" pitchFamily="2" charset="-122"/>
                <a:cs typeface="Arial" charset="0"/>
              </a:rPr>
              <a:t> = “Python</a:t>
            </a:r>
            <a:r>
              <a:rPr lang="zh-CN" altLang="en-US" b="0" dirty="0" smtClean="0">
                <a:latin typeface="宋体" pitchFamily="2" charset="-122"/>
                <a:ea typeface="宋体" pitchFamily="2" charset="-122"/>
                <a:cs typeface="Arial" charset="0"/>
              </a:rPr>
              <a:t>入门</a:t>
            </a:r>
            <a:r>
              <a:rPr lang="en-US" altLang="zh-CN" b="0" dirty="0" smtClean="0">
                <a:latin typeface="宋体" pitchFamily="2" charset="-122"/>
                <a:ea typeface="宋体" pitchFamily="2" charset="-122"/>
                <a:cs typeface="Arial" charset="0"/>
              </a:rPr>
              <a:t>”</a:t>
            </a:r>
          </a:p>
          <a:p>
            <a:pPr lvl="1">
              <a:lnSpc>
                <a:spcPct val="120000"/>
              </a:lnSpc>
            </a:pPr>
            <a:r>
              <a:rPr lang="en-US" altLang="zh-CN" b="0" dirty="0" smtClean="0">
                <a:latin typeface="宋体" pitchFamily="2" charset="-122"/>
                <a:ea typeface="宋体" pitchFamily="2" charset="-122"/>
                <a:cs typeface="Arial" charset="0"/>
              </a:rPr>
              <a:t>&gt;&gt;&gt; height = 1.71</a:t>
            </a:r>
          </a:p>
          <a:p>
            <a:pPr lvl="1">
              <a:lnSpc>
                <a:spcPct val="120000"/>
              </a:lnSpc>
            </a:pPr>
            <a:r>
              <a:rPr lang="en-US" altLang="zh-CN" b="0" dirty="0" smtClean="0">
                <a:latin typeface="宋体" pitchFamily="2" charset="-122"/>
                <a:ea typeface="宋体" pitchFamily="2" charset="-122"/>
                <a:cs typeface="Arial" charset="0"/>
              </a:rPr>
              <a:t>&gt;&gt;&gt; age = 26</a:t>
            </a:r>
          </a:p>
          <a:p>
            <a:pPr lvl="1">
              <a:lnSpc>
                <a:spcPct val="120000"/>
              </a:lnSpc>
            </a:pPr>
            <a:r>
              <a:rPr lang="en-US" altLang="zh-CN" b="0" dirty="0" smtClean="0">
                <a:latin typeface="宋体" pitchFamily="2" charset="-122"/>
                <a:ea typeface="宋体" pitchFamily="2" charset="-122"/>
                <a:cs typeface="Arial" charset="0"/>
              </a:rPr>
              <a:t>&gt;&gt;&gt; n = height</a:t>
            </a:r>
          </a:p>
          <a:p>
            <a:pPr lvl="1">
              <a:lnSpc>
                <a:spcPct val="120000"/>
              </a:lnSpc>
            </a:pPr>
            <a:r>
              <a:rPr lang="en-US" altLang="zh-CN" b="0" dirty="0" smtClean="0">
                <a:latin typeface="宋体" pitchFamily="2" charset="-122"/>
                <a:ea typeface="宋体" pitchFamily="2" charset="-122"/>
                <a:cs typeface="Arial" charset="0"/>
              </a:rPr>
              <a:t>&gt;&gt;&gt; n *= 100  </a:t>
            </a:r>
            <a:r>
              <a:rPr lang="en-US" altLang="zh-CN" b="0" dirty="0" smtClean="0">
                <a:solidFill>
                  <a:srgbClr val="C00000"/>
                </a:solidFill>
                <a:latin typeface="宋体" pitchFamily="2" charset="-122"/>
                <a:ea typeface="宋体" pitchFamily="2" charset="-122"/>
                <a:cs typeface="Arial" charset="0"/>
              </a:rPr>
              <a:t># </a:t>
            </a:r>
            <a:r>
              <a:rPr lang="zh-CN" altLang="en-US" b="0" dirty="0" smtClean="0">
                <a:solidFill>
                  <a:srgbClr val="C00000"/>
                </a:solidFill>
                <a:latin typeface="宋体" pitchFamily="2" charset="-122"/>
                <a:ea typeface="宋体" pitchFamily="2" charset="-122"/>
                <a:cs typeface="Arial" charset="0"/>
              </a:rPr>
              <a:t>等价于 </a:t>
            </a:r>
            <a:r>
              <a:rPr lang="en-US" altLang="zh-CN" b="0" dirty="0" smtClean="0">
                <a:solidFill>
                  <a:srgbClr val="C00000"/>
                </a:solidFill>
                <a:latin typeface="宋体" pitchFamily="2" charset="-122"/>
                <a:ea typeface="宋体" pitchFamily="2" charset="-122"/>
                <a:cs typeface="Arial" charset="0"/>
              </a:rPr>
              <a:t>n = n * 100</a:t>
            </a:r>
          </a:p>
          <a:p>
            <a:pPr lvl="0">
              <a:lnSpc>
                <a:spcPct val="120000"/>
              </a:lnSpc>
            </a:pPr>
            <a:r>
              <a:rPr lang="zh-CN" altLang="en-US" sz="2000" b="0" dirty="0" smtClean="0">
                <a:solidFill>
                  <a:srgbClr val="000000"/>
                </a:solidFill>
                <a:latin typeface="黑体" pitchFamily="2" charset="-122"/>
                <a:ea typeface="黑体" pitchFamily="2" charset="-122"/>
                <a:cs typeface="Arial" charset="0"/>
              </a:rPr>
              <a:t>五种基本数字类型：</a:t>
            </a:r>
            <a:r>
              <a:rPr lang="en-US" altLang="zh-CN" sz="2000" b="0" dirty="0" err="1" smtClean="0">
                <a:solidFill>
                  <a:srgbClr val="000000"/>
                </a:solidFill>
                <a:latin typeface="黑体" pitchFamily="2" charset="-122"/>
                <a:ea typeface="黑体" pitchFamily="2" charset="-122"/>
                <a:cs typeface="Arial" charset="0"/>
              </a:rPr>
              <a:t>int</a:t>
            </a:r>
            <a:r>
              <a:rPr lang="en-US" altLang="zh-CN" sz="2000" b="0" dirty="0" smtClean="0">
                <a:solidFill>
                  <a:srgbClr val="000000"/>
                </a:solidFill>
                <a:latin typeface="黑体" pitchFamily="2" charset="-122"/>
                <a:ea typeface="黑体" pitchFamily="2" charset="-122"/>
                <a:cs typeface="Arial" charset="0"/>
              </a:rPr>
              <a:t>  long  </a:t>
            </a:r>
            <a:r>
              <a:rPr lang="en-US" altLang="zh-CN" sz="2000" b="0" dirty="0" err="1" smtClean="0">
                <a:solidFill>
                  <a:srgbClr val="000000"/>
                </a:solidFill>
                <a:latin typeface="黑体" pitchFamily="2" charset="-122"/>
                <a:ea typeface="黑体" pitchFamily="2" charset="-122"/>
                <a:cs typeface="Arial" charset="0"/>
              </a:rPr>
              <a:t>bool</a:t>
            </a:r>
            <a:r>
              <a:rPr lang="en-US" altLang="zh-CN" sz="2000" b="0" dirty="0" smtClean="0">
                <a:solidFill>
                  <a:srgbClr val="000000"/>
                </a:solidFill>
                <a:latin typeface="黑体" pitchFamily="2" charset="-122"/>
                <a:ea typeface="黑体" pitchFamily="2" charset="-122"/>
                <a:cs typeface="Arial" charset="0"/>
              </a:rPr>
              <a:t>  float  complex</a:t>
            </a:r>
            <a:r>
              <a:rPr lang="zh-CN" altLang="en-US" sz="2000" b="0" dirty="0" smtClean="0">
                <a:solidFill>
                  <a:srgbClr val="000000"/>
                </a:solidFill>
                <a:latin typeface="黑体" pitchFamily="2" charset="-122"/>
                <a:ea typeface="黑体" pitchFamily="2" charset="-122"/>
                <a:cs typeface="Arial" charset="0"/>
              </a:rPr>
              <a:t>复数</a:t>
            </a:r>
          </a:p>
          <a:p>
            <a:pPr lvl="1">
              <a:lnSpc>
                <a:spcPct val="120000"/>
              </a:lnSpc>
            </a:pPr>
            <a:r>
              <a:rPr lang="en-US" altLang="zh-CN" b="0" dirty="0" smtClean="0">
                <a:latin typeface="宋体" pitchFamily="2" charset="-122"/>
                <a:ea typeface="宋体" pitchFamily="2" charset="-122"/>
                <a:cs typeface="Arial" charset="0"/>
              </a:rPr>
              <a:t>0102  -128  0x80  -0XA9;  12345678902010L</a:t>
            </a:r>
            <a:r>
              <a:rPr lang="zh-CN" altLang="en-US" b="0" dirty="0" smtClean="0">
                <a:latin typeface="宋体" pitchFamily="2" charset="-122"/>
                <a:ea typeface="宋体" pitchFamily="2" charset="-122"/>
                <a:cs typeface="Arial" charset="0"/>
              </a:rPr>
              <a:t>  </a:t>
            </a:r>
            <a:r>
              <a:rPr lang="en-US" altLang="zh-CN" b="0" dirty="0" smtClean="0">
                <a:latin typeface="宋体" pitchFamily="2" charset="-122"/>
                <a:ea typeface="宋体" pitchFamily="2" charset="-122"/>
                <a:cs typeface="Arial" charset="0"/>
              </a:rPr>
              <a:t>-0xABCDEF123456L;</a:t>
            </a:r>
          </a:p>
          <a:p>
            <a:pPr lvl="1">
              <a:lnSpc>
                <a:spcPct val="120000"/>
              </a:lnSpc>
            </a:pPr>
            <a:r>
              <a:rPr lang="en-US" altLang="zh-CN" b="0" dirty="0" smtClean="0">
                <a:latin typeface="宋体" pitchFamily="2" charset="-122"/>
                <a:ea typeface="宋体" pitchFamily="2" charset="-122"/>
                <a:cs typeface="Arial" charset="0"/>
              </a:rPr>
              <a:t>True  False;  3.1415926  -1.2E-14  10.  32.1e10;</a:t>
            </a:r>
          </a:p>
          <a:p>
            <a:pPr lvl="1">
              <a:lnSpc>
                <a:spcPct val="120000"/>
              </a:lnSpc>
            </a:pPr>
            <a:r>
              <a:rPr lang="en-US" altLang="zh-CN" b="0" dirty="0" smtClean="0">
                <a:latin typeface="宋体" pitchFamily="2" charset="-122"/>
                <a:ea typeface="宋体" pitchFamily="2" charset="-122"/>
                <a:cs typeface="Arial" charset="0"/>
              </a:rPr>
              <a:t>6.54+3.21j  -1.23+45.6J  0+1j  99-88j  -0.142857+0j</a:t>
            </a:r>
          </a:p>
        </p:txBody>
      </p:sp>
      <p:sp>
        <p:nvSpPr>
          <p:cNvPr id="25" name="Rectangle 28"/>
          <p:cNvSpPr>
            <a:spLocks noGrp="1" noChangeArrowheads="1"/>
          </p:cNvSpPr>
          <p:nvPr>
            <p:ph type="title"/>
          </p:nvPr>
        </p:nvSpPr>
        <p:spPr>
          <a:xfrm>
            <a:off x="914400" y="152400"/>
            <a:ext cx="7772400" cy="1143000"/>
          </a:xfrm>
        </p:spPr>
        <p:txBody>
          <a:bodyPr/>
          <a:lstStyle/>
          <a:p>
            <a:r>
              <a:rPr lang="en-US" altLang="zh-CN" dirty="0" smtClean="0">
                <a:latin typeface="黑体" pitchFamily="2" charset="-122"/>
                <a:ea typeface="黑体" pitchFamily="2" charset="-122"/>
              </a:rPr>
              <a:t>Python</a:t>
            </a:r>
            <a:r>
              <a:rPr lang="zh-CN" altLang="en-US" dirty="0" smtClean="0">
                <a:latin typeface="黑体" pitchFamily="2" charset="-122"/>
                <a:ea typeface="黑体" pitchFamily="2" charset="-122"/>
              </a:rPr>
              <a:t>快速入门</a:t>
            </a:r>
            <a:endParaRPr lang="en-US" altLang="zh-CN" dirty="0">
              <a:latin typeface="黑体" pitchFamily="2" charset="-122"/>
              <a:ea typeface="黑体" pitchFamily="2" charset="-122"/>
            </a:endParaRPr>
          </a:p>
        </p:txBody>
      </p:sp>
    </p:spTree>
  </p:cSld>
  <p:clrMapOvr>
    <a:masterClrMapping/>
  </p:clrMapOvr>
  <p:transition spd="med">
    <p:push/>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AutoShape 2"/>
          <p:cNvSpPr>
            <a:spLocks noChangeArrowheads="1"/>
          </p:cNvSpPr>
          <p:nvPr/>
        </p:nvSpPr>
        <p:spPr bwMode="gray">
          <a:xfrm>
            <a:off x="681038" y="1581137"/>
            <a:ext cx="7853362" cy="4824434"/>
          </a:xfrm>
          <a:prstGeom prst="roundRect">
            <a:avLst>
              <a:gd name="adj" fmla="val 2014"/>
            </a:avLst>
          </a:prstGeom>
          <a:gradFill rotWithShape="1">
            <a:gsLst>
              <a:gs pos="0">
                <a:srgbClr val="B4C9D6"/>
              </a:gs>
              <a:gs pos="100000">
                <a:srgbClr val="D2DEE6"/>
              </a:gs>
            </a:gsLst>
            <a:lin ang="5400000" scaled="1"/>
          </a:gradFill>
          <a:ln w="9525">
            <a:round/>
            <a:headEnd/>
            <a:tailEnd/>
          </a:ln>
          <a:scene3d>
            <a:camera prst="legacyPerspectiveBottom"/>
            <a:lightRig rig="legacyFlat3" dir="r"/>
          </a:scene3d>
          <a:sp3d extrusionH="430200" prstMaterial="legacyMatte">
            <a:bevelT w="13500" h="13500" prst="angle"/>
            <a:bevelB w="13500" h="13500" prst="angle"/>
            <a:extrusionClr>
              <a:srgbClr val="1C1C1C"/>
            </a:extrusionClr>
          </a:sp3d>
        </p:spPr>
        <p:txBody>
          <a:bodyPr wrap="none" anchor="ctr">
            <a:flatTx/>
          </a:bodyPr>
          <a:lstStyle/>
          <a:p>
            <a:pPr algn="ctr"/>
            <a:endParaRPr lang="zh-CN" altLang="zh-CN" b="0">
              <a:cs typeface="Arial" charset="0"/>
            </a:endParaRPr>
          </a:p>
        </p:txBody>
      </p:sp>
      <p:sp>
        <p:nvSpPr>
          <p:cNvPr id="72" name="Rectangle 3" descr="Light horizontal"/>
          <p:cNvSpPr>
            <a:spLocks noChangeArrowheads="1"/>
          </p:cNvSpPr>
          <p:nvPr/>
        </p:nvSpPr>
        <p:spPr bwMode="gray">
          <a:xfrm>
            <a:off x="831850" y="2031986"/>
            <a:ext cx="7562850" cy="4107217"/>
          </a:xfrm>
          <a:prstGeom prst="rect">
            <a:avLst/>
          </a:prstGeom>
          <a:pattFill prst="ltHorz">
            <a:fgClr>
              <a:srgbClr val="EAEAEA"/>
            </a:fgClr>
            <a:bgClr>
              <a:srgbClr val="F8F8F8"/>
            </a:bgClr>
          </a:pattFill>
          <a:ln w="9525">
            <a:noFill/>
            <a:miter lim="800000"/>
            <a:headEnd/>
            <a:tailEnd/>
          </a:ln>
          <a:effectLst>
            <a:prstShdw prst="shdw17" dist="17961" dir="13500000">
              <a:srgbClr val="8C8C8C"/>
            </a:prstShdw>
          </a:effectLst>
        </p:spPr>
        <p:txBody>
          <a:bodyPr wrap="none" anchor="ctr"/>
          <a:lstStyle/>
          <a:p>
            <a:pPr algn="ctr"/>
            <a:endParaRPr lang="zh-CN" altLang="zh-CN" b="0" dirty="0">
              <a:cs typeface="Arial" charset="0"/>
            </a:endParaRPr>
          </a:p>
        </p:txBody>
      </p:sp>
      <p:sp>
        <p:nvSpPr>
          <p:cNvPr id="73" name="AutoShape 4"/>
          <p:cNvSpPr>
            <a:spLocks noChangeArrowheads="1"/>
          </p:cNvSpPr>
          <p:nvPr/>
        </p:nvSpPr>
        <p:spPr bwMode="gray">
          <a:xfrm>
            <a:off x="679450" y="1428736"/>
            <a:ext cx="7853363" cy="863841"/>
          </a:xfrm>
          <a:prstGeom prst="roundRect">
            <a:avLst>
              <a:gd name="adj" fmla="val 16667"/>
            </a:avLst>
          </a:prstGeom>
          <a:gradFill rotWithShape="1">
            <a:gsLst>
              <a:gs pos="0">
                <a:srgbClr val="B4C9D6"/>
              </a:gs>
              <a:gs pos="50000">
                <a:srgbClr val="D2DEE6"/>
              </a:gs>
              <a:gs pos="100000">
                <a:srgbClr val="B4C9D6"/>
              </a:gs>
            </a:gsLst>
            <a:lin ang="5400000" scaled="1"/>
          </a:gradFill>
          <a:ln w="9525">
            <a:round/>
            <a:headEnd/>
            <a:tailEnd/>
          </a:ln>
          <a:scene3d>
            <a:camera prst="legacyPerspectiveBottom"/>
            <a:lightRig rig="legacyFlat3" dir="t"/>
          </a:scene3d>
          <a:sp3d extrusionH="163500" prstMaterial="legacyMatte">
            <a:bevelT w="13500" h="13500" prst="angle"/>
            <a:bevelB w="13500" h="13500" prst="angle"/>
            <a:extrusionClr>
              <a:srgbClr val="1C1C1C"/>
            </a:extrusionClr>
          </a:sp3d>
        </p:spPr>
        <p:txBody>
          <a:bodyPr wrap="none" anchor="ctr">
            <a:flatTx/>
          </a:bodyPr>
          <a:lstStyle/>
          <a:p>
            <a:pPr algn="ctr"/>
            <a:endParaRPr lang="zh-CN" altLang="zh-CN" b="0">
              <a:cs typeface="Arial" charset="0"/>
            </a:endParaRPr>
          </a:p>
        </p:txBody>
      </p:sp>
      <p:grpSp>
        <p:nvGrpSpPr>
          <p:cNvPr id="2" name="Group 5"/>
          <p:cNvGrpSpPr>
            <a:grpSpLocks/>
          </p:cNvGrpSpPr>
          <p:nvPr/>
        </p:nvGrpSpPr>
        <p:grpSpPr bwMode="auto">
          <a:xfrm>
            <a:off x="8347075" y="1531925"/>
            <a:ext cx="115888" cy="611224"/>
            <a:chOff x="5311" y="1135"/>
            <a:chExt cx="73" cy="346"/>
          </a:xfrm>
        </p:grpSpPr>
        <p:sp>
          <p:nvSpPr>
            <p:cNvPr id="75" name="Rectangle 6"/>
            <p:cNvSpPr>
              <a:spLocks noChangeArrowheads="1"/>
            </p:cNvSpPr>
            <p:nvPr/>
          </p:nvSpPr>
          <p:spPr bwMode="gray">
            <a:xfrm flipH="1" flipV="1">
              <a:off x="5357" y="1454"/>
              <a:ext cx="27" cy="27"/>
            </a:xfrm>
            <a:prstGeom prst="rect">
              <a:avLst/>
            </a:prstGeom>
            <a:solidFill>
              <a:srgbClr val="DDDDDD"/>
            </a:solidFill>
            <a:ln w="9525">
              <a:noFill/>
              <a:miter lim="800000"/>
              <a:headEnd/>
              <a:tailEnd/>
            </a:ln>
            <a:effectLst>
              <a:prstShdw prst="shdw17" dist="17961" dir="13500000">
                <a:srgbClr val="1C1C1C">
                  <a:alpha val="50000"/>
                </a:srgbClr>
              </a:prstShdw>
            </a:effectLst>
          </p:spPr>
          <p:txBody>
            <a:bodyPr rot="10800000" wrap="none" anchor="ctr"/>
            <a:lstStyle/>
            <a:p>
              <a:pPr algn="ctr"/>
              <a:endParaRPr lang="zh-CN" altLang="zh-CN" b="0">
                <a:cs typeface="Arial" charset="0"/>
              </a:endParaRPr>
            </a:p>
          </p:txBody>
        </p:sp>
        <p:sp>
          <p:nvSpPr>
            <p:cNvPr id="76" name="Rectangle 7"/>
            <p:cNvSpPr>
              <a:spLocks noChangeArrowheads="1"/>
            </p:cNvSpPr>
            <p:nvPr/>
          </p:nvSpPr>
          <p:spPr bwMode="gray">
            <a:xfrm flipH="1" flipV="1">
              <a:off x="5311" y="1454"/>
              <a:ext cx="27" cy="27"/>
            </a:xfrm>
            <a:prstGeom prst="rect">
              <a:avLst/>
            </a:prstGeom>
            <a:solidFill>
              <a:srgbClr val="DDDDDD"/>
            </a:solidFill>
            <a:ln w="9525">
              <a:noFill/>
              <a:miter lim="800000"/>
              <a:headEnd/>
              <a:tailEnd/>
            </a:ln>
            <a:effectLst>
              <a:prstShdw prst="shdw17" dist="17961" dir="13500000">
                <a:srgbClr val="1C1C1C">
                  <a:alpha val="50000"/>
                </a:srgbClr>
              </a:prstShdw>
            </a:effectLst>
          </p:spPr>
          <p:txBody>
            <a:bodyPr rot="10800000" wrap="none" anchor="ctr"/>
            <a:lstStyle/>
            <a:p>
              <a:pPr algn="ctr"/>
              <a:endParaRPr lang="zh-CN" altLang="zh-CN" b="0">
                <a:cs typeface="Arial" charset="0"/>
              </a:endParaRPr>
            </a:p>
          </p:txBody>
        </p:sp>
        <p:sp>
          <p:nvSpPr>
            <p:cNvPr id="77" name="Rectangle 8"/>
            <p:cNvSpPr>
              <a:spLocks noChangeArrowheads="1"/>
            </p:cNvSpPr>
            <p:nvPr/>
          </p:nvSpPr>
          <p:spPr bwMode="gray">
            <a:xfrm flipH="1" flipV="1">
              <a:off x="5357" y="1405"/>
              <a:ext cx="27" cy="27"/>
            </a:xfrm>
            <a:prstGeom prst="rect">
              <a:avLst/>
            </a:prstGeom>
            <a:solidFill>
              <a:srgbClr val="DDDDDD"/>
            </a:solidFill>
            <a:ln w="9525">
              <a:noFill/>
              <a:miter lim="800000"/>
              <a:headEnd/>
              <a:tailEnd/>
            </a:ln>
            <a:effectLst>
              <a:prstShdw prst="shdw17" dist="17961" dir="13500000">
                <a:srgbClr val="1C1C1C">
                  <a:alpha val="50000"/>
                </a:srgbClr>
              </a:prstShdw>
            </a:effectLst>
          </p:spPr>
          <p:txBody>
            <a:bodyPr rot="10800000" wrap="none" anchor="ctr"/>
            <a:lstStyle/>
            <a:p>
              <a:pPr algn="ctr"/>
              <a:endParaRPr lang="zh-CN" altLang="zh-CN" b="0">
                <a:cs typeface="Arial" charset="0"/>
              </a:endParaRPr>
            </a:p>
          </p:txBody>
        </p:sp>
        <p:sp>
          <p:nvSpPr>
            <p:cNvPr id="78" name="Rectangle 9"/>
            <p:cNvSpPr>
              <a:spLocks noChangeArrowheads="1"/>
            </p:cNvSpPr>
            <p:nvPr/>
          </p:nvSpPr>
          <p:spPr bwMode="gray">
            <a:xfrm flipH="1" flipV="1">
              <a:off x="5357" y="1135"/>
              <a:ext cx="27" cy="27"/>
            </a:xfrm>
            <a:prstGeom prst="rect">
              <a:avLst/>
            </a:prstGeom>
            <a:solidFill>
              <a:srgbClr val="DDDDDD"/>
            </a:solidFill>
            <a:ln w="9525">
              <a:noFill/>
              <a:miter lim="800000"/>
              <a:headEnd/>
              <a:tailEnd/>
            </a:ln>
            <a:effectLst>
              <a:prstShdw prst="shdw17" dist="17961" dir="13500000">
                <a:srgbClr val="1C1C1C">
                  <a:alpha val="50000"/>
                </a:srgbClr>
              </a:prstShdw>
            </a:effectLst>
          </p:spPr>
          <p:txBody>
            <a:bodyPr rot="10800000" wrap="none" anchor="ctr"/>
            <a:lstStyle/>
            <a:p>
              <a:pPr algn="ctr"/>
              <a:endParaRPr lang="zh-CN" altLang="zh-CN" b="0">
                <a:cs typeface="Arial" charset="0"/>
              </a:endParaRPr>
            </a:p>
          </p:txBody>
        </p:sp>
        <p:sp>
          <p:nvSpPr>
            <p:cNvPr id="79" name="Rectangle 10"/>
            <p:cNvSpPr>
              <a:spLocks noChangeArrowheads="1"/>
            </p:cNvSpPr>
            <p:nvPr/>
          </p:nvSpPr>
          <p:spPr bwMode="gray">
            <a:xfrm flipH="1" flipV="1">
              <a:off x="5313" y="1135"/>
              <a:ext cx="27" cy="27"/>
            </a:xfrm>
            <a:prstGeom prst="rect">
              <a:avLst/>
            </a:prstGeom>
            <a:solidFill>
              <a:srgbClr val="DDDDDD"/>
            </a:solidFill>
            <a:ln w="9525">
              <a:noFill/>
              <a:miter lim="800000"/>
              <a:headEnd/>
              <a:tailEnd/>
            </a:ln>
            <a:effectLst>
              <a:prstShdw prst="shdw17" dist="17961" dir="13500000">
                <a:srgbClr val="1C1C1C">
                  <a:alpha val="50000"/>
                </a:srgbClr>
              </a:prstShdw>
            </a:effectLst>
          </p:spPr>
          <p:txBody>
            <a:bodyPr rot="10800000" wrap="none" anchor="ctr"/>
            <a:lstStyle/>
            <a:p>
              <a:pPr algn="ctr"/>
              <a:endParaRPr lang="zh-CN" altLang="zh-CN" b="0">
                <a:cs typeface="Arial" charset="0"/>
              </a:endParaRPr>
            </a:p>
          </p:txBody>
        </p:sp>
        <p:sp>
          <p:nvSpPr>
            <p:cNvPr id="80" name="Rectangle 11"/>
            <p:cNvSpPr>
              <a:spLocks noChangeArrowheads="1"/>
            </p:cNvSpPr>
            <p:nvPr/>
          </p:nvSpPr>
          <p:spPr bwMode="gray">
            <a:xfrm flipH="1" flipV="1">
              <a:off x="5357" y="1183"/>
              <a:ext cx="27" cy="27"/>
            </a:xfrm>
            <a:prstGeom prst="rect">
              <a:avLst/>
            </a:prstGeom>
            <a:solidFill>
              <a:srgbClr val="DDDDDD"/>
            </a:solidFill>
            <a:ln w="9525">
              <a:noFill/>
              <a:miter lim="800000"/>
              <a:headEnd/>
              <a:tailEnd/>
            </a:ln>
            <a:effectLst>
              <a:prstShdw prst="shdw17" dist="17961" dir="13500000">
                <a:srgbClr val="1C1C1C">
                  <a:alpha val="50000"/>
                </a:srgbClr>
              </a:prstShdw>
            </a:effectLst>
          </p:spPr>
          <p:txBody>
            <a:bodyPr rot="10800000" wrap="none" anchor="ctr"/>
            <a:lstStyle/>
            <a:p>
              <a:pPr algn="ctr"/>
              <a:endParaRPr lang="zh-CN" altLang="zh-CN" b="0">
                <a:cs typeface="Arial" charset="0"/>
              </a:endParaRPr>
            </a:p>
          </p:txBody>
        </p:sp>
      </p:grpSp>
      <p:grpSp>
        <p:nvGrpSpPr>
          <p:cNvPr id="3" name="Group 12"/>
          <p:cNvGrpSpPr>
            <a:grpSpLocks/>
          </p:cNvGrpSpPr>
          <p:nvPr/>
        </p:nvGrpSpPr>
        <p:grpSpPr bwMode="auto">
          <a:xfrm>
            <a:off x="1095375" y="1546211"/>
            <a:ext cx="6962775" cy="600625"/>
            <a:chOff x="657" y="2893"/>
            <a:chExt cx="1032" cy="590"/>
          </a:xfrm>
        </p:grpSpPr>
        <p:sp>
          <p:nvSpPr>
            <p:cNvPr id="82" name="AutoShape 13"/>
            <p:cNvSpPr>
              <a:spLocks noChangeArrowheads="1"/>
            </p:cNvSpPr>
            <p:nvPr/>
          </p:nvSpPr>
          <p:spPr bwMode="gray">
            <a:xfrm>
              <a:off x="657" y="2893"/>
              <a:ext cx="1031" cy="590"/>
            </a:xfrm>
            <a:prstGeom prst="roundRect">
              <a:avLst>
                <a:gd name="adj" fmla="val 12736"/>
              </a:avLst>
            </a:prstGeom>
            <a:gradFill rotWithShape="1">
              <a:gsLst>
                <a:gs pos="0">
                  <a:schemeClr val="accent2">
                    <a:gamma/>
                    <a:shade val="76078"/>
                    <a:invGamma/>
                  </a:schemeClr>
                </a:gs>
                <a:gs pos="100000">
                  <a:schemeClr val="accent2"/>
                </a:gs>
              </a:gsLst>
              <a:lin ang="5400000" scaled="1"/>
            </a:gradFill>
            <a:ln w="9525">
              <a:noFill/>
              <a:round/>
              <a:headEnd/>
              <a:tailEnd/>
            </a:ln>
            <a:effectLst>
              <a:prstShdw prst="shdw17" dist="17961" dir="13500000">
                <a:srgbClr val="615110"/>
              </a:prstShdw>
            </a:effectLst>
          </p:spPr>
          <p:txBody>
            <a:bodyPr wrap="none" anchor="ctr"/>
            <a:lstStyle/>
            <a:p>
              <a:pPr algn="ctr"/>
              <a:endParaRPr lang="zh-CN" altLang="zh-CN" b="0" dirty="0">
                <a:cs typeface="Arial" charset="0"/>
              </a:endParaRPr>
            </a:p>
          </p:txBody>
        </p:sp>
        <p:sp>
          <p:nvSpPr>
            <p:cNvPr id="83" name="AutoShape 14"/>
            <p:cNvSpPr>
              <a:spLocks noChangeArrowheads="1"/>
            </p:cNvSpPr>
            <p:nvPr/>
          </p:nvSpPr>
          <p:spPr bwMode="gray">
            <a:xfrm>
              <a:off x="658" y="2895"/>
              <a:ext cx="1031" cy="236"/>
            </a:xfrm>
            <a:prstGeom prst="roundRect">
              <a:avLst>
                <a:gd name="adj" fmla="val 30769"/>
              </a:avLst>
            </a:prstGeom>
            <a:gradFill rotWithShape="1">
              <a:gsLst>
                <a:gs pos="0">
                  <a:schemeClr val="accent2"/>
                </a:gs>
                <a:gs pos="100000">
                  <a:schemeClr val="accent2">
                    <a:gamma/>
                    <a:tint val="76078"/>
                    <a:invGamma/>
                  </a:schemeClr>
                </a:gs>
              </a:gsLst>
              <a:lin ang="5400000" scaled="1"/>
            </a:gradFill>
            <a:ln w="9525">
              <a:noFill/>
              <a:round/>
              <a:headEnd/>
              <a:tailEnd/>
            </a:ln>
          </p:spPr>
          <p:txBody>
            <a:bodyPr wrap="none" anchor="ctr"/>
            <a:lstStyle/>
            <a:p>
              <a:pPr algn="ctr"/>
              <a:endParaRPr lang="zh-CN" altLang="zh-CN" b="0">
                <a:cs typeface="Arial" charset="0"/>
              </a:endParaRPr>
            </a:p>
          </p:txBody>
        </p:sp>
      </p:grpSp>
      <p:sp>
        <p:nvSpPr>
          <p:cNvPr id="84" name="Text Box 15"/>
          <p:cNvSpPr txBox="1">
            <a:spLocks noChangeArrowheads="1"/>
          </p:cNvSpPr>
          <p:nvPr/>
        </p:nvSpPr>
        <p:spPr bwMode="white">
          <a:xfrm>
            <a:off x="1458913" y="1610013"/>
            <a:ext cx="6356350" cy="461665"/>
          </a:xfrm>
          <a:prstGeom prst="rect">
            <a:avLst/>
          </a:prstGeom>
          <a:noFill/>
          <a:ln w="9525" algn="ctr">
            <a:noFill/>
            <a:miter lim="800000"/>
            <a:headEnd/>
            <a:tailEnd/>
          </a:ln>
        </p:spPr>
        <p:txBody>
          <a:bodyPr wrap="square">
            <a:spAutoFit/>
          </a:bodyPr>
          <a:lstStyle/>
          <a:p>
            <a:pPr algn="ctr" eaLnBrk="0" hangingPunct="0">
              <a:defRPr/>
            </a:pPr>
            <a:r>
              <a:rPr lang="zh-CN" altLang="en-US" sz="2400" dirty="0" smtClean="0">
                <a:solidFill>
                  <a:srgbClr val="F8F8F8"/>
                </a:solidFill>
                <a:effectLst>
                  <a:outerShdw blurRad="38100" dist="38100" dir="2700000" algn="tl">
                    <a:srgbClr val="000000">
                      <a:alpha val="43137"/>
                    </a:srgbClr>
                  </a:outerShdw>
                </a:effectLst>
                <a:latin typeface="黑体" pitchFamily="2" charset="-122"/>
                <a:ea typeface="黑体" pitchFamily="2" charset="-122"/>
              </a:rPr>
              <a:t>数</a:t>
            </a:r>
            <a:r>
              <a:rPr lang="zh-CN" altLang="en-US" sz="2400" dirty="0" smtClean="0">
                <a:solidFill>
                  <a:srgbClr val="F8F8F8"/>
                </a:solidFill>
                <a:effectLst>
                  <a:outerShdw blurRad="38100" dist="38100" dir="2700000" algn="tl">
                    <a:srgbClr val="000000">
                      <a:alpha val="43137"/>
                    </a:srgbClr>
                  </a:outerShdw>
                </a:effectLst>
                <a:latin typeface="黑体" pitchFamily="2" charset="-122"/>
                <a:ea typeface="黑体" pitchFamily="2" charset="-122"/>
              </a:rPr>
              <a:t>据类</a:t>
            </a:r>
            <a:r>
              <a:rPr lang="zh-CN" altLang="en-US" sz="2400" dirty="0" smtClean="0">
                <a:solidFill>
                  <a:srgbClr val="F8F8F8"/>
                </a:solidFill>
                <a:effectLst>
                  <a:outerShdw blurRad="38100" dist="38100" dir="2700000" algn="tl">
                    <a:srgbClr val="000000">
                      <a:alpha val="43137"/>
                    </a:srgbClr>
                  </a:outerShdw>
                </a:effectLst>
                <a:latin typeface="黑体" pitchFamily="2" charset="-122"/>
                <a:ea typeface="黑体" pitchFamily="2" charset="-122"/>
              </a:rPr>
              <a:t>型</a:t>
            </a:r>
            <a:r>
              <a:rPr lang="en-US" altLang="zh-CN" sz="2400" dirty="0" smtClean="0">
                <a:solidFill>
                  <a:srgbClr val="F8F8F8"/>
                </a:solidFill>
                <a:effectLst>
                  <a:outerShdw blurRad="38100" dist="38100" dir="2700000" algn="tl">
                    <a:srgbClr val="000000">
                      <a:alpha val="43137"/>
                    </a:srgbClr>
                  </a:outerShdw>
                </a:effectLst>
                <a:latin typeface="黑体" pitchFamily="2" charset="-122"/>
                <a:ea typeface="黑体" pitchFamily="2" charset="-122"/>
              </a:rPr>
              <a:t>—</a:t>
            </a:r>
            <a:r>
              <a:rPr lang="zh-CN" altLang="en-US" sz="2400" dirty="0" smtClean="0">
                <a:solidFill>
                  <a:srgbClr val="F8F8F8"/>
                </a:solidFill>
                <a:effectLst>
                  <a:outerShdw blurRad="38100" dist="38100" dir="2700000" algn="tl">
                    <a:srgbClr val="000000">
                      <a:alpha val="43137"/>
                    </a:srgbClr>
                  </a:outerShdw>
                </a:effectLst>
                <a:latin typeface="黑体" pitchFamily="2" charset="-122"/>
                <a:ea typeface="黑体" pitchFamily="2" charset="-122"/>
              </a:rPr>
              <a:t>字符串</a:t>
            </a:r>
            <a:endParaRPr lang="zh-CN" altLang="en-US" sz="2400" dirty="0" smtClean="0">
              <a:solidFill>
                <a:srgbClr val="F8F8F8"/>
              </a:solidFill>
              <a:effectLst>
                <a:outerShdw blurRad="38100" dist="38100" dir="2700000" algn="tl">
                  <a:srgbClr val="000000">
                    <a:alpha val="43137"/>
                  </a:srgbClr>
                </a:outerShdw>
              </a:effectLst>
              <a:latin typeface="黑体" pitchFamily="2" charset="-122"/>
              <a:ea typeface="黑体" pitchFamily="2" charset="-122"/>
            </a:endParaRPr>
          </a:p>
        </p:txBody>
      </p:sp>
      <p:grpSp>
        <p:nvGrpSpPr>
          <p:cNvPr id="4" name="Group 16"/>
          <p:cNvGrpSpPr>
            <a:grpSpLocks/>
          </p:cNvGrpSpPr>
          <p:nvPr/>
        </p:nvGrpSpPr>
        <p:grpSpPr bwMode="auto">
          <a:xfrm flipH="1">
            <a:off x="774700" y="1512875"/>
            <a:ext cx="115888" cy="611224"/>
            <a:chOff x="5311" y="1135"/>
            <a:chExt cx="73" cy="346"/>
          </a:xfrm>
        </p:grpSpPr>
        <p:sp>
          <p:nvSpPr>
            <p:cNvPr id="86" name="Rectangle 17"/>
            <p:cNvSpPr>
              <a:spLocks noChangeArrowheads="1"/>
            </p:cNvSpPr>
            <p:nvPr/>
          </p:nvSpPr>
          <p:spPr bwMode="gray">
            <a:xfrm flipH="1" flipV="1">
              <a:off x="5357" y="1454"/>
              <a:ext cx="27" cy="27"/>
            </a:xfrm>
            <a:prstGeom prst="rect">
              <a:avLst/>
            </a:prstGeom>
            <a:solidFill>
              <a:srgbClr val="DDDDDD"/>
            </a:solidFill>
            <a:ln w="9525">
              <a:noFill/>
              <a:miter lim="800000"/>
              <a:headEnd/>
              <a:tailEnd/>
            </a:ln>
            <a:effectLst>
              <a:prstShdw prst="shdw17" dist="17961" dir="13500000">
                <a:srgbClr val="1C1C1C">
                  <a:alpha val="50000"/>
                </a:srgbClr>
              </a:prstShdw>
            </a:effectLst>
          </p:spPr>
          <p:txBody>
            <a:bodyPr rot="10800000" wrap="none" anchor="ctr"/>
            <a:lstStyle/>
            <a:p>
              <a:pPr algn="ctr"/>
              <a:endParaRPr lang="zh-CN" altLang="zh-CN" b="0">
                <a:cs typeface="Arial" charset="0"/>
              </a:endParaRPr>
            </a:p>
          </p:txBody>
        </p:sp>
        <p:sp>
          <p:nvSpPr>
            <p:cNvPr id="87" name="Rectangle 18"/>
            <p:cNvSpPr>
              <a:spLocks noChangeArrowheads="1"/>
            </p:cNvSpPr>
            <p:nvPr/>
          </p:nvSpPr>
          <p:spPr bwMode="gray">
            <a:xfrm flipH="1" flipV="1">
              <a:off x="5311" y="1454"/>
              <a:ext cx="27" cy="27"/>
            </a:xfrm>
            <a:prstGeom prst="rect">
              <a:avLst/>
            </a:prstGeom>
            <a:solidFill>
              <a:srgbClr val="DDDDDD"/>
            </a:solidFill>
            <a:ln w="9525">
              <a:noFill/>
              <a:miter lim="800000"/>
              <a:headEnd/>
              <a:tailEnd/>
            </a:ln>
            <a:effectLst>
              <a:prstShdw prst="shdw17" dist="17961" dir="13500000">
                <a:srgbClr val="1C1C1C">
                  <a:alpha val="50000"/>
                </a:srgbClr>
              </a:prstShdw>
            </a:effectLst>
          </p:spPr>
          <p:txBody>
            <a:bodyPr rot="10800000" wrap="none" anchor="ctr"/>
            <a:lstStyle/>
            <a:p>
              <a:pPr algn="ctr"/>
              <a:endParaRPr lang="zh-CN" altLang="zh-CN" b="0">
                <a:cs typeface="Arial" charset="0"/>
              </a:endParaRPr>
            </a:p>
          </p:txBody>
        </p:sp>
        <p:sp>
          <p:nvSpPr>
            <p:cNvPr id="88" name="Rectangle 19"/>
            <p:cNvSpPr>
              <a:spLocks noChangeArrowheads="1"/>
            </p:cNvSpPr>
            <p:nvPr/>
          </p:nvSpPr>
          <p:spPr bwMode="gray">
            <a:xfrm flipH="1" flipV="1">
              <a:off x="5357" y="1405"/>
              <a:ext cx="27" cy="27"/>
            </a:xfrm>
            <a:prstGeom prst="rect">
              <a:avLst/>
            </a:prstGeom>
            <a:solidFill>
              <a:srgbClr val="DDDDDD"/>
            </a:solidFill>
            <a:ln w="9525">
              <a:noFill/>
              <a:miter lim="800000"/>
              <a:headEnd/>
              <a:tailEnd/>
            </a:ln>
            <a:effectLst>
              <a:prstShdw prst="shdw17" dist="17961" dir="13500000">
                <a:srgbClr val="1C1C1C">
                  <a:alpha val="50000"/>
                </a:srgbClr>
              </a:prstShdw>
            </a:effectLst>
          </p:spPr>
          <p:txBody>
            <a:bodyPr rot="10800000" wrap="none" anchor="ctr"/>
            <a:lstStyle/>
            <a:p>
              <a:pPr algn="ctr"/>
              <a:endParaRPr lang="zh-CN" altLang="zh-CN" b="0">
                <a:cs typeface="Arial" charset="0"/>
              </a:endParaRPr>
            </a:p>
          </p:txBody>
        </p:sp>
        <p:sp>
          <p:nvSpPr>
            <p:cNvPr id="89" name="Rectangle 20"/>
            <p:cNvSpPr>
              <a:spLocks noChangeArrowheads="1"/>
            </p:cNvSpPr>
            <p:nvPr/>
          </p:nvSpPr>
          <p:spPr bwMode="gray">
            <a:xfrm flipH="1" flipV="1">
              <a:off x="5357" y="1135"/>
              <a:ext cx="27" cy="27"/>
            </a:xfrm>
            <a:prstGeom prst="rect">
              <a:avLst/>
            </a:prstGeom>
            <a:solidFill>
              <a:srgbClr val="DDDDDD"/>
            </a:solidFill>
            <a:ln w="9525">
              <a:noFill/>
              <a:miter lim="800000"/>
              <a:headEnd/>
              <a:tailEnd/>
            </a:ln>
            <a:effectLst>
              <a:prstShdw prst="shdw17" dist="17961" dir="13500000">
                <a:srgbClr val="1C1C1C">
                  <a:alpha val="50000"/>
                </a:srgbClr>
              </a:prstShdw>
            </a:effectLst>
          </p:spPr>
          <p:txBody>
            <a:bodyPr rot="10800000" wrap="none" anchor="ctr"/>
            <a:lstStyle/>
            <a:p>
              <a:pPr algn="ctr"/>
              <a:endParaRPr lang="zh-CN" altLang="zh-CN" b="0">
                <a:cs typeface="Arial" charset="0"/>
              </a:endParaRPr>
            </a:p>
          </p:txBody>
        </p:sp>
        <p:sp>
          <p:nvSpPr>
            <p:cNvPr id="90" name="Rectangle 21"/>
            <p:cNvSpPr>
              <a:spLocks noChangeArrowheads="1"/>
            </p:cNvSpPr>
            <p:nvPr/>
          </p:nvSpPr>
          <p:spPr bwMode="gray">
            <a:xfrm flipH="1" flipV="1">
              <a:off x="5313" y="1135"/>
              <a:ext cx="27" cy="27"/>
            </a:xfrm>
            <a:prstGeom prst="rect">
              <a:avLst/>
            </a:prstGeom>
            <a:solidFill>
              <a:srgbClr val="DDDDDD"/>
            </a:solidFill>
            <a:ln w="9525">
              <a:noFill/>
              <a:miter lim="800000"/>
              <a:headEnd/>
              <a:tailEnd/>
            </a:ln>
            <a:effectLst>
              <a:prstShdw prst="shdw17" dist="17961" dir="13500000">
                <a:srgbClr val="1C1C1C">
                  <a:alpha val="50000"/>
                </a:srgbClr>
              </a:prstShdw>
            </a:effectLst>
          </p:spPr>
          <p:txBody>
            <a:bodyPr rot="10800000" wrap="none" anchor="ctr"/>
            <a:lstStyle/>
            <a:p>
              <a:pPr algn="ctr"/>
              <a:endParaRPr lang="zh-CN" altLang="zh-CN" b="0">
                <a:cs typeface="Arial" charset="0"/>
              </a:endParaRPr>
            </a:p>
          </p:txBody>
        </p:sp>
        <p:sp>
          <p:nvSpPr>
            <p:cNvPr id="91" name="Rectangle 22"/>
            <p:cNvSpPr>
              <a:spLocks noChangeArrowheads="1"/>
            </p:cNvSpPr>
            <p:nvPr/>
          </p:nvSpPr>
          <p:spPr bwMode="gray">
            <a:xfrm flipH="1" flipV="1">
              <a:off x="5357" y="1183"/>
              <a:ext cx="27" cy="27"/>
            </a:xfrm>
            <a:prstGeom prst="rect">
              <a:avLst/>
            </a:prstGeom>
            <a:solidFill>
              <a:srgbClr val="DDDDDD"/>
            </a:solidFill>
            <a:ln w="9525">
              <a:noFill/>
              <a:miter lim="800000"/>
              <a:headEnd/>
              <a:tailEnd/>
            </a:ln>
            <a:effectLst>
              <a:prstShdw prst="shdw17" dist="17961" dir="13500000">
                <a:srgbClr val="1C1C1C">
                  <a:alpha val="50000"/>
                </a:srgbClr>
              </a:prstShdw>
            </a:effectLst>
          </p:spPr>
          <p:txBody>
            <a:bodyPr rot="10800000" wrap="none" anchor="ctr"/>
            <a:lstStyle/>
            <a:p>
              <a:pPr algn="ctr"/>
              <a:endParaRPr lang="zh-CN" altLang="zh-CN" b="0">
                <a:cs typeface="Arial" charset="0"/>
              </a:endParaRPr>
            </a:p>
          </p:txBody>
        </p:sp>
      </p:grpSp>
      <p:sp>
        <p:nvSpPr>
          <p:cNvPr id="93" name="Rectangle 24"/>
          <p:cNvSpPr>
            <a:spLocks noChangeArrowheads="1"/>
          </p:cNvSpPr>
          <p:nvPr/>
        </p:nvSpPr>
        <p:spPr bwMode="gray">
          <a:xfrm>
            <a:off x="857224" y="2333709"/>
            <a:ext cx="7500990" cy="3785652"/>
          </a:xfrm>
          <a:prstGeom prst="rect">
            <a:avLst/>
          </a:prstGeom>
          <a:noFill/>
          <a:ln w="9525" algn="ctr">
            <a:noFill/>
            <a:miter lim="800000"/>
            <a:headEnd/>
            <a:tailEnd/>
          </a:ln>
        </p:spPr>
        <p:txBody>
          <a:bodyPr wrap="square">
            <a:spAutoFit/>
          </a:bodyPr>
          <a:lstStyle/>
          <a:p>
            <a:pPr>
              <a:lnSpc>
                <a:spcPct val="120000"/>
              </a:lnSpc>
            </a:pPr>
            <a:r>
              <a:rPr lang="zh-CN" altLang="en-US" sz="2000" b="0" dirty="0" smtClean="0">
                <a:latin typeface="黑体" pitchFamily="2" charset="-122"/>
                <a:ea typeface="黑体" pitchFamily="2" charset="-122"/>
                <a:cs typeface="Arial" charset="0"/>
              </a:rPr>
              <a:t>字符串：</a:t>
            </a:r>
            <a:r>
              <a:rPr lang="en-US" altLang="zh-CN" sz="2000" b="0" dirty="0" smtClean="0">
                <a:latin typeface="黑体" pitchFamily="2" charset="-122"/>
                <a:ea typeface="黑体" pitchFamily="2" charset="-122"/>
                <a:cs typeface="Arial" charset="0"/>
              </a:rPr>
              <a:t>[]</a:t>
            </a:r>
            <a:r>
              <a:rPr lang="zh-CN" altLang="en-US" sz="2000" b="0" dirty="0" smtClean="0">
                <a:latin typeface="黑体" pitchFamily="2" charset="-122"/>
                <a:ea typeface="黑体" pitchFamily="2" charset="-122"/>
                <a:cs typeface="Arial" charset="0"/>
              </a:rPr>
              <a:t>索引操作符  </a:t>
            </a:r>
            <a:r>
              <a:rPr lang="en-US" altLang="zh-CN" sz="2000" b="0" dirty="0" smtClean="0">
                <a:latin typeface="黑体" pitchFamily="2" charset="-122"/>
                <a:ea typeface="黑体" pitchFamily="2" charset="-122"/>
                <a:cs typeface="Arial" charset="0"/>
              </a:rPr>
              <a:t>[:]</a:t>
            </a:r>
            <a:r>
              <a:rPr lang="zh-CN" altLang="en-US" sz="2000" b="0" dirty="0" smtClean="0">
                <a:latin typeface="黑体" pitchFamily="2" charset="-122"/>
                <a:ea typeface="黑体" pitchFamily="2" charset="-122"/>
                <a:cs typeface="Arial" charset="0"/>
              </a:rPr>
              <a:t>切片操作符  </a:t>
            </a:r>
            <a:r>
              <a:rPr lang="en-US" altLang="zh-CN" sz="2000" b="0" dirty="0" smtClean="0">
                <a:latin typeface="黑体" pitchFamily="2" charset="-122"/>
                <a:ea typeface="黑体" pitchFamily="2" charset="-122"/>
                <a:cs typeface="Arial" charset="0"/>
              </a:rPr>
              <a:t>+</a:t>
            </a:r>
            <a:r>
              <a:rPr lang="zh-CN" altLang="en-US" sz="2000" b="0" dirty="0" smtClean="0">
                <a:latin typeface="黑体" pitchFamily="2" charset="-122"/>
                <a:ea typeface="黑体" pitchFamily="2" charset="-122"/>
                <a:cs typeface="Arial" charset="0"/>
              </a:rPr>
              <a:t>连接运算  </a:t>
            </a:r>
            <a:r>
              <a:rPr lang="en-US" altLang="zh-CN" sz="2000" b="0" dirty="0" smtClean="0">
                <a:latin typeface="黑体" pitchFamily="2" charset="-122"/>
                <a:ea typeface="黑体" pitchFamily="2" charset="-122"/>
                <a:cs typeface="Arial" charset="0"/>
              </a:rPr>
              <a:t>*</a:t>
            </a:r>
            <a:r>
              <a:rPr lang="zh-CN" altLang="en-US" sz="2000" b="0" dirty="0" smtClean="0">
                <a:latin typeface="黑体" pitchFamily="2" charset="-122"/>
                <a:ea typeface="黑体" pitchFamily="2" charset="-122"/>
                <a:cs typeface="Arial" charset="0"/>
              </a:rPr>
              <a:t>重复运算</a:t>
            </a:r>
            <a:endParaRPr lang="en-US" altLang="zh-CN" sz="2000" b="0" dirty="0" smtClean="0">
              <a:latin typeface="黑体" pitchFamily="2" charset="-122"/>
              <a:ea typeface="黑体" pitchFamily="2" charset="-122"/>
              <a:cs typeface="Arial" charset="0"/>
            </a:endParaRPr>
          </a:p>
          <a:p>
            <a:pPr lvl="1">
              <a:lnSpc>
                <a:spcPct val="120000"/>
              </a:lnSpc>
            </a:pPr>
            <a:r>
              <a:rPr lang="en-US" altLang="zh-CN" b="0" dirty="0" smtClean="0">
                <a:latin typeface="宋体" pitchFamily="2" charset="-122"/>
                <a:ea typeface="宋体" pitchFamily="2" charset="-122"/>
                <a:cs typeface="Arial" charset="0"/>
              </a:rPr>
              <a:t>&gt;&gt;&gt; </a:t>
            </a:r>
            <a:r>
              <a:rPr lang="en-US" altLang="zh-CN" b="0" dirty="0" err="1" smtClean="0">
                <a:latin typeface="宋体" pitchFamily="2" charset="-122"/>
                <a:ea typeface="宋体" pitchFamily="2" charset="-122"/>
                <a:cs typeface="Arial" charset="0"/>
              </a:rPr>
              <a:t>strPython</a:t>
            </a:r>
            <a:r>
              <a:rPr lang="en-US" altLang="zh-CN" b="0" dirty="0" smtClean="0">
                <a:latin typeface="宋体" pitchFamily="2" charset="-122"/>
                <a:ea typeface="宋体" pitchFamily="2" charset="-122"/>
                <a:cs typeface="Arial" charset="0"/>
              </a:rPr>
              <a:t> = 'Python'</a:t>
            </a:r>
          </a:p>
          <a:p>
            <a:pPr lvl="1">
              <a:lnSpc>
                <a:spcPct val="120000"/>
              </a:lnSpc>
            </a:pPr>
            <a:r>
              <a:rPr lang="en-US" altLang="zh-CN" b="0" dirty="0" smtClean="0">
                <a:latin typeface="宋体" pitchFamily="2" charset="-122"/>
                <a:ea typeface="宋体" pitchFamily="2" charset="-122"/>
                <a:cs typeface="Arial" charset="0"/>
              </a:rPr>
              <a:t>&gt;&gt;&gt; </a:t>
            </a:r>
            <a:r>
              <a:rPr lang="en-US" altLang="zh-CN" b="0" dirty="0" err="1" smtClean="0">
                <a:latin typeface="宋体" pitchFamily="2" charset="-122"/>
                <a:ea typeface="宋体" pitchFamily="2" charset="-122"/>
                <a:cs typeface="Arial" charset="0"/>
              </a:rPr>
              <a:t>strIsCool</a:t>
            </a:r>
            <a:r>
              <a:rPr lang="en-US" altLang="zh-CN" b="0" dirty="0" smtClean="0">
                <a:latin typeface="宋体" pitchFamily="2" charset="-122"/>
                <a:ea typeface="宋体" pitchFamily="2" charset="-122"/>
                <a:cs typeface="Arial" charset="0"/>
              </a:rPr>
              <a:t> = 'is cool!'</a:t>
            </a:r>
          </a:p>
          <a:p>
            <a:pPr lvl="1">
              <a:lnSpc>
                <a:spcPct val="120000"/>
              </a:lnSpc>
            </a:pPr>
            <a:r>
              <a:rPr lang="en-US" altLang="zh-CN" b="0" dirty="0" smtClean="0">
                <a:latin typeface="宋体" pitchFamily="2" charset="-122"/>
                <a:ea typeface="宋体" pitchFamily="2" charset="-122"/>
                <a:cs typeface="Arial" charset="0"/>
              </a:rPr>
              <a:t>&gt;&gt;&gt; </a:t>
            </a:r>
            <a:r>
              <a:rPr lang="en-US" altLang="zh-CN" b="0" dirty="0" err="1" smtClean="0">
                <a:latin typeface="宋体" pitchFamily="2" charset="-122"/>
                <a:ea typeface="宋体" pitchFamily="2" charset="-122"/>
                <a:cs typeface="Arial" charset="0"/>
              </a:rPr>
              <a:t>strPython</a:t>
            </a:r>
            <a:r>
              <a:rPr lang="en-US" altLang="zh-CN" b="0" dirty="0" smtClean="0">
                <a:latin typeface="宋体" pitchFamily="2" charset="-122"/>
                <a:ea typeface="宋体" pitchFamily="2" charset="-122"/>
                <a:cs typeface="Arial" charset="0"/>
              </a:rPr>
              <a:t>[0]    </a:t>
            </a:r>
            <a:r>
              <a:rPr lang="en-US" altLang="zh-CN" b="0" dirty="0" smtClean="0">
                <a:solidFill>
                  <a:srgbClr val="C00000"/>
                </a:solidFill>
                <a:latin typeface="宋体" pitchFamily="2" charset="-122"/>
                <a:ea typeface="宋体" pitchFamily="2" charset="-122"/>
                <a:cs typeface="Arial" charset="0"/>
              </a:rPr>
              <a:t># </a:t>
            </a:r>
            <a:r>
              <a:rPr lang="zh-CN" altLang="en-US" b="0" dirty="0" smtClean="0">
                <a:solidFill>
                  <a:srgbClr val="C00000"/>
                </a:solidFill>
                <a:latin typeface="宋体" pitchFamily="2" charset="-122"/>
                <a:ea typeface="宋体" pitchFamily="2" charset="-122"/>
                <a:cs typeface="Arial" charset="0"/>
              </a:rPr>
              <a:t>第一个字符 </a:t>
            </a:r>
            <a:r>
              <a:rPr lang="en-US" altLang="zh-CN" b="0" dirty="0" err="1" smtClean="0">
                <a:solidFill>
                  <a:srgbClr val="C00000"/>
                </a:solidFill>
                <a:latin typeface="宋体" pitchFamily="2" charset="-122"/>
                <a:ea typeface="宋体" pitchFamily="2" charset="-122"/>
                <a:cs typeface="Arial" charset="0"/>
              </a:rPr>
              <a:t>strPython</a:t>
            </a:r>
            <a:r>
              <a:rPr lang="en-US" altLang="zh-CN" b="0" dirty="0" smtClean="0">
                <a:solidFill>
                  <a:srgbClr val="C00000"/>
                </a:solidFill>
                <a:latin typeface="宋体" pitchFamily="2" charset="-122"/>
                <a:ea typeface="宋体" pitchFamily="2" charset="-122"/>
                <a:cs typeface="Arial" charset="0"/>
              </a:rPr>
              <a:t>[2:5]: </a:t>
            </a:r>
            <a:r>
              <a:rPr lang="en-US" altLang="zh-CN" b="0" dirty="0" err="1" smtClean="0">
                <a:solidFill>
                  <a:srgbClr val="C00000"/>
                </a:solidFill>
                <a:latin typeface="宋体" pitchFamily="2" charset="-122"/>
                <a:ea typeface="宋体" pitchFamily="2" charset="-122"/>
                <a:cs typeface="Arial" charset="0"/>
              </a:rPr>
              <a:t>tho</a:t>
            </a:r>
            <a:endParaRPr lang="en-US" altLang="zh-CN" b="0" dirty="0" smtClean="0">
              <a:solidFill>
                <a:srgbClr val="C00000"/>
              </a:solidFill>
              <a:latin typeface="宋体" pitchFamily="2" charset="-122"/>
              <a:ea typeface="宋体" pitchFamily="2" charset="-122"/>
              <a:cs typeface="Arial" charset="0"/>
            </a:endParaRPr>
          </a:p>
          <a:p>
            <a:pPr lvl="1">
              <a:lnSpc>
                <a:spcPct val="120000"/>
              </a:lnSpc>
            </a:pPr>
            <a:r>
              <a:rPr lang="en-US" altLang="zh-CN" b="0" dirty="0" smtClean="0">
                <a:latin typeface="宋体" pitchFamily="2" charset="-122"/>
                <a:ea typeface="宋体" pitchFamily="2" charset="-122"/>
                <a:cs typeface="Arial" charset="0"/>
              </a:rPr>
              <a:t>'P'</a:t>
            </a:r>
          </a:p>
          <a:p>
            <a:pPr lvl="1">
              <a:lnSpc>
                <a:spcPct val="120000"/>
              </a:lnSpc>
            </a:pPr>
            <a:r>
              <a:rPr lang="en-US" altLang="zh-CN" b="0" dirty="0" smtClean="0">
                <a:latin typeface="宋体" pitchFamily="2" charset="-122"/>
                <a:ea typeface="宋体" pitchFamily="2" charset="-122"/>
                <a:cs typeface="Arial" charset="0"/>
              </a:rPr>
              <a:t>&gt;&gt;&gt; </a:t>
            </a:r>
            <a:r>
              <a:rPr lang="en-US" altLang="zh-CN" b="0" dirty="0" err="1" smtClean="0">
                <a:latin typeface="宋体" pitchFamily="2" charset="-122"/>
                <a:ea typeface="宋体" pitchFamily="2" charset="-122"/>
                <a:cs typeface="Arial" charset="0"/>
              </a:rPr>
              <a:t>strIsCool</a:t>
            </a:r>
            <a:r>
              <a:rPr lang="en-US" altLang="zh-CN" b="0" dirty="0" smtClean="0">
                <a:latin typeface="宋体" pitchFamily="2" charset="-122"/>
                <a:ea typeface="宋体" pitchFamily="2" charset="-122"/>
                <a:cs typeface="Arial" charset="0"/>
              </a:rPr>
              <a:t>[-1]   </a:t>
            </a:r>
            <a:r>
              <a:rPr lang="en-US" altLang="zh-CN" b="0" dirty="0" smtClean="0">
                <a:solidFill>
                  <a:srgbClr val="C00000"/>
                </a:solidFill>
                <a:latin typeface="宋体" pitchFamily="2" charset="-122"/>
                <a:ea typeface="宋体" pitchFamily="2" charset="-122"/>
                <a:cs typeface="Arial" charset="0"/>
              </a:rPr>
              <a:t># </a:t>
            </a:r>
            <a:r>
              <a:rPr lang="zh-CN" altLang="en-US" b="0" dirty="0" smtClean="0">
                <a:solidFill>
                  <a:srgbClr val="C00000"/>
                </a:solidFill>
                <a:latin typeface="宋体" pitchFamily="2" charset="-122"/>
                <a:ea typeface="宋体" pitchFamily="2" charset="-122"/>
                <a:cs typeface="Arial" charset="0"/>
              </a:rPr>
              <a:t>最后一个字符 </a:t>
            </a:r>
            <a:r>
              <a:rPr lang="en-US" altLang="zh-CN" b="0" dirty="0" err="1" smtClean="0">
                <a:solidFill>
                  <a:srgbClr val="C00000"/>
                </a:solidFill>
                <a:latin typeface="宋体" pitchFamily="2" charset="-122"/>
                <a:ea typeface="宋体" pitchFamily="2" charset="-122"/>
                <a:cs typeface="Arial" charset="0"/>
              </a:rPr>
              <a:t>strIsCool</a:t>
            </a:r>
            <a:r>
              <a:rPr lang="en-US" altLang="zh-CN" b="0" dirty="0" smtClean="0">
                <a:solidFill>
                  <a:srgbClr val="C00000"/>
                </a:solidFill>
                <a:latin typeface="宋体" pitchFamily="2" charset="-122"/>
                <a:ea typeface="宋体" pitchFamily="2" charset="-122"/>
                <a:cs typeface="Arial" charset="0"/>
              </a:rPr>
              <a:t>[:2]: is</a:t>
            </a:r>
          </a:p>
          <a:p>
            <a:pPr lvl="1">
              <a:lnSpc>
                <a:spcPct val="120000"/>
              </a:lnSpc>
            </a:pPr>
            <a:r>
              <a:rPr lang="en-US" altLang="zh-CN" b="0" dirty="0" smtClean="0">
                <a:latin typeface="宋体" pitchFamily="2" charset="-122"/>
                <a:ea typeface="宋体" pitchFamily="2" charset="-122"/>
                <a:cs typeface="Arial" charset="0"/>
              </a:rPr>
              <a:t>’!’</a:t>
            </a:r>
          </a:p>
          <a:p>
            <a:pPr lvl="1">
              <a:lnSpc>
                <a:spcPct val="120000"/>
              </a:lnSpc>
            </a:pPr>
            <a:r>
              <a:rPr lang="en-US" altLang="zh-CN" b="0" dirty="0" smtClean="0">
                <a:latin typeface="宋体" pitchFamily="2" charset="-122"/>
                <a:ea typeface="宋体" pitchFamily="2" charset="-122"/>
                <a:cs typeface="Arial" charset="0"/>
              </a:rPr>
              <a:t>&gt;&gt;&gt; </a:t>
            </a:r>
            <a:r>
              <a:rPr lang="en-US" altLang="zh-CN" b="0" dirty="0" err="1" smtClean="0">
                <a:latin typeface="宋体" pitchFamily="2" charset="-122"/>
                <a:ea typeface="宋体" pitchFamily="2" charset="-122"/>
                <a:cs typeface="Arial" charset="0"/>
              </a:rPr>
              <a:t>strPython</a:t>
            </a:r>
            <a:r>
              <a:rPr lang="en-US" altLang="zh-CN" b="0" dirty="0" smtClean="0">
                <a:latin typeface="宋体" pitchFamily="2" charset="-122"/>
                <a:ea typeface="宋体" pitchFamily="2" charset="-122"/>
                <a:cs typeface="Arial" charset="0"/>
              </a:rPr>
              <a:t> + ‘ ’ + </a:t>
            </a:r>
            <a:r>
              <a:rPr lang="en-US" altLang="zh-CN" b="0" dirty="0" err="1" smtClean="0">
                <a:latin typeface="宋体" pitchFamily="2" charset="-122"/>
                <a:ea typeface="宋体" pitchFamily="2" charset="-122"/>
                <a:cs typeface="Arial" charset="0"/>
              </a:rPr>
              <a:t>strIsCool</a:t>
            </a:r>
            <a:r>
              <a:rPr lang="en-US" altLang="zh-CN" b="0" dirty="0" smtClean="0">
                <a:latin typeface="宋体" pitchFamily="2" charset="-122"/>
                <a:ea typeface="宋体" pitchFamily="2" charset="-122"/>
                <a:cs typeface="Arial" charset="0"/>
              </a:rPr>
              <a:t>   </a:t>
            </a:r>
            <a:r>
              <a:rPr lang="en-US" altLang="zh-CN" b="0" dirty="0" smtClean="0">
                <a:solidFill>
                  <a:srgbClr val="C00000"/>
                </a:solidFill>
                <a:latin typeface="宋体" pitchFamily="2" charset="-122"/>
                <a:ea typeface="宋体" pitchFamily="2" charset="-122"/>
                <a:cs typeface="Arial" charset="0"/>
              </a:rPr>
              <a:t># \n</a:t>
            </a:r>
            <a:r>
              <a:rPr lang="zh-CN" altLang="en-US" b="0" dirty="0" smtClean="0">
                <a:solidFill>
                  <a:srgbClr val="C00000"/>
                </a:solidFill>
                <a:latin typeface="宋体" pitchFamily="2" charset="-122"/>
                <a:ea typeface="宋体" pitchFamily="2" charset="-122"/>
                <a:cs typeface="Arial" charset="0"/>
              </a:rPr>
              <a:t>：回车</a:t>
            </a:r>
            <a:endParaRPr lang="en-US" altLang="zh-CN" b="0" dirty="0" smtClean="0">
              <a:solidFill>
                <a:srgbClr val="C00000"/>
              </a:solidFill>
              <a:latin typeface="宋体" pitchFamily="2" charset="-122"/>
              <a:ea typeface="宋体" pitchFamily="2" charset="-122"/>
              <a:cs typeface="Arial" charset="0"/>
            </a:endParaRPr>
          </a:p>
          <a:p>
            <a:pPr lvl="1">
              <a:lnSpc>
                <a:spcPct val="120000"/>
              </a:lnSpc>
            </a:pPr>
            <a:r>
              <a:rPr lang="en-US" altLang="zh-CN" b="0" dirty="0" smtClean="0">
                <a:latin typeface="宋体" pitchFamily="2" charset="-122"/>
                <a:ea typeface="宋体" pitchFamily="2" charset="-122"/>
                <a:cs typeface="Arial" charset="0"/>
              </a:rPr>
              <a:t>'Python is cool!’</a:t>
            </a:r>
          </a:p>
          <a:p>
            <a:pPr lvl="1">
              <a:lnSpc>
                <a:spcPct val="120000"/>
              </a:lnSpc>
            </a:pPr>
            <a:r>
              <a:rPr lang="en-US" altLang="zh-CN" b="0" dirty="0" smtClean="0">
                <a:latin typeface="宋体" pitchFamily="2" charset="-122"/>
                <a:ea typeface="宋体" pitchFamily="2" charset="-122"/>
                <a:cs typeface="Arial" charset="0"/>
              </a:rPr>
              <a:t>&gt;&gt;&gt; '-' * 30</a:t>
            </a:r>
          </a:p>
          <a:p>
            <a:pPr lvl="1">
              <a:lnSpc>
                <a:spcPct val="120000"/>
              </a:lnSpc>
            </a:pPr>
            <a:r>
              <a:rPr lang="en-US" altLang="zh-CN" b="0" dirty="0" smtClean="0">
                <a:latin typeface="宋体" pitchFamily="2" charset="-122"/>
                <a:ea typeface="宋体" pitchFamily="2" charset="-122"/>
                <a:cs typeface="Arial" charset="0"/>
              </a:rPr>
              <a:t>'------------------------------’</a:t>
            </a:r>
          </a:p>
        </p:txBody>
      </p:sp>
      <p:sp>
        <p:nvSpPr>
          <p:cNvPr id="25" name="Rectangle 28"/>
          <p:cNvSpPr>
            <a:spLocks noGrp="1" noChangeArrowheads="1"/>
          </p:cNvSpPr>
          <p:nvPr>
            <p:ph type="title"/>
          </p:nvPr>
        </p:nvSpPr>
        <p:spPr>
          <a:xfrm>
            <a:off x="914400" y="152400"/>
            <a:ext cx="7772400" cy="1143000"/>
          </a:xfrm>
        </p:spPr>
        <p:txBody>
          <a:bodyPr/>
          <a:lstStyle/>
          <a:p>
            <a:r>
              <a:rPr lang="en-US" altLang="zh-CN" dirty="0" smtClean="0">
                <a:latin typeface="黑体" pitchFamily="2" charset="-122"/>
                <a:ea typeface="黑体" pitchFamily="2" charset="-122"/>
              </a:rPr>
              <a:t>Python</a:t>
            </a:r>
            <a:r>
              <a:rPr lang="zh-CN" altLang="en-US" dirty="0" smtClean="0">
                <a:latin typeface="黑体" pitchFamily="2" charset="-122"/>
                <a:ea typeface="黑体" pitchFamily="2" charset="-122"/>
              </a:rPr>
              <a:t>快速入门</a:t>
            </a:r>
            <a:endParaRPr lang="en-US" altLang="zh-CN" dirty="0">
              <a:latin typeface="黑体" pitchFamily="2" charset="-122"/>
              <a:ea typeface="黑体" pitchFamily="2" charset="-122"/>
            </a:endParaRPr>
          </a:p>
        </p:txBody>
      </p:sp>
    </p:spTree>
  </p:cSld>
  <p:clrMapOvr>
    <a:masterClrMapping/>
  </p:clrMapOvr>
  <p:transition spd="med">
    <p:push/>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8" name="Rectangle 28"/>
          <p:cNvSpPr>
            <a:spLocks noGrp="1" noChangeArrowheads="1"/>
          </p:cNvSpPr>
          <p:nvPr>
            <p:ph type="title"/>
          </p:nvPr>
        </p:nvSpPr>
        <p:spPr/>
        <p:txBody>
          <a:bodyPr/>
          <a:lstStyle/>
          <a:p>
            <a:r>
              <a:rPr lang="en-US" altLang="zh-CN" dirty="0" smtClean="0">
                <a:latin typeface="黑体" pitchFamily="2" charset="-122"/>
                <a:ea typeface="黑体" pitchFamily="2" charset="-122"/>
              </a:rPr>
              <a:t>Python</a:t>
            </a:r>
            <a:r>
              <a:rPr lang="zh-CN" altLang="en-US" dirty="0" smtClean="0">
                <a:latin typeface="黑体" pitchFamily="2" charset="-122"/>
                <a:ea typeface="黑体" pitchFamily="2" charset="-122"/>
              </a:rPr>
              <a:t>是什么？</a:t>
            </a:r>
            <a:endParaRPr lang="en-US" altLang="zh-CN" dirty="0">
              <a:latin typeface="黑体" pitchFamily="2" charset="-122"/>
              <a:ea typeface="黑体" pitchFamily="2" charset="-122"/>
            </a:endParaRPr>
          </a:p>
        </p:txBody>
      </p:sp>
      <p:sp>
        <p:nvSpPr>
          <p:cNvPr id="10270" name="AutoShape 30"/>
          <p:cNvSpPr>
            <a:spLocks noChangeArrowheads="1"/>
          </p:cNvSpPr>
          <p:nvPr/>
        </p:nvSpPr>
        <p:spPr bwMode="gray">
          <a:xfrm>
            <a:off x="1260475" y="1684337"/>
            <a:ext cx="6653213" cy="1887539"/>
          </a:xfrm>
          <a:prstGeom prst="roundRect">
            <a:avLst>
              <a:gd name="adj" fmla="val 11921"/>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16200000" scaled="1"/>
            <a:tileRect/>
          </a:gradFill>
          <a:ln w="25400">
            <a:solidFill>
              <a:srgbClr val="FEFEFE"/>
            </a:solidFill>
            <a:round/>
            <a:headEnd/>
            <a:tailEnd/>
          </a:ln>
          <a:effectLst>
            <a:outerShdw dist="53882" dir="2700000" algn="ctr" rotWithShape="0">
              <a:srgbClr val="000000">
                <a:alpha val="50000"/>
              </a:srgbClr>
            </a:outerShdw>
          </a:effectLst>
        </p:spPr>
        <p:txBody>
          <a:bodyPr wrap="none" anchor="ctr"/>
          <a:lstStyle/>
          <a:p>
            <a:endParaRPr lang="zh-CN" altLang="en-US" dirty="0">
              <a:solidFill>
                <a:schemeClr val="accent6">
                  <a:lumMod val="50000"/>
                </a:schemeClr>
              </a:solidFill>
            </a:endParaRPr>
          </a:p>
        </p:txBody>
      </p:sp>
      <p:sp>
        <p:nvSpPr>
          <p:cNvPr id="10271" name="AutoShape 31"/>
          <p:cNvSpPr>
            <a:spLocks noChangeArrowheads="1"/>
          </p:cNvSpPr>
          <p:nvPr/>
        </p:nvSpPr>
        <p:spPr bwMode="gray">
          <a:xfrm>
            <a:off x="1263650" y="4013202"/>
            <a:ext cx="6653213" cy="2130442"/>
          </a:xfrm>
          <a:prstGeom prst="roundRect">
            <a:avLst>
              <a:gd name="adj" fmla="val 11921"/>
            </a:avLst>
          </a:prstGeom>
          <a:gradFill flip="none" rotWithShape="1">
            <a:gsLst>
              <a:gs pos="0">
                <a:schemeClr val="accent3">
                  <a:lumMod val="25000"/>
                  <a:shade val="30000"/>
                  <a:satMod val="115000"/>
                </a:schemeClr>
              </a:gs>
              <a:gs pos="50000">
                <a:schemeClr val="accent3">
                  <a:lumMod val="25000"/>
                  <a:shade val="67500"/>
                  <a:satMod val="115000"/>
                </a:schemeClr>
              </a:gs>
              <a:gs pos="100000">
                <a:schemeClr val="accent3">
                  <a:lumMod val="25000"/>
                  <a:shade val="100000"/>
                  <a:satMod val="115000"/>
                </a:schemeClr>
              </a:gs>
            </a:gsLst>
            <a:lin ang="16200000" scaled="1"/>
            <a:tileRect/>
          </a:gradFill>
          <a:ln w="25400">
            <a:solidFill>
              <a:srgbClr val="FEFEFE"/>
            </a:solidFill>
            <a:round/>
            <a:headEnd/>
            <a:tailEnd/>
          </a:ln>
          <a:effectLst>
            <a:outerShdw dist="53882" dir="2700000" algn="ctr" rotWithShape="0">
              <a:srgbClr val="000000">
                <a:alpha val="50000"/>
              </a:srgbClr>
            </a:outerShdw>
          </a:effectLst>
        </p:spPr>
        <p:txBody>
          <a:bodyPr wrap="none" anchor="ctr"/>
          <a:lstStyle/>
          <a:p>
            <a:endParaRPr lang="zh-CN" altLang="en-US"/>
          </a:p>
        </p:txBody>
      </p:sp>
      <p:sp>
        <p:nvSpPr>
          <p:cNvPr id="10273" name="AutoShape 33"/>
          <p:cNvSpPr>
            <a:spLocks noChangeArrowheads="1"/>
          </p:cNvSpPr>
          <p:nvPr/>
        </p:nvSpPr>
        <p:spPr bwMode="gray">
          <a:xfrm flipV="1">
            <a:off x="1435100" y="3571876"/>
            <a:ext cx="6397625" cy="361950"/>
          </a:xfrm>
          <a:custGeom>
            <a:avLst/>
            <a:gdLst>
              <a:gd name="G0" fmla="+- 3813 0 0"/>
              <a:gd name="G1" fmla="+- 21600 0 3813"/>
              <a:gd name="G2" fmla="*/ 3813 1 2"/>
              <a:gd name="G3" fmla="+- 21600 0 G2"/>
              <a:gd name="G4" fmla="+/ 3813 21600 2"/>
              <a:gd name="G5" fmla="+/ G1 0 2"/>
              <a:gd name="G6" fmla="*/ 21600 21600 3813"/>
              <a:gd name="G7" fmla="*/ G6 1 2"/>
              <a:gd name="G8" fmla="+- 21600 0 G7"/>
              <a:gd name="G9" fmla="*/ 21600 1 2"/>
              <a:gd name="G10" fmla="+- 3813 0 G9"/>
              <a:gd name="G11" fmla="?: G10 G8 0"/>
              <a:gd name="G12" fmla="?: G10 G7 21600"/>
              <a:gd name="T0" fmla="*/ 19693 w 21600"/>
              <a:gd name="T1" fmla="*/ 10800 h 21600"/>
              <a:gd name="T2" fmla="*/ 10800 w 21600"/>
              <a:gd name="T3" fmla="*/ 21600 h 21600"/>
              <a:gd name="T4" fmla="*/ 1907 w 21600"/>
              <a:gd name="T5" fmla="*/ 10800 h 21600"/>
              <a:gd name="T6" fmla="*/ 10800 w 21600"/>
              <a:gd name="T7" fmla="*/ 0 h 21600"/>
              <a:gd name="T8" fmla="*/ 3707 w 21600"/>
              <a:gd name="T9" fmla="*/ 3707 h 21600"/>
              <a:gd name="T10" fmla="*/ 17893 w 21600"/>
              <a:gd name="T11" fmla="*/ 17893 h 21600"/>
            </a:gdLst>
            <a:ahLst/>
            <a:cxnLst>
              <a:cxn ang="0">
                <a:pos x="T0" y="T1"/>
              </a:cxn>
              <a:cxn ang="0">
                <a:pos x="T2" y="T3"/>
              </a:cxn>
              <a:cxn ang="0">
                <a:pos x="T4" y="T5"/>
              </a:cxn>
              <a:cxn ang="0">
                <a:pos x="T6" y="T7"/>
              </a:cxn>
            </a:cxnLst>
            <a:rect l="T8" t="T9" r="T10" b="T11"/>
            <a:pathLst>
              <a:path w="21600" h="21600">
                <a:moveTo>
                  <a:pt x="0" y="0"/>
                </a:moveTo>
                <a:lnTo>
                  <a:pt x="3813" y="21600"/>
                </a:lnTo>
                <a:lnTo>
                  <a:pt x="17787" y="21600"/>
                </a:lnTo>
                <a:lnTo>
                  <a:pt x="21600" y="0"/>
                </a:lnTo>
                <a:close/>
              </a:path>
            </a:pathLst>
          </a:custGeom>
          <a:gradFill rotWithShape="1">
            <a:gsLst>
              <a:gs pos="0">
                <a:schemeClr val="folHlink">
                  <a:alpha val="39999"/>
                </a:schemeClr>
              </a:gs>
              <a:gs pos="100000">
                <a:schemeClr val="folHlink">
                  <a:gamma/>
                  <a:tint val="0"/>
                  <a:invGamma/>
                  <a:alpha val="0"/>
                </a:schemeClr>
              </a:gs>
            </a:gsLst>
            <a:lin ang="5400000" scaled="1"/>
          </a:gradFill>
          <a:ln w="9525" algn="ctr">
            <a:noFill/>
            <a:miter lim="800000"/>
            <a:headEnd/>
            <a:tailEnd/>
          </a:ln>
          <a:effectLst/>
        </p:spPr>
        <p:txBody>
          <a:bodyPr wrap="none" anchor="ctr"/>
          <a:lstStyle/>
          <a:p>
            <a:endParaRPr lang="zh-CN" altLang="en-US"/>
          </a:p>
        </p:txBody>
      </p:sp>
      <p:sp>
        <p:nvSpPr>
          <p:cNvPr id="10274" name="AutoShape 34"/>
          <p:cNvSpPr>
            <a:spLocks noChangeArrowheads="1"/>
          </p:cNvSpPr>
          <p:nvPr/>
        </p:nvSpPr>
        <p:spPr bwMode="gray">
          <a:xfrm flipV="1">
            <a:off x="1338263" y="1314449"/>
            <a:ext cx="6502400" cy="363538"/>
          </a:xfrm>
          <a:custGeom>
            <a:avLst/>
            <a:gdLst>
              <a:gd name="G0" fmla="+- 3813 0 0"/>
              <a:gd name="G1" fmla="+- 21600 0 3813"/>
              <a:gd name="G2" fmla="*/ 3813 1 2"/>
              <a:gd name="G3" fmla="+- 21600 0 G2"/>
              <a:gd name="G4" fmla="+/ 3813 21600 2"/>
              <a:gd name="G5" fmla="+/ G1 0 2"/>
              <a:gd name="G6" fmla="*/ 21600 21600 3813"/>
              <a:gd name="G7" fmla="*/ G6 1 2"/>
              <a:gd name="G8" fmla="+- 21600 0 G7"/>
              <a:gd name="G9" fmla="*/ 21600 1 2"/>
              <a:gd name="G10" fmla="+- 3813 0 G9"/>
              <a:gd name="G11" fmla="?: G10 G8 0"/>
              <a:gd name="G12" fmla="?: G10 G7 21600"/>
              <a:gd name="T0" fmla="*/ 19693 w 21600"/>
              <a:gd name="T1" fmla="*/ 10800 h 21600"/>
              <a:gd name="T2" fmla="*/ 10800 w 21600"/>
              <a:gd name="T3" fmla="*/ 21600 h 21600"/>
              <a:gd name="T4" fmla="*/ 1907 w 21600"/>
              <a:gd name="T5" fmla="*/ 10800 h 21600"/>
              <a:gd name="T6" fmla="*/ 10800 w 21600"/>
              <a:gd name="T7" fmla="*/ 0 h 21600"/>
              <a:gd name="T8" fmla="*/ 3707 w 21600"/>
              <a:gd name="T9" fmla="*/ 3707 h 21600"/>
              <a:gd name="T10" fmla="*/ 17893 w 21600"/>
              <a:gd name="T11" fmla="*/ 17893 h 21600"/>
            </a:gdLst>
            <a:ahLst/>
            <a:cxnLst>
              <a:cxn ang="0">
                <a:pos x="T0" y="T1"/>
              </a:cxn>
              <a:cxn ang="0">
                <a:pos x="T2" y="T3"/>
              </a:cxn>
              <a:cxn ang="0">
                <a:pos x="T4" y="T5"/>
              </a:cxn>
              <a:cxn ang="0">
                <a:pos x="T6" y="T7"/>
              </a:cxn>
            </a:cxnLst>
            <a:rect l="T8" t="T9" r="T10" b="T11"/>
            <a:pathLst>
              <a:path w="21600" h="21600">
                <a:moveTo>
                  <a:pt x="0" y="0"/>
                </a:moveTo>
                <a:lnTo>
                  <a:pt x="3813" y="21600"/>
                </a:lnTo>
                <a:lnTo>
                  <a:pt x="17787" y="21600"/>
                </a:lnTo>
                <a:lnTo>
                  <a:pt x="21600" y="0"/>
                </a:lnTo>
                <a:close/>
              </a:path>
            </a:pathLst>
          </a:custGeom>
          <a:gradFill rotWithShape="1">
            <a:gsLst>
              <a:gs pos="0">
                <a:schemeClr val="accent2">
                  <a:alpha val="39999"/>
                </a:schemeClr>
              </a:gs>
              <a:gs pos="100000">
                <a:schemeClr val="accent2">
                  <a:gamma/>
                  <a:tint val="0"/>
                  <a:invGamma/>
                  <a:alpha val="0"/>
                </a:schemeClr>
              </a:gs>
            </a:gsLst>
            <a:lin ang="5400000" scaled="1"/>
          </a:gradFill>
          <a:ln w="9525" algn="ctr">
            <a:noFill/>
            <a:miter lim="800000"/>
            <a:headEnd/>
            <a:tailEnd/>
          </a:ln>
          <a:effectLst/>
        </p:spPr>
        <p:txBody>
          <a:bodyPr wrap="none" anchor="ctr"/>
          <a:lstStyle/>
          <a:p>
            <a:endParaRPr lang="zh-CN" altLang="en-US"/>
          </a:p>
        </p:txBody>
      </p:sp>
      <p:pic>
        <p:nvPicPr>
          <p:cNvPr id="10276" name="Picture 36" descr="Picture4"/>
          <p:cNvPicPr>
            <a:picLocks noChangeAspect="1" noChangeArrowheads="1"/>
          </p:cNvPicPr>
          <p:nvPr/>
        </p:nvPicPr>
        <p:blipFill>
          <a:blip r:embed="rId2"/>
          <a:srcRect/>
          <a:stretch>
            <a:fillRect/>
          </a:stretch>
        </p:blipFill>
        <p:spPr bwMode="auto">
          <a:xfrm>
            <a:off x="1317625" y="1727199"/>
            <a:ext cx="674688" cy="574675"/>
          </a:xfrm>
          <a:prstGeom prst="rect">
            <a:avLst/>
          </a:prstGeom>
          <a:noFill/>
        </p:spPr>
      </p:pic>
      <p:pic>
        <p:nvPicPr>
          <p:cNvPr id="10277" name="Picture 37" descr="Picture4"/>
          <p:cNvPicPr>
            <a:picLocks noChangeAspect="1" noChangeArrowheads="1"/>
          </p:cNvPicPr>
          <p:nvPr/>
        </p:nvPicPr>
        <p:blipFill>
          <a:blip r:embed="rId2"/>
          <a:srcRect/>
          <a:stretch>
            <a:fillRect/>
          </a:stretch>
        </p:blipFill>
        <p:spPr bwMode="auto">
          <a:xfrm>
            <a:off x="1314450" y="4059239"/>
            <a:ext cx="676275" cy="573088"/>
          </a:xfrm>
          <a:prstGeom prst="rect">
            <a:avLst/>
          </a:prstGeom>
          <a:noFill/>
        </p:spPr>
      </p:pic>
      <p:sp>
        <p:nvSpPr>
          <p:cNvPr id="10279" name="AutoShape 39"/>
          <p:cNvSpPr>
            <a:spLocks noChangeArrowheads="1"/>
          </p:cNvSpPr>
          <p:nvPr/>
        </p:nvSpPr>
        <p:spPr bwMode="gray">
          <a:xfrm>
            <a:off x="1747838" y="1457324"/>
            <a:ext cx="5791200" cy="457200"/>
          </a:xfrm>
          <a:prstGeom prst="roundRect">
            <a:avLst>
              <a:gd name="adj" fmla="val 16667"/>
            </a:avLst>
          </a:prstGeom>
          <a:solidFill>
            <a:srgbClr val="FEFFFF"/>
          </a:solidFill>
          <a:ln w="28575">
            <a:solidFill>
              <a:schemeClr val="accent2"/>
            </a:solidFill>
            <a:round/>
            <a:headEnd/>
            <a:tailEnd/>
          </a:ln>
          <a:effectLst/>
        </p:spPr>
        <p:txBody>
          <a:bodyPr wrap="none" anchor="ctr"/>
          <a:lstStyle/>
          <a:p>
            <a:endParaRPr lang="zh-CN" altLang="en-US"/>
          </a:p>
        </p:txBody>
      </p:sp>
      <p:sp>
        <p:nvSpPr>
          <p:cNvPr id="10280" name="AutoShape 40"/>
          <p:cNvSpPr>
            <a:spLocks noChangeArrowheads="1"/>
          </p:cNvSpPr>
          <p:nvPr/>
        </p:nvSpPr>
        <p:spPr bwMode="gray">
          <a:xfrm>
            <a:off x="1747838" y="3805239"/>
            <a:ext cx="5791200" cy="457200"/>
          </a:xfrm>
          <a:prstGeom prst="roundRect">
            <a:avLst>
              <a:gd name="adj" fmla="val 16667"/>
            </a:avLst>
          </a:prstGeom>
          <a:solidFill>
            <a:srgbClr val="FEFFFF"/>
          </a:solidFill>
          <a:ln w="28575">
            <a:solidFill>
              <a:schemeClr val="folHlink"/>
            </a:solidFill>
            <a:round/>
            <a:headEnd/>
            <a:tailEnd/>
          </a:ln>
          <a:effectLst/>
        </p:spPr>
        <p:txBody>
          <a:bodyPr wrap="none" anchor="ctr"/>
          <a:lstStyle/>
          <a:p>
            <a:endParaRPr lang="zh-CN" altLang="en-US"/>
          </a:p>
        </p:txBody>
      </p:sp>
      <p:sp>
        <p:nvSpPr>
          <p:cNvPr id="10282" name="Text Box 42"/>
          <p:cNvSpPr txBox="1">
            <a:spLocks noChangeArrowheads="1"/>
          </p:cNvSpPr>
          <p:nvPr/>
        </p:nvSpPr>
        <p:spPr bwMode="gray">
          <a:xfrm>
            <a:off x="1671638" y="2000240"/>
            <a:ext cx="6019800" cy="1477328"/>
          </a:xfrm>
          <a:prstGeom prst="rect">
            <a:avLst/>
          </a:prstGeom>
          <a:noFill/>
          <a:ln w="9525" algn="ctr">
            <a:noFill/>
            <a:miter lim="800000"/>
            <a:headEnd/>
            <a:tailEnd/>
          </a:ln>
          <a:effectLst/>
        </p:spPr>
        <p:txBody>
          <a:bodyPr>
            <a:spAutoFit/>
          </a:bodyPr>
          <a:lstStyle/>
          <a:p>
            <a:pPr eaLnBrk="0" hangingPunct="0"/>
            <a:r>
              <a:rPr lang="en-US" altLang="zh-CN" dirty="0" smtClean="0">
                <a:solidFill>
                  <a:srgbClr val="FEFFFF"/>
                </a:solidFill>
                <a:ea typeface="宋体" charset="-122"/>
              </a:rPr>
              <a:t>Python </a:t>
            </a:r>
            <a:r>
              <a:rPr lang="en-US" altLang="zh-CN" dirty="0" smtClean="0">
                <a:solidFill>
                  <a:srgbClr val="FEFFFF"/>
                </a:solidFill>
                <a:ea typeface="宋体" charset="-122"/>
              </a:rPr>
              <a:t>is a programming language that lets you work more quickly and integrate your systems more effectively. You can learn to use Python and see almost immediate gains in productivity and lower maintenance costs.</a:t>
            </a:r>
          </a:p>
        </p:txBody>
      </p:sp>
      <p:sp>
        <p:nvSpPr>
          <p:cNvPr id="10283" name="Text Box 43"/>
          <p:cNvSpPr txBox="1">
            <a:spLocks noChangeArrowheads="1"/>
          </p:cNvSpPr>
          <p:nvPr/>
        </p:nvSpPr>
        <p:spPr bwMode="gray">
          <a:xfrm>
            <a:off x="1671638" y="4357694"/>
            <a:ext cx="6019800" cy="1754326"/>
          </a:xfrm>
          <a:prstGeom prst="rect">
            <a:avLst/>
          </a:prstGeom>
          <a:noFill/>
          <a:ln w="9525" algn="ctr">
            <a:noFill/>
            <a:miter lim="800000"/>
            <a:headEnd/>
            <a:tailEnd/>
          </a:ln>
          <a:effectLst/>
        </p:spPr>
        <p:txBody>
          <a:bodyPr>
            <a:spAutoFit/>
          </a:bodyPr>
          <a:lstStyle/>
          <a:p>
            <a:pPr eaLnBrk="0" hangingPunct="0"/>
            <a:r>
              <a:rPr lang="en-US" altLang="zh-CN" dirty="0" smtClean="0">
                <a:solidFill>
                  <a:srgbClr val="FEFFFF"/>
                </a:solidFill>
                <a:ea typeface="宋体" charset="-122"/>
              </a:rPr>
              <a:t>Python</a:t>
            </a:r>
            <a:r>
              <a:rPr lang="zh-CN" altLang="en-US" dirty="0" smtClean="0">
                <a:solidFill>
                  <a:srgbClr val="FEFFFF"/>
                </a:solidFill>
                <a:ea typeface="宋体" charset="-122"/>
              </a:rPr>
              <a:t>是一种简单易学，功能强大的编程语言。它有高效率的高层数据结构，能够简单、有效地实现面向对象编程。</a:t>
            </a:r>
          </a:p>
          <a:p>
            <a:pPr eaLnBrk="0" hangingPunct="0"/>
            <a:r>
              <a:rPr lang="en-US" altLang="zh-CN" dirty="0" smtClean="0">
                <a:solidFill>
                  <a:srgbClr val="FEFFFF"/>
                </a:solidFill>
                <a:ea typeface="宋体" charset="-122"/>
              </a:rPr>
              <a:t>Python</a:t>
            </a:r>
            <a:r>
              <a:rPr lang="zh-CN" altLang="en-US" dirty="0" smtClean="0">
                <a:solidFill>
                  <a:srgbClr val="FEFFFF"/>
                </a:solidFill>
                <a:ea typeface="宋体" charset="-122"/>
              </a:rPr>
              <a:t>语法简洁，支持动态输入，是解释性语言。</a:t>
            </a:r>
          </a:p>
          <a:p>
            <a:pPr eaLnBrk="0" hangingPunct="0"/>
            <a:r>
              <a:rPr lang="zh-CN" altLang="en-US" dirty="0" smtClean="0">
                <a:solidFill>
                  <a:srgbClr val="FEFFFF"/>
                </a:solidFill>
                <a:ea typeface="宋体" charset="-122"/>
              </a:rPr>
              <a:t>在</a:t>
            </a:r>
            <a:r>
              <a:rPr lang="zh-CN" altLang="en-US" dirty="0" smtClean="0">
                <a:solidFill>
                  <a:srgbClr val="FEFFFF"/>
                </a:solidFill>
                <a:ea typeface="宋体" charset="-122"/>
              </a:rPr>
              <a:t>大多数平台上，对于众多领域，</a:t>
            </a:r>
            <a:r>
              <a:rPr lang="en-US" altLang="zh-CN" dirty="0" smtClean="0">
                <a:solidFill>
                  <a:srgbClr val="FEFFFF"/>
                </a:solidFill>
                <a:ea typeface="宋体" charset="-122"/>
              </a:rPr>
              <a:t>Python</a:t>
            </a:r>
            <a:r>
              <a:rPr lang="zh-CN" altLang="en-US" dirty="0" smtClean="0">
                <a:solidFill>
                  <a:srgbClr val="FEFFFF"/>
                </a:solidFill>
                <a:ea typeface="宋体" charset="-122"/>
              </a:rPr>
              <a:t>都是一个理想的开发语言，特别适合于应用程序的 快速开发。</a:t>
            </a:r>
          </a:p>
        </p:txBody>
      </p:sp>
      <p:sp>
        <p:nvSpPr>
          <p:cNvPr id="10285" name="Rectangle 45"/>
          <p:cNvSpPr>
            <a:spLocks noChangeArrowheads="1"/>
          </p:cNvSpPr>
          <p:nvPr/>
        </p:nvSpPr>
        <p:spPr bwMode="black">
          <a:xfrm>
            <a:off x="2128838" y="1457324"/>
            <a:ext cx="5029200" cy="461665"/>
          </a:xfrm>
          <a:prstGeom prst="rect">
            <a:avLst/>
          </a:prstGeom>
          <a:noFill/>
          <a:ln w="9525">
            <a:noFill/>
            <a:miter lim="800000"/>
            <a:headEnd/>
            <a:tailEnd/>
          </a:ln>
          <a:effectLst/>
        </p:spPr>
        <p:txBody>
          <a:bodyPr>
            <a:spAutoFit/>
          </a:bodyPr>
          <a:lstStyle/>
          <a:p>
            <a:pPr algn="ctr">
              <a:lnSpc>
                <a:spcPct val="120000"/>
              </a:lnSpc>
            </a:pPr>
            <a:r>
              <a:rPr lang="en-US" altLang="zh-CN" sz="2000" dirty="0" smtClean="0">
                <a:solidFill>
                  <a:schemeClr val="accent6">
                    <a:lumMod val="75000"/>
                  </a:schemeClr>
                </a:solidFill>
                <a:ea typeface="宋体" charset="-122"/>
              </a:rPr>
              <a:t>Python </a:t>
            </a:r>
            <a:r>
              <a:rPr lang="zh-CN" altLang="en-US" sz="2000" dirty="0" smtClean="0">
                <a:solidFill>
                  <a:schemeClr val="accent6">
                    <a:lumMod val="75000"/>
                  </a:schemeClr>
                </a:solidFill>
                <a:ea typeface="宋体" charset="-122"/>
              </a:rPr>
              <a:t>官方网站的描述</a:t>
            </a:r>
            <a:endParaRPr lang="en-US" altLang="zh-CN" sz="2000" dirty="0">
              <a:solidFill>
                <a:schemeClr val="accent6">
                  <a:lumMod val="75000"/>
                </a:schemeClr>
              </a:solidFill>
              <a:ea typeface="宋体" charset="-122"/>
            </a:endParaRPr>
          </a:p>
        </p:txBody>
      </p:sp>
      <p:sp>
        <p:nvSpPr>
          <p:cNvPr id="10286" name="Rectangle 46"/>
          <p:cNvSpPr>
            <a:spLocks noChangeArrowheads="1"/>
          </p:cNvSpPr>
          <p:nvPr/>
        </p:nvSpPr>
        <p:spPr bwMode="black">
          <a:xfrm>
            <a:off x="2128838" y="3814764"/>
            <a:ext cx="5029200" cy="461665"/>
          </a:xfrm>
          <a:prstGeom prst="rect">
            <a:avLst/>
          </a:prstGeom>
          <a:noFill/>
          <a:ln w="9525">
            <a:noFill/>
            <a:miter lim="800000"/>
            <a:headEnd/>
            <a:tailEnd/>
          </a:ln>
          <a:effectLst/>
        </p:spPr>
        <p:txBody>
          <a:bodyPr>
            <a:spAutoFit/>
          </a:bodyPr>
          <a:lstStyle/>
          <a:p>
            <a:pPr algn="ctr">
              <a:lnSpc>
                <a:spcPct val="120000"/>
              </a:lnSpc>
            </a:pPr>
            <a:r>
              <a:rPr lang="en-US" altLang="zh-CN" sz="2000" dirty="0" smtClean="0">
                <a:solidFill>
                  <a:schemeClr val="accent3">
                    <a:lumMod val="25000"/>
                  </a:schemeClr>
                </a:solidFill>
                <a:ea typeface="宋体" charset="-122"/>
              </a:rPr>
              <a:t>《</a:t>
            </a:r>
            <a:r>
              <a:rPr lang="zh-CN" altLang="en-US" sz="2000" dirty="0" smtClean="0">
                <a:solidFill>
                  <a:schemeClr val="accent3">
                    <a:lumMod val="25000"/>
                  </a:schemeClr>
                </a:solidFill>
                <a:ea typeface="宋体" charset="-122"/>
              </a:rPr>
              <a:t>简明</a:t>
            </a:r>
            <a:r>
              <a:rPr lang="en-US" altLang="zh-CN" sz="2000" dirty="0" smtClean="0">
                <a:solidFill>
                  <a:schemeClr val="accent3">
                    <a:lumMod val="25000"/>
                  </a:schemeClr>
                </a:solidFill>
                <a:ea typeface="宋体" charset="-122"/>
              </a:rPr>
              <a:t>Python</a:t>
            </a:r>
            <a:r>
              <a:rPr lang="zh-CN" altLang="en-US" sz="2000" dirty="0">
                <a:solidFill>
                  <a:schemeClr val="accent3">
                    <a:lumMod val="25000"/>
                  </a:schemeClr>
                </a:solidFill>
                <a:ea typeface="宋体" charset="-122"/>
              </a:rPr>
              <a:t>教</a:t>
            </a:r>
            <a:r>
              <a:rPr lang="zh-CN" altLang="en-US" sz="2000" dirty="0" smtClean="0">
                <a:solidFill>
                  <a:schemeClr val="accent3">
                    <a:lumMod val="25000"/>
                  </a:schemeClr>
                </a:solidFill>
                <a:ea typeface="宋体" charset="-122"/>
              </a:rPr>
              <a:t>程</a:t>
            </a:r>
            <a:r>
              <a:rPr lang="en-US" altLang="zh-CN" sz="2000" dirty="0" smtClean="0">
                <a:solidFill>
                  <a:schemeClr val="accent3">
                    <a:lumMod val="25000"/>
                  </a:schemeClr>
                </a:solidFill>
                <a:ea typeface="宋体" charset="-122"/>
              </a:rPr>
              <a:t>》</a:t>
            </a:r>
            <a:r>
              <a:rPr lang="zh-CN" altLang="en-US" sz="2000" dirty="0" smtClean="0">
                <a:solidFill>
                  <a:schemeClr val="accent3">
                    <a:lumMod val="25000"/>
                  </a:schemeClr>
                </a:solidFill>
                <a:ea typeface="宋体" charset="-122"/>
              </a:rPr>
              <a:t>的描述</a:t>
            </a:r>
            <a:endParaRPr lang="en-US" altLang="zh-CN" sz="2000" dirty="0">
              <a:solidFill>
                <a:schemeClr val="accent3">
                  <a:lumMod val="25000"/>
                </a:schemeClr>
              </a:solidFill>
              <a:ea typeface="宋体" charset="-122"/>
            </a:endParaRPr>
          </a:p>
        </p:txBody>
      </p:sp>
    </p:spTree>
  </p:cSld>
  <p:clrMapOvr>
    <a:masterClrMapping/>
  </p:clrMapOvr>
  <p:transition spd="med">
    <p:push/>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AutoShape 2"/>
          <p:cNvSpPr>
            <a:spLocks noChangeArrowheads="1"/>
          </p:cNvSpPr>
          <p:nvPr/>
        </p:nvSpPr>
        <p:spPr bwMode="gray">
          <a:xfrm>
            <a:off x="681038" y="1581137"/>
            <a:ext cx="7853362" cy="4824434"/>
          </a:xfrm>
          <a:prstGeom prst="roundRect">
            <a:avLst>
              <a:gd name="adj" fmla="val 2014"/>
            </a:avLst>
          </a:prstGeom>
          <a:gradFill rotWithShape="1">
            <a:gsLst>
              <a:gs pos="0">
                <a:srgbClr val="B4C9D6"/>
              </a:gs>
              <a:gs pos="100000">
                <a:srgbClr val="D2DEE6"/>
              </a:gs>
            </a:gsLst>
            <a:lin ang="5400000" scaled="1"/>
          </a:gradFill>
          <a:ln w="9525">
            <a:round/>
            <a:headEnd/>
            <a:tailEnd/>
          </a:ln>
          <a:scene3d>
            <a:camera prst="legacyPerspectiveBottom"/>
            <a:lightRig rig="legacyFlat3" dir="r"/>
          </a:scene3d>
          <a:sp3d extrusionH="430200" prstMaterial="legacyMatte">
            <a:bevelT w="13500" h="13500" prst="angle"/>
            <a:bevelB w="13500" h="13500" prst="angle"/>
            <a:extrusionClr>
              <a:srgbClr val="1C1C1C"/>
            </a:extrusionClr>
          </a:sp3d>
        </p:spPr>
        <p:txBody>
          <a:bodyPr wrap="none" anchor="ctr">
            <a:flatTx/>
          </a:bodyPr>
          <a:lstStyle/>
          <a:p>
            <a:pPr algn="ctr"/>
            <a:endParaRPr lang="zh-CN" altLang="zh-CN" b="0">
              <a:cs typeface="Arial" charset="0"/>
            </a:endParaRPr>
          </a:p>
        </p:txBody>
      </p:sp>
      <p:sp>
        <p:nvSpPr>
          <p:cNvPr id="72" name="Rectangle 3" descr="Light horizontal"/>
          <p:cNvSpPr>
            <a:spLocks noChangeArrowheads="1"/>
          </p:cNvSpPr>
          <p:nvPr/>
        </p:nvSpPr>
        <p:spPr bwMode="gray">
          <a:xfrm>
            <a:off x="831850" y="2031986"/>
            <a:ext cx="7562850" cy="4107217"/>
          </a:xfrm>
          <a:prstGeom prst="rect">
            <a:avLst/>
          </a:prstGeom>
          <a:pattFill prst="ltHorz">
            <a:fgClr>
              <a:srgbClr val="EAEAEA"/>
            </a:fgClr>
            <a:bgClr>
              <a:srgbClr val="F8F8F8"/>
            </a:bgClr>
          </a:pattFill>
          <a:ln w="9525">
            <a:noFill/>
            <a:miter lim="800000"/>
            <a:headEnd/>
            <a:tailEnd/>
          </a:ln>
          <a:effectLst>
            <a:prstShdw prst="shdw17" dist="17961" dir="13500000">
              <a:srgbClr val="8C8C8C"/>
            </a:prstShdw>
          </a:effectLst>
        </p:spPr>
        <p:txBody>
          <a:bodyPr wrap="none" anchor="ctr"/>
          <a:lstStyle/>
          <a:p>
            <a:pPr algn="ctr"/>
            <a:endParaRPr lang="zh-CN" altLang="zh-CN" b="0" dirty="0">
              <a:cs typeface="Arial" charset="0"/>
            </a:endParaRPr>
          </a:p>
        </p:txBody>
      </p:sp>
      <p:sp>
        <p:nvSpPr>
          <p:cNvPr id="73" name="AutoShape 4"/>
          <p:cNvSpPr>
            <a:spLocks noChangeArrowheads="1"/>
          </p:cNvSpPr>
          <p:nvPr/>
        </p:nvSpPr>
        <p:spPr bwMode="gray">
          <a:xfrm>
            <a:off x="679450" y="1428736"/>
            <a:ext cx="7853363" cy="863841"/>
          </a:xfrm>
          <a:prstGeom prst="roundRect">
            <a:avLst>
              <a:gd name="adj" fmla="val 16667"/>
            </a:avLst>
          </a:prstGeom>
          <a:gradFill rotWithShape="1">
            <a:gsLst>
              <a:gs pos="0">
                <a:srgbClr val="B4C9D6"/>
              </a:gs>
              <a:gs pos="50000">
                <a:srgbClr val="D2DEE6"/>
              </a:gs>
              <a:gs pos="100000">
                <a:srgbClr val="B4C9D6"/>
              </a:gs>
            </a:gsLst>
            <a:lin ang="5400000" scaled="1"/>
          </a:gradFill>
          <a:ln w="9525">
            <a:round/>
            <a:headEnd/>
            <a:tailEnd/>
          </a:ln>
          <a:scene3d>
            <a:camera prst="legacyPerspectiveBottom"/>
            <a:lightRig rig="legacyFlat3" dir="t"/>
          </a:scene3d>
          <a:sp3d extrusionH="163500" prstMaterial="legacyMatte">
            <a:bevelT w="13500" h="13500" prst="angle"/>
            <a:bevelB w="13500" h="13500" prst="angle"/>
            <a:extrusionClr>
              <a:srgbClr val="1C1C1C"/>
            </a:extrusionClr>
          </a:sp3d>
        </p:spPr>
        <p:txBody>
          <a:bodyPr wrap="none" anchor="ctr">
            <a:flatTx/>
          </a:bodyPr>
          <a:lstStyle/>
          <a:p>
            <a:pPr algn="ctr"/>
            <a:endParaRPr lang="zh-CN" altLang="zh-CN" b="0">
              <a:cs typeface="Arial" charset="0"/>
            </a:endParaRPr>
          </a:p>
        </p:txBody>
      </p:sp>
      <p:grpSp>
        <p:nvGrpSpPr>
          <p:cNvPr id="2" name="Group 5"/>
          <p:cNvGrpSpPr>
            <a:grpSpLocks/>
          </p:cNvGrpSpPr>
          <p:nvPr/>
        </p:nvGrpSpPr>
        <p:grpSpPr bwMode="auto">
          <a:xfrm>
            <a:off x="8347075" y="1531925"/>
            <a:ext cx="115888" cy="611224"/>
            <a:chOff x="5311" y="1135"/>
            <a:chExt cx="73" cy="346"/>
          </a:xfrm>
        </p:grpSpPr>
        <p:sp>
          <p:nvSpPr>
            <p:cNvPr id="75" name="Rectangle 6"/>
            <p:cNvSpPr>
              <a:spLocks noChangeArrowheads="1"/>
            </p:cNvSpPr>
            <p:nvPr/>
          </p:nvSpPr>
          <p:spPr bwMode="gray">
            <a:xfrm flipH="1" flipV="1">
              <a:off x="5357" y="1454"/>
              <a:ext cx="27" cy="27"/>
            </a:xfrm>
            <a:prstGeom prst="rect">
              <a:avLst/>
            </a:prstGeom>
            <a:solidFill>
              <a:srgbClr val="DDDDDD"/>
            </a:solidFill>
            <a:ln w="9525">
              <a:noFill/>
              <a:miter lim="800000"/>
              <a:headEnd/>
              <a:tailEnd/>
            </a:ln>
            <a:effectLst>
              <a:prstShdw prst="shdw17" dist="17961" dir="13500000">
                <a:srgbClr val="1C1C1C">
                  <a:alpha val="50000"/>
                </a:srgbClr>
              </a:prstShdw>
            </a:effectLst>
          </p:spPr>
          <p:txBody>
            <a:bodyPr rot="10800000" wrap="none" anchor="ctr"/>
            <a:lstStyle/>
            <a:p>
              <a:pPr algn="ctr"/>
              <a:endParaRPr lang="zh-CN" altLang="zh-CN" b="0">
                <a:cs typeface="Arial" charset="0"/>
              </a:endParaRPr>
            </a:p>
          </p:txBody>
        </p:sp>
        <p:sp>
          <p:nvSpPr>
            <p:cNvPr id="76" name="Rectangle 7"/>
            <p:cNvSpPr>
              <a:spLocks noChangeArrowheads="1"/>
            </p:cNvSpPr>
            <p:nvPr/>
          </p:nvSpPr>
          <p:spPr bwMode="gray">
            <a:xfrm flipH="1" flipV="1">
              <a:off x="5311" y="1454"/>
              <a:ext cx="27" cy="27"/>
            </a:xfrm>
            <a:prstGeom prst="rect">
              <a:avLst/>
            </a:prstGeom>
            <a:solidFill>
              <a:srgbClr val="DDDDDD"/>
            </a:solidFill>
            <a:ln w="9525">
              <a:noFill/>
              <a:miter lim="800000"/>
              <a:headEnd/>
              <a:tailEnd/>
            </a:ln>
            <a:effectLst>
              <a:prstShdw prst="shdw17" dist="17961" dir="13500000">
                <a:srgbClr val="1C1C1C">
                  <a:alpha val="50000"/>
                </a:srgbClr>
              </a:prstShdw>
            </a:effectLst>
          </p:spPr>
          <p:txBody>
            <a:bodyPr rot="10800000" wrap="none" anchor="ctr"/>
            <a:lstStyle/>
            <a:p>
              <a:pPr algn="ctr"/>
              <a:endParaRPr lang="zh-CN" altLang="zh-CN" b="0">
                <a:cs typeface="Arial" charset="0"/>
              </a:endParaRPr>
            </a:p>
          </p:txBody>
        </p:sp>
        <p:sp>
          <p:nvSpPr>
            <p:cNvPr id="77" name="Rectangle 8"/>
            <p:cNvSpPr>
              <a:spLocks noChangeArrowheads="1"/>
            </p:cNvSpPr>
            <p:nvPr/>
          </p:nvSpPr>
          <p:spPr bwMode="gray">
            <a:xfrm flipH="1" flipV="1">
              <a:off x="5357" y="1405"/>
              <a:ext cx="27" cy="27"/>
            </a:xfrm>
            <a:prstGeom prst="rect">
              <a:avLst/>
            </a:prstGeom>
            <a:solidFill>
              <a:srgbClr val="DDDDDD"/>
            </a:solidFill>
            <a:ln w="9525">
              <a:noFill/>
              <a:miter lim="800000"/>
              <a:headEnd/>
              <a:tailEnd/>
            </a:ln>
            <a:effectLst>
              <a:prstShdw prst="shdw17" dist="17961" dir="13500000">
                <a:srgbClr val="1C1C1C">
                  <a:alpha val="50000"/>
                </a:srgbClr>
              </a:prstShdw>
            </a:effectLst>
          </p:spPr>
          <p:txBody>
            <a:bodyPr rot="10800000" wrap="none" anchor="ctr"/>
            <a:lstStyle/>
            <a:p>
              <a:pPr algn="ctr"/>
              <a:endParaRPr lang="zh-CN" altLang="zh-CN" b="0">
                <a:cs typeface="Arial" charset="0"/>
              </a:endParaRPr>
            </a:p>
          </p:txBody>
        </p:sp>
        <p:sp>
          <p:nvSpPr>
            <p:cNvPr id="78" name="Rectangle 9"/>
            <p:cNvSpPr>
              <a:spLocks noChangeArrowheads="1"/>
            </p:cNvSpPr>
            <p:nvPr/>
          </p:nvSpPr>
          <p:spPr bwMode="gray">
            <a:xfrm flipH="1" flipV="1">
              <a:off x="5357" y="1135"/>
              <a:ext cx="27" cy="27"/>
            </a:xfrm>
            <a:prstGeom prst="rect">
              <a:avLst/>
            </a:prstGeom>
            <a:solidFill>
              <a:srgbClr val="DDDDDD"/>
            </a:solidFill>
            <a:ln w="9525">
              <a:noFill/>
              <a:miter lim="800000"/>
              <a:headEnd/>
              <a:tailEnd/>
            </a:ln>
            <a:effectLst>
              <a:prstShdw prst="shdw17" dist="17961" dir="13500000">
                <a:srgbClr val="1C1C1C">
                  <a:alpha val="50000"/>
                </a:srgbClr>
              </a:prstShdw>
            </a:effectLst>
          </p:spPr>
          <p:txBody>
            <a:bodyPr rot="10800000" wrap="none" anchor="ctr"/>
            <a:lstStyle/>
            <a:p>
              <a:pPr algn="ctr"/>
              <a:endParaRPr lang="zh-CN" altLang="zh-CN" b="0">
                <a:cs typeface="Arial" charset="0"/>
              </a:endParaRPr>
            </a:p>
          </p:txBody>
        </p:sp>
        <p:sp>
          <p:nvSpPr>
            <p:cNvPr id="79" name="Rectangle 10"/>
            <p:cNvSpPr>
              <a:spLocks noChangeArrowheads="1"/>
            </p:cNvSpPr>
            <p:nvPr/>
          </p:nvSpPr>
          <p:spPr bwMode="gray">
            <a:xfrm flipH="1" flipV="1">
              <a:off x="5313" y="1135"/>
              <a:ext cx="27" cy="27"/>
            </a:xfrm>
            <a:prstGeom prst="rect">
              <a:avLst/>
            </a:prstGeom>
            <a:solidFill>
              <a:srgbClr val="DDDDDD"/>
            </a:solidFill>
            <a:ln w="9525">
              <a:noFill/>
              <a:miter lim="800000"/>
              <a:headEnd/>
              <a:tailEnd/>
            </a:ln>
            <a:effectLst>
              <a:prstShdw prst="shdw17" dist="17961" dir="13500000">
                <a:srgbClr val="1C1C1C">
                  <a:alpha val="50000"/>
                </a:srgbClr>
              </a:prstShdw>
            </a:effectLst>
          </p:spPr>
          <p:txBody>
            <a:bodyPr rot="10800000" wrap="none" anchor="ctr"/>
            <a:lstStyle/>
            <a:p>
              <a:pPr algn="ctr"/>
              <a:endParaRPr lang="zh-CN" altLang="zh-CN" b="0">
                <a:cs typeface="Arial" charset="0"/>
              </a:endParaRPr>
            </a:p>
          </p:txBody>
        </p:sp>
        <p:sp>
          <p:nvSpPr>
            <p:cNvPr id="80" name="Rectangle 11"/>
            <p:cNvSpPr>
              <a:spLocks noChangeArrowheads="1"/>
            </p:cNvSpPr>
            <p:nvPr/>
          </p:nvSpPr>
          <p:spPr bwMode="gray">
            <a:xfrm flipH="1" flipV="1">
              <a:off x="5357" y="1183"/>
              <a:ext cx="27" cy="27"/>
            </a:xfrm>
            <a:prstGeom prst="rect">
              <a:avLst/>
            </a:prstGeom>
            <a:solidFill>
              <a:srgbClr val="DDDDDD"/>
            </a:solidFill>
            <a:ln w="9525">
              <a:noFill/>
              <a:miter lim="800000"/>
              <a:headEnd/>
              <a:tailEnd/>
            </a:ln>
            <a:effectLst>
              <a:prstShdw prst="shdw17" dist="17961" dir="13500000">
                <a:srgbClr val="1C1C1C">
                  <a:alpha val="50000"/>
                </a:srgbClr>
              </a:prstShdw>
            </a:effectLst>
          </p:spPr>
          <p:txBody>
            <a:bodyPr rot="10800000" wrap="none" anchor="ctr"/>
            <a:lstStyle/>
            <a:p>
              <a:pPr algn="ctr"/>
              <a:endParaRPr lang="zh-CN" altLang="zh-CN" b="0">
                <a:cs typeface="Arial" charset="0"/>
              </a:endParaRPr>
            </a:p>
          </p:txBody>
        </p:sp>
      </p:grpSp>
      <p:grpSp>
        <p:nvGrpSpPr>
          <p:cNvPr id="3" name="Group 12"/>
          <p:cNvGrpSpPr>
            <a:grpSpLocks/>
          </p:cNvGrpSpPr>
          <p:nvPr/>
        </p:nvGrpSpPr>
        <p:grpSpPr bwMode="auto">
          <a:xfrm>
            <a:off x="1095375" y="1546211"/>
            <a:ext cx="6962775" cy="600625"/>
            <a:chOff x="657" y="2893"/>
            <a:chExt cx="1032" cy="590"/>
          </a:xfrm>
        </p:grpSpPr>
        <p:sp>
          <p:nvSpPr>
            <p:cNvPr id="82" name="AutoShape 13"/>
            <p:cNvSpPr>
              <a:spLocks noChangeArrowheads="1"/>
            </p:cNvSpPr>
            <p:nvPr/>
          </p:nvSpPr>
          <p:spPr bwMode="gray">
            <a:xfrm>
              <a:off x="657" y="2893"/>
              <a:ext cx="1031" cy="590"/>
            </a:xfrm>
            <a:prstGeom prst="roundRect">
              <a:avLst>
                <a:gd name="adj" fmla="val 12736"/>
              </a:avLst>
            </a:prstGeom>
            <a:gradFill rotWithShape="1">
              <a:gsLst>
                <a:gs pos="0">
                  <a:schemeClr val="accent2">
                    <a:gamma/>
                    <a:shade val="76078"/>
                    <a:invGamma/>
                  </a:schemeClr>
                </a:gs>
                <a:gs pos="100000">
                  <a:schemeClr val="accent2"/>
                </a:gs>
              </a:gsLst>
              <a:lin ang="5400000" scaled="1"/>
            </a:gradFill>
            <a:ln w="9525">
              <a:noFill/>
              <a:round/>
              <a:headEnd/>
              <a:tailEnd/>
            </a:ln>
            <a:effectLst>
              <a:prstShdw prst="shdw17" dist="17961" dir="13500000">
                <a:srgbClr val="615110"/>
              </a:prstShdw>
            </a:effectLst>
          </p:spPr>
          <p:txBody>
            <a:bodyPr wrap="none" anchor="ctr"/>
            <a:lstStyle/>
            <a:p>
              <a:pPr algn="ctr"/>
              <a:endParaRPr lang="zh-CN" altLang="zh-CN" b="0" dirty="0">
                <a:cs typeface="Arial" charset="0"/>
              </a:endParaRPr>
            </a:p>
          </p:txBody>
        </p:sp>
        <p:sp>
          <p:nvSpPr>
            <p:cNvPr id="83" name="AutoShape 14"/>
            <p:cNvSpPr>
              <a:spLocks noChangeArrowheads="1"/>
            </p:cNvSpPr>
            <p:nvPr/>
          </p:nvSpPr>
          <p:spPr bwMode="gray">
            <a:xfrm>
              <a:off x="658" y="2895"/>
              <a:ext cx="1031" cy="236"/>
            </a:xfrm>
            <a:prstGeom prst="roundRect">
              <a:avLst>
                <a:gd name="adj" fmla="val 30769"/>
              </a:avLst>
            </a:prstGeom>
            <a:gradFill rotWithShape="1">
              <a:gsLst>
                <a:gs pos="0">
                  <a:schemeClr val="accent2"/>
                </a:gs>
                <a:gs pos="100000">
                  <a:schemeClr val="accent2">
                    <a:gamma/>
                    <a:tint val="76078"/>
                    <a:invGamma/>
                  </a:schemeClr>
                </a:gs>
              </a:gsLst>
              <a:lin ang="5400000" scaled="1"/>
            </a:gradFill>
            <a:ln w="9525">
              <a:noFill/>
              <a:round/>
              <a:headEnd/>
              <a:tailEnd/>
            </a:ln>
          </p:spPr>
          <p:txBody>
            <a:bodyPr wrap="none" anchor="ctr"/>
            <a:lstStyle/>
            <a:p>
              <a:pPr algn="ctr"/>
              <a:endParaRPr lang="zh-CN" altLang="zh-CN" b="0">
                <a:cs typeface="Arial" charset="0"/>
              </a:endParaRPr>
            </a:p>
          </p:txBody>
        </p:sp>
      </p:grpSp>
      <p:sp>
        <p:nvSpPr>
          <p:cNvPr id="84" name="Text Box 15"/>
          <p:cNvSpPr txBox="1">
            <a:spLocks noChangeArrowheads="1"/>
          </p:cNvSpPr>
          <p:nvPr/>
        </p:nvSpPr>
        <p:spPr bwMode="white">
          <a:xfrm>
            <a:off x="1458913" y="1610013"/>
            <a:ext cx="6356350" cy="461665"/>
          </a:xfrm>
          <a:prstGeom prst="rect">
            <a:avLst/>
          </a:prstGeom>
          <a:noFill/>
          <a:ln w="9525" algn="ctr">
            <a:noFill/>
            <a:miter lim="800000"/>
            <a:headEnd/>
            <a:tailEnd/>
          </a:ln>
        </p:spPr>
        <p:txBody>
          <a:bodyPr wrap="square">
            <a:spAutoFit/>
          </a:bodyPr>
          <a:lstStyle/>
          <a:p>
            <a:pPr algn="ctr" eaLnBrk="0" hangingPunct="0">
              <a:defRPr/>
            </a:pPr>
            <a:r>
              <a:rPr lang="zh-CN" altLang="en-US" sz="2400" dirty="0" smtClean="0">
                <a:solidFill>
                  <a:srgbClr val="F8F8F8"/>
                </a:solidFill>
                <a:effectLst>
                  <a:outerShdw blurRad="38100" dist="38100" dir="2700000" algn="tl">
                    <a:srgbClr val="000000">
                      <a:alpha val="43137"/>
                    </a:srgbClr>
                  </a:outerShdw>
                </a:effectLst>
                <a:latin typeface="黑体" pitchFamily="2" charset="-122"/>
                <a:ea typeface="黑体" pitchFamily="2" charset="-122"/>
              </a:rPr>
              <a:t>数</a:t>
            </a:r>
            <a:r>
              <a:rPr lang="zh-CN" altLang="en-US" sz="2400" dirty="0" smtClean="0">
                <a:solidFill>
                  <a:srgbClr val="F8F8F8"/>
                </a:solidFill>
                <a:effectLst>
                  <a:outerShdw blurRad="38100" dist="38100" dir="2700000" algn="tl">
                    <a:srgbClr val="000000">
                      <a:alpha val="43137"/>
                    </a:srgbClr>
                  </a:outerShdw>
                </a:effectLst>
                <a:latin typeface="黑体" pitchFamily="2" charset="-122"/>
                <a:ea typeface="黑体" pitchFamily="2" charset="-122"/>
              </a:rPr>
              <a:t>据类</a:t>
            </a:r>
            <a:r>
              <a:rPr lang="zh-CN" altLang="en-US" sz="2400" dirty="0" smtClean="0">
                <a:solidFill>
                  <a:srgbClr val="F8F8F8"/>
                </a:solidFill>
                <a:effectLst>
                  <a:outerShdw blurRad="38100" dist="38100" dir="2700000" algn="tl">
                    <a:srgbClr val="000000">
                      <a:alpha val="43137"/>
                    </a:srgbClr>
                  </a:outerShdw>
                </a:effectLst>
                <a:latin typeface="黑体" pitchFamily="2" charset="-122"/>
                <a:ea typeface="黑体" pitchFamily="2" charset="-122"/>
              </a:rPr>
              <a:t>型</a:t>
            </a:r>
            <a:r>
              <a:rPr lang="en-US" altLang="zh-CN" sz="2400" dirty="0" smtClean="0">
                <a:solidFill>
                  <a:srgbClr val="F8F8F8"/>
                </a:solidFill>
                <a:effectLst>
                  <a:outerShdw blurRad="38100" dist="38100" dir="2700000" algn="tl">
                    <a:srgbClr val="000000">
                      <a:alpha val="43137"/>
                    </a:srgbClr>
                  </a:outerShdw>
                </a:effectLst>
                <a:latin typeface="黑体" pitchFamily="2" charset="-122"/>
                <a:ea typeface="黑体" pitchFamily="2" charset="-122"/>
              </a:rPr>
              <a:t>—</a:t>
            </a:r>
            <a:r>
              <a:rPr lang="zh-CN" altLang="en-US" sz="2400" dirty="0" smtClean="0">
                <a:solidFill>
                  <a:srgbClr val="F8F8F8"/>
                </a:solidFill>
                <a:effectLst>
                  <a:outerShdw blurRad="38100" dist="38100" dir="2700000" algn="tl">
                    <a:srgbClr val="000000">
                      <a:alpha val="43137"/>
                    </a:srgbClr>
                  </a:outerShdw>
                </a:effectLst>
                <a:latin typeface="黑体" pitchFamily="2" charset="-122"/>
                <a:ea typeface="黑体" pitchFamily="2" charset="-122"/>
              </a:rPr>
              <a:t>列表、元组、字典</a:t>
            </a:r>
            <a:endParaRPr lang="zh-CN" altLang="en-US" sz="2400" dirty="0" smtClean="0">
              <a:solidFill>
                <a:srgbClr val="F8F8F8"/>
              </a:solidFill>
              <a:effectLst>
                <a:outerShdw blurRad="38100" dist="38100" dir="2700000" algn="tl">
                  <a:srgbClr val="000000">
                    <a:alpha val="43137"/>
                  </a:srgbClr>
                </a:outerShdw>
              </a:effectLst>
              <a:latin typeface="黑体" pitchFamily="2" charset="-122"/>
              <a:ea typeface="黑体" pitchFamily="2" charset="-122"/>
            </a:endParaRPr>
          </a:p>
        </p:txBody>
      </p:sp>
      <p:grpSp>
        <p:nvGrpSpPr>
          <p:cNvPr id="4" name="Group 16"/>
          <p:cNvGrpSpPr>
            <a:grpSpLocks/>
          </p:cNvGrpSpPr>
          <p:nvPr/>
        </p:nvGrpSpPr>
        <p:grpSpPr bwMode="auto">
          <a:xfrm flipH="1">
            <a:off x="774700" y="1512875"/>
            <a:ext cx="115888" cy="611224"/>
            <a:chOff x="5311" y="1135"/>
            <a:chExt cx="73" cy="346"/>
          </a:xfrm>
        </p:grpSpPr>
        <p:sp>
          <p:nvSpPr>
            <p:cNvPr id="86" name="Rectangle 17"/>
            <p:cNvSpPr>
              <a:spLocks noChangeArrowheads="1"/>
            </p:cNvSpPr>
            <p:nvPr/>
          </p:nvSpPr>
          <p:spPr bwMode="gray">
            <a:xfrm flipH="1" flipV="1">
              <a:off x="5357" y="1454"/>
              <a:ext cx="27" cy="27"/>
            </a:xfrm>
            <a:prstGeom prst="rect">
              <a:avLst/>
            </a:prstGeom>
            <a:solidFill>
              <a:srgbClr val="DDDDDD"/>
            </a:solidFill>
            <a:ln w="9525">
              <a:noFill/>
              <a:miter lim="800000"/>
              <a:headEnd/>
              <a:tailEnd/>
            </a:ln>
            <a:effectLst>
              <a:prstShdw prst="shdw17" dist="17961" dir="13500000">
                <a:srgbClr val="1C1C1C">
                  <a:alpha val="50000"/>
                </a:srgbClr>
              </a:prstShdw>
            </a:effectLst>
          </p:spPr>
          <p:txBody>
            <a:bodyPr rot="10800000" wrap="none" anchor="ctr"/>
            <a:lstStyle/>
            <a:p>
              <a:pPr algn="ctr"/>
              <a:endParaRPr lang="zh-CN" altLang="zh-CN" b="0">
                <a:cs typeface="Arial" charset="0"/>
              </a:endParaRPr>
            </a:p>
          </p:txBody>
        </p:sp>
        <p:sp>
          <p:nvSpPr>
            <p:cNvPr id="87" name="Rectangle 18"/>
            <p:cNvSpPr>
              <a:spLocks noChangeArrowheads="1"/>
            </p:cNvSpPr>
            <p:nvPr/>
          </p:nvSpPr>
          <p:spPr bwMode="gray">
            <a:xfrm flipH="1" flipV="1">
              <a:off x="5311" y="1454"/>
              <a:ext cx="27" cy="27"/>
            </a:xfrm>
            <a:prstGeom prst="rect">
              <a:avLst/>
            </a:prstGeom>
            <a:solidFill>
              <a:srgbClr val="DDDDDD"/>
            </a:solidFill>
            <a:ln w="9525">
              <a:noFill/>
              <a:miter lim="800000"/>
              <a:headEnd/>
              <a:tailEnd/>
            </a:ln>
            <a:effectLst>
              <a:prstShdw prst="shdw17" dist="17961" dir="13500000">
                <a:srgbClr val="1C1C1C">
                  <a:alpha val="50000"/>
                </a:srgbClr>
              </a:prstShdw>
            </a:effectLst>
          </p:spPr>
          <p:txBody>
            <a:bodyPr rot="10800000" wrap="none" anchor="ctr"/>
            <a:lstStyle/>
            <a:p>
              <a:pPr algn="ctr"/>
              <a:endParaRPr lang="zh-CN" altLang="zh-CN" b="0">
                <a:cs typeface="Arial" charset="0"/>
              </a:endParaRPr>
            </a:p>
          </p:txBody>
        </p:sp>
        <p:sp>
          <p:nvSpPr>
            <p:cNvPr id="88" name="Rectangle 19"/>
            <p:cNvSpPr>
              <a:spLocks noChangeArrowheads="1"/>
            </p:cNvSpPr>
            <p:nvPr/>
          </p:nvSpPr>
          <p:spPr bwMode="gray">
            <a:xfrm flipH="1" flipV="1">
              <a:off x="5357" y="1405"/>
              <a:ext cx="27" cy="27"/>
            </a:xfrm>
            <a:prstGeom prst="rect">
              <a:avLst/>
            </a:prstGeom>
            <a:solidFill>
              <a:srgbClr val="DDDDDD"/>
            </a:solidFill>
            <a:ln w="9525">
              <a:noFill/>
              <a:miter lim="800000"/>
              <a:headEnd/>
              <a:tailEnd/>
            </a:ln>
            <a:effectLst>
              <a:prstShdw prst="shdw17" dist="17961" dir="13500000">
                <a:srgbClr val="1C1C1C">
                  <a:alpha val="50000"/>
                </a:srgbClr>
              </a:prstShdw>
            </a:effectLst>
          </p:spPr>
          <p:txBody>
            <a:bodyPr rot="10800000" wrap="none" anchor="ctr"/>
            <a:lstStyle/>
            <a:p>
              <a:pPr algn="ctr"/>
              <a:endParaRPr lang="zh-CN" altLang="zh-CN" b="0">
                <a:cs typeface="Arial" charset="0"/>
              </a:endParaRPr>
            </a:p>
          </p:txBody>
        </p:sp>
        <p:sp>
          <p:nvSpPr>
            <p:cNvPr id="89" name="Rectangle 20"/>
            <p:cNvSpPr>
              <a:spLocks noChangeArrowheads="1"/>
            </p:cNvSpPr>
            <p:nvPr/>
          </p:nvSpPr>
          <p:spPr bwMode="gray">
            <a:xfrm flipH="1" flipV="1">
              <a:off x="5357" y="1135"/>
              <a:ext cx="27" cy="27"/>
            </a:xfrm>
            <a:prstGeom prst="rect">
              <a:avLst/>
            </a:prstGeom>
            <a:solidFill>
              <a:srgbClr val="DDDDDD"/>
            </a:solidFill>
            <a:ln w="9525">
              <a:noFill/>
              <a:miter lim="800000"/>
              <a:headEnd/>
              <a:tailEnd/>
            </a:ln>
            <a:effectLst>
              <a:prstShdw prst="shdw17" dist="17961" dir="13500000">
                <a:srgbClr val="1C1C1C">
                  <a:alpha val="50000"/>
                </a:srgbClr>
              </a:prstShdw>
            </a:effectLst>
          </p:spPr>
          <p:txBody>
            <a:bodyPr rot="10800000" wrap="none" anchor="ctr"/>
            <a:lstStyle/>
            <a:p>
              <a:pPr algn="ctr"/>
              <a:endParaRPr lang="zh-CN" altLang="zh-CN" b="0">
                <a:cs typeface="Arial" charset="0"/>
              </a:endParaRPr>
            </a:p>
          </p:txBody>
        </p:sp>
        <p:sp>
          <p:nvSpPr>
            <p:cNvPr id="90" name="Rectangle 21"/>
            <p:cNvSpPr>
              <a:spLocks noChangeArrowheads="1"/>
            </p:cNvSpPr>
            <p:nvPr/>
          </p:nvSpPr>
          <p:spPr bwMode="gray">
            <a:xfrm flipH="1" flipV="1">
              <a:off x="5313" y="1135"/>
              <a:ext cx="27" cy="27"/>
            </a:xfrm>
            <a:prstGeom prst="rect">
              <a:avLst/>
            </a:prstGeom>
            <a:solidFill>
              <a:srgbClr val="DDDDDD"/>
            </a:solidFill>
            <a:ln w="9525">
              <a:noFill/>
              <a:miter lim="800000"/>
              <a:headEnd/>
              <a:tailEnd/>
            </a:ln>
            <a:effectLst>
              <a:prstShdw prst="shdw17" dist="17961" dir="13500000">
                <a:srgbClr val="1C1C1C">
                  <a:alpha val="50000"/>
                </a:srgbClr>
              </a:prstShdw>
            </a:effectLst>
          </p:spPr>
          <p:txBody>
            <a:bodyPr rot="10800000" wrap="none" anchor="ctr"/>
            <a:lstStyle/>
            <a:p>
              <a:pPr algn="ctr"/>
              <a:endParaRPr lang="zh-CN" altLang="zh-CN" b="0">
                <a:cs typeface="Arial" charset="0"/>
              </a:endParaRPr>
            </a:p>
          </p:txBody>
        </p:sp>
        <p:sp>
          <p:nvSpPr>
            <p:cNvPr id="91" name="Rectangle 22"/>
            <p:cNvSpPr>
              <a:spLocks noChangeArrowheads="1"/>
            </p:cNvSpPr>
            <p:nvPr/>
          </p:nvSpPr>
          <p:spPr bwMode="gray">
            <a:xfrm flipH="1" flipV="1">
              <a:off x="5357" y="1183"/>
              <a:ext cx="27" cy="27"/>
            </a:xfrm>
            <a:prstGeom prst="rect">
              <a:avLst/>
            </a:prstGeom>
            <a:solidFill>
              <a:srgbClr val="DDDDDD"/>
            </a:solidFill>
            <a:ln w="9525">
              <a:noFill/>
              <a:miter lim="800000"/>
              <a:headEnd/>
              <a:tailEnd/>
            </a:ln>
            <a:effectLst>
              <a:prstShdw prst="shdw17" dist="17961" dir="13500000">
                <a:srgbClr val="1C1C1C">
                  <a:alpha val="50000"/>
                </a:srgbClr>
              </a:prstShdw>
            </a:effectLst>
          </p:spPr>
          <p:txBody>
            <a:bodyPr rot="10800000" wrap="none" anchor="ctr"/>
            <a:lstStyle/>
            <a:p>
              <a:pPr algn="ctr"/>
              <a:endParaRPr lang="zh-CN" altLang="zh-CN" b="0">
                <a:cs typeface="Arial" charset="0"/>
              </a:endParaRPr>
            </a:p>
          </p:txBody>
        </p:sp>
      </p:grpSp>
      <p:sp>
        <p:nvSpPr>
          <p:cNvPr id="93" name="Rectangle 24"/>
          <p:cNvSpPr>
            <a:spLocks noChangeArrowheads="1"/>
          </p:cNvSpPr>
          <p:nvPr/>
        </p:nvSpPr>
        <p:spPr bwMode="gray">
          <a:xfrm>
            <a:off x="857224" y="2333709"/>
            <a:ext cx="7500990" cy="3822585"/>
          </a:xfrm>
          <a:prstGeom prst="rect">
            <a:avLst/>
          </a:prstGeom>
          <a:noFill/>
          <a:ln w="9525" algn="ctr">
            <a:noFill/>
            <a:miter lim="800000"/>
            <a:headEnd/>
            <a:tailEnd/>
          </a:ln>
        </p:spPr>
        <p:txBody>
          <a:bodyPr wrap="square">
            <a:spAutoFit/>
          </a:bodyPr>
          <a:lstStyle/>
          <a:p>
            <a:pPr>
              <a:lnSpc>
                <a:spcPct val="120000"/>
              </a:lnSpc>
            </a:pPr>
            <a:r>
              <a:rPr lang="zh-CN" altLang="en-US" sz="2000" b="0" dirty="0" smtClean="0">
                <a:latin typeface="黑体" pitchFamily="2" charset="-122"/>
                <a:ea typeface="黑体" pitchFamily="2" charset="-122"/>
                <a:cs typeface="Arial" charset="0"/>
              </a:rPr>
              <a:t>列表</a:t>
            </a:r>
            <a:r>
              <a:rPr lang="en-US" altLang="zh-CN" sz="2000" b="0" dirty="0" smtClean="0">
                <a:latin typeface="黑体" pitchFamily="2" charset="-122"/>
                <a:ea typeface="黑体" pitchFamily="2" charset="-122"/>
                <a:cs typeface="Arial" charset="0"/>
              </a:rPr>
              <a:t>(list)</a:t>
            </a:r>
            <a:r>
              <a:rPr lang="zh-CN" altLang="en-US" sz="2000" b="0" dirty="0" smtClean="0">
                <a:latin typeface="黑体" pitchFamily="2" charset="-122"/>
                <a:ea typeface="黑体" pitchFamily="2" charset="-122"/>
                <a:cs typeface="Arial" charset="0"/>
              </a:rPr>
              <a:t>和元组</a:t>
            </a:r>
            <a:r>
              <a:rPr lang="en-US" altLang="zh-CN" sz="2000" b="0" dirty="0" smtClean="0">
                <a:latin typeface="黑体" pitchFamily="2" charset="-122"/>
                <a:ea typeface="黑体" pitchFamily="2" charset="-122"/>
                <a:cs typeface="Arial" charset="0"/>
              </a:rPr>
              <a:t>(</a:t>
            </a:r>
            <a:r>
              <a:rPr lang="en-US" altLang="zh-CN" sz="2000" b="0" dirty="0" err="1" smtClean="0">
                <a:latin typeface="黑体" pitchFamily="2" charset="-122"/>
                <a:ea typeface="黑体" pitchFamily="2" charset="-122"/>
                <a:cs typeface="Arial" charset="0"/>
              </a:rPr>
              <a:t>tuple</a:t>
            </a:r>
            <a:r>
              <a:rPr lang="en-US" altLang="zh-CN" sz="2000" b="0" dirty="0" smtClean="0">
                <a:latin typeface="黑体" pitchFamily="2" charset="-122"/>
                <a:ea typeface="黑体" pitchFamily="2" charset="-122"/>
                <a:cs typeface="Arial" charset="0"/>
              </a:rPr>
              <a:t>)</a:t>
            </a:r>
            <a:r>
              <a:rPr lang="zh-CN" altLang="en-US" sz="2000" b="0" dirty="0" smtClean="0">
                <a:latin typeface="黑体" pitchFamily="2" charset="-122"/>
                <a:ea typeface="黑体" pitchFamily="2" charset="-122"/>
                <a:cs typeface="Arial" charset="0"/>
              </a:rPr>
              <a:t>：可以看成普通的“数组”</a:t>
            </a:r>
            <a:endParaRPr lang="en-US" altLang="zh-CN" sz="2000" b="0" dirty="0" smtClean="0">
              <a:latin typeface="黑体" pitchFamily="2" charset="-122"/>
              <a:ea typeface="黑体" pitchFamily="2" charset="-122"/>
              <a:cs typeface="Arial" charset="0"/>
            </a:endParaRPr>
          </a:p>
          <a:p>
            <a:pPr lvl="1">
              <a:lnSpc>
                <a:spcPct val="120000"/>
              </a:lnSpc>
            </a:pPr>
            <a:r>
              <a:rPr lang="en-US" altLang="zh-CN" b="0" dirty="0" smtClean="0">
                <a:latin typeface="宋体" pitchFamily="2" charset="-122"/>
                <a:ea typeface="宋体" pitchFamily="2" charset="-122"/>
                <a:cs typeface="Arial" charset="0"/>
              </a:rPr>
              <a:t>&gt;&gt;&gt; </a:t>
            </a:r>
            <a:r>
              <a:rPr lang="en-US" altLang="zh-CN" b="0" dirty="0" err="1" smtClean="0">
                <a:latin typeface="宋体" pitchFamily="2" charset="-122"/>
                <a:ea typeface="宋体" pitchFamily="2" charset="-122"/>
                <a:cs typeface="Arial" charset="0"/>
              </a:rPr>
              <a:t>numberList</a:t>
            </a:r>
            <a:r>
              <a:rPr lang="en-US" altLang="zh-CN" b="0" dirty="0" smtClean="0">
                <a:latin typeface="宋体" pitchFamily="2" charset="-122"/>
                <a:ea typeface="宋体" pitchFamily="2" charset="-122"/>
                <a:cs typeface="Arial" charset="0"/>
              </a:rPr>
              <a:t> = [1, 2, 3, 4, 5, 6, 7, 8, 9, 0]</a:t>
            </a:r>
          </a:p>
          <a:p>
            <a:pPr lvl="1">
              <a:lnSpc>
                <a:spcPct val="120000"/>
              </a:lnSpc>
            </a:pPr>
            <a:r>
              <a:rPr lang="en-US" altLang="zh-CN" b="0" dirty="0" smtClean="0">
                <a:latin typeface="宋体" pitchFamily="2" charset="-122"/>
                <a:ea typeface="宋体" pitchFamily="2" charset="-122"/>
                <a:cs typeface="Arial" charset="0"/>
              </a:rPr>
              <a:t>&gt;&gt;&gt; </a:t>
            </a:r>
            <a:r>
              <a:rPr lang="en-US" altLang="zh-CN" b="0" dirty="0" err="1" smtClean="0">
                <a:latin typeface="宋体" pitchFamily="2" charset="-122"/>
                <a:ea typeface="宋体" pitchFamily="2" charset="-122"/>
                <a:cs typeface="Arial" charset="0"/>
              </a:rPr>
              <a:t>mixList</a:t>
            </a:r>
            <a:r>
              <a:rPr lang="en-US" altLang="zh-CN" b="0" dirty="0" smtClean="0">
                <a:latin typeface="宋体" pitchFamily="2" charset="-122"/>
                <a:ea typeface="宋体" pitchFamily="2" charset="-122"/>
                <a:cs typeface="Arial" charset="0"/>
              </a:rPr>
              <a:t> = [‘Li </a:t>
            </a:r>
            <a:r>
              <a:rPr lang="en-US" altLang="zh-CN" b="0" dirty="0" err="1" smtClean="0">
                <a:latin typeface="宋体" pitchFamily="2" charset="-122"/>
                <a:ea typeface="宋体" pitchFamily="2" charset="-122"/>
                <a:cs typeface="Arial" charset="0"/>
              </a:rPr>
              <a:t>Shuhao</a:t>
            </a:r>
            <a:r>
              <a:rPr lang="en-US" altLang="zh-CN" b="0" dirty="0" smtClean="0">
                <a:latin typeface="宋体" pitchFamily="2" charset="-122"/>
                <a:ea typeface="宋体" pitchFamily="2" charset="-122"/>
                <a:cs typeface="Arial" charset="0"/>
              </a:rPr>
              <a:t>’, 26, 1.71]</a:t>
            </a:r>
          </a:p>
          <a:p>
            <a:pPr lvl="1">
              <a:lnSpc>
                <a:spcPct val="120000"/>
              </a:lnSpc>
            </a:pPr>
            <a:r>
              <a:rPr lang="en-US" altLang="zh-CN" b="0" dirty="0" smtClean="0">
                <a:latin typeface="宋体" pitchFamily="2" charset="-122"/>
                <a:ea typeface="宋体" pitchFamily="2" charset="-122"/>
                <a:cs typeface="Arial" charset="0"/>
              </a:rPr>
              <a:t>&gt;&gt;&gt; </a:t>
            </a:r>
            <a:r>
              <a:rPr lang="en-US" altLang="zh-CN" b="0" dirty="0" err="1" smtClean="0">
                <a:latin typeface="宋体" pitchFamily="2" charset="-122"/>
                <a:ea typeface="宋体" pitchFamily="2" charset="-122"/>
                <a:cs typeface="Arial" charset="0"/>
              </a:rPr>
              <a:t>mixTuple</a:t>
            </a:r>
            <a:r>
              <a:rPr lang="en-US" altLang="zh-CN" b="0" dirty="0" smtClean="0">
                <a:latin typeface="宋体" pitchFamily="2" charset="-122"/>
                <a:ea typeface="宋体" pitchFamily="2" charset="-122"/>
                <a:cs typeface="Arial" charset="0"/>
              </a:rPr>
              <a:t> = (‘Python’, ‘is’, ‘cool’)</a:t>
            </a:r>
          </a:p>
          <a:p>
            <a:pPr lvl="1">
              <a:lnSpc>
                <a:spcPct val="120000"/>
              </a:lnSpc>
            </a:pPr>
            <a:r>
              <a:rPr lang="en-US" altLang="zh-CN" b="0" dirty="0" smtClean="0">
                <a:solidFill>
                  <a:srgbClr val="C00000"/>
                </a:solidFill>
                <a:latin typeface="宋体" pitchFamily="2" charset="-122"/>
                <a:ea typeface="宋体" pitchFamily="2" charset="-122"/>
                <a:cs typeface="Arial" charset="0"/>
              </a:rPr>
              <a:t># </a:t>
            </a:r>
            <a:r>
              <a:rPr lang="zh-CN" altLang="en-US" b="0" dirty="0" smtClean="0">
                <a:solidFill>
                  <a:srgbClr val="C00000"/>
                </a:solidFill>
                <a:latin typeface="宋体" pitchFamily="2" charset="-122"/>
                <a:ea typeface="宋体" pitchFamily="2" charset="-122"/>
                <a:cs typeface="Arial" charset="0"/>
              </a:rPr>
              <a:t>元组可以看成只读的列表，如：</a:t>
            </a:r>
            <a:r>
              <a:rPr lang="en-US" altLang="zh-CN" b="0" dirty="0" err="1" smtClean="0">
                <a:solidFill>
                  <a:srgbClr val="C00000"/>
                </a:solidFill>
                <a:latin typeface="宋体" pitchFamily="2" charset="-122"/>
                <a:ea typeface="宋体" pitchFamily="2" charset="-122"/>
                <a:cs typeface="Arial" charset="0"/>
              </a:rPr>
              <a:t>mixTuple</a:t>
            </a:r>
            <a:r>
              <a:rPr lang="en-US" altLang="zh-CN" b="0" dirty="0" smtClean="0">
                <a:solidFill>
                  <a:srgbClr val="C00000"/>
                </a:solidFill>
                <a:latin typeface="宋体" pitchFamily="2" charset="-122"/>
                <a:ea typeface="宋体" pitchFamily="2" charset="-122"/>
                <a:cs typeface="Arial" charset="0"/>
              </a:rPr>
              <a:t>[0] = ‘C++’, </a:t>
            </a:r>
            <a:r>
              <a:rPr lang="zh-CN" altLang="en-US" b="0" dirty="0" smtClean="0">
                <a:solidFill>
                  <a:srgbClr val="C00000"/>
                </a:solidFill>
                <a:latin typeface="宋体" pitchFamily="2" charset="-122"/>
                <a:ea typeface="宋体" pitchFamily="2" charset="-122"/>
                <a:cs typeface="Arial" charset="0"/>
              </a:rPr>
              <a:t>出错！</a:t>
            </a:r>
            <a:endParaRPr lang="en-US" altLang="zh-CN" b="0" dirty="0" smtClean="0">
              <a:solidFill>
                <a:srgbClr val="C00000"/>
              </a:solidFill>
              <a:latin typeface="宋体" pitchFamily="2" charset="-122"/>
              <a:ea typeface="宋体" pitchFamily="2" charset="-122"/>
              <a:cs typeface="Arial" charset="0"/>
            </a:endParaRPr>
          </a:p>
          <a:p>
            <a:pPr lvl="1">
              <a:lnSpc>
                <a:spcPct val="120000"/>
              </a:lnSpc>
            </a:pPr>
            <a:r>
              <a:rPr lang="en-US" altLang="zh-CN" b="0" dirty="0" smtClean="0">
                <a:latin typeface="宋体" pitchFamily="2" charset="-122"/>
                <a:ea typeface="宋体" pitchFamily="2" charset="-122"/>
                <a:cs typeface="Arial" charset="0"/>
              </a:rPr>
              <a:t>&gt;&gt;&gt; print </a:t>
            </a:r>
            <a:r>
              <a:rPr lang="en-US" altLang="zh-CN" b="0" dirty="0" err="1" smtClean="0">
                <a:latin typeface="宋体" pitchFamily="2" charset="-122"/>
                <a:ea typeface="宋体" pitchFamily="2" charset="-122"/>
                <a:cs typeface="Arial" charset="0"/>
              </a:rPr>
              <a:t>mixTuple</a:t>
            </a:r>
            <a:r>
              <a:rPr lang="en-US" altLang="zh-CN" b="0" dirty="0" smtClean="0">
                <a:latin typeface="宋体" pitchFamily="2" charset="-122"/>
                <a:ea typeface="宋体" pitchFamily="2" charset="-122"/>
                <a:cs typeface="Arial" charset="0"/>
              </a:rPr>
              <a:t>[0], </a:t>
            </a:r>
            <a:r>
              <a:rPr lang="en-US" altLang="zh-CN" b="0" dirty="0" err="1" smtClean="0">
                <a:latin typeface="宋体" pitchFamily="2" charset="-122"/>
                <a:ea typeface="宋体" pitchFamily="2" charset="-122"/>
                <a:cs typeface="Arial" charset="0"/>
              </a:rPr>
              <a:t>mixTuple</a:t>
            </a:r>
            <a:r>
              <a:rPr lang="en-US" altLang="zh-CN" b="0" dirty="0" smtClean="0">
                <a:latin typeface="宋体" pitchFamily="2" charset="-122"/>
                <a:ea typeface="宋体" pitchFamily="2" charset="-122"/>
                <a:cs typeface="Arial" charset="0"/>
              </a:rPr>
              <a:t>[1], </a:t>
            </a:r>
            <a:r>
              <a:rPr lang="en-US" altLang="zh-CN" b="0" dirty="0" err="1" smtClean="0">
                <a:latin typeface="宋体" pitchFamily="2" charset="-122"/>
                <a:ea typeface="宋体" pitchFamily="2" charset="-122"/>
                <a:cs typeface="Arial" charset="0"/>
              </a:rPr>
              <a:t>mixTuple</a:t>
            </a:r>
            <a:r>
              <a:rPr lang="en-US" altLang="zh-CN" b="0" dirty="0" smtClean="0">
                <a:latin typeface="宋体" pitchFamily="2" charset="-122"/>
                <a:ea typeface="宋体" pitchFamily="2" charset="-122"/>
                <a:cs typeface="Arial" charset="0"/>
              </a:rPr>
              <a:t>[-1]</a:t>
            </a:r>
          </a:p>
          <a:p>
            <a:pPr lvl="1">
              <a:lnSpc>
                <a:spcPct val="120000"/>
              </a:lnSpc>
            </a:pPr>
            <a:r>
              <a:rPr lang="en-US" altLang="zh-CN" b="0" dirty="0" smtClean="0">
                <a:latin typeface="宋体" pitchFamily="2" charset="-122"/>
                <a:ea typeface="宋体" pitchFamily="2" charset="-122"/>
                <a:cs typeface="Arial" charset="0"/>
              </a:rPr>
              <a:t>Python is cool</a:t>
            </a:r>
          </a:p>
          <a:p>
            <a:pPr lvl="0">
              <a:lnSpc>
                <a:spcPct val="120000"/>
              </a:lnSpc>
            </a:pPr>
            <a:r>
              <a:rPr lang="zh-CN" altLang="en-US" sz="2000" b="0" dirty="0" smtClean="0">
                <a:solidFill>
                  <a:srgbClr val="000000"/>
                </a:solidFill>
                <a:latin typeface="黑体" pitchFamily="2" charset="-122"/>
                <a:ea typeface="黑体" pitchFamily="2" charset="-122"/>
                <a:cs typeface="Arial" charset="0"/>
              </a:rPr>
              <a:t>字典</a:t>
            </a:r>
            <a:r>
              <a:rPr lang="en-US" altLang="zh-CN" sz="2000" b="0" dirty="0" smtClean="0">
                <a:solidFill>
                  <a:srgbClr val="000000"/>
                </a:solidFill>
                <a:latin typeface="黑体" pitchFamily="2" charset="-122"/>
                <a:ea typeface="黑体" pitchFamily="2" charset="-122"/>
                <a:cs typeface="Arial" charset="0"/>
              </a:rPr>
              <a:t>(dictionary)</a:t>
            </a:r>
            <a:r>
              <a:rPr lang="zh-CN" altLang="en-US" sz="2000" b="0" dirty="0" smtClean="0">
                <a:solidFill>
                  <a:srgbClr val="000000"/>
                </a:solidFill>
                <a:latin typeface="黑体" pitchFamily="2" charset="-122"/>
                <a:ea typeface="黑体" pitchFamily="2" charset="-122"/>
                <a:cs typeface="Arial" charset="0"/>
              </a:rPr>
              <a:t>：由键值对</a:t>
            </a:r>
            <a:r>
              <a:rPr lang="en-US" altLang="zh-CN" sz="2000" b="0" dirty="0" smtClean="0">
                <a:solidFill>
                  <a:srgbClr val="000000"/>
                </a:solidFill>
                <a:latin typeface="黑体" pitchFamily="2" charset="-122"/>
                <a:ea typeface="黑体" pitchFamily="2" charset="-122"/>
                <a:cs typeface="Arial" charset="0"/>
              </a:rPr>
              <a:t>(Key-Value)</a:t>
            </a:r>
            <a:r>
              <a:rPr lang="zh-CN" altLang="en-US" sz="2000" b="0" dirty="0" smtClean="0">
                <a:solidFill>
                  <a:srgbClr val="000000"/>
                </a:solidFill>
                <a:latin typeface="黑体" pitchFamily="2" charset="-122"/>
                <a:ea typeface="黑体" pitchFamily="2" charset="-122"/>
                <a:cs typeface="Arial" charset="0"/>
              </a:rPr>
              <a:t>构成</a:t>
            </a:r>
            <a:endParaRPr lang="en-US" altLang="zh-CN" sz="2000" b="0" dirty="0" smtClean="0">
              <a:solidFill>
                <a:srgbClr val="000000"/>
              </a:solidFill>
              <a:latin typeface="黑体" pitchFamily="2" charset="-122"/>
              <a:ea typeface="黑体" pitchFamily="2" charset="-122"/>
              <a:cs typeface="Arial" charset="0"/>
            </a:endParaRPr>
          </a:p>
          <a:p>
            <a:pPr lvl="1">
              <a:lnSpc>
                <a:spcPct val="120000"/>
              </a:lnSpc>
            </a:pPr>
            <a:r>
              <a:rPr lang="en-US" altLang="zh-CN" b="0" dirty="0" smtClean="0">
                <a:latin typeface="宋体" pitchFamily="2" charset="-122"/>
                <a:ea typeface="宋体" pitchFamily="2" charset="-122"/>
                <a:cs typeface="Arial" charset="0"/>
              </a:rPr>
              <a:t>&gt;&gt;&gt; </a:t>
            </a:r>
            <a:r>
              <a:rPr lang="en-US" altLang="zh-CN" b="0" dirty="0" err="1" smtClean="0">
                <a:latin typeface="宋体" pitchFamily="2" charset="-122"/>
                <a:ea typeface="宋体" pitchFamily="2" charset="-122"/>
                <a:cs typeface="Arial" charset="0"/>
              </a:rPr>
              <a:t>myDict</a:t>
            </a:r>
            <a:r>
              <a:rPr lang="en-US" altLang="zh-CN" b="0" dirty="0" smtClean="0">
                <a:latin typeface="宋体" pitchFamily="2" charset="-122"/>
                <a:ea typeface="宋体" pitchFamily="2" charset="-122"/>
                <a:cs typeface="Arial" charset="0"/>
              </a:rPr>
              <a:t> = {'</a:t>
            </a:r>
            <a:r>
              <a:rPr lang="en-US" altLang="zh-CN" b="0" dirty="0" err="1" smtClean="0">
                <a:latin typeface="宋体" pitchFamily="2" charset="-122"/>
                <a:ea typeface="宋体" pitchFamily="2" charset="-122"/>
                <a:cs typeface="Arial" charset="0"/>
              </a:rPr>
              <a:t>name':'LiShuhao</a:t>
            </a:r>
            <a:r>
              <a:rPr lang="en-US" altLang="zh-CN" b="0" dirty="0" smtClean="0">
                <a:latin typeface="宋体" pitchFamily="2" charset="-122"/>
                <a:ea typeface="宋体" pitchFamily="2" charset="-122"/>
                <a:cs typeface="Arial" charset="0"/>
              </a:rPr>
              <a:t>', 'height':171, 'age':26}</a:t>
            </a:r>
          </a:p>
          <a:p>
            <a:pPr lvl="1">
              <a:lnSpc>
                <a:spcPct val="120000"/>
              </a:lnSpc>
            </a:pPr>
            <a:r>
              <a:rPr lang="en-US" altLang="zh-CN" b="0" dirty="0" smtClean="0">
                <a:latin typeface="宋体" pitchFamily="2" charset="-122"/>
                <a:ea typeface="宋体" pitchFamily="2" charset="-122"/>
                <a:cs typeface="Arial" charset="0"/>
              </a:rPr>
              <a:t>&gt;&gt;&gt; for </a:t>
            </a:r>
            <a:r>
              <a:rPr lang="en-US" altLang="zh-CN" b="0" dirty="0" err="1" smtClean="0">
                <a:latin typeface="宋体" pitchFamily="2" charset="-122"/>
                <a:ea typeface="宋体" pitchFamily="2" charset="-122"/>
                <a:cs typeface="Arial" charset="0"/>
              </a:rPr>
              <a:t>mKey</a:t>
            </a:r>
            <a:r>
              <a:rPr lang="en-US" altLang="zh-CN" b="0" dirty="0" smtClean="0">
                <a:latin typeface="宋体" pitchFamily="2" charset="-122"/>
                <a:ea typeface="宋体" pitchFamily="2" charset="-122"/>
                <a:cs typeface="Arial" charset="0"/>
              </a:rPr>
              <a:t> in </a:t>
            </a:r>
            <a:r>
              <a:rPr lang="en-US" altLang="zh-CN" b="0" dirty="0" err="1" smtClean="0">
                <a:latin typeface="宋体" pitchFamily="2" charset="-122"/>
                <a:ea typeface="宋体" pitchFamily="2" charset="-122"/>
                <a:cs typeface="Arial" charset="0"/>
              </a:rPr>
              <a:t>myDict</a:t>
            </a:r>
            <a:r>
              <a:rPr lang="en-US" altLang="zh-CN" b="0" dirty="0" smtClean="0">
                <a:latin typeface="宋体" pitchFamily="2" charset="-122"/>
                <a:ea typeface="宋体" pitchFamily="2" charset="-122"/>
                <a:cs typeface="Arial" charset="0"/>
              </a:rPr>
              <a:t>:</a:t>
            </a:r>
          </a:p>
          <a:p>
            <a:pPr lvl="2">
              <a:lnSpc>
                <a:spcPct val="120000"/>
              </a:lnSpc>
            </a:pPr>
            <a:r>
              <a:rPr lang="en-US" altLang="zh-CN" b="0" dirty="0" smtClean="0">
                <a:latin typeface="宋体" pitchFamily="2" charset="-122"/>
                <a:ea typeface="宋体" pitchFamily="2" charset="-122"/>
                <a:cs typeface="Arial" charset="0"/>
              </a:rPr>
              <a:t>    print </a:t>
            </a:r>
            <a:r>
              <a:rPr lang="en-US" altLang="zh-CN" b="0" dirty="0" err="1" smtClean="0">
                <a:latin typeface="宋体" pitchFamily="2" charset="-122"/>
                <a:ea typeface="宋体" pitchFamily="2" charset="-122"/>
                <a:cs typeface="Arial" charset="0"/>
              </a:rPr>
              <a:t>mKey</a:t>
            </a:r>
            <a:r>
              <a:rPr lang="en-US" altLang="zh-CN" b="0" dirty="0" smtClean="0">
                <a:latin typeface="宋体" pitchFamily="2" charset="-122"/>
                <a:ea typeface="宋体" pitchFamily="2" charset="-122"/>
                <a:cs typeface="Arial" charset="0"/>
              </a:rPr>
              <a:t>, </a:t>
            </a:r>
            <a:r>
              <a:rPr lang="en-US" altLang="zh-CN" b="0" dirty="0" err="1" smtClean="0">
                <a:latin typeface="宋体" pitchFamily="2" charset="-122"/>
                <a:ea typeface="宋体" pitchFamily="2" charset="-122"/>
                <a:cs typeface="Arial" charset="0"/>
              </a:rPr>
              <a:t>myDict</a:t>
            </a:r>
            <a:r>
              <a:rPr lang="en-US" altLang="zh-CN" b="0" dirty="0" smtClean="0">
                <a:latin typeface="宋体" pitchFamily="2" charset="-122"/>
                <a:ea typeface="宋体" pitchFamily="2" charset="-122"/>
                <a:cs typeface="Arial" charset="0"/>
              </a:rPr>
              <a:t>[</a:t>
            </a:r>
            <a:r>
              <a:rPr lang="en-US" altLang="zh-CN" b="0" dirty="0" err="1" smtClean="0">
                <a:latin typeface="宋体" pitchFamily="2" charset="-122"/>
                <a:ea typeface="宋体" pitchFamily="2" charset="-122"/>
                <a:cs typeface="Arial" charset="0"/>
              </a:rPr>
              <a:t>mKey</a:t>
            </a:r>
            <a:r>
              <a:rPr lang="en-US" altLang="zh-CN" b="0" dirty="0" smtClean="0">
                <a:latin typeface="宋体" pitchFamily="2" charset="-122"/>
                <a:ea typeface="宋体" pitchFamily="2" charset="-122"/>
                <a:cs typeface="Arial" charset="0"/>
              </a:rPr>
              <a:t>]  </a:t>
            </a:r>
            <a:r>
              <a:rPr lang="en-US" altLang="zh-CN" b="0" dirty="0" smtClean="0">
                <a:solidFill>
                  <a:srgbClr val="C00000"/>
                </a:solidFill>
                <a:latin typeface="宋体" pitchFamily="2" charset="-122"/>
                <a:ea typeface="宋体" pitchFamily="2" charset="-122"/>
                <a:cs typeface="Arial" charset="0"/>
              </a:rPr>
              <a:t># </a:t>
            </a:r>
            <a:r>
              <a:rPr lang="zh-CN" altLang="en-US" b="0" dirty="0" smtClean="0">
                <a:solidFill>
                  <a:srgbClr val="C00000"/>
                </a:solidFill>
                <a:latin typeface="宋体" pitchFamily="2" charset="-122"/>
                <a:ea typeface="宋体" pitchFamily="2" charset="-122"/>
                <a:cs typeface="Arial" charset="0"/>
              </a:rPr>
              <a:t>缩进： </a:t>
            </a:r>
            <a:r>
              <a:rPr lang="en-US" altLang="zh-CN" b="0" dirty="0" smtClean="0">
                <a:solidFill>
                  <a:srgbClr val="C00000"/>
                </a:solidFill>
                <a:latin typeface="宋体" pitchFamily="2" charset="-122"/>
                <a:ea typeface="宋体" pitchFamily="2" charset="-122"/>
                <a:cs typeface="Arial" charset="0"/>
              </a:rPr>
              <a:t>Tab</a:t>
            </a:r>
            <a:r>
              <a:rPr lang="zh-CN" altLang="en-US" b="0" dirty="0" smtClean="0">
                <a:solidFill>
                  <a:srgbClr val="C00000"/>
                </a:solidFill>
                <a:latin typeface="宋体" pitchFamily="2" charset="-122"/>
                <a:ea typeface="宋体" pitchFamily="2" charset="-122"/>
                <a:cs typeface="Arial" charset="0"/>
              </a:rPr>
              <a:t>，空格</a:t>
            </a:r>
            <a:endParaRPr lang="en-US" altLang="zh-CN" b="0" dirty="0" smtClean="0">
              <a:solidFill>
                <a:srgbClr val="C00000"/>
              </a:solidFill>
              <a:latin typeface="宋体" pitchFamily="2" charset="-122"/>
              <a:ea typeface="宋体" pitchFamily="2" charset="-122"/>
              <a:cs typeface="Arial" charset="0"/>
            </a:endParaRPr>
          </a:p>
        </p:txBody>
      </p:sp>
      <p:sp>
        <p:nvSpPr>
          <p:cNvPr id="25" name="Rectangle 28"/>
          <p:cNvSpPr>
            <a:spLocks noGrp="1" noChangeArrowheads="1"/>
          </p:cNvSpPr>
          <p:nvPr>
            <p:ph type="title"/>
          </p:nvPr>
        </p:nvSpPr>
        <p:spPr>
          <a:xfrm>
            <a:off x="914400" y="152400"/>
            <a:ext cx="7772400" cy="1143000"/>
          </a:xfrm>
        </p:spPr>
        <p:txBody>
          <a:bodyPr/>
          <a:lstStyle/>
          <a:p>
            <a:r>
              <a:rPr lang="en-US" altLang="zh-CN" dirty="0" smtClean="0">
                <a:latin typeface="黑体" pitchFamily="2" charset="-122"/>
                <a:ea typeface="黑体" pitchFamily="2" charset="-122"/>
              </a:rPr>
              <a:t>Python</a:t>
            </a:r>
            <a:r>
              <a:rPr lang="zh-CN" altLang="en-US" dirty="0" smtClean="0">
                <a:latin typeface="黑体" pitchFamily="2" charset="-122"/>
                <a:ea typeface="黑体" pitchFamily="2" charset="-122"/>
              </a:rPr>
              <a:t>快速入门</a:t>
            </a:r>
            <a:endParaRPr lang="en-US" altLang="zh-CN" dirty="0">
              <a:latin typeface="黑体" pitchFamily="2" charset="-122"/>
              <a:ea typeface="黑体" pitchFamily="2" charset="-122"/>
            </a:endParaRPr>
          </a:p>
        </p:txBody>
      </p:sp>
    </p:spTree>
  </p:cSld>
  <p:clrMapOvr>
    <a:masterClrMapping/>
  </p:clrMapOvr>
  <p:transition spd="med">
    <p:push/>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AutoShape 2"/>
          <p:cNvSpPr>
            <a:spLocks noChangeArrowheads="1"/>
          </p:cNvSpPr>
          <p:nvPr/>
        </p:nvSpPr>
        <p:spPr bwMode="gray">
          <a:xfrm>
            <a:off x="681038" y="1581137"/>
            <a:ext cx="7853362" cy="4824434"/>
          </a:xfrm>
          <a:prstGeom prst="roundRect">
            <a:avLst>
              <a:gd name="adj" fmla="val 2014"/>
            </a:avLst>
          </a:prstGeom>
          <a:gradFill rotWithShape="1">
            <a:gsLst>
              <a:gs pos="0">
                <a:srgbClr val="B4C9D6"/>
              </a:gs>
              <a:gs pos="100000">
                <a:srgbClr val="D2DEE6"/>
              </a:gs>
            </a:gsLst>
            <a:lin ang="5400000" scaled="1"/>
          </a:gradFill>
          <a:ln w="9525">
            <a:round/>
            <a:headEnd/>
            <a:tailEnd/>
          </a:ln>
          <a:scene3d>
            <a:camera prst="legacyPerspectiveBottom"/>
            <a:lightRig rig="legacyFlat3" dir="r"/>
          </a:scene3d>
          <a:sp3d extrusionH="430200" prstMaterial="legacyMatte">
            <a:bevelT w="13500" h="13500" prst="angle"/>
            <a:bevelB w="13500" h="13500" prst="angle"/>
            <a:extrusionClr>
              <a:srgbClr val="1C1C1C"/>
            </a:extrusionClr>
          </a:sp3d>
        </p:spPr>
        <p:txBody>
          <a:bodyPr wrap="none" anchor="ctr">
            <a:flatTx/>
          </a:bodyPr>
          <a:lstStyle/>
          <a:p>
            <a:pPr algn="ctr"/>
            <a:endParaRPr lang="zh-CN" altLang="zh-CN" b="0">
              <a:cs typeface="Arial" charset="0"/>
            </a:endParaRPr>
          </a:p>
        </p:txBody>
      </p:sp>
      <p:sp>
        <p:nvSpPr>
          <p:cNvPr id="72" name="Rectangle 3" descr="Light horizontal"/>
          <p:cNvSpPr>
            <a:spLocks noChangeArrowheads="1"/>
          </p:cNvSpPr>
          <p:nvPr/>
        </p:nvSpPr>
        <p:spPr bwMode="gray">
          <a:xfrm>
            <a:off x="831850" y="2031986"/>
            <a:ext cx="7562850" cy="4107217"/>
          </a:xfrm>
          <a:prstGeom prst="rect">
            <a:avLst/>
          </a:prstGeom>
          <a:pattFill prst="ltHorz">
            <a:fgClr>
              <a:srgbClr val="EAEAEA"/>
            </a:fgClr>
            <a:bgClr>
              <a:srgbClr val="F8F8F8"/>
            </a:bgClr>
          </a:pattFill>
          <a:ln w="9525">
            <a:noFill/>
            <a:miter lim="800000"/>
            <a:headEnd/>
            <a:tailEnd/>
          </a:ln>
          <a:effectLst>
            <a:prstShdw prst="shdw17" dist="17961" dir="13500000">
              <a:srgbClr val="8C8C8C"/>
            </a:prstShdw>
          </a:effectLst>
        </p:spPr>
        <p:txBody>
          <a:bodyPr wrap="none" anchor="ctr"/>
          <a:lstStyle/>
          <a:p>
            <a:pPr algn="ctr"/>
            <a:endParaRPr lang="zh-CN" altLang="zh-CN" b="0" dirty="0">
              <a:cs typeface="Arial" charset="0"/>
            </a:endParaRPr>
          </a:p>
        </p:txBody>
      </p:sp>
      <p:sp>
        <p:nvSpPr>
          <p:cNvPr id="73" name="AutoShape 4"/>
          <p:cNvSpPr>
            <a:spLocks noChangeArrowheads="1"/>
          </p:cNvSpPr>
          <p:nvPr/>
        </p:nvSpPr>
        <p:spPr bwMode="gray">
          <a:xfrm>
            <a:off x="679450" y="1428736"/>
            <a:ext cx="7853363" cy="863841"/>
          </a:xfrm>
          <a:prstGeom prst="roundRect">
            <a:avLst>
              <a:gd name="adj" fmla="val 16667"/>
            </a:avLst>
          </a:prstGeom>
          <a:gradFill rotWithShape="1">
            <a:gsLst>
              <a:gs pos="0">
                <a:srgbClr val="B4C9D6"/>
              </a:gs>
              <a:gs pos="50000">
                <a:srgbClr val="D2DEE6"/>
              </a:gs>
              <a:gs pos="100000">
                <a:srgbClr val="B4C9D6"/>
              </a:gs>
            </a:gsLst>
            <a:lin ang="5400000" scaled="1"/>
          </a:gradFill>
          <a:ln w="9525">
            <a:round/>
            <a:headEnd/>
            <a:tailEnd/>
          </a:ln>
          <a:scene3d>
            <a:camera prst="legacyPerspectiveBottom"/>
            <a:lightRig rig="legacyFlat3" dir="t"/>
          </a:scene3d>
          <a:sp3d extrusionH="163500" prstMaterial="legacyMatte">
            <a:bevelT w="13500" h="13500" prst="angle"/>
            <a:bevelB w="13500" h="13500" prst="angle"/>
            <a:extrusionClr>
              <a:srgbClr val="1C1C1C"/>
            </a:extrusionClr>
          </a:sp3d>
        </p:spPr>
        <p:txBody>
          <a:bodyPr wrap="none" anchor="ctr">
            <a:flatTx/>
          </a:bodyPr>
          <a:lstStyle/>
          <a:p>
            <a:pPr algn="ctr"/>
            <a:endParaRPr lang="zh-CN" altLang="zh-CN" b="0">
              <a:cs typeface="Arial" charset="0"/>
            </a:endParaRPr>
          </a:p>
        </p:txBody>
      </p:sp>
      <p:grpSp>
        <p:nvGrpSpPr>
          <p:cNvPr id="2" name="Group 5"/>
          <p:cNvGrpSpPr>
            <a:grpSpLocks/>
          </p:cNvGrpSpPr>
          <p:nvPr/>
        </p:nvGrpSpPr>
        <p:grpSpPr bwMode="auto">
          <a:xfrm>
            <a:off x="8347075" y="1531925"/>
            <a:ext cx="115888" cy="611224"/>
            <a:chOff x="5311" y="1135"/>
            <a:chExt cx="73" cy="346"/>
          </a:xfrm>
        </p:grpSpPr>
        <p:sp>
          <p:nvSpPr>
            <p:cNvPr id="75" name="Rectangle 6"/>
            <p:cNvSpPr>
              <a:spLocks noChangeArrowheads="1"/>
            </p:cNvSpPr>
            <p:nvPr/>
          </p:nvSpPr>
          <p:spPr bwMode="gray">
            <a:xfrm flipH="1" flipV="1">
              <a:off x="5357" y="1454"/>
              <a:ext cx="27" cy="27"/>
            </a:xfrm>
            <a:prstGeom prst="rect">
              <a:avLst/>
            </a:prstGeom>
            <a:solidFill>
              <a:srgbClr val="DDDDDD"/>
            </a:solidFill>
            <a:ln w="9525">
              <a:noFill/>
              <a:miter lim="800000"/>
              <a:headEnd/>
              <a:tailEnd/>
            </a:ln>
            <a:effectLst>
              <a:prstShdw prst="shdw17" dist="17961" dir="13500000">
                <a:srgbClr val="1C1C1C">
                  <a:alpha val="50000"/>
                </a:srgbClr>
              </a:prstShdw>
            </a:effectLst>
          </p:spPr>
          <p:txBody>
            <a:bodyPr rot="10800000" wrap="none" anchor="ctr"/>
            <a:lstStyle/>
            <a:p>
              <a:pPr algn="ctr"/>
              <a:endParaRPr lang="zh-CN" altLang="zh-CN" b="0">
                <a:cs typeface="Arial" charset="0"/>
              </a:endParaRPr>
            </a:p>
          </p:txBody>
        </p:sp>
        <p:sp>
          <p:nvSpPr>
            <p:cNvPr id="76" name="Rectangle 7"/>
            <p:cNvSpPr>
              <a:spLocks noChangeArrowheads="1"/>
            </p:cNvSpPr>
            <p:nvPr/>
          </p:nvSpPr>
          <p:spPr bwMode="gray">
            <a:xfrm flipH="1" flipV="1">
              <a:off x="5311" y="1454"/>
              <a:ext cx="27" cy="27"/>
            </a:xfrm>
            <a:prstGeom prst="rect">
              <a:avLst/>
            </a:prstGeom>
            <a:solidFill>
              <a:srgbClr val="DDDDDD"/>
            </a:solidFill>
            <a:ln w="9525">
              <a:noFill/>
              <a:miter lim="800000"/>
              <a:headEnd/>
              <a:tailEnd/>
            </a:ln>
            <a:effectLst>
              <a:prstShdw prst="shdw17" dist="17961" dir="13500000">
                <a:srgbClr val="1C1C1C">
                  <a:alpha val="50000"/>
                </a:srgbClr>
              </a:prstShdw>
            </a:effectLst>
          </p:spPr>
          <p:txBody>
            <a:bodyPr rot="10800000" wrap="none" anchor="ctr"/>
            <a:lstStyle/>
            <a:p>
              <a:pPr algn="ctr"/>
              <a:endParaRPr lang="zh-CN" altLang="zh-CN" b="0">
                <a:cs typeface="Arial" charset="0"/>
              </a:endParaRPr>
            </a:p>
          </p:txBody>
        </p:sp>
        <p:sp>
          <p:nvSpPr>
            <p:cNvPr id="77" name="Rectangle 8"/>
            <p:cNvSpPr>
              <a:spLocks noChangeArrowheads="1"/>
            </p:cNvSpPr>
            <p:nvPr/>
          </p:nvSpPr>
          <p:spPr bwMode="gray">
            <a:xfrm flipH="1" flipV="1">
              <a:off x="5357" y="1405"/>
              <a:ext cx="27" cy="27"/>
            </a:xfrm>
            <a:prstGeom prst="rect">
              <a:avLst/>
            </a:prstGeom>
            <a:solidFill>
              <a:srgbClr val="DDDDDD"/>
            </a:solidFill>
            <a:ln w="9525">
              <a:noFill/>
              <a:miter lim="800000"/>
              <a:headEnd/>
              <a:tailEnd/>
            </a:ln>
            <a:effectLst>
              <a:prstShdw prst="shdw17" dist="17961" dir="13500000">
                <a:srgbClr val="1C1C1C">
                  <a:alpha val="50000"/>
                </a:srgbClr>
              </a:prstShdw>
            </a:effectLst>
          </p:spPr>
          <p:txBody>
            <a:bodyPr rot="10800000" wrap="none" anchor="ctr"/>
            <a:lstStyle/>
            <a:p>
              <a:pPr algn="ctr"/>
              <a:endParaRPr lang="zh-CN" altLang="zh-CN" b="0">
                <a:cs typeface="Arial" charset="0"/>
              </a:endParaRPr>
            </a:p>
          </p:txBody>
        </p:sp>
        <p:sp>
          <p:nvSpPr>
            <p:cNvPr id="78" name="Rectangle 9"/>
            <p:cNvSpPr>
              <a:spLocks noChangeArrowheads="1"/>
            </p:cNvSpPr>
            <p:nvPr/>
          </p:nvSpPr>
          <p:spPr bwMode="gray">
            <a:xfrm flipH="1" flipV="1">
              <a:off x="5357" y="1135"/>
              <a:ext cx="27" cy="27"/>
            </a:xfrm>
            <a:prstGeom prst="rect">
              <a:avLst/>
            </a:prstGeom>
            <a:solidFill>
              <a:srgbClr val="DDDDDD"/>
            </a:solidFill>
            <a:ln w="9525">
              <a:noFill/>
              <a:miter lim="800000"/>
              <a:headEnd/>
              <a:tailEnd/>
            </a:ln>
            <a:effectLst>
              <a:prstShdw prst="shdw17" dist="17961" dir="13500000">
                <a:srgbClr val="1C1C1C">
                  <a:alpha val="50000"/>
                </a:srgbClr>
              </a:prstShdw>
            </a:effectLst>
          </p:spPr>
          <p:txBody>
            <a:bodyPr rot="10800000" wrap="none" anchor="ctr"/>
            <a:lstStyle/>
            <a:p>
              <a:pPr algn="ctr"/>
              <a:endParaRPr lang="zh-CN" altLang="zh-CN" b="0">
                <a:cs typeface="Arial" charset="0"/>
              </a:endParaRPr>
            </a:p>
          </p:txBody>
        </p:sp>
        <p:sp>
          <p:nvSpPr>
            <p:cNvPr id="79" name="Rectangle 10"/>
            <p:cNvSpPr>
              <a:spLocks noChangeArrowheads="1"/>
            </p:cNvSpPr>
            <p:nvPr/>
          </p:nvSpPr>
          <p:spPr bwMode="gray">
            <a:xfrm flipH="1" flipV="1">
              <a:off x="5313" y="1135"/>
              <a:ext cx="27" cy="27"/>
            </a:xfrm>
            <a:prstGeom prst="rect">
              <a:avLst/>
            </a:prstGeom>
            <a:solidFill>
              <a:srgbClr val="DDDDDD"/>
            </a:solidFill>
            <a:ln w="9525">
              <a:noFill/>
              <a:miter lim="800000"/>
              <a:headEnd/>
              <a:tailEnd/>
            </a:ln>
            <a:effectLst>
              <a:prstShdw prst="shdw17" dist="17961" dir="13500000">
                <a:srgbClr val="1C1C1C">
                  <a:alpha val="50000"/>
                </a:srgbClr>
              </a:prstShdw>
            </a:effectLst>
          </p:spPr>
          <p:txBody>
            <a:bodyPr rot="10800000" wrap="none" anchor="ctr"/>
            <a:lstStyle/>
            <a:p>
              <a:pPr algn="ctr"/>
              <a:endParaRPr lang="zh-CN" altLang="zh-CN" b="0">
                <a:cs typeface="Arial" charset="0"/>
              </a:endParaRPr>
            </a:p>
          </p:txBody>
        </p:sp>
        <p:sp>
          <p:nvSpPr>
            <p:cNvPr id="80" name="Rectangle 11"/>
            <p:cNvSpPr>
              <a:spLocks noChangeArrowheads="1"/>
            </p:cNvSpPr>
            <p:nvPr/>
          </p:nvSpPr>
          <p:spPr bwMode="gray">
            <a:xfrm flipH="1" flipV="1">
              <a:off x="5357" y="1183"/>
              <a:ext cx="27" cy="27"/>
            </a:xfrm>
            <a:prstGeom prst="rect">
              <a:avLst/>
            </a:prstGeom>
            <a:solidFill>
              <a:srgbClr val="DDDDDD"/>
            </a:solidFill>
            <a:ln w="9525">
              <a:noFill/>
              <a:miter lim="800000"/>
              <a:headEnd/>
              <a:tailEnd/>
            </a:ln>
            <a:effectLst>
              <a:prstShdw prst="shdw17" dist="17961" dir="13500000">
                <a:srgbClr val="1C1C1C">
                  <a:alpha val="50000"/>
                </a:srgbClr>
              </a:prstShdw>
            </a:effectLst>
          </p:spPr>
          <p:txBody>
            <a:bodyPr rot="10800000" wrap="none" anchor="ctr"/>
            <a:lstStyle/>
            <a:p>
              <a:pPr algn="ctr"/>
              <a:endParaRPr lang="zh-CN" altLang="zh-CN" b="0">
                <a:cs typeface="Arial" charset="0"/>
              </a:endParaRPr>
            </a:p>
          </p:txBody>
        </p:sp>
      </p:grpSp>
      <p:grpSp>
        <p:nvGrpSpPr>
          <p:cNvPr id="3" name="Group 12"/>
          <p:cNvGrpSpPr>
            <a:grpSpLocks/>
          </p:cNvGrpSpPr>
          <p:nvPr/>
        </p:nvGrpSpPr>
        <p:grpSpPr bwMode="auto">
          <a:xfrm>
            <a:off x="1095375" y="1546211"/>
            <a:ext cx="6962775" cy="600625"/>
            <a:chOff x="657" y="2893"/>
            <a:chExt cx="1032" cy="590"/>
          </a:xfrm>
        </p:grpSpPr>
        <p:sp>
          <p:nvSpPr>
            <p:cNvPr id="82" name="AutoShape 13"/>
            <p:cNvSpPr>
              <a:spLocks noChangeArrowheads="1"/>
            </p:cNvSpPr>
            <p:nvPr/>
          </p:nvSpPr>
          <p:spPr bwMode="gray">
            <a:xfrm>
              <a:off x="657" y="2893"/>
              <a:ext cx="1031" cy="590"/>
            </a:xfrm>
            <a:prstGeom prst="roundRect">
              <a:avLst>
                <a:gd name="adj" fmla="val 12736"/>
              </a:avLst>
            </a:prstGeom>
            <a:gradFill rotWithShape="1">
              <a:gsLst>
                <a:gs pos="0">
                  <a:schemeClr val="accent2">
                    <a:gamma/>
                    <a:shade val="76078"/>
                    <a:invGamma/>
                  </a:schemeClr>
                </a:gs>
                <a:gs pos="100000">
                  <a:schemeClr val="accent2"/>
                </a:gs>
              </a:gsLst>
              <a:lin ang="5400000" scaled="1"/>
            </a:gradFill>
            <a:ln w="9525">
              <a:noFill/>
              <a:round/>
              <a:headEnd/>
              <a:tailEnd/>
            </a:ln>
            <a:effectLst>
              <a:prstShdw prst="shdw17" dist="17961" dir="13500000">
                <a:srgbClr val="615110"/>
              </a:prstShdw>
            </a:effectLst>
          </p:spPr>
          <p:txBody>
            <a:bodyPr wrap="none" anchor="ctr"/>
            <a:lstStyle/>
            <a:p>
              <a:pPr algn="ctr"/>
              <a:endParaRPr lang="zh-CN" altLang="zh-CN" b="0" dirty="0">
                <a:cs typeface="Arial" charset="0"/>
              </a:endParaRPr>
            </a:p>
          </p:txBody>
        </p:sp>
        <p:sp>
          <p:nvSpPr>
            <p:cNvPr id="83" name="AutoShape 14"/>
            <p:cNvSpPr>
              <a:spLocks noChangeArrowheads="1"/>
            </p:cNvSpPr>
            <p:nvPr/>
          </p:nvSpPr>
          <p:spPr bwMode="gray">
            <a:xfrm>
              <a:off x="658" y="2895"/>
              <a:ext cx="1031" cy="236"/>
            </a:xfrm>
            <a:prstGeom prst="roundRect">
              <a:avLst>
                <a:gd name="adj" fmla="val 30769"/>
              </a:avLst>
            </a:prstGeom>
            <a:gradFill rotWithShape="1">
              <a:gsLst>
                <a:gs pos="0">
                  <a:schemeClr val="accent2"/>
                </a:gs>
                <a:gs pos="100000">
                  <a:schemeClr val="accent2">
                    <a:gamma/>
                    <a:tint val="76078"/>
                    <a:invGamma/>
                  </a:schemeClr>
                </a:gs>
              </a:gsLst>
              <a:lin ang="5400000" scaled="1"/>
            </a:gradFill>
            <a:ln w="9525">
              <a:noFill/>
              <a:round/>
              <a:headEnd/>
              <a:tailEnd/>
            </a:ln>
          </p:spPr>
          <p:txBody>
            <a:bodyPr wrap="none" anchor="ctr"/>
            <a:lstStyle/>
            <a:p>
              <a:pPr algn="ctr"/>
              <a:endParaRPr lang="zh-CN" altLang="zh-CN" b="0">
                <a:cs typeface="Arial" charset="0"/>
              </a:endParaRPr>
            </a:p>
          </p:txBody>
        </p:sp>
      </p:grpSp>
      <p:sp>
        <p:nvSpPr>
          <p:cNvPr id="84" name="Text Box 15"/>
          <p:cNvSpPr txBox="1">
            <a:spLocks noChangeArrowheads="1"/>
          </p:cNvSpPr>
          <p:nvPr/>
        </p:nvSpPr>
        <p:spPr bwMode="white">
          <a:xfrm>
            <a:off x="1458913" y="1610013"/>
            <a:ext cx="6356350" cy="461665"/>
          </a:xfrm>
          <a:prstGeom prst="rect">
            <a:avLst/>
          </a:prstGeom>
          <a:noFill/>
          <a:ln w="9525" algn="ctr">
            <a:noFill/>
            <a:miter lim="800000"/>
            <a:headEnd/>
            <a:tailEnd/>
          </a:ln>
        </p:spPr>
        <p:txBody>
          <a:bodyPr wrap="square">
            <a:spAutoFit/>
          </a:bodyPr>
          <a:lstStyle/>
          <a:p>
            <a:pPr algn="ctr" eaLnBrk="0" hangingPunct="0">
              <a:defRPr/>
            </a:pPr>
            <a:r>
              <a:rPr lang="zh-CN" altLang="en-US" sz="2400" dirty="0" smtClean="0">
                <a:solidFill>
                  <a:srgbClr val="F8F8F8"/>
                </a:solidFill>
                <a:effectLst>
                  <a:outerShdw blurRad="38100" dist="38100" dir="2700000" algn="tl">
                    <a:srgbClr val="000000">
                      <a:alpha val="43137"/>
                    </a:srgbClr>
                  </a:outerShdw>
                </a:effectLst>
                <a:latin typeface="黑体" pitchFamily="2" charset="-122"/>
                <a:ea typeface="黑体" pitchFamily="2" charset="-122"/>
              </a:rPr>
              <a:t>缩进</a:t>
            </a:r>
            <a:r>
              <a:rPr lang="zh-CN" altLang="en-US" sz="2400" dirty="0" smtClean="0">
                <a:solidFill>
                  <a:srgbClr val="F8F8F8"/>
                </a:solidFill>
                <a:effectLst>
                  <a:outerShdw blurRad="38100" dist="38100" dir="2700000" algn="tl">
                    <a:srgbClr val="000000">
                      <a:alpha val="43137"/>
                    </a:srgbClr>
                  </a:outerShdw>
                </a:effectLst>
                <a:latin typeface="黑体" pitchFamily="2" charset="-122"/>
                <a:ea typeface="黑体" pitchFamily="2" charset="-122"/>
              </a:rPr>
              <a:t>，</a:t>
            </a:r>
            <a:r>
              <a:rPr lang="en-US" altLang="zh-CN" sz="2400" dirty="0" smtClean="0">
                <a:solidFill>
                  <a:srgbClr val="F8F8F8"/>
                </a:solidFill>
                <a:effectLst>
                  <a:outerShdw blurRad="38100" dist="38100" dir="2700000" algn="tl">
                    <a:srgbClr val="000000">
                      <a:alpha val="43137"/>
                    </a:srgbClr>
                  </a:outerShdw>
                </a:effectLst>
                <a:latin typeface="黑体" pitchFamily="2" charset="-122"/>
                <a:ea typeface="黑体" pitchFamily="2" charset="-122"/>
              </a:rPr>
              <a:t>while</a:t>
            </a:r>
            <a:r>
              <a:rPr lang="zh-CN" altLang="en-US" sz="2400" dirty="0" smtClean="0">
                <a:solidFill>
                  <a:srgbClr val="F8F8F8"/>
                </a:solidFill>
                <a:effectLst>
                  <a:outerShdw blurRad="38100" dist="38100" dir="2700000" algn="tl">
                    <a:srgbClr val="000000">
                      <a:alpha val="43137"/>
                    </a:srgbClr>
                  </a:outerShdw>
                </a:effectLst>
                <a:latin typeface="黑体" pitchFamily="2" charset="-122"/>
                <a:ea typeface="黑体" pitchFamily="2" charset="-122"/>
              </a:rPr>
              <a:t>循</a:t>
            </a:r>
            <a:r>
              <a:rPr lang="zh-CN" altLang="en-US" sz="2400" dirty="0" smtClean="0">
                <a:solidFill>
                  <a:srgbClr val="F8F8F8"/>
                </a:solidFill>
                <a:effectLst>
                  <a:outerShdw blurRad="38100" dist="38100" dir="2700000" algn="tl">
                    <a:srgbClr val="000000">
                      <a:alpha val="43137"/>
                    </a:srgbClr>
                  </a:outerShdw>
                </a:effectLst>
                <a:latin typeface="黑体" pitchFamily="2" charset="-122"/>
                <a:ea typeface="黑体" pitchFamily="2" charset="-122"/>
              </a:rPr>
              <a:t>环语句</a:t>
            </a:r>
            <a:r>
              <a:rPr lang="zh-CN" altLang="en-US" sz="2400" dirty="0" smtClean="0">
                <a:solidFill>
                  <a:srgbClr val="F8F8F8"/>
                </a:solidFill>
                <a:effectLst>
                  <a:outerShdw blurRad="38100" dist="38100" dir="2700000" algn="tl">
                    <a:srgbClr val="000000">
                      <a:alpha val="43137"/>
                    </a:srgbClr>
                  </a:outerShdw>
                </a:effectLst>
                <a:latin typeface="黑体" pitchFamily="2" charset="-122"/>
                <a:ea typeface="黑体" pitchFamily="2" charset="-122"/>
              </a:rPr>
              <a:t>，</a:t>
            </a:r>
            <a:r>
              <a:rPr lang="en-US" altLang="zh-CN" sz="2400" dirty="0" smtClean="0">
                <a:solidFill>
                  <a:srgbClr val="F8F8F8"/>
                </a:solidFill>
                <a:effectLst>
                  <a:outerShdw blurRad="38100" dist="38100" dir="2700000" algn="tl">
                    <a:srgbClr val="000000">
                      <a:alpha val="43137"/>
                    </a:srgbClr>
                  </a:outerShdw>
                </a:effectLst>
                <a:latin typeface="黑体" pitchFamily="2" charset="-122"/>
                <a:ea typeface="黑体" pitchFamily="2" charset="-122"/>
              </a:rPr>
              <a:t>if</a:t>
            </a:r>
            <a:r>
              <a:rPr lang="zh-CN" altLang="en-US" sz="2400" dirty="0" smtClean="0">
                <a:solidFill>
                  <a:srgbClr val="F8F8F8"/>
                </a:solidFill>
                <a:effectLst>
                  <a:outerShdw blurRad="38100" dist="38100" dir="2700000" algn="tl">
                    <a:srgbClr val="000000">
                      <a:alpha val="43137"/>
                    </a:srgbClr>
                  </a:outerShdw>
                </a:effectLst>
                <a:latin typeface="黑体" pitchFamily="2" charset="-122"/>
                <a:ea typeface="黑体" pitchFamily="2" charset="-122"/>
              </a:rPr>
              <a:t>条</a:t>
            </a:r>
            <a:r>
              <a:rPr lang="zh-CN" altLang="en-US" sz="2400" dirty="0" smtClean="0">
                <a:solidFill>
                  <a:srgbClr val="F8F8F8"/>
                </a:solidFill>
                <a:effectLst>
                  <a:outerShdw blurRad="38100" dist="38100" dir="2700000" algn="tl">
                    <a:srgbClr val="000000">
                      <a:alpha val="43137"/>
                    </a:srgbClr>
                  </a:outerShdw>
                </a:effectLst>
                <a:latin typeface="黑体" pitchFamily="2" charset="-122"/>
                <a:ea typeface="黑体" pitchFamily="2" charset="-122"/>
              </a:rPr>
              <a:t>件语句</a:t>
            </a:r>
          </a:p>
        </p:txBody>
      </p:sp>
      <p:grpSp>
        <p:nvGrpSpPr>
          <p:cNvPr id="4" name="Group 16"/>
          <p:cNvGrpSpPr>
            <a:grpSpLocks/>
          </p:cNvGrpSpPr>
          <p:nvPr/>
        </p:nvGrpSpPr>
        <p:grpSpPr bwMode="auto">
          <a:xfrm flipH="1">
            <a:off x="774700" y="1512875"/>
            <a:ext cx="115888" cy="611224"/>
            <a:chOff x="5311" y="1135"/>
            <a:chExt cx="73" cy="346"/>
          </a:xfrm>
        </p:grpSpPr>
        <p:sp>
          <p:nvSpPr>
            <p:cNvPr id="86" name="Rectangle 17"/>
            <p:cNvSpPr>
              <a:spLocks noChangeArrowheads="1"/>
            </p:cNvSpPr>
            <p:nvPr/>
          </p:nvSpPr>
          <p:spPr bwMode="gray">
            <a:xfrm flipH="1" flipV="1">
              <a:off x="5357" y="1454"/>
              <a:ext cx="27" cy="27"/>
            </a:xfrm>
            <a:prstGeom prst="rect">
              <a:avLst/>
            </a:prstGeom>
            <a:solidFill>
              <a:srgbClr val="DDDDDD"/>
            </a:solidFill>
            <a:ln w="9525">
              <a:noFill/>
              <a:miter lim="800000"/>
              <a:headEnd/>
              <a:tailEnd/>
            </a:ln>
            <a:effectLst>
              <a:prstShdw prst="shdw17" dist="17961" dir="13500000">
                <a:srgbClr val="1C1C1C">
                  <a:alpha val="50000"/>
                </a:srgbClr>
              </a:prstShdw>
            </a:effectLst>
          </p:spPr>
          <p:txBody>
            <a:bodyPr rot="10800000" wrap="none" anchor="ctr"/>
            <a:lstStyle/>
            <a:p>
              <a:pPr algn="ctr"/>
              <a:endParaRPr lang="zh-CN" altLang="zh-CN" b="0">
                <a:cs typeface="Arial" charset="0"/>
              </a:endParaRPr>
            </a:p>
          </p:txBody>
        </p:sp>
        <p:sp>
          <p:nvSpPr>
            <p:cNvPr id="87" name="Rectangle 18"/>
            <p:cNvSpPr>
              <a:spLocks noChangeArrowheads="1"/>
            </p:cNvSpPr>
            <p:nvPr/>
          </p:nvSpPr>
          <p:spPr bwMode="gray">
            <a:xfrm flipH="1" flipV="1">
              <a:off x="5311" y="1454"/>
              <a:ext cx="27" cy="27"/>
            </a:xfrm>
            <a:prstGeom prst="rect">
              <a:avLst/>
            </a:prstGeom>
            <a:solidFill>
              <a:srgbClr val="DDDDDD"/>
            </a:solidFill>
            <a:ln w="9525">
              <a:noFill/>
              <a:miter lim="800000"/>
              <a:headEnd/>
              <a:tailEnd/>
            </a:ln>
            <a:effectLst>
              <a:prstShdw prst="shdw17" dist="17961" dir="13500000">
                <a:srgbClr val="1C1C1C">
                  <a:alpha val="50000"/>
                </a:srgbClr>
              </a:prstShdw>
            </a:effectLst>
          </p:spPr>
          <p:txBody>
            <a:bodyPr rot="10800000" wrap="none" anchor="ctr"/>
            <a:lstStyle/>
            <a:p>
              <a:pPr algn="ctr"/>
              <a:endParaRPr lang="zh-CN" altLang="zh-CN" b="0">
                <a:cs typeface="Arial" charset="0"/>
              </a:endParaRPr>
            </a:p>
          </p:txBody>
        </p:sp>
        <p:sp>
          <p:nvSpPr>
            <p:cNvPr id="88" name="Rectangle 19"/>
            <p:cNvSpPr>
              <a:spLocks noChangeArrowheads="1"/>
            </p:cNvSpPr>
            <p:nvPr/>
          </p:nvSpPr>
          <p:spPr bwMode="gray">
            <a:xfrm flipH="1" flipV="1">
              <a:off x="5357" y="1405"/>
              <a:ext cx="27" cy="27"/>
            </a:xfrm>
            <a:prstGeom prst="rect">
              <a:avLst/>
            </a:prstGeom>
            <a:solidFill>
              <a:srgbClr val="DDDDDD"/>
            </a:solidFill>
            <a:ln w="9525">
              <a:noFill/>
              <a:miter lim="800000"/>
              <a:headEnd/>
              <a:tailEnd/>
            </a:ln>
            <a:effectLst>
              <a:prstShdw prst="shdw17" dist="17961" dir="13500000">
                <a:srgbClr val="1C1C1C">
                  <a:alpha val="50000"/>
                </a:srgbClr>
              </a:prstShdw>
            </a:effectLst>
          </p:spPr>
          <p:txBody>
            <a:bodyPr rot="10800000" wrap="none" anchor="ctr"/>
            <a:lstStyle/>
            <a:p>
              <a:pPr algn="ctr"/>
              <a:endParaRPr lang="zh-CN" altLang="zh-CN" b="0">
                <a:cs typeface="Arial" charset="0"/>
              </a:endParaRPr>
            </a:p>
          </p:txBody>
        </p:sp>
        <p:sp>
          <p:nvSpPr>
            <p:cNvPr id="89" name="Rectangle 20"/>
            <p:cNvSpPr>
              <a:spLocks noChangeArrowheads="1"/>
            </p:cNvSpPr>
            <p:nvPr/>
          </p:nvSpPr>
          <p:spPr bwMode="gray">
            <a:xfrm flipH="1" flipV="1">
              <a:off x="5357" y="1135"/>
              <a:ext cx="27" cy="27"/>
            </a:xfrm>
            <a:prstGeom prst="rect">
              <a:avLst/>
            </a:prstGeom>
            <a:solidFill>
              <a:srgbClr val="DDDDDD"/>
            </a:solidFill>
            <a:ln w="9525">
              <a:noFill/>
              <a:miter lim="800000"/>
              <a:headEnd/>
              <a:tailEnd/>
            </a:ln>
            <a:effectLst>
              <a:prstShdw prst="shdw17" dist="17961" dir="13500000">
                <a:srgbClr val="1C1C1C">
                  <a:alpha val="50000"/>
                </a:srgbClr>
              </a:prstShdw>
            </a:effectLst>
          </p:spPr>
          <p:txBody>
            <a:bodyPr rot="10800000" wrap="none" anchor="ctr"/>
            <a:lstStyle/>
            <a:p>
              <a:pPr algn="ctr"/>
              <a:endParaRPr lang="zh-CN" altLang="zh-CN" b="0">
                <a:cs typeface="Arial" charset="0"/>
              </a:endParaRPr>
            </a:p>
          </p:txBody>
        </p:sp>
        <p:sp>
          <p:nvSpPr>
            <p:cNvPr id="90" name="Rectangle 21"/>
            <p:cNvSpPr>
              <a:spLocks noChangeArrowheads="1"/>
            </p:cNvSpPr>
            <p:nvPr/>
          </p:nvSpPr>
          <p:spPr bwMode="gray">
            <a:xfrm flipH="1" flipV="1">
              <a:off x="5313" y="1135"/>
              <a:ext cx="27" cy="27"/>
            </a:xfrm>
            <a:prstGeom prst="rect">
              <a:avLst/>
            </a:prstGeom>
            <a:solidFill>
              <a:srgbClr val="DDDDDD"/>
            </a:solidFill>
            <a:ln w="9525">
              <a:noFill/>
              <a:miter lim="800000"/>
              <a:headEnd/>
              <a:tailEnd/>
            </a:ln>
            <a:effectLst>
              <a:prstShdw prst="shdw17" dist="17961" dir="13500000">
                <a:srgbClr val="1C1C1C">
                  <a:alpha val="50000"/>
                </a:srgbClr>
              </a:prstShdw>
            </a:effectLst>
          </p:spPr>
          <p:txBody>
            <a:bodyPr rot="10800000" wrap="none" anchor="ctr"/>
            <a:lstStyle/>
            <a:p>
              <a:pPr algn="ctr"/>
              <a:endParaRPr lang="zh-CN" altLang="zh-CN" b="0">
                <a:cs typeface="Arial" charset="0"/>
              </a:endParaRPr>
            </a:p>
          </p:txBody>
        </p:sp>
        <p:sp>
          <p:nvSpPr>
            <p:cNvPr id="91" name="Rectangle 22"/>
            <p:cNvSpPr>
              <a:spLocks noChangeArrowheads="1"/>
            </p:cNvSpPr>
            <p:nvPr/>
          </p:nvSpPr>
          <p:spPr bwMode="gray">
            <a:xfrm flipH="1" flipV="1">
              <a:off x="5357" y="1183"/>
              <a:ext cx="27" cy="27"/>
            </a:xfrm>
            <a:prstGeom prst="rect">
              <a:avLst/>
            </a:prstGeom>
            <a:solidFill>
              <a:srgbClr val="DDDDDD"/>
            </a:solidFill>
            <a:ln w="9525">
              <a:noFill/>
              <a:miter lim="800000"/>
              <a:headEnd/>
              <a:tailEnd/>
            </a:ln>
            <a:effectLst>
              <a:prstShdw prst="shdw17" dist="17961" dir="13500000">
                <a:srgbClr val="1C1C1C">
                  <a:alpha val="50000"/>
                </a:srgbClr>
              </a:prstShdw>
            </a:effectLst>
          </p:spPr>
          <p:txBody>
            <a:bodyPr rot="10800000" wrap="none" anchor="ctr"/>
            <a:lstStyle/>
            <a:p>
              <a:pPr algn="ctr"/>
              <a:endParaRPr lang="zh-CN" altLang="zh-CN" b="0">
                <a:cs typeface="Arial" charset="0"/>
              </a:endParaRPr>
            </a:p>
          </p:txBody>
        </p:sp>
      </p:grpSp>
      <p:sp>
        <p:nvSpPr>
          <p:cNvPr id="93" name="Rectangle 24"/>
          <p:cNvSpPr>
            <a:spLocks noChangeArrowheads="1"/>
          </p:cNvSpPr>
          <p:nvPr/>
        </p:nvSpPr>
        <p:spPr bwMode="gray">
          <a:xfrm>
            <a:off x="857224" y="2333709"/>
            <a:ext cx="7500990" cy="3859518"/>
          </a:xfrm>
          <a:prstGeom prst="rect">
            <a:avLst/>
          </a:prstGeom>
          <a:noFill/>
          <a:ln w="9525" algn="ctr">
            <a:noFill/>
            <a:miter lim="800000"/>
            <a:headEnd/>
            <a:tailEnd/>
          </a:ln>
        </p:spPr>
        <p:txBody>
          <a:bodyPr wrap="square">
            <a:spAutoFit/>
          </a:bodyPr>
          <a:lstStyle/>
          <a:p>
            <a:pPr>
              <a:lnSpc>
                <a:spcPct val="120000"/>
              </a:lnSpc>
            </a:pPr>
            <a:r>
              <a:rPr lang="zh-CN" altLang="en-US" sz="2000" b="0" dirty="0" smtClean="0">
                <a:latin typeface="黑体" pitchFamily="2" charset="-122"/>
                <a:ea typeface="黑体" pitchFamily="2" charset="-122"/>
                <a:cs typeface="Arial" charset="0"/>
              </a:rPr>
              <a:t>缩进：简洁、可读性好</a:t>
            </a:r>
            <a:endParaRPr lang="en-US" altLang="zh-CN" sz="2000" b="0" dirty="0" smtClean="0">
              <a:latin typeface="黑体" pitchFamily="2" charset="-122"/>
              <a:ea typeface="黑体" pitchFamily="2" charset="-122"/>
              <a:cs typeface="Arial" charset="0"/>
            </a:endParaRPr>
          </a:p>
          <a:p>
            <a:pPr>
              <a:lnSpc>
                <a:spcPct val="120000"/>
              </a:lnSpc>
            </a:pPr>
            <a:r>
              <a:rPr lang="zh-CN" altLang="en-US" sz="2000" b="0" dirty="0" smtClean="0">
                <a:latin typeface="黑体" pitchFamily="2" charset="-122"/>
                <a:ea typeface="黑体" pitchFamily="2" charset="-122"/>
                <a:cs typeface="Arial" charset="0"/>
              </a:rPr>
              <a:t>循环语句：</a:t>
            </a:r>
            <a:r>
              <a:rPr lang="en-US" altLang="zh-CN" sz="2000" b="0" dirty="0" smtClean="0">
                <a:latin typeface="黑体" pitchFamily="2" charset="-122"/>
                <a:ea typeface="黑体" pitchFamily="2" charset="-122"/>
                <a:cs typeface="Arial" charset="0"/>
              </a:rPr>
              <a:t>while</a:t>
            </a:r>
          </a:p>
          <a:p>
            <a:pPr lvl="1">
              <a:lnSpc>
                <a:spcPct val="120000"/>
              </a:lnSpc>
            </a:pPr>
            <a:r>
              <a:rPr lang="en-US" altLang="zh-CN" b="0" dirty="0" smtClean="0">
                <a:latin typeface="宋体" pitchFamily="2" charset="-122"/>
                <a:ea typeface="宋体" pitchFamily="2" charset="-122"/>
                <a:cs typeface="Arial" charset="0"/>
              </a:rPr>
              <a:t>while expression</a:t>
            </a:r>
            <a:r>
              <a:rPr lang="zh-CN" altLang="en-US" b="0" dirty="0" smtClean="0">
                <a:latin typeface="宋体" pitchFamily="2" charset="-122"/>
                <a:ea typeface="宋体" pitchFamily="2" charset="-122"/>
                <a:cs typeface="Arial" charset="0"/>
              </a:rPr>
              <a:t>：  </a:t>
            </a:r>
            <a:r>
              <a:rPr lang="en-US" altLang="zh-CN" b="0" dirty="0" smtClean="0">
                <a:solidFill>
                  <a:srgbClr val="C00000"/>
                </a:solidFill>
                <a:latin typeface="宋体" pitchFamily="2" charset="-122"/>
                <a:ea typeface="宋体" pitchFamily="2" charset="-122"/>
                <a:cs typeface="Arial" charset="0"/>
              </a:rPr>
              <a:t># expression </a:t>
            </a:r>
            <a:r>
              <a:rPr lang="zh-CN" altLang="en-US" b="0" dirty="0" smtClean="0">
                <a:solidFill>
                  <a:srgbClr val="C00000"/>
                </a:solidFill>
                <a:latin typeface="宋体" pitchFamily="2" charset="-122"/>
                <a:ea typeface="宋体" pitchFamily="2" charset="-122"/>
                <a:cs typeface="Arial" charset="0"/>
              </a:rPr>
              <a:t>条件表达式</a:t>
            </a:r>
            <a:endParaRPr lang="en-US" altLang="zh-CN" b="0" dirty="0" smtClean="0">
              <a:solidFill>
                <a:srgbClr val="C00000"/>
              </a:solidFill>
              <a:latin typeface="宋体" pitchFamily="2" charset="-122"/>
              <a:ea typeface="宋体" pitchFamily="2" charset="-122"/>
              <a:cs typeface="Arial" charset="0"/>
            </a:endParaRPr>
          </a:p>
          <a:p>
            <a:pPr lvl="1">
              <a:lnSpc>
                <a:spcPct val="120000"/>
              </a:lnSpc>
            </a:pPr>
            <a:r>
              <a:rPr lang="en-US" altLang="zh-CN" b="0" dirty="0" smtClean="0">
                <a:latin typeface="宋体" pitchFamily="2" charset="-122"/>
                <a:ea typeface="宋体" pitchFamily="2" charset="-122"/>
                <a:cs typeface="Arial" charset="0"/>
              </a:rPr>
              <a:t>    </a:t>
            </a:r>
            <a:r>
              <a:rPr lang="en-US" altLang="zh-CN" b="0" dirty="0" err="1" smtClean="0">
                <a:latin typeface="宋体" pitchFamily="2" charset="-122"/>
                <a:ea typeface="宋体" pitchFamily="2" charset="-122"/>
                <a:cs typeface="Arial" charset="0"/>
              </a:rPr>
              <a:t>while_suite</a:t>
            </a:r>
            <a:r>
              <a:rPr lang="en-US" altLang="zh-CN" b="0" dirty="0" smtClean="0">
                <a:latin typeface="宋体" pitchFamily="2" charset="-122"/>
                <a:ea typeface="宋体" pitchFamily="2" charset="-122"/>
                <a:cs typeface="Arial" charset="0"/>
              </a:rPr>
              <a:t>     </a:t>
            </a:r>
            <a:r>
              <a:rPr lang="en-US" altLang="zh-CN" b="0" dirty="0" smtClean="0">
                <a:solidFill>
                  <a:srgbClr val="C00000"/>
                </a:solidFill>
                <a:latin typeface="宋体" pitchFamily="2" charset="-122"/>
                <a:ea typeface="宋体" pitchFamily="2" charset="-122"/>
                <a:cs typeface="Arial" charset="0"/>
              </a:rPr>
              <a:t># </a:t>
            </a:r>
            <a:r>
              <a:rPr lang="zh-CN" altLang="en-US" b="0" dirty="0" smtClean="0">
                <a:solidFill>
                  <a:srgbClr val="C00000"/>
                </a:solidFill>
                <a:latin typeface="宋体" pitchFamily="2" charset="-122"/>
                <a:ea typeface="宋体" pitchFamily="2" charset="-122"/>
                <a:cs typeface="Arial" charset="0"/>
              </a:rPr>
              <a:t>根据条件循环执行的语句</a:t>
            </a:r>
            <a:endParaRPr lang="en-US" altLang="zh-CN" b="0" dirty="0" smtClean="0">
              <a:solidFill>
                <a:srgbClr val="C00000"/>
              </a:solidFill>
              <a:latin typeface="宋体" pitchFamily="2" charset="-122"/>
              <a:ea typeface="宋体" pitchFamily="2" charset="-122"/>
              <a:cs typeface="Arial" charset="0"/>
            </a:endParaRPr>
          </a:p>
          <a:p>
            <a:pPr lvl="0">
              <a:lnSpc>
                <a:spcPct val="120000"/>
              </a:lnSpc>
            </a:pPr>
            <a:r>
              <a:rPr lang="zh-CN" altLang="en-US" sz="2000" b="0" dirty="0" smtClean="0">
                <a:solidFill>
                  <a:srgbClr val="000000"/>
                </a:solidFill>
                <a:latin typeface="黑体" pitchFamily="2" charset="-122"/>
                <a:ea typeface="黑体" pitchFamily="2" charset="-122"/>
                <a:cs typeface="Arial" charset="0"/>
              </a:rPr>
              <a:t>条件语句：</a:t>
            </a:r>
            <a:r>
              <a:rPr lang="en-US" altLang="zh-CN" sz="2000" b="0" dirty="0" smtClean="0">
                <a:solidFill>
                  <a:srgbClr val="000000"/>
                </a:solidFill>
                <a:latin typeface="黑体" pitchFamily="2" charset="-122"/>
                <a:ea typeface="黑体" pitchFamily="2" charset="-122"/>
                <a:cs typeface="Arial" charset="0"/>
              </a:rPr>
              <a:t>if  </a:t>
            </a:r>
            <a:r>
              <a:rPr lang="en-US" altLang="zh-CN" sz="2000" b="0" dirty="0" err="1" smtClean="0">
                <a:solidFill>
                  <a:srgbClr val="000000"/>
                </a:solidFill>
                <a:latin typeface="黑体" pitchFamily="2" charset="-122"/>
                <a:ea typeface="黑体" pitchFamily="2" charset="-122"/>
                <a:cs typeface="Arial" charset="0"/>
              </a:rPr>
              <a:t>elif</a:t>
            </a:r>
            <a:r>
              <a:rPr lang="en-US" altLang="zh-CN" sz="2000" b="0" dirty="0" smtClean="0">
                <a:solidFill>
                  <a:srgbClr val="000000"/>
                </a:solidFill>
                <a:latin typeface="黑体" pitchFamily="2" charset="-122"/>
                <a:ea typeface="黑体" pitchFamily="2" charset="-122"/>
                <a:cs typeface="Arial" charset="0"/>
              </a:rPr>
              <a:t>  else</a:t>
            </a:r>
          </a:p>
          <a:p>
            <a:pPr lvl="1">
              <a:lnSpc>
                <a:spcPct val="120000"/>
              </a:lnSpc>
            </a:pPr>
            <a:r>
              <a:rPr lang="en-US" altLang="zh-CN" dirty="0" smtClean="0">
                <a:solidFill>
                  <a:schemeClr val="bg1">
                    <a:lumMod val="75000"/>
                  </a:schemeClr>
                </a:solidFill>
                <a:latin typeface="宋体" pitchFamily="2" charset="-122"/>
                <a:ea typeface="宋体" pitchFamily="2" charset="-122"/>
                <a:cs typeface="Arial" charset="0"/>
              </a:rPr>
              <a:t>if expression1</a:t>
            </a:r>
            <a:r>
              <a:rPr lang="zh-CN" altLang="en-US" dirty="0" smtClean="0">
                <a:solidFill>
                  <a:schemeClr val="bg1">
                    <a:lumMod val="75000"/>
                  </a:schemeClr>
                </a:solidFill>
                <a:latin typeface="宋体" pitchFamily="2" charset="-122"/>
                <a:ea typeface="宋体" pitchFamily="2" charset="-122"/>
                <a:cs typeface="Arial" charset="0"/>
              </a:rPr>
              <a:t>：    </a:t>
            </a:r>
            <a:r>
              <a:rPr lang="en-US" altLang="zh-CN" b="0" dirty="0" smtClean="0">
                <a:solidFill>
                  <a:srgbClr val="C00000"/>
                </a:solidFill>
                <a:latin typeface="宋体" pitchFamily="2" charset="-122"/>
                <a:ea typeface="宋体" pitchFamily="2" charset="-122"/>
                <a:cs typeface="Arial" charset="0"/>
              </a:rPr>
              <a:t># </a:t>
            </a:r>
            <a:r>
              <a:rPr lang="zh-CN" altLang="en-US" dirty="0" smtClean="0">
                <a:solidFill>
                  <a:schemeClr val="bg1">
                    <a:lumMod val="75000"/>
                  </a:schemeClr>
                </a:solidFill>
                <a:latin typeface="宋体" pitchFamily="2" charset="-122"/>
                <a:ea typeface="宋体" pitchFamily="2" charset="-122"/>
                <a:cs typeface="Arial" charset="0"/>
              </a:rPr>
              <a:t>蓝色部分</a:t>
            </a:r>
            <a:r>
              <a:rPr lang="zh-CN" altLang="en-US" b="0" dirty="0" smtClean="0">
                <a:solidFill>
                  <a:srgbClr val="C00000"/>
                </a:solidFill>
                <a:latin typeface="宋体" pitchFamily="2" charset="-122"/>
                <a:ea typeface="宋体" pitchFamily="2" charset="-122"/>
                <a:cs typeface="Arial" charset="0"/>
              </a:rPr>
              <a:t>可以单独用</a:t>
            </a:r>
            <a:endParaRPr lang="en-US" altLang="zh-CN" b="0" dirty="0" smtClean="0">
              <a:latin typeface="宋体" pitchFamily="2" charset="-122"/>
              <a:ea typeface="宋体" pitchFamily="2" charset="-122"/>
              <a:cs typeface="Arial" charset="0"/>
            </a:endParaRPr>
          </a:p>
          <a:p>
            <a:pPr lvl="1">
              <a:lnSpc>
                <a:spcPct val="120000"/>
              </a:lnSpc>
            </a:pPr>
            <a:r>
              <a:rPr lang="en-US" altLang="zh-CN" b="0" dirty="0" smtClean="0">
                <a:latin typeface="宋体" pitchFamily="2" charset="-122"/>
                <a:ea typeface="宋体" pitchFamily="2" charset="-122"/>
                <a:cs typeface="Arial" charset="0"/>
              </a:rPr>
              <a:t>    </a:t>
            </a:r>
            <a:r>
              <a:rPr lang="en-US" altLang="zh-CN" dirty="0" err="1" smtClean="0">
                <a:solidFill>
                  <a:schemeClr val="bg1">
                    <a:lumMod val="75000"/>
                  </a:schemeClr>
                </a:solidFill>
                <a:latin typeface="宋体" pitchFamily="2" charset="-122"/>
                <a:ea typeface="宋体" pitchFamily="2" charset="-122"/>
                <a:cs typeface="Arial" charset="0"/>
              </a:rPr>
              <a:t>if_suite</a:t>
            </a:r>
            <a:endParaRPr lang="en-US" altLang="zh-CN" dirty="0" smtClean="0">
              <a:solidFill>
                <a:schemeClr val="bg1">
                  <a:lumMod val="75000"/>
                </a:schemeClr>
              </a:solidFill>
              <a:latin typeface="宋体" pitchFamily="2" charset="-122"/>
              <a:ea typeface="宋体" pitchFamily="2" charset="-122"/>
              <a:cs typeface="Arial" charset="0"/>
            </a:endParaRPr>
          </a:p>
          <a:p>
            <a:pPr lvl="1">
              <a:lnSpc>
                <a:spcPct val="120000"/>
              </a:lnSpc>
            </a:pPr>
            <a:r>
              <a:rPr lang="en-US" altLang="zh-CN" dirty="0" err="1" smtClean="0">
                <a:solidFill>
                  <a:schemeClr val="accent2">
                    <a:lumMod val="75000"/>
                  </a:schemeClr>
                </a:solidFill>
                <a:latin typeface="宋体" pitchFamily="2" charset="-122"/>
                <a:ea typeface="宋体" pitchFamily="2" charset="-122"/>
                <a:cs typeface="Arial" charset="0"/>
              </a:rPr>
              <a:t>elif</a:t>
            </a:r>
            <a:r>
              <a:rPr lang="en-US" altLang="zh-CN" dirty="0" smtClean="0">
                <a:solidFill>
                  <a:schemeClr val="accent2">
                    <a:lumMod val="75000"/>
                  </a:schemeClr>
                </a:solidFill>
                <a:latin typeface="宋体" pitchFamily="2" charset="-122"/>
                <a:ea typeface="宋体" pitchFamily="2" charset="-122"/>
                <a:cs typeface="Arial" charset="0"/>
              </a:rPr>
              <a:t> expression2:   </a:t>
            </a:r>
            <a:r>
              <a:rPr lang="en-US" altLang="zh-CN" b="0" dirty="0" smtClean="0">
                <a:solidFill>
                  <a:srgbClr val="C00000"/>
                </a:solidFill>
                <a:latin typeface="宋体" pitchFamily="2" charset="-122"/>
                <a:ea typeface="宋体" pitchFamily="2" charset="-122"/>
                <a:cs typeface="Arial" charset="0"/>
              </a:rPr>
              <a:t># </a:t>
            </a:r>
            <a:r>
              <a:rPr lang="zh-CN" altLang="en-US" dirty="0" smtClean="0">
                <a:solidFill>
                  <a:schemeClr val="accent2">
                    <a:lumMod val="75000"/>
                  </a:schemeClr>
                </a:solidFill>
                <a:latin typeface="宋体" pitchFamily="2" charset="-122"/>
                <a:ea typeface="宋体" pitchFamily="2" charset="-122"/>
                <a:cs typeface="Arial" charset="0"/>
              </a:rPr>
              <a:t>绿色部分</a:t>
            </a:r>
            <a:r>
              <a:rPr lang="zh-CN" altLang="en-US" b="0" dirty="0" smtClean="0">
                <a:solidFill>
                  <a:srgbClr val="C00000"/>
                </a:solidFill>
                <a:latin typeface="宋体" pitchFamily="2" charset="-122"/>
                <a:ea typeface="宋体" pitchFamily="2" charset="-122"/>
                <a:cs typeface="Arial" charset="0"/>
              </a:rPr>
              <a:t>可以省略，也可以重复多个</a:t>
            </a:r>
            <a:endParaRPr lang="en-US" altLang="zh-CN" b="0" dirty="0" smtClean="0">
              <a:solidFill>
                <a:srgbClr val="C00000"/>
              </a:solidFill>
              <a:latin typeface="宋体" pitchFamily="2" charset="-122"/>
              <a:ea typeface="宋体" pitchFamily="2" charset="-122"/>
              <a:cs typeface="Arial" charset="0"/>
            </a:endParaRPr>
          </a:p>
          <a:p>
            <a:pPr lvl="1">
              <a:lnSpc>
                <a:spcPct val="120000"/>
              </a:lnSpc>
            </a:pPr>
            <a:r>
              <a:rPr lang="en-US" altLang="zh-CN" b="0" dirty="0" smtClean="0">
                <a:latin typeface="宋体" pitchFamily="2" charset="-122"/>
                <a:ea typeface="宋体" pitchFamily="2" charset="-122"/>
                <a:cs typeface="Arial" charset="0"/>
              </a:rPr>
              <a:t>   </a:t>
            </a:r>
            <a:r>
              <a:rPr lang="en-US" altLang="zh-CN" dirty="0" smtClean="0">
                <a:solidFill>
                  <a:schemeClr val="accent2">
                    <a:lumMod val="75000"/>
                  </a:schemeClr>
                </a:solidFill>
                <a:latin typeface="宋体" pitchFamily="2" charset="-122"/>
                <a:ea typeface="宋体" pitchFamily="2" charset="-122"/>
                <a:cs typeface="Arial" charset="0"/>
              </a:rPr>
              <a:t> </a:t>
            </a:r>
            <a:r>
              <a:rPr lang="en-US" altLang="zh-CN" dirty="0" err="1" smtClean="0">
                <a:solidFill>
                  <a:schemeClr val="accent2">
                    <a:lumMod val="75000"/>
                  </a:schemeClr>
                </a:solidFill>
                <a:latin typeface="宋体" pitchFamily="2" charset="-122"/>
                <a:ea typeface="宋体" pitchFamily="2" charset="-122"/>
                <a:cs typeface="Arial" charset="0"/>
              </a:rPr>
              <a:t>elif_suite</a:t>
            </a:r>
            <a:endParaRPr lang="en-US" altLang="zh-CN" dirty="0" smtClean="0">
              <a:solidFill>
                <a:schemeClr val="accent2">
                  <a:lumMod val="75000"/>
                </a:schemeClr>
              </a:solidFill>
              <a:latin typeface="宋体" pitchFamily="2" charset="-122"/>
              <a:ea typeface="宋体" pitchFamily="2" charset="-122"/>
              <a:cs typeface="Arial" charset="0"/>
            </a:endParaRPr>
          </a:p>
          <a:p>
            <a:pPr lvl="1">
              <a:lnSpc>
                <a:spcPct val="120000"/>
              </a:lnSpc>
            </a:pPr>
            <a:r>
              <a:rPr lang="en-US" altLang="zh-CN" b="0" dirty="0" smtClean="0">
                <a:latin typeface="宋体" pitchFamily="2" charset="-122"/>
                <a:ea typeface="宋体" pitchFamily="2" charset="-122"/>
                <a:cs typeface="Arial" charset="0"/>
              </a:rPr>
              <a:t>else expression3:   </a:t>
            </a:r>
            <a:r>
              <a:rPr lang="en-US" altLang="zh-CN" b="0" dirty="0" smtClean="0">
                <a:solidFill>
                  <a:srgbClr val="C00000"/>
                </a:solidFill>
                <a:latin typeface="宋体" pitchFamily="2" charset="-122"/>
                <a:ea typeface="宋体" pitchFamily="2" charset="-122"/>
                <a:cs typeface="Arial" charset="0"/>
              </a:rPr>
              <a:t># </a:t>
            </a:r>
            <a:r>
              <a:rPr lang="zh-CN" altLang="en-US" b="0" dirty="0" smtClean="0">
                <a:solidFill>
                  <a:srgbClr val="C00000"/>
                </a:solidFill>
                <a:latin typeface="宋体" pitchFamily="2" charset="-122"/>
                <a:ea typeface="宋体" pitchFamily="2" charset="-122"/>
                <a:cs typeface="Arial" charset="0"/>
              </a:rPr>
              <a:t>用</a:t>
            </a:r>
            <a:r>
              <a:rPr lang="en-US" altLang="zh-CN" b="0" dirty="0" err="1" smtClean="0">
                <a:solidFill>
                  <a:srgbClr val="C00000"/>
                </a:solidFill>
                <a:latin typeface="宋体" pitchFamily="2" charset="-122"/>
                <a:ea typeface="宋体" pitchFamily="2" charset="-122"/>
                <a:cs typeface="Arial" charset="0"/>
              </a:rPr>
              <a:t>elif</a:t>
            </a:r>
            <a:r>
              <a:rPr lang="zh-CN" altLang="en-US" b="0" dirty="0" smtClean="0">
                <a:solidFill>
                  <a:srgbClr val="C00000"/>
                </a:solidFill>
                <a:latin typeface="宋体" pitchFamily="2" charset="-122"/>
                <a:ea typeface="宋体" pitchFamily="2" charset="-122"/>
                <a:cs typeface="Arial" charset="0"/>
              </a:rPr>
              <a:t>，最后必须有</a:t>
            </a:r>
            <a:r>
              <a:rPr lang="en-US" altLang="zh-CN" b="0" dirty="0" smtClean="0">
                <a:solidFill>
                  <a:srgbClr val="C00000"/>
                </a:solidFill>
                <a:latin typeface="宋体" pitchFamily="2" charset="-122"/>
                <a:ea typeface="宋体" pitchFamily="2" charset="-122"/>
                <a:cs typeface="Arial" charset="0"/>
              </a:rPr>
              <a:t>else</a:t>
            </a:r>
          </a:p>
          <a:p>
            <a:pPr lvl="1">
              <a:lnSpc>
                <a:spcPct val="120000"/>
              </a:lnSpc>
            </a:pPr>
            <a:r>
              <a:rPr lang="en-US" altLang="zh-CN" b="0" dirty="0" smtClean="0">
                <a:latin typeface="宋体" pitchFamily="2" charset="-122"/>
                <a:ea typeface="宋体" pitchFamily="2" charset="-122"/>
                <a:cs typeface="Arial" charset="0"/>
              </a:rPr>
              <a:t>    </a:t>
            </a:r>
            <a:r>
              <a:rPr lang="en-US" altLang="zh-CN" b="0" dirty="0" err="1" smtClean="0">
                <a:latin typeface="宋体" pitchFamily="2" charset="-122"/>
                <a:ea typeface="宋体" pitchFamily="2" charset="-122"/>
                <a:cs typeface="Arial" charset="0"/>
              </a:rPr>
              <a:t>else_suite</a:t>
            </a:r>
            <a:r>
              <a:rPr lang="en-US" altLang="zh-CN" b="0" dirty="0" smtClean="0">
                <a:latin typeface="宋体" pitchFamily="2" charset="-122"/>
                <a:ea typeface="宋体" pitchFamily="2" charset="-122"/>
                <a:cs typeface="Arial" charset="0"/>
              </a:rPr>
              <a:t>      </a:t>
            </a:r>
            <a:r>
              <a:rPr lang="en-US" altLang="zh-CN" b="0" dirty="0" smtClean="0">
                <a:solidFill>
                  <a:srgbClr val="C00000"/>
                </a:solidFill>
                <a:latin typeface="宋体" pitchFamily="2" charset="-122"/>
                <a:ea typeface="宋体" pitchFamily="2" charset="-122"/>
                <a:cs typeface="Arial" charset="0"/>
              </a:rPr>
              <a:t># Python</a:t>
            </a:r>
            <a:r>
              <a:rPr lang="zh-CN" altLang="en-US" b="0" dirty="0" smtClean="0">
                <a:solidFill>
                  <a:srgbClr val="C00000"/>
                </a:solidFill>
                <a:latin typeface="宋体" pitchFamily="2" charset="-122"/>
                <a:ea typeface="宋体" pitchFamily="2" charset="-122"/>
                <a:cs typeface="Arial" charset="0"/>
              </a:rPr>
              <a:t>没有</a:t>
            </a:r>
            <a:r>
              <a:rPr lang="en-US" altLang="zh-CN" b="0" dirty="0" smtClean="0">
                <a:solidFill>
                  <a:srgbClr val="C00000"/>
                </a:solidFill>
                <a:latin typeface="宋体" pitchFamily="2" charset="-122"/>
                <a:ea typeface="宋体" pitchFamily="2" charset="-122"/>
                <a:cs typeface="Arial" charset="0"/>
              </a:rPr>
              <a:t>switch-case</a:t>
            </a:r>
          </a:p>
        </p:txBody>
      </p:sp>
      <p:sp>
        <p:nvSpPr>
          <p:cNvPr id="25" name="Rectangle 28"/>
          <p:cNvSpPr>
            <a:spLocks noGrp="1" noChangeArrowheads="1"/>
          </p:cNvSpPr>
          <p:nvPr>
            <p:ph type="title"/>
          </p:nvPr>
        </p:nvSpPr>
        <p:spPr>
          <a:xfrm>
            <a:off x="914400" y="152400"/>
            <a:ext cx="7772400" cy="1143000"/>
          </a:xfrm>
        </p:spPr>
        <p:txBody>
          <a:bodyPr/>
          <a:lstStyle/>
          <a:p>
            <a:r>
              <a:rPr lang="en-US" altLang="zh-CN" dirty="0" smtClean="0">
                <a:latin typeface="黑体" pitchFamily="2" charset="-122"/>
                <a:ea typeface="黑体" pitchFamily="2" charset="-122"/>
              </a:rPr>
              <a:t>Python</a:t>
            </a:r>
            <a:r>
              <a:rPr lang="zh-CN" altLang="en-US" dirty="0" smtClean="0">
                <a:latin typeface="黑体" pitchFamily="2" charset="-122"/>
                <a:ea typeface="黑体" pitchFamily="2" charset="-122"/>
              </a:rPr>
              <a:t>快速入门</a:t>
            </a:r>
            <a:endParaRPr lang="en-US" altLang="zh-CN" dirty="0">
              <a:latin typeface="黑体" pitchFamily="2" charset="-122"/>
              <a:ea typeface="黑体" pitchFamily="2" charset="-122"/>
            </a:endParaRPr>
          </a:p>
        </p:txBody>
      </p:sp>
    </p:spTree>
  </p:cSld>
  <p:clrMapOvr>
    <a:masterClrMapping/>
  </p:clrMapOvr>
  <p:transition spd="med">
    <p:push/>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AutoShape 2"/>
          <p:cNvSpPr>
            <a:spLocks noChangeArrowheads="1"/>
          </p:cNvSpPr>
          <p:nvPr/>
        </p:nvSpPr>
        <p:spPr bwMode="gray">
          <a:xfrm>
            <a:off x="681038" y="1581137"/>
            <a:ext cx="7853362" cy="4824434"/>
          </a:xfrm>
          <a:prstGeom prst="roundRect">
            <a:avLst>
              <a:gd name="adj" fmla="val 2014"/>
            </a:avLst>
          </a:prstGeom>
          <a:gradFill rotWithShape="1">
            <a:gsLst>
              <a:gs pos="0">
                <a:srgbClr val="B4C9D6"/>
              </a:gs>
              <a:gs pos="100000">
                <a:srgbClr val="D2DEE6"/>
              </a:gs>
            </a:gsLst>
            <a:lin ang="5400000" scaled="1"/>
          </a:gradFill>
          <a:ln w="9525">
            <a:round/>
            <a:headEnd/>
            <a:tailEnd/>
          </a:ln>
          <a:scene3d>
            <a:camera prst="legacyPerspectiveBottom"/>
            <a:lightRig rig="legacyFlat3" dir="r"/>
          </a:scene3d>
          <a:sp3d extrusionH="430200" prstMaterial="legacyMatte">
            <a:bevelT w="13500" h="13500" prst="angle"/>
            <a:bevelB w="13500" h="13500" prst="angle"/>
            <a:extrusionClr>
              <a:srgbClr val="1C1C1C"/>
            </a:extrusionClr>
          </a:sp3d>
        </p:spPr>
        <p:txBody>
          <a:bodyPr wrap="none" anchor="ctr">
            <a:flatTx/>
          </a:bodyPr>
          <a:lstStyle/>
          <a:p>
            <a:pPr algn="ctr"/>
            <a:endParaRPr lang="zh-CN" altLang="zh-CN" b="0">
              <a:cs typeface="Arial" charset="0"/>
            </a:endParaRPr>
          </a:p>
        </p:txBody>
      </p:sp>
      <p:sp>
        <p:nvSpPr>
          <p:cNvPr id="72" name="Rectangle 3" descr="Light horizontal"/>
          <p:cNvSpPr>
            <a:spLocks noChangeArrowheads="1"/>
          </p:cNvSpPr>
          <p:nvPr/>
        </p:nvSpPr>
        <p:spPr bwMode="gray">
          <a:xfrm>
            <a:off x="831850" y="2031986"/>
            <a:ext cx="7562850" cy="4107217"/>
          </a:xfrm>
          <a:prstGeom prst="rect">
            <a:avLst/>
          </a:prstGeom>
          <a:pattFill prst="ltHorz">
            <a:fgClr>
              <a:srgbClr val="EAEAEA"/>
            </a:fgClr>
            <a:bgClr>
              <a:srgbClr val="F8F8F8"/>
            </a:bgClr>
          </a:pattFill>
          <a:ln w="9525">
            <a:noFill/>
            <a:miter lim="800000"/>
            <a:headEnd/>
            <a:tailEnd/>
          </a:ln>
          <a:effectLst>
            <a:prstShdw prst="shdw17" dist="17961" dir="13500000">
              <a:srgbClr val="8C8C8C"/>
            </a:prstShdw>
          </a:effectLst>
        </p:spPr>
        <p:txBody>
          <a:bodyPr wrap="none" anchor="ctr"/>
          <a:lstStyle/>
          <a:p>
            <a:pPr algn="ctr"/>
            <a:endParaRPr lang="zh-CN" altLang="zh-CN" b="0" dirty="0">
              <a:cs typeface="Arial" charset="0"/>
            </a:endParaRPr>
          </a:p>
        </p:txBody>
      </p:sp>
      <p:sp>
        <p:nvSpPr>
          <p:cNvPr id="73" name="AutoShape 4"/>
          <p:cNvSpPr>
            <a:spLocks noChangeArrowheads="1"/>
          </p:cNvSpPr>
          <p:nvPr/>
        </p:nvSpPr>
        <p:spPr bwMode="gray">
          <a:xfrm>
            <a:off x="679450" y="1428736"/>
            <a:ext cx="7853363" cy="863841"/>
          </a:xfrm>
          <a:prstGeom prst="roundRect">
            <a:avLst>
              <a:gd name="adj" fmla="val 16667"/>
            </a:avLst>
          </a:prstGeom>
          <a:gradFill rotWithShape="1">
            <a:gsLst>
              <a:gs pos="0">
                <a:srgbClr val="B4C9D6"/>
              </a:gs>
              <a:gs pos="50000">
                <a:srgbClr val="D2DEE6"/>
              </a:gs>
              <a:gs pos="100000">
                <a:srgbClr val="B4C9D6"/>
              </a:gs>
            </a:gsLst>
            <a:lin ang="5400000" scaled="1"/>
          </a:gradFill>
          <a:ln w="9525">
            <a:round/>
            <a:headEnd/>
            <a:tailEnd/>
          </a:ln>
          <a:scene3d>
            <a:camera prst="legacyPerspectiveBottom"/>
            <a:lightRig rig="legacyFlat3" dir="t"/>
          </a:scene3d>
          <a:sp3d extrusionH="163500" prstMaterial="legacyMatte">
            <a:bevelT w="13500" h="13500" prst="angle"/>
            <a:bevelB w="13500" h="13500" prst="angle"/>
            <a:extrusionClr>
              <a:srgbClr val="1C1C1C"/>
            </a:extrusionClr>
          </a:sp3d>
        </p:spPr>
        <p:txBody>
          <a:bodyPr wrap="none" anchor="ctr">
            <a:flatTx/>
          </a:bodyPr>
          <a:lstStyle/>
          <a:p>
            <a:pPr algn="ctr"/>
            <a:endParaRPr lang="zh-CN" altLang="zh-CN" b="0">
              <a:cs typeface="Arial" charset="0"/>
            </a:endParaRPr>
          </a:p>
        </p:txBody>
      </p:sp>
      <p:grpSp>
        <p:nvGrpSpPr>
          <p:cNvPr id="2" name="Group 5"/>
          <p:cNvGrpSpPr>
            <a:grpSpLocks/>
          </p:cNvGrpSpPr>
          <p:nvPr/>
        </p:nvGrpSpPr>
        <p:grpSpPr bwMode="auto">
          <a:xfrm>
            <a:off x="8347075" y="1531925"/>
            <a:ext cx="115888" cy="611224"/>
            <a:chOff x="5311" y="1135"/>
            <a:chExt cx="73" cy="346"/>
          </a:xfrm>
        </p:grpSpPr>
        <p:sp>
          <p:nvSpPr>
            <p:cNvPr id="75" name="Rectangle 6"/>
            <p:cNvSpPr>
              <a:spLocks noChangeArrowheads="1"/>
            </p:cNvSpPr>
            <p:nvPr/>
          </p:nvSpPr>
          <p:spPr bwMode="gray">
            <a:xfrm flipH="1" flipV="1">
              <a:off x="5357" y="1454"/>
              <a:ext cx="27" cy="27"/>
            </a:xfrm>
            <a:prstGeom prst="rect">
              <a:avLst/>
            </a:prstGeom>
            <a:solidFill>
              <a:srgbClr val="DDDDDD"/>
            </a:solidFill>
            <a:ln w="9525">
              <a:noFill/>
              <a:miter lim="800000"/>
              <a:headEnd/>
              <a:tailEnd/>
            </a:ln>
            <a:effectLst>
              <a:prstShdw prst="shdw17" dist="17961" dir="13500000">
                <a:srgbClr val="1C1C1C">
                  <a:alpha val="50000"/>
                </a:srgbClr>
              </a:prstShdw>
            </a:effectLst>
          </p:spPr>
          <p:txBody>
            <a:bodyPr rot="10800000" wrap="none" anchor="ctr"/>
            <a:lstStyle/>
            <a:p>
              <a:pPr algn="ctr"/>
              <a:endParaRPr lang="zh-CN" altLang="zh-CN" b="0">
                <a:cs typeface="Arial" charset="0"/>
              </a:endParaRPr>
            </a:p>
          </p:txBody>
        </p:sp>
        <p:sp>
          <p:nvSpPr>
            <p:cNvPr id="76" name="Rectangle 7"/>
            <p:cNvSpPr>
              <a:spLocks noChangeArrowheads="1"/>
            </p:cNvSpPr>
            <p:nvPr/>
          </p:nvSpPr>
          <p:spPr bwMode="gray">
            <a:xfrm flipH="1" flipV="1">
              <a:off x="5311" y="1454"/>
              <a:ext cx="27" cy="27"/>
            </a:xfrm>
            <a:prstGeom prst="rect">
              <a:avLst/>
            </a:prstGeom>
            <a:solidFill>
              <a:srgbClr val="DDDDDD"/>
            </a:solidFill>
            <a:ln w="9525">
              <a:noFill/>
              <a:miter lim="800000"/>
              <a:headEnd/>
              <a:tailEnd/>
            </a:ln>
            <a:effectLst>
              <a:prstShdw prst="shdw17" dist="17961" dir="13500000">
                <a:srgbClr val="1C1C1C">
                  <a:alpha val="50000"/>
                </a:srgbClr>
              </a:prstShdw>
            </a:effectLst>
          </p:spPr>
          <p:txBody>
            <a:bodyPr rot="10800000" wrap="none" anchor="ctr"/>
            <a:lstStyle/>
            <a:p>
              <a:pPr algn="ctr"/>
              <a:endParaRPr lang="zh-CN" altLang="zh-CN" b="0">
                <a:cs typeface="Arial" charset="0"/>
              </a:endParaRPr>
            </a:p>
          </p:txBody>
        </p:sp>
        <p:sp>
          <p:nvSpPr>
            <p:cNvPr id="77" name="Rectangle 8"/>
            <p:cNvSpPr>
              <a:spLocks noChangeArrowheads="1"/>
            </p:cNvSpPr>
            <p:nvPr/>
          </p:nvSpPr>
          <p:spPr bwMode="gray">
            <a:xfrm flipH="1" flipV="1">
              <a:off x="5357" y="1405"/>
              <a:ext cx="27" cy="27"/>
            </a:xfrm>
            <a:prstGeom prst="rect">
              <a:avLst/>
            </a:prstGeom>
            <a:solidFill>
              <a:srgbClr val="DDDDDD"/>
            </a:solidFill>
            <a:ln w="9525">
              <a:noFill/>
              <a:miter lim="800000"/>
              <a:headEnd/>
              <a:tailEnd/>
            </a:ln>
            <a:effectLst>
              <a:prstShdw prst="shdw17" dist="17961" dir="13500000">
                <a:srgbClr val="1C1C1C">
                  <a:alpha val="50000"/>
                </a:srgbClr>
              </a:prstShdw>
            </a:effectLst>
          </p:spPr>
          <p:txBody>
            <a:bodyPr rot="10800000" wrap="none" anchor="ctr"/>
            <a:lstStyle/>
            <a:p>
              <a:pPr algn="ctr"/>
              <a:endParaRPr lang="zh-CN" altLang="zh-CN" b="0">
                <a:cs typeface="Arial" charset="0"/>
              </a:endParaRPr>
            </a:p>
          </p:txBody>
        </p:sp>
        <p:sp>
          <p:nvSpPr>
            <p:cNvPr id="78" name="Rectangle 9"/>
            <p:cNvSpPr>
              <a:spLocks noChangeArrowheads="1"/>
            </p:cNvSpPr>
            <p:nvPr/>
          </p:nvSpPr>
          <p:spPr bwMode="gray">
            <a:xfrm flipH="1" flipV="1">
              <a:off x="5357" y="1135"/>
              <a:ext cx="27" cy="27"/>
            </a:xfrm>
            <a:prstGeom prst="rect">
              <a:avLst/>
            </a:prstGeom>
            <a:solidFill>
              <a:srgbClr val="DDDDDD"/>
            </a:solidFill>
            <a:ln w="9525">
              <a:noFill/>
              <a:miter lim="800000"/>
              <a:headEnd/>
              <a:tailEnd/>
            </a:ln>
            <a:effectLst>
              <a:prstShdw prst="shdw17" dist="17961" dir="13500000">
                <a:srgbClr val="1C1C1C">
                  <a:alpha val="50000"/>
                </a:srgbClr>
              </a:prstShdw>
            </a:effectLst>
          </p:spPr>
          <p:txBody>
            <a:bodyPr rot="10800000" wrap="none" anchor="ctr"/>
            <a:lstStyle/>
            <a:p>
              <a:pPr algn="ctr"/>
              <a:endParaRPr lang="zh-CN" altLang="zh-CN" b="0">
                <a:cs typeface="Arial" charset="0"/>
              </a:endParaRPr>
            </a:p>
          </p:txBody>
        </p:sp>
        <p:sp>
          <p:nvSpPr>
            <p:cNvPr id="79" name="Rectangle 10"/>
            <p:cNvSpPr>
              <a:spLocks noChangeArrowheads="1"/>
            </p:cNvSpPr>
            <p:nvPr/>
          </p:nvSpPr>
          <p:spPr bwMode="gray">
            <a:xfrm flipH="1" flipV="1">
              <a:off x="5313" y="1135"/>
              <a:ext cx="27" cy="27"/>
            </a:xfrm>
            <a:prstGeom prst="rect">
              <a:avLst/>
            </a:prstGeom>
            <a:solidFill>
              <a:srgbClr val="DDDDDD"/>
            </a:solidFill>
            <a:ln w="9525">
              <a:noFill/>
              <a:miter lim="800000"/>
              <a:headEnd/>
              <a:tailEnd/>
            </a:ln>
            <a:effectLst>
              <a:prstShdw prst="shdw17" dist="17961" dir="13500000">
                <a:srgbClr val="1C1C1C">
                  <a:alpha val="50000"/>
                </a:srgbClr>
              </a:prstShdw>
            </a:effectLst>
          </p:spPr>
          <p:txBody>
            <a:bodyPr rot="10800000" wrap="none" anchor="ctr"/>
            <a:lstStyle/>
            <a:p>
              <a:pPr algn="ctr"/>
              <a:endParaRPr lang="zh-CN" altLang="zh-CN" b="0">
                <a:cs typeface="Arial" charset="0"/>
              </a:endParaRPr>
            </a:p>
          </p:txBody>
        </p:sp>
        <p:sp>
          <p:nvSpPr>
            <p:cNvPr id="80" name="Rectangle 11"/>
            <p:cNvSpPr>
              <a:spLocks noChangeArrowheads="1"/>
            </p:cNvSpPr>
            <p:nvPr/>
          </p:nvSpPr>
          <p:spPr bwMode="gray">
            <a:xfrm flipH="1" flipV="1">
              <a:off x="5357" y="1183"/>
              <a:ext cx="27" cy="27"/>
            </a:xfrm>
            <a:prstGeom prst="rect">
              <a:avLst/>
            </a:prstGeom>
            <a:solidFill>
              <a:srgbClr val="DDDDDD"/>
            </a:solidFill>
            <a:ln w="9525">
              <a:noFill/>
              <a:miter lim="800000"/>
              <a:headEnd/>
              <a:tailEnd/>
            </a:ln>
            <a:effectLst>
              <a:prstShdw prst="shdw17" dist="17961" dir="13500000">
                <a:srgbClr val="1C1C1C">
                  <a:alpha val="50000"/>
                </a:srgbClr>
              </a:prstShdw>
            </a:effectLst>
          </p:spPr>
          <p:txBody>
            <a:bodyPr rot="10800000" wrap="none" anchor="ctr"/>
            <a:lstStyle/>
            <a:p>
              <a:pPr algn="ctr"/>
              <a:endParaRPr lang="zh-CN" altLang="zh-CN" b="0">
                <a:cs typeface="Arial" charset="0"/>
              </a:endParaRPr>
            </a:p>
          </p:txBody>
        </p:sp>
      </p:grpSp>
      <p:grpSp>
        <p:nvGrpSpPr>
          <p:cNvPr id="3" name="Group 12"/>
          <p:cNvGrpSpPr>
            <a:grpSpLocks/>
          </p:cNvGrpSpPr>
          <p:nvPr/>
        </p:nvGrpSpPr>
        <p:grpSpPr bwMode="auto">
          <a:xfrm>
            <a:off x="1095375" y="1546211"/>
            <a:ext cx="6962775" cy="600625"/>
            <a:chOff x="657" y="2893"/>
            <a:chExt cx="1032" cy="590"/>
          </a:xfrm>
        </p:grpSpPr>
        <p:sp>
          <p:nvSpPr>
            <p:cNvPr id="82" name="AutoShape 13"/>
            <p:cNvSpPr>
              <a:spLocks noChangeArrowheads="1"/>
            </p:cNvSpPr>
            <p:nvPr/>
          </p:nvSpPr>
          <p:spPr bwMode="gray">
            <a:xfrm>
              <a:off x="657" y="2893"/>
              <a:ext cx="1031" cy="590"/>
            </a:xfrm>
            <a:prstGeom prst="roundRect">
              <a:avLst>
                <a:gd name="adj" fmla="val 12736"/>
              </a:avLst>
            </a:prstGeom>
            <a:gradFill rotWithShape="1">
              <a:gsLst>
                <a:gs pos="0">
                  <a:schemeClr val="accent2">
                    <a:gamma/>
                    <a:shade val="76078"/>
                    <a:invGamma/>
                  </a:schemeClr>
                </a:gs>
                <a:gs pos="100000">
                  <a:schemeClr val="accent2"/>
                </a:gs>
              </a:gsLst>
              <a:lin ang="5400000" scaled="1"/>
            </a:gradFill>
            <a:ln w="9525">
              <a:noFill/>
              <a:round/>
              <a:headEnd/>
              <a:tailEnd/>
            </a:ln>
            <a:effectLst>
              <a:prstShdw prst="shdw17" dist="17961" dir="13500000">
                <a:srgbClr val="615110"/>
              </a:prstShdw>
            </a:effectLst>
          </p:spPr>
          <p:txBody>
            <a:bodyPr wrap="none" anchor="ctr"/>
            <a:lstStyle/>
            <a:p>
              <a:pPr algn="ctr"/>
              <a:endParaRPr lang="zh-CN" altLang="zh-CN" b="0" dirty="0">
                <a:cs typeface="Arial" charset="0"/>
              </a:endParaRPr>
            </a:p>
          </p:txBody>
        </p:sp>
        <p:sp>
          <p:nvSpPr>
            <p:cNvPr id="83" name="AutoShape 14"/>
            <p:cNvSpPr>
              <a:spLocks noChangeArrowheads="1"/>
            </p:cNvSpPr>
            <p:nvPr/>
          </p:nvSpPr>
          <p:spPr bwMode="gray">
            <a:xfrm>
              <a:off x="658" y="2895"/>
              <a:ext cx="1031" cy="236"/>
            </a:xfrm>
            <a:prstGeom prst="roundRect">
              <a:avLst>
                <a:gd name="adj" fmla="val 30769"/>
              </a:avLst>
            </a:prstGeom>
            <a:gradFill rotWithShape="1">
              <a:gsLst>
                <a:gs pos="0">
                  <a:schemeClr val="accent2"/>
                </a:gs>
                <a:gs pos="100000">
                  <a:schemeClr val="accent2">
                    <a:gamma/>
                    <a:tint val="76078"/>
                    <a:invGamma/>
                  </a:schemeClr>
                </a:gs>
              </a:gsLst>
              <a:lin ang="5400000" scaled="1"/>
            </a:gradFill>
            <a:ln w="9525">
              <a:noFill/>
              <a:round/>
              <a:headEnd/>
              <a:tailEnd/>
            </a:ln>
          </p:spPr>
          <p:txBody>
            <a:bodyPr wrap="none" anchor="ctr"/>
            <a:lstStyle/>
            <a:p>
              <a:pPr algn="ctr"/>
              <a:endParaRPr lang="zh-CN" altLang="zh-CN" b="0">
                <a:cs typeface="Arial" charset="0"/>
              </a:endParaRPr>
            </a:p>
          </p:txBody>
        </p:sp>
      </p:grpSp>
      <p:sp>
        <p:nvSpPr>
          <p:cNvPr id="84" name="Text Box 15"/>
          <p:cNvSpPr txBox="1">
            <a:spLocks noChangeArrowheads="1"/>
          </p:cNvSpPr>
          <p:nvPr/>
        </p:nvSpPr>
        <p:spPr bwMode="white">
          <a:xfrm>
            <a:off x="1458913" y="1610013"/>
            <a:ext cx="6356350" cy="461665"/>
          </a:xfrm>
          <a:prstGeom prst="rect">
            <a:avLst/>
          </a:prstGeom>
          <a:noFill/>
          <a:ln w="9525" algn="ctr">
            <a:noFill/>
            <a:miter lim="800000"/>
            <a:headEnd/>
            <a:tailEnd/>
          </a:ln>
        </p:spPr>
        <p:txBody>
          <a:bodyPr wrap="square">
            <a:spAutoFit/>
          </a:bodyPr>
          <a:lstStyle/>
          <a:p>
            <a:pPr algn="ctr" eaLnBrk="0" hangingPunct="0">
              <a:defRPr/>
            </a:pPr>
            <a:r>
              <a:rPr lang="en-US" altLang="zh-CN" sz="2400" dirty="0" smtClean="0">
                <a:solidFill>
                  <a:srgbClr val="F8F8F8"/>
                </a:solidFill>
                <a:effectLst>
                  <a:outerShdw blurRad="38100" dist="38100" dir="2700000" algn="tl">
                    <a:srgbClr val="000000">
                      <a:alpha val="43137"/>
                    </a:srgbClr>
                  </a:outerShdw>
                </a:effectLst>
                <a:latin typeface="黑体" pitchFamily="2" charset="-122"/>
                <a:ea typeface="黑体" pitchFamily="2" charset="-122"/>
              </a:rPr>
              <a:t>for</a:t>
            </a:r>
            <a:r>
              <a:rPr lang="zh-CN" altLang="en-US" sz="2400" dirty="0" smtClean="0">
                <a:solidFill>
                  <a:srgbClr val="F8F8F8"/>
                </a:solidFill>
                <a:effectLst>
                  <a:outerShdw blurRad="38100" dist="38100" dir="2700000" algn="tl">
                    <a:srgbClr val="000000">
                      <a:alpha val="43137"/>
                    </a:srgbClr>
                  </a:outerShdw>
                </a:effectLst>
                <a:latin typeface="黑体" pitchFamily="2" charset="-122"/>
                <a:ea typeface="黑体" pitchFamily="2" charset="-122"/>
              </a:rPr>
              <a:t>循</a:t>
            </a:r>
            <a:r>
              <a:rPr lang="zh-CN" altLang="en-US" sz="2400" dirty="0" smtClean="0">
                <a:solidFill>
                  <a:srgbClr val="F8F8F8"/>
                </a:solidFill>
                <a:effectLst>
                  <a:outerShdw blurRad="38100" dist="38100" dir="2700000" algn="tl">
                    <a:srgbClr val="000000">
                      <a:alpha val="43137"/>
                    </a:srgbClr>
                  </a:outerShdw>
                </a:effectLst>
                <a:latin typeface="黑体" pitchFamily="2" charset="-122"/>
                <a:ea typeface="黑体" pitchFamily="2" charset="-122"/>
              </a:rPr>
              <a:t>环语</a:t>
            </a:r>
            <a:r>
              <a:rPr lang="zh-CN" altLang="en-US" sz="2400" dirty="0" smtClean="0">
                <a:solidFill>
                  <a:srgbClr val="F8F8F8"/>
                </a:solidFill>
                <a:effectLst>
                  <a:outerShdw blurRad="38100" dist="38100" dir="2700000" algn="tl">
                    <a:srgbClr val="000000">
                      <a:alpha val="43137"/>
                    </a:srgbClr>
                  </a:outerShdw>
                </a:effectLst>
                <a:latin typeface="黑体" pitchFamily="2" charset="-122"/>
                <a:ea typeface="黑体" pitchFamily="2" charset="-122"/>
              </a:rPr>
              <a:t>句</a:t>
            </a:r>
            <a:endParaRPr lang="zh-CN" altLang="en-US" sz="2400" dirty="0" smtClean="0">
              <a:solidFill>
                <a:srgbClr val="F8F8F8"/>
              </a:solidFill>
              <a:effectLst>
                <a:outerShdw blurRad="38100" dist="38100" dir="2700000" algn="tl">
                  <a:srgbClr val="000000">
                    <a:alpha val="43137"/>
                  </a:srgbClr>
                </a:outerShdw>
              </a:effectLst>
              <a:latin typeface="黑体" pitchFamily="2" charset="-122"/>
              <a:ea typeface="黑体" pitchFamily="2" charset="-122"/>
            </a:endParaRPr>
          </a:p>
        </p:txBody>
      </p:sp>
      <p:grpSp>
        <p:nvGrpSpPr>
          <p:cNvPr id="4" name="Group 16"/>
          <p:cNvGrpSpPr>
            <a:grpSpLocks/>
          </p:cNvGrpSpPr>
          <p:nvPr/>
        </p:nvGrpSpPr>
        <p:grpSpPr bwMode="auto">
          <a:xfrm flipH="1">
            <a:off x="774700" y="1512875"/>
            <a:ext cx="115888" cy="611224"/>
            <a:chOff x="5311" y="1135"/>
            <a:chExt cx="73" cy="346"/>
          </a:xfrm>
        </p:grpSpPr>
        <p:sp>
          <p:nvSpPr>
            <p:cNvPr id="86" name="Rectangle 17"/>
            <p:cNvSpPr>
              <a:spLocks noChangeArrowheads="1"/>
            </p:cNvSpPr>
            <p:nvPr/>
          </p:nvSpPr>
          <p:spPr bwMode="gray">
            <a:xfrm flipH="1" flipV="1">
              <a:off x="5357" y="1454"/>
              <a:ext cx="27" cy="27"/>
            </a:xfrm>
            <a:prstGeom prst="rect">
              <a:avLst/>
            </a:prstGeom>
            <a:solidFill>
              <a:srgbClr val="DDDDDD"/>
            </a:solidFill>
            <a:ln w="9525">
              <a:noFill/>
              <a:miter lim="800000"/>
              <a:headEnd/>
              <a:tailEnd/>
            </a:ln>
            <a:effectLst>
              <a:prstShdw prst="shdw17" dist="17961" dir="13500000">
                <a:srgbClr val="1C1C1C">
                  <a:alpha val="50000"/>
                </a:srgbClr>
              </a:prstShdw>
            </a:effectLst>
          </p:spPr>
          <p:txBody>
            <a:bodyPr rot="10800000" wrap="none" anchor="ctr"/>
            <a:lstStyle/>
            <a:p>
              <a:pPr algn="ctr"/>
              <a:endParaRPr lang="zh-CN" altLang="zh-CN" b="0">
                <a:cs typeface="Arial" charset="0"/>
              </a:endParaRPr>
            </a:p>
          </p:txBody>
        </p:sp>
        <p:sp>
          <p:nvSpPr>
            <p:cNvPr id="87" name="Rectangle 18"/>
            <p:cNvSpPr>
              <a:spLocks noChangeArrowheads="1"/>
            </p:cNvSpPr>
            <p:nvPr/>
          </p:nvSpPr>
          <p:spPr bwMode="gray">
            <a:xfrm flipH="1" flipV="1">
              <a:off x="5311" y="1454"/>
              <a:ext cx="27" cy="27"/>
            </a:xfrm>
            <a:prstGeom prst="rect">
              <a:avLst/>
            </a:prstGeom>
            <a:solidFill>
              <a:srgbClr val="DDDDDD"/>
            </a:solidFill>
            <a:ln w="9525">
              <a:noFill/>
              <a:miter lim="800000"/>
              <a:headEnd/>
              <a:tailEnd/>
            </a:ln>
            <a:effectLst>
              <a:prstShdw prst="shdw17" dist="17961" dir="13500000">
                <a:srgbClr val="1C1C1C">
                  <a:alpha val="50000"/>
                </a:srgbClr>
              </a:prstShdw>
            </a:effectLst>
          </p:spPr>
          <p:txBody>
            <a:bodyPr rot="10800000" wrap="none" anchor="ctr"/>
            <a:lstStyle/>
            <a:p>
              <a:pPr algn="ctr"/>
              <a:endParaRPr lang="zh-CN" altLang="zh-CN" b="0">
                <a:cs typeface="Arial" charset="0"/>
              </a:endParaRPr>
            </a:p>
          </p:txBody>
        </p:sp>
        <p:sp>
          <p:nvSpPr>
            <p:cNvPr id="88" name="Rectangle 19"/>
            <p:cNvSpPr>
              <a:spLocks noChangeArrowheads="1"/>
            </p:cNvSpPr>
            <p:nvPr/>
          </p:nvSpPr>
          <p:spPr bwMode="gray">
            <a:xfrm flipH="1" flipV="1">
              <a:off x="5357" y="1405"/>
              <a:ext cx="27" cy="27"/>
            </a:xfrm>
            <a:prstGeom prst="rect">
              <a:avLst/>
            </a:prstGeom>
            <a:solidFill>
              <a:srgbClr val="DDDDDD"/>
            </a:solidFill>
            <a:ln w="9525">
              <a:noFill/>
              <a:miter lim="800000"/>
              <a:headEnd/>
              <a:tailEnd/>
            </a:ln>
            <a:effectLst>
              <a:prstShdw prst="shdw17" dist="17961" dir="13500000">
                <a:srgbClr val="1C1C1C">
                  <a:alpha val="50000"/>
                </a:srgbClr>
              </a:prstShdw>
            </a:effectLst>
          </p:spPr>
          <p:txBody>
            <a:bodyPr rot="10800000" wrap="none" anchor="ctr"/>
            <a:lstStyle/>
            <a:p>
              <a:pPr algn="ctr"/>
              <a:endParaRPr lang="zh-CN" altLang="zh-CN" b="0">
                <a:cs typeface="Arial" charset="0"/>
              </a:endParaRPr>
            </a:p>
          </p:txBody>
        </p:sp>
        <p:sp>
          <p:nvSpPr>
            <p:cNvPr id="89" name="Rectangle 20"/>
            <p:cNvSpPr>
              <a:spLocks noChangeArrowheads="1"/>
            </p:cNvSpPr>
            <p:nvPr/>
          </p:nvSpPr>
          <p:spPr bwMode="gray">
            <a:xfrm flipH="1" flipV="1">
              <a:off x="5357" y="1135"/>
              <a:ext cx="27" cy="27"/>
            </a:xfrm>
            <a:prstGeom prst="rect">
              <a:avLst/>
            </a:prstGeom>
            <a:solidFill>
              <a:srgbClr val="DDDDDD"/>
            </a:solidFill>
            <a:ln w="9525">
              <a:noFill/>
              <a:miter lim="800000"/>
              <a:headEnd/>
              <a:tailEnd/>
            </a:ln>
            <a:effectLst>
              <a:prstShdw prst="shdw17" dist="17961" dir="13500000">
                <a:srgbClr val="1C1C1C">
                  <a:alpha val="50000"/>
                </a:srgbClr>
              </a:prstShdw>
            </a:effectLst>
          </p:spPr>
          <p:txBody>
            <a:bodyPr rot="10800000" wrap="none" anchor="ctr"/>
            <a:lstStyle/>
            <a:p>
              <a:pPr algn="ctr"/>
              <a:endParaRPr lang="zh-CN" altLang="zh-CN" b="0">
                <a:cs typeface="Arial" charset="0"/>
              </a:endParaRPr>
            </a:p>
          </p:txBody>
        </p:sp>
        <p:sp>
          <p:nvSpPr>
            <p:cNvPr id="90" name="Rectangle 21"/>
            <p:cNvSpPr>
              <a:spLocks noChangeArrowheads="1"/>
            </p:cNvSpPr>
            <p:nvPr/>
          </p:nvSpPr>
          <p:spPr bwMode="gray">
            <a:xfrm flipH="1" flipV="1">
              <a:off x="5313" y="1135"/>
              <a:ext cx="27" cy="27"/>
            </a:xfrm>
            <a:prstGeom prst="rect">
              <a:avLst/>
            </a:prstGeom>
            <a:solidFill>
              <a:srgbClr val="DDDDDD"/>
            </a:solidFill>
            <a:ln w="9525">
              <a:noFill/>
              <a:miter lim="800000"/>
              <a:headEnd/>
              <a:tailEnd/>
            </a:ln>
            <a:effectLst>
              <a:prstShdw prst="shdw17" dist="17961" dir="13500000">
                <a:srgbClr val="1C1C1C">
                  <a:alpha val="50000"/>
                </a:srgbClr>
              </a:prstShdw>
            </a:effectLst>
          </p:spPr>
          <p:txBody>
            <a:bodyPr rot="10800000" wrap="none" anchor="ctr"/>
            <a:lstStyle/>
            <a:p>
              <a:pPr algn="ctr"/>
              <a:endParaRPr lang="zh-CN" altLang="zh-CN" b="0">
                <a:cs typeface="Arial" charset="0"/>
              </a:endParaRPr>
            </a:p>
          </p:txBody>
        </p:sp>
        <p:sp>
          <p:nvSpPr>
            <p:cNvPr id="91" name="Rectangle 22"/>
            <p:cNvSpPr>
              <a:spLocks noChangeArrowheads="1"/>
            </p:cNvSpPr>
            <p:nvPr/>
          </p:nvSpPr>
          <p:spPr bwMode="gray">
            <a:xfrm flipH="1" flipV="1">
              <a:off x="5357" y="1183"/>
              <a:ext cx="27" cy="27"/>
            </a:xfrm>
            <a:prstGeom prst="rect">
              <a:avLst/>
            </a:prstGeom>
            <a:solidFill>
              <a:srgbClr val="DDDDDD"/>
            </a:solidFill>
            <a:ln w="9525">
              <a:noFill/>
              <a:miter lim="800000"/>
              <a:headEnd/>
              <a:tailEnd/>
            </a:ln>
            <a:effectLst>
              <a:prstShdw prst="shdw17" dist="17961" dir="13500000">
                <a:srgbClr val="1C1C1C">
                  <a:alpha val="50000"/>
                </a:srgbClr>
              </a:prstShdw>
            </a:effectLst>
          </p:spPr>
          <p:txBody>
            <a:bodyPr rot="10800000" wrap="none" anchor="ctr"/>
            <a:lstStyle/>
            <a:p>
              <a:pPr algn="ctr"/>
              <a:endParaRPr lang="zh-CN" altLang="zh-CN" b="0">
                <a:cs typeface="Arial" charset="0"/>
              </a:endParaRPr>
            </a:p>
          </p:txBody>
        </p:sp>
      </p:grpSp>
      <p:sp>
        <p:nvSpPr>
          <p:cNvPr id="93" name="Rectangle 24"/>
          <p:cNvSpPr>
            <a:spLocks noChangeArrowheads="1"/>
          </p:cNvSpPr>
          <p:nvPr/>
        </p:nvSpPr>
        <p:spPr bwMode="gray">
          <a:xfrm>
            <a:off x="857224" y="2333709"/>
            <a:ext cx="7500990" cy="3785652"/>
          </a:xfrm>
          <a:prstGeom prst="rect">
            <a:avLst/>
          </a:prstGeom>
          <a:noFill/>
          <a:ln w="9525" algn="ctr">
            <a:noFill/>
            <a:miter lim="800000"/>
            <a:headEnd/>
            <a:tailEnd/>
          </a:ln>
        </p:spPr>
        <p:txBody>
          <a:bodyPr wrap="square">
            <a:spAutoFit/>
          </a:bodyPr>
          <a:lstStyle/>
          <a:p>
            <a:pPr>
              <a:lnSpc>
                <a:spcPct val="120000"/>
              </a:lnSpc>
            </a:pPr>
            <a:r>
              <a:rPr lang="zh-CN" altLang="en-US" sz="2000" b="0" dirty="0" smtClean="0">
                <a:latin typeface="黑体" pitchFamily="2" charset="-122"/>
                <a:ea typeface="黑体" pitchFamily="2" charset="-122"/>
                <a:cs typeface="Arial" charset="0"/>
              </a:rPr>
              <a:t>循环语句：</a:t>
            </a:r>
            <a:r>
              <a:rPr lang="en-US" altLang="zh-CN" sz="2000" b="0" dirty="0" smtClean="0">
                <a:latin typeface="黑体" pitchFamily="2" charset="-122"/>
                <a:ea typeface="黑体" pitchFamily="2" charset="-122"/>
                <a:cs typeface="Arial" charset="0"/>
              </a:rPr>
              <a:t>for  range()</a:t>
            </a:r>
            <a:r>
              <a:rPr lang="zh-CN" altLang="en-US" sz="2000" b="0" dirty="0" smtClean="0">
                <a:latin typeface="黑体" pitchFamily="2" charset="-122"/>
                <a:ea typeface="黑体" pitchFamily="2" charset="-122"/>
                <a:cs typeface="Arial" charset="0"/>
              </a:rPr>
              <a:t>内建函数</a:t>
            </a:r>
            <a:endParaRPr lang="en-US" altLang="zh-CN" sz="2000" b="0" dirty="0" smtClean="0">
              <a:latin typeface="黑体" pitchFamily="2" charset="-122"/>
              <a:ea typeface="黑体" pitchFamily="2" charset="-122"/>
              <a:cs typeface="Arial" charset="0"/>
            </a:endParaRPr>
          </a:p>
          <a:p>
            <a:pPr lvl="1">
              <a:lnSpc>
                <a:spcPct val="120000"/>
              </a:lnSpc>
            </a:pPr>
            <a:r>
              <a:rPr lang="en-US" altLang="zh-CN" b="0" dirty="0" smtClean="0">
                <a:latin typeface="宋体" pitchFamily="2" charset="-122"/>
                <a:ea typeface="宋体" pitchFamily="2" charset="-122"/>
                <a:cs typeface="Arial" charset="0"/>
              </a:rPr>
              <a:t>Python</a:t>
            </a:r>
            <a:r>
              <a:rPr lang="zh-CN" altLang="en-US" b="0" dirty="0" smtClean="0">
                <a:latin typeface="宋体" pitchFamily="2" charset="-122"/>
                <a:ea typeface="宋体" pitchFamily="2" charset="-122"/>
                <a:cs typeface="Arial" charset="0"/>
              </a:rPr>
              <a:t>中的</a:t>
            </a:r>
            <a:r>
              <a:rPr lang="en-US" altLang="zh-CN" b="0" dirty="0" smtClean="0">
                <a:latin typeface="宋体" pitchFamily="2" charset="-122"/>
                <a:ea typeface="宋体" pitchFamily="2" charset="-122"/>
                <a:cs typeface="Arial" charset="0"/>
              </a:rPr>
              <a:t>for</a:t>
            </a:r>
            <a:r>
              <a:rPr lang="zh-CN" altLang="en-US" b="0" dirty="0" smtClean="0">
                <a:latin typeface="宋体" pitchFamily="2" charset="-122"/>
                <a:ea typeface="宋体" pitchFamily="2" charset="-122"/>
                <a:cs typeface="Arial" charset="0"/>
              </a:rPr>
              <a:t>循环与传统的</a:t>
            </a:r>
            <a:r>
              <a:rPr lang="en-US" altLang="zh-CN" b="0" dirty="0" smtClean="0">
                <a:latin typeface="宋体" pitchFamily="2" charset="-122"/>
                <a:ea typeface="宋体" pitchFamily="2" charset="-122"/>
                <a:cs typeface="Arial" charset="0"/>
              </a:rPr>
              <a:t>for</a:t>
            </a:r>
            <a:r>
              <a:rPr lang="zh-CN" altLang="en-US" b="0" dirty="0" smtClean="0">
                <a:latin typeface="宋体" pitchFamily="2" charset="-122"/>
                <a:ea typeface="宋体" pitchFamily="2" charset="-122"/>
                <a:cs typeface="Arial" charset="0"/>
              </a:rPr>
              <a:t>循环不太一样，不是计数循环，更像迭代循环，如：</a:t>
            </a:r>
            <a:endParaRPr lang="en-US" altLang="zh-CN" b="0" dirty="0" smtClean="0">
              <a:latin typeface="宋体" pitchFamily="2" charset="-122"/>
              <a:ea typeface="宋体" pitchFamily="2" charset="-122"/>
              <a:cs typeface="Arial" charset="0"/>
            </a:endParaRPr>
          </a:p>
          <a:p>
            <a:pPr lvl="1">
              <a:lnSpc>
                <a:spcPct val="120000"/>
              </a:lnSpc>
            </a:pPr>
            <a:r>
              <a:rPr lang="en-US" altLang="zh-CN" b="0" dirty="0" smtClean="0">
                <a:latin typeface="宋体" pitchFamily="2" charset="-122"/>
                <a:ea typeface="宋体" pitchFamily="2" charset="-122"/>
                <a:cs typeface="Arial" charset="0"/>
              </a:rPr>
              <a:t>for </a:t>
            </a:r>
            <a:r>
              <a:rPr lang="en-US" altLang="zh-CN" b="0" dirty="0" err="1" smtClean="0">
                <a:latin typeface="宋体" pitchFamily="2" charset="-122"/>
                <a:ea typeface="宋体" pitchFamily="2" charset="-122"/>
                <a:cs typeface="Arial" charset="0"/>
              </a:rPr>
              <a:t>nItem</a:t>
            </a:r>
            <a:r>
              <a:rPr lang="en-US" altLang="zh-CN" b="0" dirty="0" smtClean="0">
                <a:latin typeface="宋体" pitchFamily="2" charset="-122"/>
                <a:ea typeface="宋体" pitchFamily="2" charset="-122"/>
                <a:cs typeface="Arial" charset="0"/>
              </a:rPr>
              <a:t> in [123, ‘email’, ‘homework’]:</a:t>
            </a:r>
          </a:p>
          <a:p>
            <a:pPr lvl="1">
              <a:lnSpc>
                <a:spcPct val="120000"/>
              </a:lnSpc>
            </a:pPr>
            <a:r>
              <a:rPr lang="en-US" altLang="zh-CN" b="0" dirty="0" smtClean="0">
                <a:latin typeface="宋体" pitchFamily="2" charset="-122"/>
                <a:ea typeface="宋体" pitchFamily="2" charset="-122"/>
                <a:cs typeface="Arial" charset="0"/>
              </a:rPr>
              <a:t>    print </a:t>
            </a:r>
            <a:r>
              <a:rPr lang="en-US" altLang="zh-CN" b="0" dirty="0" err="1" smtClean="0">
                <a:latin typeface="宋体" pitchFamily="2" charset="-122"/>
                <a:ea typeface="宋体" pitchFamily="2" charset="-122"/>
                <a:cs typeface="Arial" charset="0"/>
              </a:rPr>
              <a:t>nItem</a:t>
            </a:r>
            <a:endParaRPr lang="en-US" altLang="zh-CN" b="0" dirty="0" smtClean="0">
              <a:solidFill>
                <a:srgbClr val="C00000"/>
              </a:solidFill>
              <a:latin typeface="宋体" pitchFamily="2" charset="-122"/>
              <a:ea typeface="宋体" pitchFamily="2" charset="-122"/>
              <a:cs typeface="Arial" charset="0"/>
            </a:endParaRPr>
          </a:p>
          <a:p>
            <a:pPr lvl="1">
              <a:lnSpc>
                <a:spcPct val="120000"/>
              </a:lnSpc>
            </a:pPr>
            <a:r>
              <a:rPr lang="en-US" altLang="zh-CN" b="0" dirty="0" smtClean="0">
                <a:latin typeface="宋体" pitchFamily="2" charset="-122"/>
                <a:ea typeface="宋体" pitchFamily="2" charset="-122"/>
                <a:cs typeface="Arial" charset="0"/>
              </a:rPr>
              <a:t>for </a:t>
            </a:r>
            <a:r>
              <a:rPr lang="en-US" altLang="zh-CN" b="0" dirty="0" err="1" smtClean="0">
                <a:latin typeface="宋体" pitchFamily="2" charset="-122"/>
                <a:ea typeface="宋体" pitchFamily="2" charset="-122"/>
                <a:cs typeface="Arial" charset="0"/>
              </a:rPr>
              <a:t>nItem</a:t>
            </a:r>
            <a:r>
              <a:rPr lang="en-US" altLang="zh-CN" b="0" dirty="0" smtClean="0">
                <a:latin typeface="宋体" pitchFamily="2" charset="-122"/>
                <a:ea typeface="宋体" pitchFamily="2" charset="-122"/>
                <a:cs typeface="Arial" charset="0"/>
              </a:rPr>
              <a:t> in range(5):     </a:t>
            </a:r>
            <a:r>
              <a:rPr lang="en-US" altLang="zh-CN" b="0" dirty="0" smtClean="0">
                <a:solidFill>
                  <a:srgbClr val="C00000"/>
                </a:solidFill>
                <a:latin typeface="宋体" pitchFamily="2" charset="-122"/>
                <a:ea typeface="宋体" pitchFamily="2" charset="-122"/>
                <a:cs typeface="Arial" charset="0"/>
              </a:rPr>
              <a:t># range(5)</a:t>
            </a:r>
            <a:r>
              <a:rPr lang="zh-CN" altLang="en-US" b="0" dirty="0" smtClean="0">
                <a:solidFill>
                  <a:srgbClr val="C00000"/>
                </a:solidFill>
                <a:latin typeface="宋体" pitchFamily="2" charset="-122"/>
                <a:ea typeface="宋体" pitchFamily="2" charset="-122"/>
                <a:cs typeface="Arial" charset="0"/>
              </a:rPr>
              <a:t>等价于</a:t>
            </a:r>
            <a:r>
              <a:rPr lang="en-US" altLang="zh-CN" b="0" dirty="0" smtClean="0">
                <a:solidFill>
                  <a:srgbClr val="C00000"/>
                </a:solidFill>
                <a:latin typeface="宋体" pitchFamily="2" charset="-122"/>
                <a:ea typeface="宋体" pitchFamily="2" charset="-122"/>
                <a:cs typeface="Arial" charset="0"/>
              </a:rPr>
              <a:t>[1, 2, 3, 4, 5]</a:t>
            </a:r>
            <a:endParaRPr lang="en-US" altLang="zh-CN" b="0" dirty="0" smtClean="0">
              <a:latin typeface="宋体" pitchFamily="2" charset="-122"/>
              <a:ea typeface="宋体" pitchFamily="2" charset="-122"/>
              <a:cs typeface="Arial" charset="0"/>
            </a:endParaRPr>
          </a:p>
          <a:p>
            <a:pPr lvl="1">
              <a:lnSpc>
                <a:spcPct val="120000"/>
              </a:lnSpc>
            </a:pPr>
            <a:r>
              <a:rPr lang="en-US" altLang="zh-CN" b="0" dirty="0" smtClean="0">
                <a:latin typeface="宋体" pitchFamily="2" charset="-122"/>
                <a:ea typeface="宋体" pitchFamily="2" charset="-122"/>
                <a:cs typeface="Arial" charset="0"/>
              </a:rPr>
              <a:t>    print </a:t>
            </a:r>
            <a:r>
              <a:rPr lang="en-US" altLang="zh-CN" b="0" dirty="0" err="1" smtClean="0">
                <a:latin typeface="宋体" pitchFamily="2" charset="-122"/>
                <a:ea typeface="宋体" pitchFamily="2" charset="-122"/>
                <a:cs typeface="Arial" charset="0"/>
              </a:rPr>
              <a:t>nItem</a:t>
            </a:r>
            <a:r>
              <a:rPr lang="en-US" altLang="zh-CN" b="0" dirty="0" smtClean="0">
                <a:latin typeface="宋体" pitchFamily="2" charset="-122"/>
                <a:ea typeface="宋体" pitchFamily="2" charset="-122"/>
                <a:cs typeface="Arial" charset="0"/>
              </a:rPr>
              <a:t>,           </a:t>
            </a:r>
            <a:r>
              <a:rPr lang="en-US" altLang="zh-CN" b="0" dirty="0" smtClean="0">
                <a:solidFill>
                  <a:srgbClr val="C00000"/>
                </a:solidFill>
                <a:latin typeface="宋体" pitchFamily="2" charset="-122"/>
                <a:ea typeface="宋体" pitchFamily="2" charset="-122"/>
                <a:cs typeface="Arial" charset="0"/>
              </a:rPr>
              <a:t># print</a:t>
            </a:r>
            <a:r>
              <a:rPr lang="zh-CN" altLang="en-US" b="0" dirty="0" smtClean="0">
                <a:solidFill>
                  <a:srgbClr val="C00000"/>
                </a:solidFill>
                <a:latin typeface="宋体" pitchFamily="2" charset="-122"/>
                <a:ea typeface="宋体" pitchFamily="2" charset="-122"/>
                <a:cs typeface="Arial" charset="0"/>
              </a:rPr>
              <a:t>不自动换行方法：加逗号</a:t>
            </a:r>
            <a:endParaRPr lang="en-US" altLang="zh-CN" b="0" dirty="0" smtClean="0">
              <a:solidFill>
                <a:srgbClr val="C00000"/>
              </a:solidFill>
              <a:latin typeface="宋体" pitchFamily="2" charset="-122"/>
              <a:ea typeface="宋体" pitchFamily="2" charset="-122"/>
              <a:cs typeface="Arial" charset="0"/>
            </a:endParaRPr>
          </a:p>
          <a:p>
            <a:pPr lvl="1">
              <a:lnSpc>
                <a:spcPct val="120000"/>
              </a:lnSpc>
            </a:pPr>
            <a:r>
              <a:rPr lang="en-US" altLang="zh-CN" b="0" dirty="0" smtClean="0">
                <a:latin typeface="宋体" pitchFamily="2" charset="-122"/>
                <a:ea typeface="宋体" pitchFamily="2" charset="-122"/>
                <a:cs typeface="Arial" charset="0"/>
              </a:rPr>
              <a:t>for </a:t>
            </a:r>
            <a:r>
              <a:rPr lang="en-US" altLang="zh-CN" b="0" dirty="0" err="1" smtClean="0">
                <a:latin typeface="宋体" pitchFamily="2" charset="-122"/>
                <a:ea typeface="宋体" pitchFamily="2" charset="-122"/>
                <a:cs typeface="Arial" charset="0"/>
              </a:rPr>
              <a:t>nChar</a:t>
            </a:r>
            <a:r>
              <a:rPr lang="en-US" altLang="zh-CN" b="0" dirty="0" smtClean="0">
                <a:latin typeface="宋体" pitchFamily="2" charset="-122"/>
                <a:ea typeface="宋体" pitchFamily="2" charset="-122"/>
                <a:cs typeface="Arial" charset="0"/>
              </a:rPr>
              <a:t> in </a:t>
            </a:r>
            <a:r>
              <a:rPr lang="en-US" altLang="zh-CN" b="0" dirty="0" err="1" smtClean="0">
                <a:latin typeface="宋体" pitchFamily="2" charset="-122"/>
                <a:ea typeface="宋体" pitchFamily="2" charset="-122"/>
                <a:cs typeface="Arial" charset="0"/>
              </a:rPr>
              <a:t>myString</a:t>
            </a:r>
            <a:r>
              <a:rPr lang="zh-CN" altLang="en-US" b="0" dirty="0" smtClean="0">
                <a:latin typeface="宋体" pitchFamily="2" charset="-122"/>
                <a:ea typeface="宋体" pitchFamily="2" charset="-122"/>
                <a:cs typeface="Arial" charset="0"/>
              </a:rPr>
              <a:t>：    </a:t>
            </a:r>
            <a:r>
              <a:rPr lang="en-US" altLang="zh-CN" b="0" dirty="0" smtClean="0">
                <a:solidFill>
                  <a:srgbClr val="C00000"/>
                </a:solidFill>
                <a:latin typeface="宋体" pitchFamily="2" charset="-122"/>
                <a:ea typeface="宋体" pitchFamily="2" charset="-122"/>
                <a:cs typeface="Arial" charset="0"/>
              </a:rPr>
              <a:t># </a:t>
            </a:r>
            <a:r>
              <a:rPr lang="en-US" altLang="zh-CN" b="0" dirty="0" err="1" smtClean="0">
                <a:solidFill>
                  <a:srgbClr val="C00000"/>
                </a:solidFill>
                <a:latin typeface="宋体" pitchFamily="2" charset="-122"/>
                <a:ea typeface="宋体" pitchFamily="2" charset="-122"/>
                <a:cs typeface="Arial" charset="0"/>
              </a:rPr>
              <a:t>myString</a:t>
            </a:r>
            <a:r>
              <a:rPr lang="en-US" altLang="zh-CN" b="0" dirty="0" smtClean="0">
                <a:solidFill>
                  <a:srgbClr val="C00000"/>
                </a:solidFill>
                <a:latin typeface="宋体" pitchFamily="2" charset="-122"/>
                <a:ea typeface="宋体" pitchFamily="2" charset="-122"/>
                <a:cs typeface="Arial" charset="0"/>
              </a:rPr>
              <a:t> = ‘</a:t>
            </a:r>
            <a:r>
              <a:rPr lang="en-US" altLang="zh-CN" b="0" dirty="0" err="1" smtClean="0">
                <a:solidFill>
                  <a:srgbClr val="C00000"/>
                </a:solidFill>
                <a:latin typeface="宋体" pitchFamily="2" charset="-122"/>
                <a:ea typeface="宋体" pitchFamily="2" charset="-122"/>
                <a:cs typeface="Arial" charset="0"/>
              </a:rPr>
              <a:t>abc</a:t>
            </a:r>
            <a:r>
              <a:rPr lang="en-US" altLang="zh-CN" b="0" dirty="0" smtClean="0">
                <a:solidFill>
                  <a:srgbClr val="C00000"/>
                </a:solidFill>
                <a:latin typeface="宋体" pitchFamily="2" charset="-122"/>
                <a:ea typeface="宋体" pitchFamily="2" charset="-122"/>
                <a:cs typeface="Arial" charset="0"/>
              </a:rPr>
              <a:t>’</a:t>
            </a:r>
          </a:p>
          <a:p>
            <a:pPr lvl="1">
              <a:lnSpc>
                <a:spcPct val="120000"/>
              </a:lnSpc>
            </a:pPr>
            <a:r>
              <a:rPr lang="en-US" altLang="zh-CN" b="0" dirty="0" smtClean="0">
                <a:latin typeface="宋体" pitchFamily="2" charset="-122"/>
                <a:ea typeface="宋体" pitchFamily="2" charset="-122"/>
                <a:cs typeface="Arial" charset="0"/>
              </a:rPr>
              <a:t>    print </a:t>
            </a:r>
            <a:r>
              <a:rPr lang="en-US" altLang="zh-CN" b="0" dirty="0" err="1" smtClean="0">
                <a:latin typeface="宋体" pitchFamily="2" charset="-122"/>
                <a:ea typeface="宋体" pitchFamily="2" charset="-122"/>
                <a:cs typeface="Arial" charset="0"/>
              </a:rPr>
              <a:t>nChar</a:t>
            </a:r>
            <a:endParaRPr lang="en-US" altLang="zh-CN" b="0" dirty="0" smtClean="0">
              <a:latin typeface="宋体" pitchFamily="2" charset="-122"/>
              <a:ea typeface="宋体" pitchFamily="2" charset="-122"/>
              <a:cs typeface="Arial" charset="0"/>
            </a:endParaRPr>
          </a:p>
          <a:p>
            <a:pPr lvl="1">
              <a:lnSpc>
                <a:spcPct val="120000"/>
              </a:lnSpc>
            </a:pPr>
            <a:r>
              <a:rPr lang="en-US" altLang="zh-CN" b="0" dirty="0" smtClean="0">
                <a:latin typeface="宋体" pitchFamily="2" charset="-122"/>
                <a:ea typeface="宋体" pitchFamily="2" charset="-122"/>
                <a:cs typeface="Arial" charset="0"/>
              </a:rPr>
              <a:t>for </a:t>
            </a:r>
            <a:r>
              <a:rPr lang="en-US" altLang="zh-CN" b="0" dirty="0" err="1" smtClean="0">
                <a:latin typeface="宋体" pitchFamily="2" charset="-122"/>
                <a:ea typeface="宋体" pitchFamily="2" charset="-122"/>
                <a:cs typeface="Arial" charset="0"/>
              </a:rPr>
              <a:t>i</a:t>
            </a:r>
            <a:r>
              <a:rPr lang="en-US" altLang="zh-CN" b="0" dirty="0" smtClean="0">
                <a:latin typeface="宋体" pitchFamily="2" charset="-122"/>
                <a:ea typeface="宋体" pitchFamily="2" charset="-122"/>
                <a:cs typeface="Arial" charset="0"/>
              </a:rPr>
              <a:t> in range(</a:t>
            </a:r>
            <a:r>
              <a:rPr lang="en-US" altLang="zh-CN" b="0" dirty="0" err="1" smtClean="0">
                <a:latin typeface="宋体" pitchFamily="2" charset="-122"/>
                <a:ea typeface="宋体" pitchFamily="2" charset="-122"/>
                <a:cs typeface="Arial" charset="0"/>
              </a:rPr>
              <a:t>len</a:t>
            </a:r>
            <a:r>
              <a:rPr lang="en-US" altLang="zh-CN" b="0" dirty="0" smtClean="0">
                <a:latin typeface="宋体" pitchFamily="2" charset="-122"/>
                <a:ea typeface="宋体" pitchFamily="2" charset="-122"/>
                <a:cs typeface="Arial" charset="0"/>
              </a:rPr>
              <a:t>(</a:t>
            </a:r>
            <a:r>
              <a:rPr lang="en-US" altLang="zh-CN" b="0" dirty="0" err="1" smtClean="0">
                <a:latin typeface="宋体" pitchFamily="2" charset="-122"/>
                <a:ea typeface="宋体" pitchFamily="2" charset="-122"/>
                <a:cs typeface="Arial" charset="0"/>
              </a:rPr>
              <a:t>myString</a:t>
            </a:r>
            <a:r>
              <a:rPr lang="en-US" altLang="zh-CN" b="0" dirty="0" smtClean="0">
                <a:latin typeface="宋体" pitchFamily="2" charset="-122"/>
                <a:ea typeface="宋体" pitchFamily="2" charset="-122"/>
                <a:cs typeface="Arial" charset="0"/>
              </a:rPr>
              <a:t>)):         </a:t>
            </a:r>
            <a:r>
              <a:rPr lang="en-US" altLang="zh-CN" b="0" dirty="0" smtClean="0">
                <a:solidFill>
                  <a:srgbClr val="C00000"/>
                </a:solidFill>
                <a:latin typeface="宋体" pitchFamily="2" charset="-122"/>
                <a:ea typeface="宋体" pitchFamily="2" charset="-122"/>
                <a:cs typeface="Arial" charset="0"/>
              </a:rPr>
              <a:t># </a:t>
            </a:r>
            <a:r>
              <a:rPr lang="en-US" altLang="zh-CN" b="0" dirty="0" err="1" smtClean="0">
                <a:solidFill>
                  <a:srgbClr val="C00000"/>
                </a:solidFill>
                <a:latin typeface="宋体" pitchFamily="2" charset="-122"/>
                <a:ea typeface="宋体" pitchFamily="2" charset="-122"/>
                <a:cs typeface="Arial" charset="0"/>
              </a:rPr>
              <a:t>len</a:t>
            </a:r>
            <a:r>
              <a:rPr lang="en-US" altLang="zh-CN" b="0" dirty="0" smtClean="0">
                <a:solidFill>
                  <a:srgbClr val="C00000"/>
                </a:solidFill>
                <a:latin typeface="宋体" pitchFamily="2" charset="-122"/>
                <a:ea typeface="宋体" pitchFamily="2" charset="-122"/>
                <a:cs typeface="Arial" charset="0"/>
              </a:rPr>
              <a:t>() </a:t>
            </a:r>
            <a:r>
              <a:rPr lang="zh-CN" altLang="en-US" b="0" dirty="0" smtClean="0">
                <a:solidFill>
                  <a:srgbClr val="C00000"/>
                </a:solidFill>
                <a:latin typeface="宋体" pitchFamily="2" charset="-122"/>
                <a:ea typeface="宋体" pitchFamily="2" charset="-122"/>
                <a:cs typeface="Arial" charset="0"/>
              </a:rPr>
              <a:t>字符串长度</a:t>
            </a:r>
            <a:endParaRPr lang="en-US" altLang="zh-CN" b="0" dirty="0" smtClean="0">
              <a:solidFill>
                <a:srgbClr val="C00000"/>
              </a:solidFill>
              <a:latin typeface="宋体" pitchFamily="2" charset="-122"/>
              <a:ea typeface="宋体" pitchFamily="2" charset="-122"/>
              <a:cs typeface="Arial" charset="0"/>
            </a:endParaRPr>
          </a:p>
          <a:p>
            <a:pPr lvl="1">
              <a:lnSpc>
                <a:spcPct val="120000"/>
              </a:lnSpc>
            </a:pPr>
            <a:r>
              <a:rPr lang="en-US" altLang="zh-CN" b="0" dirty="0" smtClean="0">
                <a:latin typeface="宋体" pitchFamily="2" charset="-122"/>
                <a:ea typeface="宋体" pitchFamily="2" charset="-122"/>
                <a:cs typeface="Arial" charset="0"/>
              </a:rPr>
              <a:t>    print ‘(%d)’ % (</a:t>
            </a:r>
            <a:r>
              <a:rPr lang="en-US" altLang="zh-CN" b="0" dirty="0" err="1" smtClean="0">
                <a:latin typeface="宋体" pitchFamily="2" charset="-122"/>
                <a:ea typeface="宋体" pitchFamily="2" charset="-122"/>
                <a:cs typeface="Arial" charset="0"/>
              </a:rPr>
              <a:t>i</a:t>
            </a:r>
            <a:r>
              <a:rPr lang="en-US" altLang="zh-CN" b="0" dirty="0" smtClean="0">
                <a:latin typeface="宋体" pitchFamily="2" charset="-122"/>
                <a:ea typeface="宋体" pitchFamily="2" charset="-122"/>
                <a:cs typeface="Arial" charset="0"/>
              </a:rPr>
              <a:t>), </a:t>
            </a:r>
            <a:r>
              <a:rPr lang="en-US" altLang="zh-CN" b="0" dirty="0" err="1" smtClean="0">
                <a:latin typeface="宋体" pitchFamily="2" charset="-122"/>
                <a:ea typeface="宋体" pitchFamily="2" charset="-122"/>
                <a:cs typeface="Arial" charset="0"/>
              </a:rPr>
              <a:t>myString</a:t>
            </a:r>
            <a:r>
              <a:rPr lang="en-US" altLang="zh-CN" b="0" dirty="0" smtClean="0">
                <a:latin typeface="宋体" pitchFamily="2" charset="-122"/>
                <a:ea typeface="宋体" pitchFamily="2" charset="-122"/>
                <a:cs typeface="Arial" charset="0"/>
              </a:rPr>
              <a:t>[</a:t>
            </a:r>
            <a:r>
              <a:rPr lang="en-US" altLang="zh-CN" b="0" dirty="0" err="1" smtClean="0">
                <a:latin typeface="宋体" pitchFamily="2" charset="-122"/>
                <a:ea typeface="宋体" pitchFamily="2" charset="-122"/>
                <a:cs typeface="Arial" charset="0"/>
              </a:rPr>
              <a:t>i</a:t>
            </a:r>
            <a:r>
              <a:rPr lang="en-US" altLang="zh-CN" b="0" dirty="0" smtClean="0">
                <a:latin typeface="宋体" pitchFamily="2" charset="-122"/>
                <a:ea typeface="宋体" pitchFamily="2" charset="-122"/>
                <a:cs typeface="Arial" charset="0"/>
              </a:rPr>
              <a:t>]  </a:t>
            </a:r>
            <a:r>
              <a:rPr lang="en-US" altLang="zh-CN" b="0" dirty="0" smtClean="0">
                <a:solidFill>
                  <a:srgbClr val="C00000"/>
                </a:solidFill>
                <a:latin typeface="宋体" pitchFamily="2" charset="-122"/>
                <a:ea typeface="宋体" pitchFamily="2" charset="-122"/>
                <a:cs typeface="Arial" charset="0"/>
              </a:rPr>
              <a:t># </a:t>
            </a:r>
            <a:r>
              <a:rPr lang="zh-CN" altLang="en-US" b="0" dirty="0" smtClean="0">
                <a:solidFill>
                  <a:srgbClr val="C00000"/>
                </a:solidFill>
                <a:latin typeface="宋体" pitchFamily="2" charset="-122"/>
                <a:ea typeface="宋体" pitchFamily="2" charset="-122"/>
                <a:cs typeface="Arial" charset="0"/>
              </a:rPr>
              <a:t>输出：</a:t>
            </a:r>
            <a:r>
              <a:rPr lang="en-US" altLang="zh-CN" b="0" dirty="0" smtClean="0">
                <a:solidFill>
                  <a:srgbClr val="C00000"/>
                </a:solidFill>
                <a:latin typeface="宋体" pitchFamily="2" charset="-122"/>
                <a:ea typeface="宋体" pitchFamily="2" charset="-122"/>
                <a:cs typeface="Arial" charset="0"/>
              </a:rPr>
              <a:t>(0) a …</a:t>
            </a:r>
            <a:endParaRPr lang="en-US" altLang="zh-CN" b="0" dirty="0" smtClean="0">
              <a:latin typeface="宋体" pitchFamily="2" charset="-122"/>
              <a:ea typeface="宋体" pitchFamily="2" charset="-122"/>
              <a:cs typeface="Arial" charset="0"/>
            </a:endParaRPr>
          </a:p>
        </p:txBody>
      </p:sp>
      <p:sp>
        <p:nvSpPr>
          <p:cNvPr id="25" name="Rectangle 28"/>
          <p:cNvSpPr>
            <a:spLocks noGrp="1" noChangeArrowheads="1"/>
          </p:cNvSpPr>
          <p:nvPr>
            <p:ph type="title"/>
          </p:nvPr>
        </p:nvSpPr>
        <p:spPr>
          <a:xfrm>
            <a:off x="914400" y="152400"/>
            <a:ext cx="7772400" cy="1143000"/>
          </a:xfrm>
        </p:spPr>
        <p:txBody>
          <a:bodyPr/>
          <a:lstStyle/>
          <a:p>
            <a:r>
              <a:rPr lang="en-US" altLang="zh-CN" dirty="0" smtClean="0">
                <a:latin typeface="黑体" pitchFamily="2" charset="-122"/>
                <a:ea typeface="黑体" pitchFamily="2" charset="-122"/>
              </a:rPr>
              <a:t>Python</a:t>
            </a:r>
            <a:r>
              <a:rPr lang="zh-CN" altLang="en-US" dirty="0" smtClean="0">
                <a:latin typeface="黑体" pitchFamily="2" charset="-122"/>
                <a:ea typeface="黑体" pitchFamily="2" charset="-122"/>
              </a:rPr>
              <a:t>快速入门</a:t>
            </a:r>
            <a:endParaRPr lang="en-US" altLang="zh-CN" dirty="0">
              <a:latin typeface="黑体" pitchFamily="2" charset="-122"/>
              <a:ea typeface="黑体" pitchFamily="2" charset="-122"/>
            </a:endParaRPr>
          </a:p>
        </p:txBody>
      </p:sp>
    </p:spTree>
  </p:cSld>
  <p:clrMapOvr>
    <a:masterClrMapping/>
  </p:clrMapOvr>
  <p:transition spd="med">
    <p:push/>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AutoShape 2"/>
          <p:cNvSpPr>
            <a:spLocks noChangeArrowheads="1"/>
          </p:cNvSpPr>
          <p:nvPr/>
        </p:nvSpPr>
        <p:spPr bwMode="gray">
          <a:xfrm>
            <a:off x="681038" y="1581137"/>
            <a:ext cx="7853362" cy="4824434"/>
          </a:xfrm>
          <a:prstGeom prst="roundRect">
            <a:avLst>
              <a:gd name="adj" fmla="val 2014"/>
            </a:avLst>
          </a:prstGeom>
          <a:gradFill rotWithShape="1">
            <a:gsLst>
              <a:gs pos="0">
                <a:srgbClr val="B4C9D6"/>
              </a:gs>
              <a:gs pos="100000">
                <a:srgbClr val="D2DEE6"/>
              </a:gs>
            </a:gsLst>
            <a:lin ang="5400000" scaled="1"/>
          </a:gradFill>
          <a:ln w="9525">
            <a:round/>
            <a:headEnd/>
            <a:tailEnd/>
          </a:ln>
          <a:scene3d>
            <a:camera prst="legacyPerspectiveBottom"/>
            <a:lightRig rig="legacyFlat3" dir="r"/>
          </a:scene3d>
          <a:sp3d extrusionH="430200" prstMaterial="legacyMatte">
            <a:bevelT w="13500" h="13500" prst="angle"/>
            <a:bevelB w="13500" h="13500" prst="angle"/>
            <a:extrusionClr>
              <a:srgbClr val="1C1C1C"/>
            </a:extrusionClr>
          </a:sp3d>
        </p:spPr>
        <p:txBody>
          <a:bodyPr wrap="none" anchor="ctr">
            <a:flatTx/>
          </a:bodyPr>
          <a:lstStyle/>
          <a:p>
            <a:pPr algn="ctr"/>
            <a:endParaRPr lang="zh-CN" altLang="zh-CN" b="0">
              <a:cs typeface="Arial" charset="0"/>
            </a:endParaRPr>
          </a:p>
        </p:txBody>
      </p:sp>
      <p:sp>
        <p:nvSpPr>
          <p:cNvPr id="72" name="Rectangle 3" descr="Light horizontal"/>
          <p:cNvSpPr>
            <a:spLocks noChangeArrowheads="1"/>
          </p:cNvSpPr>
          <p:nvPr/>
        </p:nvSpPr>
        <p:spPr bwMode="gray">
          <a:xfrm>
            <a:off x="831850" y="2031986"/>
            <a:ext cx="7562850" cy="4107217"/>
          </a:xfrm>
          <a:prstGeom prst="rect">
            <a:avLst/>
          </a:prstGeom>
          <a:pattFill prst="ltHorz">
            <a:fgClr>
              <a:srgbClr val="EAEAEA"/>
            </a:fgClr>
            <a:bgClr>
              <a:srgbClr val="F8F8F8"/>
            </a:bgClr>
          </a:pattFill>
          <a:ln w="9525">
            <a:noFill/>
            <a:miter lim="800000"/>
            <a:headEnd/>
            <a:tailEnd/>
          </a:ln>
          <a:effectLst>
            <a:prstShdw prst="shdw17" dist="17961" dir="13500000">
              <a:srgbClr val="8C8C8C"/>
            </a:prstShdw>
          </a:effectLst>
        </p:spPr>
        <p:txBody>
          <a:bodyPr wrap="none" anchor="ctr"/>
          <a:lstStyle/>
          <a:p>
            <a:pPr algn="ctr"/>
            <a:endParaRPr lang="zh-CN" altLang="zh-CN" b="0" dirty="0">
              <a:cs typeface="Arial" charset="0"/>
            </a:endParaRPr>
          </a:p>
        </p:txBody>
      </p:sp>
      <p:sp>
        <p:nvSpPr>
          <p:cNvPr id="73" name="AutoShape 4"/>
          <p:cNvSpPr>
            <a:spLocks noChangeArrowheads="1"/>
          </p:cNvSpPr>
          <p:nvPr/>
        </p:nvSpPr>
        <p:spPr bwMode="gray">
          <a:xfrm>
            <a:off x="679450" y="1428736"/>
            <a:ext cx="7853363" cy="863841"/>
          </a:xfrm>
          <a:prstGeom prst="roundRect">
            <a:avLst>
              <a:gd name="adj" fmla="val 16667"/>
            </a:avLst>
          </a:prstGeom>
          <a:gradFill rotWithShape="1">
            <a:gsLst>
              <a:gs pos="0">
                <a:srgbClr val="B4C9D6"/>
              </a:gs>
              <a:gs pos="50000">
                <a:srgbClr val="D2DEE6"/>
              </a:gs>
              <a:gs pos="100000">
                <a:srgbClr val="B4C9D6"/>
              </a:gs>
            </a:gsLst>
            <a:lin ang="5400000" scaled="1"/>
          </a:gradFill>
          <a:ln w="9525">
            <a:round/>
            <a:headEnd/>
            <a:tailEnd/>
          </a:ln>
          <a:scene3d>
            <a:camera prst="legacyPerspectiveBottom"/>
            <a:lightRig rig="legacyFlat3" dir="t"/>
          </a:scene3d>
          <a:sp3d extrusionH="163500" prstMaterial="legacyMatte">
            <a:bevelT w="13500" h="13500" prst="angle"/>
            <a:bevelB w="13500" h="13500" prst="angle"/>
            <a:extrusionClr>
              <a:srgbClr val="1C1C1C"/>
            </a:extrusionClr>
          </a:sp3d>
        </p:spPr>
        <p:txBody>
          <a:bodyPr wrap="none" anchor="ctr">
            <a:flatTx/>
          </a:bodyPr>
          <a:lstStyle/>
          <a:p>
            <a:pPr algn="ctr"/>
            <a:endParaRPr lang="zh-CN" altLang="zh-CN" b="0">
              <a:cs typeface="Arial" charset="0"/>
            </a:endParaRPr>
          </a:p>
        </p:txBody>
      </p:sp>
      <p:grpSp>
        <p:nvGrpSpPr>
          <p:cNvPr id="2" name="Group 5"/>
          <p:cNvGrpSpPr>
            <a:grpSpLocks/>
          </p:cNvGrpSpPr>
          <p:nvPr/>
        </p:nvGrpSpPr>
        <p:grpSpPr bwMode="auto">
          <a:xfrm>
            <a:off x="8347075" y="1531925"/>
            <a:ext cx="115888" cy="611224"/>
            <a:chOff x="5311" y="1135"/>
            <a:chExt cx="73" cy="346"/>
          </a:xfrm>
        </p:grpSpPr>
        <p:sp>
          <p:nvSpPr>
            <p:cNvPr id="75" name="Rectangle 6"/>
            <p:cNvSpPr>
              <a:spLocks noChangeArrowheads="1"/>
            </p:cNvSpPr>
            <p:nvPr/>
          </p:nvSpPr>
          <p:spPr bwMode="gray">
            <a:xfrm flipH="1" flipV="1">
              <a:off x="5357" y="1454"/>
              <a:ext cx="27" cy="27"/>
            </a:xfrm>
            <a:prstGeom prst="rect">
              <a:avLst/>
            </a:prstGeom>
            <a:solidFill>
              <a:srgbClr val="DDDDDD"/>
            </a:solidFill>
            <a:ln w="9525">
              <a:noFill/>
              <a:miter lim="800000"/>
              <a:headEnd/>
              <a:tailEnd/>
            </a:ln>
            <a:effectLst>
              <a:prstShdw prst="shdw17" dist="17961" dir="13500000">
                <a:srgbClr val="1C1C1C">
                  <a:alpha val="50000"/>
                </a:srgbClr>
              </a:prstShdw>
            </a:effectLst>
          </p:spPr>
          <p:txBody>
            <a:bodyPr rot="10800000" wrap="none" anchor="ctr"/>
            <a:lstStyle/>
            <a:p>
              <a:pPr algn="ctr"/>
              <a:endParaRPr lang="zh-CN" altLang="zh-CN" b="0">
                <a:cs typeface="Arial" charset="0"/>
              </a:endParaRPr>
            </a:p>
          </p:txBody>
        </p:sp>
        <p:sp>
          <p:nvSpPr>
            <p:cNvPr id="76" name="Rectangle 7"/>
            <p:cNvSpPr>
              <a:spLocks noChangeArrowheads="1"/>
            </p:cNvSpPr>
            <p:nvPr/>
          </p:nvSpPr>
          <p:spPr bwMode="gray">
            <a:xfrm flipH="1" flipV="1">
              <a:off x="5311" y="1454"/>
              <a:ext cx="27" cy="27"/>
            </a:xfrm>
            <a:prstGeom prst="rect">
              <a:avLst/>
            </a:prstGeom>
            <a:solidFill>
              <a:srgbClr val="DDDDDD"/>
            </a:solidFill>
            <a:ln w="9525">
              <a:noFill/>
              <a:miter lim="800000"/>
              <a:headEnd/>
              <a:tailEnd/>
            </a:ln>
            <a:effectLst>
              <a:prstShdw prst="shdw17" dist="17961" dir="13500000">
                <a:srgbClr val="1C1C1C">
                  <a:alpha val="50000"/>
                </a:srgbClr>
              </a:prstShdw>
            </a:effectLst>
          </p:spPr>
          <p:txBody>
            <a:bodyPr rot="10800000" wrap="none" anchor="ctr"/>
            <a:lstStyle/>
            <a:p>
              <a:pPr algn="ctr"/>
              <a:endParaRPr lang="zh-CN" altLang="zh-CN" b="0">
                <a:cs typeface="Arial" charset="0"/>
              </a:endParaRPr>
            </a:p>
          </p:txBody>
        </p:sp>
        <p:sp>
          <p:nvSpPr>
            <p:cNvPr id="77" name="Rectangle 8"/>
            <p:cNvSpPr>
              <a:spLocks noChangeArrowheads="1"/>
            </p:cNvSpPr>
            <p:nvPr/>
          </p:nvSpPr>
          <p:spPr bwMode="gray">
            <a:xfrm flipH="1" flipV="1">
              <a:off x="5357" y="1405"/>
              <a:ext cx="27" cy="27"/>
            </a:xfrm>
            <a:prstGeom prst="rect">
              <a:avLst/>
            </a:prstGeom>
            <a:solidFill>
              <a:srgbClr val="DDDDDD"/>
            </a:solidFill>
            <a:ln w="9525">
              <a:noFill/>
              <a:miter lim="800000"/>
              <a:headEnd/>
              <a:tailEnd/>
            </a:ln>
            <a:effectLst>
              <a:prstShdw prst="shdw17" dist="17961" dir="13500000">
                <a:srgbClr val="1C1C1C">
                  <a:alpha val="50000"/>
                </a:srgbClr>
              </a:prstShdw>
            </a:effectLst>
          </p:spPr>
          <p:txBody>
            <a:bodyPr rot="10800000" wrap="none" anchor="ctr"/>
            <a:lstStyle/>
            <a:p>
              <a:pPr algn="ctr"/>
              <a:endParaRPr lang="zh-CN" altLang="zh-CN" b="0">
                <a:cs typeface="Arial" charset="0"/>
              </a:endParaRPr>
            </a:p>
          </p:txBody>
        </p:sp>
        <p:sp>
          <p:nvSpPr>
            <p:cNvPr id="78" name="Rectangle 9"/>
            <p:cNvSpPr>
              <a:spLocks noChangeArrowheads="1"/>
            </p:cNvSpPr>
            <p:nvPr/>
          </p:nvSpPr>
          <p:spPr bwMode="gray">
            <a:xfrm flipH="1" flipV="1">
              <a:off x="5357" y="1135"/>
              <a:ext cx="27" cy="27"/>
            </a:xfrm>
            <a:prstGeom prst="rect">
              <a:avLst/>
            </a:prstGeom>
            <a:solidFill>
              <a:srgbClr val="DDDDDD"/>
            </a:solidFill>
            <a:ln w="9525">
              <a:noFill/>
              <a:miter lim="800000"/>
              <a:headEnd/>
              <a:tailEnd/>
            </a:ln>
            <a:effectLst>
              <a:prstShdw prst="shdw17" dist="17961" dir="13500000">
                <a:srgbClr val="1C1C1C">
                  <a:alpha val="50000"/>
                </a:srgbClr>
              </a:prstShdw>
            </a:effectLst>
          </p:spPr>
          <p:txBody>
            <a:bodyPr rot="10800000" wrap="none" anchor="ctr"/>
            <a:lstStyle/>
            <a:p>
              <a:pPr algn="ctr"/>
              <a:endParaRPr lang="zh-CN" altLang="zh-CN" b="0">
                <a:cs typeface="Arial" charset="0"/>
              </a:endParaRPr>
            </a:p>
          </p:txBody>
        </p:sp>
        <p:sp>
          <p:nvSpPr>
            <p:cNvPr id="79" name="Rectangle 10"/>
            <p:cNvSpPr>
              <a:spLocks noChangeArrowheads="1"/>
            </p:cNvSpPr>
            <p:nvPr/>
          </p:nvSpPr>
          <p:spPr bwMode="gray">
            <a:xfrm flipH="1" flipV="1">
              <a:off x="5313" y="1135"/>
              <a:ext cx="27" cy="27"/>
            </a:xfrm>
            <a:prstGeom prst="rect">
              <a:avLst/>
            </a:prstGeom>
            <a:solidFill>
              <a:srgbClr val="DDDDDD"/>
            </a:solidFill>
            <a:ln w="9525">
              <a:noFill/>
              <a:miter lim="800000"/>
              <a:headEnd/>
              <a:tailEnd/>
            </a:ln>
            <a:effectLst>
              <a:prstShdw prst="shdw17" dist="17961" dir="13500000">
                <a:srgbClr val="1C1C1C">
                  <a:alpha val="50000"/>
                </a:srgbClr>
              </a:prstShdw>
            </a:effectLst>
          </p:spPr>
          <p:txBody>
            <a:bodyPr rot="10800000" wrap="none" anchor="ctr"/>
            <a:lstStyle/>
            <a:p>
              <a:pPr algn="ctr"/>
              <a:endParaRPr lang="zh-CN" altLang="zh-CN" b="0">
                <a:cs typeface="Arial" charset="0"/>
              </a:endParaRPr>
            </a:p>
          </p:txBody>
        </p:sp>
        <p:sp>
          <p:nvSpPr>
            <p:cNvPr id="80" name="Rectangle 11"/>
            <p:cNvSpPr>
              <a:spLocks noChangeArrowheads="1"/>
            </p:cNvSpPr>
            <p:nvPr/>
          </p:nvSpPr>
          <p:spPr bwMode="gray">
            <a:xfrm flipH="1" flipV="1">
              <a:off x="5357" y="1183"/>
              <a:ext cx="27" cy="27"/>
            </a:xfrm>
            <a:prstGeom prst="rect">
              <a:avLst/>
            </a:prstGeom>
            <a:solidFill>
              <a:srgbClr val="DDDDDD"/>
            </a:solidFill>
            <a:ln w="9525">
              <a:noFill/>
              <a:miter lim="800000"/>
              <a:headEnd/>
              <a:tailEnd/>
            </a:ln>
            <a:effectLst>
              <a:prstShdw prst="shdw17" dist="17961" dir="13500000">
                <a:srgbClr val="1C1C1C">
                  <a:alpha val="50000"/>
                </a:srgbClr>
              </a:prstShdw>
            </a:effectLst>
          </p:spPr>
          <p:txBody>
            <a:bodyPr rot="10800000" wrap="none" anchor="ctr"/>
            <a:lstStyle/>
            <a:p>
              <a:pPr algn="ctr"/>
              <a:endParaRPr lang="zh-CN" altLang="zh-CN" b="0">
                <a:cs typeface="Arial" charset="0"/>
              </a:endParaRPr>
            </a:p>
          </p:txBody>
        </p:sp>
      </p:grpSp>
      <p:grpSp>
        <p:nvGrpSpPr>
          <p:cNvPr id="3" name="Group 12"/>
          <p:cNvGrpSpPr>
            <a:grpSpLocks/>
          </p:cNvGrpSpPr>
          <p:nvPr/>
        </p:nvGrpSpPr>
        <p:grpSpPr bwMode="auto">
          <a:xfrm>
            <a:off x="1095375" y="1546211"/>
            <a:ext cx="6962775" cy="600625"/>
            <a:chOff x="657" y="2893"/>
            <a:chExt cx="1032" cy="590"/>
          </a:xfrm>
        </p:grpSpPr>
        <p:sp>
          <p:nvSpPr>
            <p:cNvPr id="82" name="AutoShape 13"/>
            <p:cNvSpPr>
              <a:spLocks noChangeArrowheads="1"/>
            </p:cNvSpPr>
            <p:nvPr/>
          </p:nvSpPr>
          <p:spPr bwMode="gray">
            <a:xfrm>
              <a:off x="657" y="2893"/>
              <a:ext cx="1031" cy="590"/>
            </a:xfrm>
            <a:prstGeom prst="roundRect">
              <a:avLst>
                <a:gd name="adj" fmla="val 12736"/>
              </a:avLst>
            </a:prstGeom>
            <a:gradFill rotWithShape="1">
              <a:gsLst>
                <a:gs pos="0">
                  <a:schemeClr val="accent2">
                    <a:gamma/>
                    <a:shade val="76078"/>
                    <a:invGamma/>
                  </a:schemeClr>
                </a:gs>
                <a:gs pos="100000">
                  <a:schemeClr val="accent2"/>
                </a:gs>
              </a:gsLst>
              <a:lin ang="5400000" scaled="1"/>
            </a:gradFill>
            <a:ln w="9525">
              <a:noFill/>
              <a:round/>
              <a:headEnd/>
              <a:tailEnd/>
            </a:ln>
            <a:effectLst>
              <a:prstShdw prst="shdw17" dist="17961" dir="13500000">
                <a:srgbClr val="615110"/>
              </a:prstShdw>
            </a:effectLst>
          </p:spPr>
          <p:txBody>
            <a:bodyPr wrap="none" anchor="ctr"/>
            <a:lstStyle/>
            <a:p>
              <a:pPr algn="ctr"/>
              <a:endParaRPr lang="zh-CN" altLang="zh-CN" b="0" dirty="0">
                <a:cs typeface="Arial" charset="0"/>
              </a:endParaRPr>
            </a:p>
          </p:txBody>
        </p:sp>
        <p:sp>
          <p:nvSpPr>
            <p:cNvPr id="83" name="AutoShape 14"/>
            <p:cNvSpPr>
              <a:spLocks noChangeArrowheads="1"/>
            </p:cNvSpPr>
            <p:nvPr/>
          </p:nvSpPr>
          <p:spPr bwMode="gray">
            <a:xfrm>
              <a:off x="658" y="2895"/>
              <a:ext cx="1031" cy="236"/>
            </a:xfrm>
            <a:prstGeom prst="roundRect">
              <a:avLst>
                <a:gd name="adj" fmla="val 30769"/>
              </a:avLst>
            </a:prstGeom>
            <a:gradFill rotWithShape="1">
              <a:gsLst>
                <a:gs pos="0">
                  <a:schemeClr val="accent2"/>
                </a:gs>
                <a:gs pos="100000">
                  <a:schemeClr val="accent2">
                    <a:gamma/>
                    <a:tint val="76078"/>
                    <a:invGamma/>
                  </a:schemeClr>
                </a:gs>
              </a:gsLst>
              <a:lin ang="5400000" scaled="1"/>
            </a:gradFill>
            <a:ln w="9525">
              <a:noFill/>
              <a:round/>
              <a:headEnd/>
              <a:tailEnd/>
            </a:ln>
          </p:spPr>
          <p:txBody>
            <a:bodyPr wrap="none" anchor="ctr"/>
            <a:lstStyle/>
            <a:p>
              <a:pPr algn="ctr"/>
              <a:endParaRPr lang="zh-CN" altLang="zh-CN" b="0">
                <a:cs typeface="Arial" charset="0"/>
              </a:endParaRPr>
            </a:p>
          </p:txBody>
        </p:sp>
      </p:grpSp>
      <p:sp>
        <p:nvSpPr>
          <p:cNvPr id="84" name="Text Box 15"/>
          <p:cNvSpPr txBox="1">
            <a:spLocks noChangeArrowheads="1"/>
          </p:cNvSpPr>
          <p:nvPr/>
        </p:nvSpPr>
        <p:spPr bwMode="white">
          <a:xfrm>
            <a:off x="1458913" y="1610013"/>
            <a:ext cx="6356350" cy="461665"/>
          </a:xfrm>
          <a:prstGeom prst="rect">
            <a:avLst/>
          </a:prstGeom>
          <a:noFill/>
          <a:ln w="9525" algn="ctr">
            <a:noFill/>
            <a:miter lim="800000"/>
            <a:headEnd/>
            <a:tailEnd/>
          </a:ln>
        </p:spPr>
        <p:txBody>
          <a:bodyPr wrap="square">
            <a:spAutoFit/>
          </a:bodyPr>
          <a:lstStyle/>
          <a:p>
            <a:pPr algn="ctr" eaLnBrk="0" hangingPunct="0">
              <a:defRPr/>
            </a:pPr>
            <a:r>
              <a:rPr lang="en-US" altLang="zh-CN" sz="2400" dirty="0" smtClean="0">
                <a:solidFill>
                  <a:srgbClr val="F8F8F8"/>
                </a:solidFill>
                <a:effectLst>
                  <a:outerShdw blurRad="38100" dist="38100" dir="2700000" algn="tl">
                    <a:srgbClr val="000000">
                      <a:alpha val="43137"/>
                    </a:srgbClr>
                  </a:outerShdw>
                </a:effectLst>
                <a:latin typeface="黑体" pitchFamily="2" charset="-122"/>
                <a:ea typeface="黑体" pitchFamily="2" charset="-122"/>
              </a:rPr>
              <a:t>for</a:t>
            </a:r>
            <a:r>
              <a:rPr lang="zh-CN" altLang="en-US" sz="2400" dirty="0" smtClean="0">
                <a:solidFill>
                  <a:srgbClr val="F8F8F8"/>
                </a:solidFill>
                <a:effectLst>
                  <a:outerShdw blurRad="38100" dist="38100" dir="2700000" algn="tl">
                    <a:srgbClr val="000000">
                      <a:alpha val="43137"/>
                    </a:srgbClr>
                  </a:outerShdw>
                </a:effectLst>
                <a:latin typeface="黑体" pitchFamily="2" charset="-122"/>
                <a:ea typeface="黑体" pitchFamily="2" charset="-122"/>
              </a:rPr>
              <a:t>循</a:t>
            </a:r>
            <a:r>
              <a:rPr lang="zh-CN" altLang="en-US" sz="2400" dirty="0" smtClean="0">
                <a:solidFill>
                  <a:srgbClr val="F8F8F8"/>
                </a:solidFill>
                <a:effectLst>
                  <a:outerShdw blurRad="38100" dist="38100" dir="2700000" algn="tl">
                    <a:srgbClr val="000000">
                      <a:alpha val="43137"/>
                    </a:srgbClr>
                  </a:outerShdw>
                </a:effectLst>
                <a:latin typeface="黑体" pitchFamily="2" charset="-122"/>
                <a:ea typeface="黑体" pitchFamily="2" charset="-122"/>
              </a:rPr>
              <a:t>环语</a:t>
            </a:r>
            <a:r>
              <a:rPr lang="zh-CN" altLang="en-US" sz="2400" dirty="0" smtClean="0">
                <a:solidFill>
                  <a:srgbClr val="F8F8F8"/>
                </a:solidFill>
                <a:effectLst>
                  <a:outerShdw blurRad="38100" dist="38100" dir="2700000" algn="tl">
                    <a:srgbClr val="000000">
                      <a:alpha val="43137"/>
                    </a:srgbClr>
                  </a:outerShdw>
                </a:effectLst>
                <a:latin typeface="黑体" pitchFamily="2" charset="-122"/>
                <a:ea typeface="黑体" pitchFamily="2" charset="-122"/>
              </a:rPr>
              <a:t>句</a:t>
            </a:r>
            <a:endParaRPr lang="zh-CN" altLang="en-US" sz="2400" dirty="0" smtClean="0">
              <a:solidFill>
                <a:srgbClr val="F8F8F8"/>
              </a:solidFill>
              <a:effectLst>
                <a:outerShdw blurRad="38100" dist="38100" dir="2700000" algn="tl">
                  <a:srgbClr val="000000">
                    <a:alpha val="43137"/>
                  </a:srgbClr>
                </a:outerShdw>
              </a:effectLst>
              <a:latin typeface="黑体" pitchFamily="2" charset="-122"/>
              <a:ea typeface="黑体" pitchFamily="2" charset="-122"/>
            </a:endParaRPr>
          </a:p>
        </p:txBody>
      </p:sp>
      <p:grpSp>
        <p:nvGrpSpPr>
          <p:cNvPr id="4" name="Group 16"/>
          <p:cNvGrpSpPr>
            <a:grpSpLocks/>
          </p:cNvGrpSpPr>
          <p:nvPr/>
        </p:nvGrpSpPr>
        <p:grpSpPr bwMode="auto">
          <a:xfrm flipH="1">
            <a:off x="774700" y="1512875"/>
            <a:ext cx="115888" cy="611224"/>
            <a:chOff x="5311" y="1135"/>
            <a:chExt cx="73" cy="346"/>
          </a:xfrm>
        </p:grpSpPr>
        <p:sp>
          <p:nvSpPr>
            <p:cNvPr id="86" name="Rectangle 17"/>
            <p:cNvSpPr>
              <a:spLocks noChangeArrowheads="1"/>
            </p:cNvSpPr>
            <p:nvPr/>
          </p:nvSpPr>
          <p:spPr bwMode="gray">
            <a:xfrm flipH="1" flipV="1">
              <a:off x="5357" y="1454"/>
              <a:ext cx="27" cy="27"/>
            </a:xfrm>
            <a:prstGeom prst="rect">
              <a:avLst/>
            </a:prstGeom>
            <a:solidFill>
              <a:srgbClr val="DDDDDD"/>
            </a:solidFill>
            <a:ln w="9525">
              <a:noFill/>
              <a:miter lim="800000"/>
              <a:headEnd/>
              <a:tailEnd/>
            </a:ln>
            <a:effectLst>
              <a:prstShdw prst="shdw17" dist="17961" dir="13500000">
                <a:srgbClr val="1C1C1C">
                  <a:alpha val="50000"/>
                </a:srgbClr>
              </a:prstShdw>
            </a:effectLst>
          </p:spPr>
          <p:txBody>
            <a:bodyPr rot="10800000" wrap="none" anchor="ctr"/>
            <a:lstStyle/>
            <a:p>
              <a:pPr algn="ctr"/>
              <a:endParaRPr lang="zh-CN" altLang="zh-CN" b="0">
                <a:cs typeface="Arial" charset="0"/>
              </a:endParaRPr>
            </a:p>
          </p:txBody>
        </p:sp>
        <p:sp>
          <p:nvSpPr>
            <p:cNvPr id="87" name="Rectangle 18"/>
            <p:cNvSpPr>
              <a:spLocks noChangeArrowheads="1"/>
            </p:cNvSpPr>
            <p:nvPr/>
          </p:nvSpPr>
          <p:spPr bwMode="gray">
            <a:xfrm flipH="1" flipV="1">
              <a:off x="5311" y="1454"/>
              <a:ext cx="27" cy="27"/>
            </a:xfrm>
            <a:prstGeom prst="rect">
              <a:avLst/>
            </a:prstGeom>
            <a:solidFill>
              <a:srgbClr val="DDDDDD"/>
            </a:solidFill>
            <a:ln w="9525">
              <a:noFill/>
              <a:miter lim="800000"/>
              <a:headEnd/>
              <a:tailEnd/>
            </a:ln>
            <a:effectLst>
              <a:prstShdw prst="shdw17" dist="17961" dir="13500000">
                <a:srgbClr val="1C1C1C">
                  <a:alpha val="50000"/>
                </a:srgbClr>
              </a:prstShdw>
            </a:effectLst>
          </p:spPr>
          <p:txBody>
            <a:bodyPr rot="10800000" wrap="none" anchor="ctr"/>
            <a:lstStyle/>
            <a:p>
              <a:pPr algn="ctr"/>
              <a:endParaRPr lang="zh-CN" altLang="zh-CN" b="0">
                <a:cs typeface="Arial" charset="0"/>
              </a:endParaRPr>
            </a:p>
          </p:txBody>
        </p:sp>
        <p:sp>
          <p:nvSpPr>
            <p:cNvPr id="88" name="Rectangle 19"/>
            <p:cNvSpPr>
              <a:spLocks noChangeArrowheads="1"/>
            </p:cNvSpPr>
            <p:nvPr/>
          </p:nvSpPr>
          <p:spPr bwMode="gray">
            <a:xfrm flipH="1" flipV="1">
              <a:off x="5357" y="1405"/>
              <a:ext cx="27" cy="27"/>
            </a:xfrm>
            <a:prstGeom prst="rect">
              <a:avLst/>
            </a:prstGeom>
            <a:solidFill>
              <a:srgbClr val="DDDDDD"/>
            </a:solidFill>
            <a:ln w="9525">
              <a:noFill/>
              <a:miter lim="800000"/>
              <a:headEnd/>
              <a:tailEnd/>
            </a:ln>
            <a:effectLst>
              <a:prstShdw prst="shdw17" dist="17961" dir="13500000">
                <a:srgbClr val="1C1C1C">
                  <a:alpha val="50000"/>
                </a:srgbClr>
              </a:prstShdw>
            </a:effectLst>
          </p:spPr>
          <p:txBody>
            <a:bodyPr rot="10800000" wrap="none" anchor="ctr"/>
            <a:lstStyle/>
            <a:p>
              <a:pPr algn="ctr"/>
              <a:endParaRPr lang="zh-CN" altLang="zh-CN" b="0">
                <a:cs typeface="Arial" charset="0"/>
              </a:endParaRPr>
            </a:p>
          </p:txBody>
        </p:sp>
        <p:sp>
          <p:nvSpPr>
            <p:cNvPr id="89" name="Rectangle 20"/>
            <p:cNvSpPr>
              <a:spLocks noChangeArrowheads="1"/>
            </p:cNvSpPr>
            <p:nvPr/>
          </p:nvSpPr>
          <p:spPr bwMode="gray">
            <a:xfrm flipH="1" flipV="1">
              <a:off x="5357" y="1135"/>
              <a:ext cx="27" cy="27"/>
            </a:xfrm>
            <a:prstGeom prst="rect">
              <a:avLst/>
            </a:prstGeom>
            <a:solidFill>
              <a:srgbClr val="DDDDDD"/>
            </a:solidFill>
            <a:ln w="9525">
              <a:noFill/>
              <a:miter lim="800000"/>
              <a:headEnd/>
              <a:tailEnd/>
            </a:ln>
            <a:effectLst>
              <a:prstShdw prst="shdw17" dist="17961" dir="13500000">
                <a:srgbClr val="1C1C1C">
                  <a:alpha val="50000"/>
                </a:srgbClr>
              </a:prstShdw>
            </a:effectLst>
          </p:spPr>
          <p:txBody>
            <a:bodyPr rot="10800000" wrap="none" anchor="ctr"/>
            <a:lstStyle/>
            <a:p>
              <a:pPr algn="ctr"/>
              <a:endParaRPr lang="zh-CN" altLang="zh-CN" b="0">
                <a:cs typeface="Arial" charset="0"/>
              </a:endParaRPr>
            </a:p>
          </p:txBody>
        </p:sp>
        <p:sp>
          <p:nvSpPr>
            <p:cNvPr id="90" name="Rectangle 21"/>
            <p:cNvSpPr>
              <a:spLocks noChangeArrowheads="1"/>
            </p:cNvSpPr>
            <p:nvPr/>
          </p:nvSpPr>
          <p:spPr bwMode="gray">
            <a:xfrm flipH="1" flipV="1">
              <a:off x="5313" y="1135"/>
              <a:ext cx="27" cy="27"/>
            </a:xfrm>
            <a:prstGeom prst="rect">
              <a:avLst/>
            </a:prstGeom>
            <a:solidFill>
              <a:srgbClr val="DDDDDD"/>
            </a:solidFill>
            <a:ln w="9525">
              <a:noFill/>
              <a:miter lim="800000"/>
              <a:headEnd/>
              <a:tailEnd/>
            </a:ln>
            <a:effectLst>
              <a:prstShdw prst="shdw17" dist="17961" dir="13500000">
                <a:srgbClr val="1C1C1C">
                  <a:alpha val="50000"/>
                </a:srgbClr>
              </a:prstShdw>
            </a:effectLst>
          </p:spPr>
          <p:txBody>
            <a:bodyPr rot="10800000" wrap="none" anchor="ctr"/>
            <a:lstStyle/>
            <a:p>
              <a:pPr algn="ctr"/>
              <a:endParaRPr lang="zh-CN" altLang="zh-CN" b="0">
                <a:cs typeface="Arial" charset="0"/>
              </a:endParaRPr>
            </a:p>
          </p:txBody>
        </p:sp>
        <p:sp>
          <p:nvSpPr>
            <p:cNvPr id="91" name="Rectangle 22"/>
            <p:cNvSpPr>
              <a:spLocks noChangeArrowheads="1"/>
            </p:cNvSpPr>
            <p:nvPr/>
          </p:nvSpPr>
          <p:spPr bwMode="gray">
            <a:xfrm flipH="1" flipV="1">
              <a:off x="5357" y="1183"/>
              <a:ext cx="27" cy="27"/>
            </a:xfrm>
            <a:prstGeom prst="rect">
              <a:avLst/>
            </a:prstGeom>
            <a:solidFill>
              <a:srgbClr val="DDDDDD"/>
            </a:solidFill>
            <a:ln w="9525">
              <a:noFill/>
              <a:miter lim="800000"/>
              <a:headEnd/>
              <a:tailEnd/>
            </a:ln>
            <a:effectLst>
              <a:prstShdw prst="shdw17" dist="17961" dir="13500000">
                <a:srgbClr val="1C1C1C">
                  <a:alpha val="50000"/>
                </a:srgbClr>
              </a:prstShdw>
            </a:effectLst>
          </p:spPr>
          <p:txBody>
            <a:bodyPr rot="10800000" wrap="none" anchor="ctr"/>
            <a:lstStyle/>
            <a:p>
              <a:pPr algn="ctr"/>
              <a:endParaRPr lang="zh-CN" altLang="zh-CN" b="0">
                <a:cs typeface="Arial" charset="0"/>
              </a:endParaRPr>
            </a:p>
          </p:txBody>
        </p:sp>
      </p:grpSp>
      <p:sp>
        <p:nvSpPr>
          <p:cNvPr id="93" name="Rectangle 24"/>
          <p:cNvSpPr>
            <a:spLocks noChangeArrowheads="1"/>
          </p:cNvSpPr>
          <p:nvPr/>
        </p:nvSpPr>
        <p:spPr bwMode="gray">
          <a:xfrm>
            <a:off x="857224" y="2333709"/>
            <a:ext cx="7500990" cy="3157788"/>
          </a:xfrm>
          <a:prstGeom prst="rect">
            <a:avLst/>
          </a:prstGeom>
          <a:noFill/>
          <a:ln w="9525" algn="ctr">
            <a:noFill/>
            <a:miter lim="800000"/>
            <a:headEnd/>
            <a:tailEnd/>
          </a:ln>
        </p:spPr>
        <p:txBody>
          <a:bodyPr wrap="square">
            <a:spAutoFit/>
          </a:bodyPr>
          <a:lstStyle/>
          <a:p>
            <a:pPr>
              <a:lnSpc>
                <a:spcPct val="120000"/>
              </a:lnSpc>
            </a:pPr>
            <a:r>
              <a:rPr lang="zh-CN" altLang="en-US" sz="2000" b="0" dirty="0" smtClean="0">
                <a:latin typeface="黑体" pitchFamily="2" charset="-122"/>
                <a:ea typeface="黑体" pitchFamily="2" charset="-122"/>
                <a:cs typeface="Arial" charset="0"/>
              </a:rPr>
              <a:t>循环语句：</a:t>
            </a:r>
            <a:r>
              <a:rPr lang="en-US" altLang="zh-CN" sz="2000" b="0" dirty="0" smtClean="0">
                <a:latin typeface="黑体" pitchFamily="2" charset="-122"/>
                <a:ea typeface="黑体" pitchFamily="2" charset="-122"/>
                <a:cs typeface="Arial" charset="0"/>
              </a:rPr>
              <a:t>for enumerate()</a:t>
            </a:r>
            <a:r>
              <a:rPr lang="zh-CN" altLang="en-US" sz="2000" b="0" dirty="0" smtClean="0">
                <a:latin typeface="黑体" pitchFamily="2" charset="-122"/>
                <a:ea typeface="黑体" pitchFamily="2" charset="-122"/>
                <a:cs typeface="Arial" charset="0"/>
              </a:rPr>
              <a:t>内建函数</a:t>
            </a:r>
            <a:endParaRPr lang="en-US" altLang="zh-CN" sz="2000" b="0" dirty="0" smtClean="0">
              <a:latin typeface="黑体" pitchFamily="2" charset="-122"/>
              <a:ea typeface="黑体" pitchFamily="2" charset="-122"/>
              <a:cs typeface="Arial" charset="0"/>
            </a:endParaRPr>
          </a:p>
          <a:p>
            <a:pPr lvl="1">
              <a:lnSpc>
                <a:spcPct val="120000"/>
              </a:lnSpc>
            </a:pPr>
            <a:r>
              <a:rPr lang="en-US" altLang="zh-CN" b="0" dirty="0" smtClean="0">
                <a:solidFill>
                  <a:srgbClr val="C00000"/>
                </a:solidFill>
                <a:latin typeface="宋体" pitchFamily="2" charset="-122"/>
                <a:ea typeface="宋体" pitchFamily="2" charset="-122"/>
                <a:cs typeface="Arial" charset="0"/>
              </a:rPr>
              <a:t># enumerate()</a:t>
            </a:r>
            <a:r>
              <a:rPr lang="zh-CN" altLang="en-US" b="0" dirty="0" smtClean="0">
                <a:solidFill>
                  <a:srgbClr val="C00000"/>
                </a:solidFill>
                <a:latin typeface="宋体" pitchFamily="2" charset="-122"/>
                <a:ea typeface="宋体" pitchFamily="2" charset="-122"/>
                <a:cs typeface="Arial" charset="0"/>
              </a:rPr>
              <a:t>突破约束：索引、元素双循环</a:t>
            </a:r>
          </a:p>
          <a:p>
            <a:pPr lvl="1">
              <a:lnSpc>
                <a:spcPct val="120000"/>
              </a:lnSpc>
            </a:pPr>
            <a:r>
              <a:rPr lang="en-US" altLang="zh-CN" b="0" dirty="0" smtClean="0">
                <a:latin typeface="宋体" pitchFamily="2" charset="-122"/>
                <a:ea typeface="宋体" pitchFamily="2" charset="-122"/>
                <a:cs typeface="Arial" charset="0"/>
              </a:rPr>
              <a:t>for </a:t>
            </a:r>
            <a:r>
              <a:rPr lang="en-US" altLang="zh-CN" b="0" dirty="0" err="1" smtClean="0">
                <a:latin typeface="宋体" pitchFamily="2" charset="-122"/>
                <a:ea typeface="宋体" pitchFamily="2" charset="-122"/>
                <a:cs typeface="Arial" charset="0"/>
              </a:rPr>
              <a:t>i</a:t>
            </a:r>
            <a:r>
              <a:rPr lang="en-US" altLang="zh-CN" b="0" dirty="0" smtClean="0">
                <a:latin typeface="宋体" pitchFamily="2" charset="-122"/>
                <a:ea typeface="宋体" pitchFamily="2" charset="-122"/>
                <a:cs typeface="Arial" charset="0"/>
              </a:rPr>
              <a:t>, </a:t>
            </a:r>
            <a:r>
              <a:rPr lang="en-US" altLang="zh-CN" b="0" dirty="0" err="1" smtClean="0">
                <a:latin typeface="宋体" pitchFamily="2" charset="-122"/>
                <a:ea typeface="宋体" pitchFamily="2" charset="-122"/>
                <a:cs typeface="Arial" charset="0"/>
              </a:rPr>
              <a:t>nChar</a:t>
            </a:r>
            <a:r>
              <a:rPr lang="en-US" altLang="zh-CN" b="0" dirty="0" smtClean="0">
                <a:latin typeface="宋体" pitchFamily="2" charset="-122"/>
                <a:ea typeface="宋体" pitchFamily="2" charset="-122"/>
                <a:cs typeface="Arial" charset="0"/>
              </a:rPr>
              <a:t> in enumerate(</a:t>
            </a:r>
            <a:r>
              <a:rPr lang="en-US" altLang="zh-CN" b="0" dirty="0" err="1" smtClean="0">
                <a:latin typeface="宋体" pitchFamily="2" charset="-122"/>
                <a:ea typeface="宋体" pitchFamily="2" charset="-122"/>
                <a:cs typeface="Arial" charset="0"/>
              </a:rPr>
              <a:t>myString</a:t>
            </a:r>
            <a:r>
              <a:rPr lang="en-US" altLang="zh-CN" b="0" dirty="0" smtClean="0">
                <a:latin typeface="宋体" pitchFamily="2" charset="-122"/>
                <a:ea typeface="宋体" pitchFamily="2" charset="-122"/>
                <a:cs typeface="Arial" charset="0"/>
              </a:rPr>
              <a:t>):</a:t>
            </a:r>
          </a:p>
          <a:p>
            <a:pPr lvl="1">
              <a:lnSpc>
                <a:spcPct val="120000"/>
              </a:lnSpc>
            </a:pPr>
            <a:r>
              <a:rPr lang="en-US" altLang="zh-CN" b="0" dirty="0" smtClean="0">
                <a:latin typeface="宋体" pitchFamily="2" charset="-122"/>
                <a:ea typeface="宋体" pitchFamily="2" charset="-122"/>
                <a:cs typeface="Arial" charset="0"/>
              </a:rPr>
              <a:t>    print '(%d)' % (</a:t>
            </a:r>
            <a:r>
              <a:rPr lang="en-US" altLang="zh-CN" b="0" dirty="0" err="1" smtClean="0">
                <a:latin typeface="宋体" pitchFamily="2" charset="-122"/>
                <a:ea typeface="宋体" pitchFamily="2" charset="-122"/>
                <a:cs typeface="Arial" charset="0"/>
              </a:rPr>
              <a:t>i</a:t>
            </a:r>
            <a:r>
              <a:rPr lang="en-US" altLang="zh-CN" b="0" dirty="0" smtClean="0">
                <a:latin typeface="宋体" pitchFamily="2" charset="-122"/>
                <a:ea typeface="宋体" pitchFamily="2" charset="-122"/>
                <a:cs typeface="Arial" charset="0"/>
              </a:rPr>
              <a:t>), </a:t>
            </a:r>
            <a:r>
              <a:rPr lang="en-US" altLang="zh-CN" b="0" dirty="0" err="1" smtClean="0">
                <a:latin typeface="宋体" pitchFamily="2" charset="-122"/>
                <a:ea typeface="宋体" pitchFamily="2" charset="-122"/>
                <a:cs typeface="Arial" charset="0"/>
              </a:rPr>
              <a:t>myString</a:t>
            </a:r>
            <a:r>
              <a:rPr lang="en-US" altLang="zh-CN" b="0" dirty="0" smtClean="0">
                <a:latin typeface="宋体" pitchFamily="2" charset="-122"/>
                <a:ea typeface="宋体" pitchFamily="2" charset="-122"/>
                <a:cs typeface="Arial" charset="0"/>
              </a:rPr>
              <a:t>[</a:t>
            </a:r>
            <a:r>
              <a:rPr lang="en-US" altLang="zh-CN" b="0" dirty="0" err="1" smtClean="0">
                <a:latin typeface="宋体" pitchFamily="2" charset="-122"/>
                <a:ea typeface="宋体" pitchFamily="2" charset="-122"/>
                <a:cs typeface="Arial" charset="0"/>
              </a:rPr>
              <a:t>i</a:t>
            </a:r>
            <a:r>
              <a:rPr lang="en-US" altLang="zh-CN" b="0" dirty="0" smtClean="0">
                <a:latin typeface="宋体" pitchFamily="2" charset="-122"/>
                <a:ea typeface="宋体" pitchFamily="2" charset="-122"/>
                <a:cs typeface="Arial" charset="0"/>
              </a:rPr>
              <a:t>]</a:t>
            </a:r>
          </a:p>
          <a:p>
            <a:pPr>
              <a:lnSpc>
                <a:spcPct val="120000"/>
              </a:lnSpc>
            </a:pPr>
            <a:r>
              <a:rPr lang="zh-CN" altLang="en-US" sz="2000" b="0" dirty="0" smtClean="0">
                <a:latin typeface="黑体" pitchFamily="2" charset="-122"/>
                <a:ea typeface="黑体" pitchFamily="2" charset="-122"/>
                <a:cs typeface="Arial" charset="0"/>
              </a:rPr>
              <a:t>列表解析：</a:t>
            </a:r>
            <a:r>
              <a:rPr lang="en-US" altLang="zh-CN" sz="2000" b="0" dirty="0" smtClean="0">
                <a:latin typeface="黑体" pitchFamily="2" charset="-122"/>
                <a:ea typeface="黑体" pitchFamily="2" charset="-122"/>
                <a:cs typeface="Arial" charset="0"/>
              </a:rPr>
              <a:t>for</a:t>
            </a:r>
            <a:r>
              <a:rPr lang="zh-CN" altLang="en-US" sz="2000" b="0" dirty="0" smtClean="0">
                <a:latin typeface="黑体" pitchFamily="2" charset="-122"/>
                <a:ea typeface="黑体" pitchFamily="2" charset="-122"/>
                <a:cs typeface="Arial" charset="0"/>
              </a:rPr>
              <a:t>语句</a:t>
            </a:r>
          </a:p>
          <a:p>
            <a:pPr lvl="1">
              <a:lnSpc>
                <a:spcPct val="120000"/>
              </a:lnSpc>
            </a:pPr>
            <a:r>
              <a:rPr lang="en-US" altLang="zh-CN" b="0" dirty="0" smtClean="0">
                <a:latin typeface="宋体" pitchFamily="2" charset="-122"/>
                <a:ea typeface="宋体" pitchFamily="2" charset="-122"/>
                <a:cs typeface="Arial" charset="0"/>
              </a:rPr>
              <a:t>squared = [item ** 2 for item in range(5)]</a:t>
            </a:r>
          </a:p>
          <a:p>
            <a:pPr lvl="1">
              <a:lnSpc>
                <a:spcPct val="120000"/>
              </a:lnSpc>
            </a:pPr>
            <a:r>
              <a:rPr lang="en-US" altLang="zh-CN" b="0" dirty="0" smtClean="0">
                <a:solidFill>
                  <a:srgbClr val="C00000"/>
                </a:solidFill>
                <a:latin typeface="宋体" pitchFamily="2" charset="-122"/>
                <a:ea typeface="宋体" pitchFamily="2" charset="-122"/>
                <a:cs typeface="Arial" charset="0"/>
              </a:rPr>
              <a:t># 0 1 4 9 16 </a:t>
            </a:r>
          </a:p>
          <a:p>
            <a:pPr lvl="1">
              <a:lnSpc>
                <a:spcPct val="120000"/>
              </a:lnSpc>
            </a:pPr>
            <a:r>
              <a:rPr lang="en-US" altLang="zh-CN" b="0" dirty="0" err="1" smtClean="0">
                <a:latin typeface="宋体" pitchFamily="2" charset="-122"/>
                <a:ea typeface="宋体" pitchFamily="2" charset="-122"/>
                <a:cs typeface="Arial" charset="0"/>
              </a:rPr>
              <a:t>complexTuple</a:t>
            </a:r>
            <a:r>
              <a:rPr lang="en-US" altLang="zh-CN" b="0" dirty="0" smtClean="0">
                <a:latin typeface="宋体" pitchFamily="2" charset="-122"/>
                <a:ea typeface="宋体" pitchFamily="2" charset="-122"/>
                <a:cs typeface="Arial" charset="0"/>
              </a:rPr>
              <a:t> = (item ** 2 for item in range(10) if item % 2)</a:t>
            </a:r>
          </a:p>
          <a:p>
            <a:pPr lvl="1">
              <a:lnSpc>
                <a:spcPct val="120000"/>
              </a:lnSpc>
            </a:pPr>
            <a:r>
              <a:rPr lang="en-US" altLang="zh-CN" b="0" dirty="0" smtClean="0">
                <a:solidFill>
                  <a:srgbClr val="C00000"/>
                </a:solidFill>
                <a:latin typeface="宋体" pitchFamily="2" charset="-122"/>
                <a:ea typeface="宋体" pitchFamily="2" charset="-122"/>
                <a:cs typeface="Arial" charset="0"/>
              </a:rPr>
              <a:t># 1 9 25 49 81 </a:t>
            </a:r>
          </a:p>
        </p:txBody>
      </p:sp>
      <p:sp>
        <p:nvSpPr>
          <p:cNvPr id="25" name="Rectangle 28"/>
          <p:cNvSpPr>
            <a:spLocks noGrp="1" noChangeArrowheads="1"/>
          </p:cNvSpPr>
          <p:nvPr>
            <p:ph type="title"/>
          </p:nvPr>
        </p:nvSpPr>
        <p:spPr>
          <a:xfrm>
            <a:off x="914400" y="152400"/>
            <a:ext cx="7772400" cy="1143000"/>
          </a:xfrm>
        </p:spPr>
        <p:txBody>
          <a:bodyPr/>
          <a:lstStyle/>
          <a:p>
            <a:r>
              <a:rPr lang="en-US" altLang="zh-CN" dirty="0" smtClean="0">
                <a:latin typeface="黑体" pitchFamily="2" charset="-122"/>
                <a:ea typeface="黑体" pitchFamily="2" charset="-122"/>
              </a:rPr>
              <a:t>Python</a:t>
            </a:r>
            <a:r>
              <a:rPr lang="zh-CN" altLang="en-US" dirty="0" smtClean="0">
                <a:latin typeface="黑体" pitchFamily="2" charset="-122"/>
                <a:ea typeface="黑体" pitchFamily="2" charset="-122"/>
              </a:rPr>
              <a:t>快速入门</a:t>
            </a:r>
            <a:endParaRPr lang="en-US" altLang="zh-CN" dirty="0">
              <a:latin typeface="黑体" pitchFamily="2" charset="-122"/>
              <a:ea typeface="黑体" pitchFamily="2" charset="-122"/>
            </a:endParaRPr>
          </a:p>
        </p:txBody>
      </p:sp>
    </p:spTree>
  </p:cSld>
  <p:clrMapOvr>
    <a:masterClrMapping/>
  </p:clrMapOvr>
  <p:transition spd="med">
    <p:push/>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AutoShape 2"/>
          <p:cNvSpPr>
            <a:spLocks noChangeArrowheads="1"/>
          </p:cNvSpPr>
          <p:nvPr/>
        </p:nvSpPr>
        <p:spPr bwMode="gray">
          <a:xfrm>
            <a:off x="681038" y="1581137"/>
            <a:ext cx="7853362" cy="4824434"/>
          </a:xfrm>
          <a:prstGeom prst="roundRect">
            <a:avLst>
              <a:gd name="adj" fmla="val 2014"/>
            </a:avLst>
          </a:prstGeom>
          <a:gradFill rotWithShape="1">
            <a:gsLst>
              <a:gs pos="0">
                <a:srgbClr val="B4C9D6"/>
              </a:gs>
              <a:gs pos="100000">
                <a:srgbClr val="D2DEE6"/>
              </a:gs>
            </a:gsLst>
            <a:lin ang="5400000" scaled="1"/>
          </a:gradFill>
          <a:ln w="9525">
            <a:round/>
            <a:headEnd/>
            <a:tailEnd/>
          </a:ln>
          <a:scene3d>
            <a:camera prst="legacyPerspectiveBottom"/>
            <a:lightRig rig="legacyFlat3" dir="r"/>
          </a:scene3d>
          <a:sp3d extrusionH="430200" prstMaterial="legacyMatte">
            <a:bevelT w="13500" h="13500" prst="angle"/>
            <a:bevelB w="13500" h="13500" prst="angle"/>
            <a:extrusionClr>
              <a:srgbClr val="1C1C1C"/>
            </a:extrusionClr>
          </a:sp3d>
        </p:spPr>
        <p:txBody>
          <a:bodyPr wrap="none" anchor="ctr">
            <a:flatTx/>
          </a:bodyPr>
          <a:lstStyle/>
          <a:p>
            <a:pPr algn="ctr"/>
            <a:endParaRPr lang="zh-CN" altLang="zh-CN" b="0">
              <a:cs typeface="Arial" charset="0"/>
            </a:endParaRPr>
          </a:p>
        </p:txBody>
      </p:sp>
      <p:sp>
        <p:nvSpPr>
          <p:cNvPr id="72" name="Rectangle 3" descr="Light horizontal"/>
          <p:cNvSpPr>
            <a:spLocks noChangeArrowheads="1"/>
          </p:cNvSpPr>
          <p:nvPr/>
        </p:nvSpPr>
        <p:spPr bwMode="gray">
          <a:xfrm>
            <a:off x="831850" y="2031986"/>
            <a:ext cx="7562850" cy="4107217"/>
          </a:xfrm>
          <a:prstGeom prst="rect">
            <a:avLst/>
          </a:prstGeom>
          <a:pattFill prst="ltHorz">
            <a:fgClr>
              <a:srgbClr val="EAEAEA"/>
            </a:fgClr>
            <a:bgClr>
              <a:srgbClr val="F8F8F8"/>
            </a:bgClr>
          </a:pattFill>
          <a:ln w="9525">
            <a:noFill/>
            <a:miter lim="800000"/>
            <a:headEnd/>
            <a:tailEnd/>
          </a:ln>
          <a:effectLst>
            <a:prstShdw prst="shdw17" dist="17961" dir="13500000">
              <a:srgbClr val="8C8C8C"/>
            </a:prstShdw>
          </a:effectLst>
        </p:spPr>
        <p:txBody>
          <a:bodyPr wrap="none" anchor="ctr"/>
          <a:lstStyle/>
          <a:p>
            <a:pPr algn="ctr"/>
            <a:endParaRPr lang="zh-CN" altLang="zh-CN" b="0" dirty="0">
              <a:cs typeface="Arial" charset="0"/>
            </a:endParaRPr>
          </a:p>
        </p:txBody>
      </p:sp>
      <p:sp>
        <p:nvSpPr>
          <p:cNvPr id="73" name="AutoShape 4"/>
          <p:cNvSpPr>
            <a:spLocks noChangeArrowheads="1"/>
          </p:cNvSpPr>
          <p:nvPr/>
        </p:nvSpPr>
        <p:spPr bwMode="gray">
          <a:xfrm>
            <a:off x="679450" y="1428736"/>
            <a:ext cx="7853363" cy="863841"/>
          </a:xfrm>
          <a:prstGeom prst="roundRect">
            <a:avLst>
              <a:gd name="adj" fmla="val 16667"/>
            </a:avLst>
          </a:prstGeom>
          <a:gradFill rotWithShape="1">
            <a:gsLst>
              <a:gs pos="0">
                <a:srgbClr val="B4C9D6"/>
              </a:gs>
              <a:gs pos="50000">
                <a:srgbClr val="D2DEE6"/>
              </a:gs>
              <a:gs pos="100000">
                <a:srgbClr val="B4C9D6"/>
              </a:gs>
            </a:gsLst>
            <a:lin ang="5400000" scaled="1"/>
          </a:gradFill>
          <a:ln w="9525">
            <a:round/>
            <a:headEnd/>
            <a:tailEnd/>
          </a:ln>
          <a:scene3d>
            <a:camera prst="legacyPerspectiveBottom"/>
            <a:lightRig rig="legacyFlat3" dir="t"/>
          </a:scene3d>
          <a:sp3d extrusionH="163500" prstMaterial="legacyMatte">
            <a:bevelT w="13500" h="13500" prst="angle"/>
            <a:bevelB w="13500" h="13500" prst="angle"/>
            <a:extrusionClr>
              <a:srgbClr val="1C1C1C"/>
            </a:extrusionClr>
          </a:sp3d>
        </p:spPr>
        <p:txBody>
          <a:bodyPr wrap="none" anchor="ctr">
            <a:flatTx/>
          </a:bodyPr>
          <a:lstStyle/>
          <a:p>
            <a:pPr algn="ctr"/>
            <a:endParaRPr lang="zh-CN" altLang="zh-CN" b="0">
              <a:cs typeface="Arial" charset="0"/>
            </a:endParaRPr>
          </a:p>
        </p:txBody>
      </p:sp>
      <p:grpSp>
        <p:nvGrpSpPr>
          <p:cNvPr id="2" name="Group 5"/>
          <p:cNvGrpSpPr>
            <a:grpSpLocks/>
          </p:cNvGrpSpPr>
          <p:nvPr/>
        </p:nvGrpSpPr>
        <p:grpSpPr bwMode="auto">
          <a:xfrm>
            <a:off x="8347075" y="1531925"/>
            <a:ext cx="115888" cy="611224"/>
            <a:chOff x="5311" y="1135"/>
            <a:chExt cx="73" cy="346"/>
          </a:xfrm>
        </p:grpSpPr>
        <p:sp>
          <p:nvSpPr>
            <p:cNvPr id="75" name="Rectangle 6"/>
            <p:cNvSpPr>
              <a:spLocks noChangeArrowheads="1"/>
            </p:cNvSpPr>
            <p:nvPr/>
          </p:nvSpPr>
          <p:spPr bwMode="gray">
            <a:xfrm flipH="1" flipV="1">
              <a:off x="5357" y="1454"/>
              <a:ext cx="27" cy="27"/>
            </a:xfrm>
            <a:prstGeom prst="rect">
              <a:avLst/>
            </a:prstGeom>
            <a:solidFill>
              <a:srgbClr val="DDDDDD"/>
            </a:solidFill>
            <a:ln w="9525">
              <a:noFill/>
              <a:miter lim="800000"/>
              <a:headEnd/>
              <a:tailEnd/>
            </a:ln>
            <a:effectLst>
              <a:prstShdw prst="shdw17" dist="17961" dir="13500000">
                <a:srgbClr val="1C1C1C">
                  <a:alpha val="50000"/>
                </a:srgbClr>
              </a:prstShdw>
            </a:effectLst>
          </p:spPr>
          <p:txBody>
            <a:bodyPr rot="10800000" wrap="none" anchor="ctr"/>
            <a:lstStyle/>
            <a:p>
              <a:pPr algn="ctr"/>
              <a:endParaRPr lang="zh-CN" altLang="zh-CN" b="0">
                <a:cs typeface="Arial" charset="0"/>
              </a:endParaRPr>
            </a:p>
          </p:txBody>
        </p:sp>
        <p:sp>
          <p:nvSpPr>
            <p:cNvPr id="76" name="Rectangle 7"/>
            <p:cNvSpPr>
              <a:spLocks noChangeArrowheads="1"/>
            </p:cNvSpPr>
            <p:nvPr/>
          </p:nvSpPr>
          <p:spPr bwMode="gray">
            <a:xfrm flipH="1" flipV="1">
              <a:off x="5311" y="1454"/>
              <a:ext cx="27" cy="27"/>
            </a:xfrm>
            <a:prstGeom prst="rect">
              <a:avLst/>
            </a:prstGeom>
            <a:solidFill>
              <a:srgbClr val="DDDDDD"/>
            </a:solidFill>
            <a:ln w="9525">
              <a:noFill/>
              <a:miter lim="800000"/>
              <a:headEnd/>
              <a:tailEnd/>
            </a:ln>
            <a:effectLst>
              <a:prstShdw prst="shdw17" dist="17961" dir="13500000">
                <a:srgbClr val="1C1C1C">
                  <a:alpha val="50000"/>
                </a:srgbClr>
              </a:prstShdw>
            </a:effectLst>
          </p:spPr>
          <p:txBody>
            <a:bodyPr rot="10800000" wrap="none" anchor="ctr"/>
            <a:lstStyle/>
            <a:p>
              <a:pPr algn="ctr"/>
              <a:endParaRPr lang="zh-CN" altLang="zh-CN" b="0">
                <a:cs typeface="Arial" charset="0"/>
              </a:endParaRPr>
            </a:p>
          </p:txBody>
        </p:sp>
        <p:sp>
          <p:nvSpPr>
            <p:cNvPr id="77" name="Rectangle 8"/>
            <p:cNvSpPr>
              <a:spLocks noChangeArrowheads="1"/>
            </p:cNvSpPr>
            <p:nvPr/>
          </p:nvSpPr>
          <p:spPr bwMode="gray">
            <a:xfrm flipH="1" flipV="1">
              <a:off x="5357" y="1405"/>
              <a:ext cx="27" cy="27"/>
            </a:xfrm>
            <a:prstGeom prst="rect">
              <a:avLst/>
            </a:prstGeom>
            <a:solidFill>
              <a:srgbClr val="DDDDDD"/>
            </a:solidFill>
            <a:ln w="9525">
              <a:noFill/>
              <a:miter lim="800000"/>
              <a:headEnd/>
              <a:tailEnd/>
            </a:ln>
            <a:effectLst>
              <a:prstShdw prst="shdw17" dist="17961" dir="13500000">
                <a:srgbClr val="1C1C1C">
                  <a:alpha val="50000"/>
                </a:srgbClr>
              </a:prstShdw>
            </a:effectLst>
          </p:spPr>
          <p:txBody>
            <a:bodyPr rot="10800000" wrap="none" anchor="ctr"/>
            <a:lstStyle/>
            <a:p>
              <a:pPr algn="ctr"/>
              <a:endParaRPr lang="zh-CN" altLang="zh-CN" b="0">
                <a:cs typeface="Arial" charset="0"/>
              </a:endParaRPr>
            </a:p>
          </p:txBody>
        </p:sp>
        <p:sp>
          <p:nvSpPr>
            <p:cNvPr id="78" name="Rectangle 9"/>
            <p:cNvSpPr>
              <a:spLocks noChangeArrowheads="1"/>
            </p:cNvSpPr>
            <p:nvPr/>
          </p:nvSpPr>
          <p:spPr bwMode="gray">
            <a:xfrm flipH="1" flipV="1">
              <a:off x="5357" y="1135"/>
              <a:ext cx="27" cy="27"/>
            </a:xfrm>
            <a:prstGeom prst="rect">
              <a:avLst/>
            </a:prstGeom>
            <a:solidFill>
              <a:srgbClr val="DDDDDD"/>
            </a:solidFill>
            <a:ln w="9525">
              <a:noFill/>
              <a:miter lim="800000"/>
              <a:headEnd/>
              <a:tailEnd/>
            </a:ln>
            <a:effectLst>
              <a:prstShdw prst="shdw17" dist="17961" dir="13500000">
                <a:srgbClr val="1C1C1C">
                  <a:alpha val="50000"/>
                </a:srgbClr>
              </a:prstShdw>
            </a:effectLst>
          </p:spPr>
          <p:txBody>
            <a:bodyPr rot="10800000" wrap="none" anchor="ctr"/>
            <a:lstStyle/>
            <a:p>
              <a:pPr algn="ctr"/>
              <a:endParaRPr lang="zh-CN" altLang="zh-CN" b="0">
                <a:cs typeface="Arial" charset="0"/>
              </a:endParaRPr>
            </a:p>
          </p:txBody>
        </p:sp>
        <p:sp>
          <p:nvSpPr>
            <p:cNvPr id="79" name="Rectangle 10"/>
            <p:cNvSpPr>
              <a:spLocks noChangeArrowheads="1"/>
            </p:cNvSpPr>
            <p:nvPr/>
          </p:nvSpPr>
          <p:spPr bwMode="gray">
            <a:xfrm flipH="1" flipV="1">
              <a:off x="5313" y="1135"/>
              <a:ext cx="27" cy="27"/>
            </a:xfrm>
            <a:prstGeom prst="rect">
              <a:avLst/>
            </a:prstGeom>
            <a:solidFill>
              <a:srgbClr val="DDDDDD"/>
            </a:solidFill>
            <a:ln w="9525">
              <a:noFill/>
              <a:miter lim="800000"/>
              <a:headEnd/>
              <a:tailEnd/>
            </a:ln>
            <a:effectLst>
              <a:prstShdw prst="shdw17" dist="17961" dir="13500000">
                <a:srgbClr val="1C1C1C">
                  <a:alpha val="50000"/>
                </a:srgbClr>
              </a:prstShdw>
            </a:effectLst>
          </p:spPr>
          <p:txBody>
            <a:bodyPr rot="10800000" wrap="none" anchor="ctr"/>
            <a:lstStyle/>
            <a:p>
              <a:pPr algn="ctr"/>
              <a:endParaRPr lang="zh-CN" altLang="zh-CN" b="0">
                <a:cs typeface="Arial" charset="0"/>
              </a:endParaRPr>
            </a:p>
          </p:txBody>
        </p:sp>
        <p:sp>
          <p:nvSpPr>
            <p:cNvPr id="80" name="Rectangle 11"/>
            <p:cNvSpPr>
              <a:spLocks noChangeArrowheads="1"/>
            </p:cNvSpPr>
            <p:nvPr/>
          </p:nvSpPr>
          <p:spPr bwMode="gray">
            <a:xfrm flipH="1" flipV="1">
              <a:off x="5357" y="1183"/>
              <a:ext cx="27" cy="27"/>
            </a:xfrm>
            <a:prstGeom prst="rect">
              <a:avLst/>
            </a:prstGeom>
            <a:solidFill>
              <a:srgbClr val="DDDDDD"/>
            </a:solidFill>
            <a:ln w="9525">
              <a:noFill/>
              <a:miter lim="800000"/>
              <a:headEnd/>
              <a:tailEnd/>
            </a:ln>
            <a:effectLst>
              <a:prstShdw prst="shdw17" dist="17961" dir="13500000">
                <a:srgbClr val="1C1C1C">
                  <a:alpha val="50000"/>
                </a:srgbClr>
              </a:prstShdw>
            </a:effectLst>
          </p:spPr>
          <p:txBody>
            <a:bodyPr rot="10800000" wrap="none" anchor="ctr"/>
            <a:lstStyle/>
            <a:p>
              <a:pPr algn="ctr"/>
              <a:endParaRPr lang="zh-CN" altLang="zh-CN" b="0">
                <a:cs typeface="Arial" charset="0"/>
              </a:endParaRPr>
            </a:p>
          </p:txBody>
        </p:sp>
      </p:grpSp>
      <p:grpSp>
        <p:nvGrpSpPr>
          <p:cNvPr id="3" name="Group 12"/>
          <p:cNvGrpSpPr>
            <a:grpSpLocks/>
          </p:cNvGrpSpPr>
          <p:nvPr/>
        </p:nvGrpSpPr>
        <p:grpSpPr bwMode="auto">
          <a:xfrm>
            <a:off x="1095375" y="1546211"/>
            <a:ext cx="6962775" cy="600625"/>
            <a:chOff x="657" y="2893"/>
            <a:chExt cx="1032" cy="590"/>
          </a:xfrm>
        </p:grpSpPr>
        <p:sp>
          <p:nvSpPr>
            <p:cNvPr id="82" name="AutoShape 13"/>
            <p:cNvSpPr>
              <a:spLocks noChangeArrowheads="1"/>
            </p:cNvSpPr>
            <p:nvPr/>
          </p:nvSpPr>
          <p:spPr bwMode="gray">
            <a:xfrm>
              <a:off x="657" y="2893"/>
              <a:ext cx="1031" cy="590"/>
            </a:xfrm>
            <a:prstGeom prst="roundRect">
              <a:avLst>
                <a:gd name="adj" fmla="val 12736"/>
              </a:avLst>
            </a:prstGeom>
            <a:gradFill rotWithShape="1">
              <a:gsLst>
                <a:gs pos="0">
                  <a:schemeClr val="accent2">
                    <a:gamma/>
                    <a:shade val="76078"/>
                    <a:invGamma/>
                  </a:schemeClr>
                </a:gs>
                <a:gs pos="100000">
                  <a:schemeClr val="accent2"/>
                </a:gs>
              </a:gsLst>
              <a:lin ang="5400000" scaled="1"/>
            </a:gradFill>
            <a:ln w="9525">
              <a:noFill/>
              <a:round/>
              <a:headEnd/>
              <a:tailEnd/>
            </a:ln>
            <a:effectLst>
              <a:prstShdw prst="shdw17" dist="17961" dir="13500000">
                <a:srgbClr val="615110"/>
              </a:prstShdw>
            </a:effectLst>
          </p:spPr>
          <p:txBody>
            <a:bodyPr wrap="none" anchor="ctr"/>
            <a:lstStyle/>
            <a:p>
              <a:pPr algn="ctr"/>
              <a:endParaRPr lang="zh-CN" altLang="zh-CN" b="0" dirty="0">
                <a:cs typeface="Arial" charset="0"/>
              </a:endParaRPr>
            </a:p>
          </p:txBody>
        </p:sp>
        <p:sp>
          <p:nvSpPr>
            <p:cNvPr id="83" name="AutoShape 14"/>
            <p:cNvSpPr>
              <a:spLocks noChangeArrowheads="1"/>
            </p:cNvSpPr>
            <p:nvPr/>
          </p:nvSpPr>
          <p:spPr bwMode="gray">
            <a:xfrm>
              <a:off x="658" y="2895"/>
              <a:ext cx="1031" cy="236"/>
            </a:xfrm>
            <a:prstGeom prst="roundRect">
              <a:avLst>
                <a:gd name="adj" fmla="val 30769"/>
              </a:avLst>
            </a:prstGeom>
            <a:gradFill rotWithShape="1">
              <a:gsLst>
                <a:gs pos="0">
                  <a:schemeClr val="accent2"/>
                </a:gs>
                <a:gs pos="100000">
                  <a:schemeClr val="accent2">
                    <a:gamma/>
                    <a:tint val="76078"/>
                    <a:invGamma/>
                  </a:schemeClr>
                </a:gs>
              </a:gsLst>
              <a:lin ang="5400000" scaled="1"/>
            </a:gradFill>
            <a:ln w="9525">
              <a:noFill/>
              <a:round/>
              <a:headEnd/>
              <a:tailEnd/>
            </a:ln>
          </p:spPr>
          <p:txBody>
            <a:bodyPr wrap="none" anchor="ctr"/>
            <a:lstStyle/>
            <a:p>
              <a:pPr algn="ctr"/>
              <a:endParaRPr lang="zh-CN" altLang="zh-CN" b="0">
                <a:cs typeface="Arial" charset="0"/>
              </a:endParaRPr>
            </a:p>
          </p:txBody>
        </p:sp>
      </p:grpSp>
      <p:sp>
        <p:nvSpPr>
          <p:cNvPr id="84" name="Text Box 15"/>
          <p:cNvSpPr txBox="1">
            <a:spLocks noChangeArrowheads="1"/>
          </p:cNvSpPr>
          <p:nvPr/>
        </p:nvSpPr>
        <p:spPr bwMode="white">
          <a:xfrm>
            <a:off x="1458913" y="1610013"/>
            <a:ext cx="6356350" cy="461665"/>
          </a:xfrm>
          <a:prstGeom prst="rect">
            <a:avLst/>
          </a:prstGeom>
          <a:noFill/>
          <a:ln w="9525" algn="ctr">
            <a:noFill/>
            <a:miter lim="800000"/>
            <a:headEnd/>
            <a:tailEnd/>
          </a:ln>
        </p:spPr>
        <p:txBody>
          <a:bodyPr wrap="square">
            <a:spAutoFit/>
          </a:bodyPr>
          <a:lstStyle/>
          <a:p>
            <a:pPr algn="ctr" eaLnBrk="0" hangingPunct="0">
              <a:defRPr/>
            </a:pPr>
            <a:r>
              <a:rPr lang="zh-CN" altLang="en-US" sz="2400" dirty="0" smtClean="0">
                <a:solidFill>
                  <a:srgbClr val="F8F8F8"/>
                </a:solidFill>
                <a:effectLst>
                  <a:outerShdw blurRad="38100" dist="38100" dir="2700000" algn="tl">
                    <a:srgbClr val="000000">
                      <a:alpha val="43137"/>
                    </a:srgbClr>
                  </a:outerShdw>
                </a:effectLst>
                <a:latin typeface="黑体" pitchFamily="2" charset="-122"/>
                <a:ea typeface="黑体" pitchFamily="2" charset="-122"/>
              </a:rPr>
              <a:t>文件操</a:t>
            </a:r>
            <a:r>
              <a:rPr lang="zh-CN" altLang="en-US" sz="2400" dirty="0" smtClean="0">
                <a:solidFill>
                  <a:srgbClr val="F8F8F8"/>
                </a:solidFill>
                <a:effectLst>
                  <a:outerShdw blurRad="38100" dist="38100" dir="2700000" algn="tl">
                    <a:srgbClr val="000000">
                      <a:alpha val="43137"/>
                    </a:srgbClr>
                  </a:outerShdw>
                </a:effectLst>
                <a:latin typeface="黑体" pitchFamily="2" charset="-122"/>
                <a:ea typeface="黑体" pitchFamily="2" charset="-122"/>
              </a:rPr>
              <a:t>作</a:t>
            </a:r>
            <a:endParaRPr lang="zh-CN" altLang="en-US" sz="2400" dirty="0" smtClean="0">
              <a:solidFill>
                <a:srgbClr val="F8F8F8"/>
              </a:solidFill>
              <a:effectLst>
                <a:outerShdw blurRad="38100" dist="38100" dir="2700000" algn="tl">
                  <a:srgbClr val="000000">
                    <a:alpha val="43137"/>
                  </a:srgbClr>
                </a:outerShdw>
              </a:effectLst>
              <a:latin typeface="黑体" pitchFamily="2" charset="-122"/>
              <a:ea typeface="黑体" pitchFamily="2" charset="-122"/>
            </a:endParaRPr>
          </a:p>
        </p:txBody>
      </p:sp>
      <p:grpSp>
        <p:nvGrpSpPr>
          <p:cNvPr id="4" name="Group 16"/>
          <p:cNvGrpSpPr>
            <a:grpSpLocks/>
          </p:cNvGrpSpPr>
          <p:nvPr/>
        </p:nvGrpSpPr>
        <p:grpSpPr bwMode="auto">
          <a:xfrm flipH="1">
            <a:off x="774700" y="1512875"/>
            <a:ext cx="115888" cy="611224"/>
            <a:chOff x="5311" y="1135"/>
            <a:chExt cx="73" cy="346"/>
          </a:xfrm>
        </p:grpSpPr>
        <p:sp>
          <p:nvSpPr>
            <p:cNvPr id="86" name="Rectangle 17"/>
            <p:cNvSpPr>
              <a:spLocks noChangeArrowheads="1"/>
            </p:cNvSpPr>
            <p:nvPr/>
          </p:nvSpPr>
          <p:spPr bwMode="gray">
            <a:xfrm flipH="1" flipV="1">
              <a:off x="5357" y="1454"/>
              <a:ext cx="27" cy="27"/>
            </a:xfrm>
            <a:prstGeom prst="rect">
              <a:avLst/>
            </a:prstGeom>
            <a:solidFill>
              <a:srgbClr val="DDDDDD"/>
            </a:solidFill>
            <a:ln w="9525">
              <a:noFill/>
              <a:miter lim="800000"/>
              <a:headEnd/>
              <a:tailEnd/>
            </a:ln>
            <a:effectLst>
              <a:prstShdw prst="shdw17" dist="17961" dir="13500000">
                <a:srgbClr val="1C1C1C">
                  <a:alpha val="50000"/>
                </a:srgbClr>
              </a:prstShdw>
            </a:effectLst>
          </p:spPr>
          <p:txBody>
            <a:bodyPr rot="10800000" wrap="none" anchor="ctr"/>
            <a:lstStyle/>
            <a:p>
              <a:pPr algn="ctr"/>
              <a:endParaRPr lang="zh-CN" altLang="zh-CN" b="0">
                <a:cs typeface="Arial" charset="0"/>
              </a:endParaRPr>
            </a:p>
          </p:txBody>
        </p:sp>
        <p:sp>
          <p:nvSpPr>
            <p:cNvPr id="87" name="Rectangle 18"/>
            <p:cNvSpPr>
              <a:spLocks noChangeArrowheads="1"/>
            </p:cNvSpPr>
            <p:nvPr/>
          </p:nvSpPr>
          <p:spPr bwMode="gray">
            <a:xfrm flipH="1" flipV="1">
              <a:off x="5311" y="1454"/>
              <a:ext cx="27" cy="27"/>
            </a:xfrm>
            <a:prstGeom prst="rect">
              <a:avLst/>
            </a:prstGeom>
            <a:solidFill>
              <a:srgbClr val="DDDDDD"/>
            </a:solidFill>
            <a:ln w="9525">
              <a:noFill/>
              <a:miter lim="800000"/>
              <a:headEnd/>
              <a:tailEnd/>
            </a:ln>
            <a:effectLst>
              <a:prstShdw prst="shdw17" dist="17961" dir="13500000">
                <a:srgbClr val="1C1C1C">
                  <a:alpha val="50000"/>
                </a:srgbClr>
              </a:prstShdw>
            </a:effectLst>
          </p:spPr>
          <p:txBody>
            <a:bodyPr rot="10800000" wrap="none" anchor="ctr"/>
            <a:lstStyle/>
            <a:p>
              <a:pPr algn="ctr"/>
              <a:endParaRPr lang="zh-CN" altLang="zh-CN" b="0">
                <a:cs typeface="Arial" charset="0"/>
              </a:endParaRPr>
            </a:p>
          </p:txBody>
        </p:sp>
        <p:sp>
          <p:nvSpPr>
            <p:cNvPr id="88" name="Rectangle 19"/>
            <p:cNvSpPr>
              <a:spLocks noChangeArrowheads="1"/>
            </p:cNvSpPr>
            <p:nvPr/>
          </p:nvSpPr>
          <p:spPr bwMode="gray">
            <a:xfrm flipH="1" flipV="1">
              <a:off x="5357" y="1405"/>
              <a:ext cx="27" cy="27"/>
            </a:xfrm>
            <a:prstGeom prst="rect">
              <a:avLst/>
            </a:prstGeom>
            <a:solidFill>
              <a:srgbClr val="DDDDDD"/>
            </a:solidFill>
            <a:ln w="9525">
              <a:noFill/>
              <a:miter lim="800000"/>
              <a:headEnd/>
              <a:tailEnd/>
            </a:ln>
            <a:effectLst>
              <a:prstShdw prst="shdw17" dist="17961" dir="13500000">
                <a:srgbClr val="1C1C1C">
                  <a:alpha val="50000"/>
                </a:srgbClr>
              </a:prstShdw>
            </a:effectLst>
          </p:spPr>
          <p:txBody>
            <a:bodyPr rot="10800000" wrap="none" anchor="ctr"/>
            <a:lstStyle/>
            <a:p>
              <a:pPr algn="ctr"/>
              <a:endParaRPr lang="zh-CN" altLang="zh-CN" b="0">
                <a:cs typeface="Arial" charset="0"/>
              </a:endParaRPr>
            </a:p>
          </p:txBody>
        </p:sp>
        <p:sp>
          <p:nvSpPr>
            <p:cNvPr id="89" name="Rectangle 20"/>
            <p:cNvSpPr>
              <a:spLocks noChangeArrowheads="1"/>
            </p:cNvSpPr>
            <p:nvPr/>
          </p:nvSpPr>
          <p:spPr bwMode="gray">
            <a:xfrm flipH="1" flipV="1">
              <a:off x="5357" y="1135"/>
              <a:ext cx="27" cy="27"/>
            </a:xfrm>
            <a:prstGeom prst="rect">
              <a:avLst/>
            </a:prstGeom>
            <a:solidFill>
              <a:srgbClr val="DDDDDD"/>
            </a:solidFill>
            <a:ln w="9525">
              <a:noFill/>
              <a:miter lim="800000"/>
              <a:headEnd/>
              <a:tailEnd/>
            </a:ln>
            <a:effectLst>
              <a:prstShdw prst="shdw17" dist="17961" dir="13500000">
                <a:srgbClr val="1C1C1C">
                  <a:alpha val="50000"/>
                </a:srgbClr>
              </a:prstShdw>
            </a:effectLst>
          </p:spPr>
          <p:txBody>
            <a:bodyPr rot="10800000" wrap="none" anchor="ctr"/>
            <a:lstStyle/>
            <a:p>
              <a:pPr algn="ctr"/>
              <a:endParaRPr lang="zh-CN" altLang="zh-CN" b="0">
                <a:cs typeface="Arial" charset="0"/>
              </a:endParaRPr>
            </a:p>
          </p:txBody>
        </p:sp>
        <p:sp>
          <p:nvSpPr>
            <p:cNvPr id="90" name="Rectangle 21"/>
            <p:cNvSpPr>
              <a:spLocks noChangeArrowheads="1"/>
            </p:cNvSpPr>
            <p:nvPr/>
          </p:nvSpPr>
          <p:spPr bwMode="gray">
            <a:xfrm flipH="1" flipV="1">
              <a:off x="5313" y="1135"/>
              <a:ext cx="27" cy="27"/>
            </a:xfrm>
            <a:prstGeom prst="rect">
              <a:avLst/>
            </a:prstGeom>
            <a:solidFill>
              <a:srgbClr val="DDDDDD"/>
            </a:solidFill>
            <a:ln w="9525">
              <a:noFill/>
              <a:miter lim="800000"/>
              <a:headEnd/>
              <a:tailEnd/>
            </a:ln>
            <a:effectLst>
              <a:prstShdw prst="shdw17" dist="17961" dir="13500000">
                <a:srgbClr val="1C1C1C">
                  <a:alpha val="50000"/>
                </a:srgbClr>
              </a:prstShdw>
            </a:effectLst>
          </p:spPr>
          <p:txBody>
            <a:bodyPr rot="10800000" wrap="none" anchor="ctr"/>
            <a:lstStyle/>
            <a:p>
              <a:pPr algn="ctr"/>
              <a:endParaRPr lang="zh-CN" altLang="zh-CN" b="0">
                <a:cs typeface="Arial" charset="0"/>
              </a:endParaRPr>
            </a:p>
          </p:txBody>
        </p:sp>
        <p:sp>
          <p:nvSpPr>
            <p:cNvPr id="91" name="Rectangle 22"/>
            <p:cNvSpPr>
              <a:spLocks noChangeArrowheads="1"/>
            </p:cNvSpPr>
            <p:nvPr/>
          </p:nvSpPr>
          <p:spPr bwMode="gray">
            <a:xfrm flipH="1" flipV="1">
              <a:off x="5357" y="1183"/>
              <a:ext cx="27" cy="27"/>
            </a:xfrm>
            <a:prstGeom prst="rect">
              <a:avLst/>
            </a:prstGeom>
            <a:solidFill>
              <a:srgbClr val="DDDDDD"/>
            </a:solidFill>
            <a:ln w="9525">
              <a:noFill/>
              <a:miter lim="800000"/>
              <a:headEnd/>
              <a:tailEnd/>
            </a:ln>
            <a:effectLst>
              <a:prstShdw prst="shdw17" dist="17961" dir="13500000">
                <a:srgbClr val="1C1C1C">
                  <a:alpha val="50000"/>
                </a:srgbClr>
              </a:prstShdw>
            </a:effectLst>
          </p:spPr>
          <p:txBody>
            <a:bodyPr rot="10800000" wrap="none" anchor="ctr"/>
            <a:lstStyle/>
            <a:p>
              <a:pPr algn="ctr"/>
              <a:endParaRPr lang="zh-CN" altLang="zh-CN" b="0">
                <a:cs typeface="Arial" charset="0"/>
              </a:endParaRPr>
            </a:p>
          </p:txBody>
        </p:sp>
      </p:grpSp>
      <p:sp>
        <p:nvSpPr>
          <p:cNvPr id="93" name="Rectangle 24"/>
          <p:cNvSpPr>
            <a:spLocks noChangeArrowheads="1"/>
          </p:cNvSpPr>
          <p:nvPr/>
        </p:nvSpPr>
        <p:spPr bwMode="gray">
          <a:xfrm>
            <a:off x="857224" y="2333709"/>
            <a:ext cx="7500990" cy="3785652"/>
          </a:xfrm>
          <a:prstGeom prst="rect">
            <a:avLst/>
          </a:prstGeom>
          <a:noFill/>
          <a:ln w="9525" algn="ctr">
            <a:noFill/>
            <a:miter lim="800000"/>
            <a:headEnd/>
            <a:tailEnd/>
          </a:ln>
        </p:spPr>
        <p:txBody>
          <a:bodyPr wrap="square">
            <a:spAutoFit/>
          </a:bodyPr>
          <a:lstStyle/>
          <a:p>
            <a:pPr>
              <a:lnSpc>
                <a:spcPct val="120000"/>
              </a:lnSpc>
            </a:pPr>
            <a:r>
              <a:rPr lang="zh-CN" altLang="en-US" sz="2000" b="0" dirty="0" smtClean="0">
                <a:latin typeface="黑体" pitchFamily="2" charset="-122"/>
                <a:ea typeface="黑体" pitchFamily="2" charset="-122"/>
                <a:cs typeface="Arial" charset="0"/>
              </a:rPr>
              <a:t>文件操作：</a:t>
            </a:r>
            <a:r>
              <a:rPr lang="en-US" altLang="zh-CN" sz="2000" b="0" dirty="0" smtClean="0">
                <a:latin typeface="黑体" pitchFamily="2" charset="-122"/>
                <a:ea typeface="黑体" pitchFamily="2" charset="-122"/>
                <a:cs typeface="Arial" charset="0"/>
              </a:rPr>
              <a:t>open()  file()  </a:t>
            </a:r>
            <a:r>
              <a:rPr lang="en-US" altLang="zh-CN" sz="2000" b="0" dirty="0" err="1" smtClean="0">
                <a:latin typeface="黑体" pitchFamily="2" charset="-122"/>
                <a:ea typeface="黑体" pitchFamily="2" charset="-122"/>
                <a:cs typeface="Arial" charset="0"/>
              </a:rPr>
              <a:t>readlines</a:t>
            </a:r>
            <a:r>
              <a:rPr lang="en-US" altLang="zh-CN" sz="2000" b="0" dirty="0" smtClean="0">
                <a:latin typeface="黑体" pitchFamily="2" charset="-122"/>
                <a:ea typeface="黑体" pitchFamily="2" charset="-122"/>
                <a:cs typeface="Arial" charset="0"/>
              </a:rPr>
              <a:t>()  close()</a:t>
            </a:r>
          </a:p>
          <a:p>
            <a:pPr lvl="1">
              <a:lnSpc>
                <a:spcPct val="120000"/>
              </a:lnSpc>
            </a:pPr>
            <a:r>
              <a:rPr lang="en-US" altLang="zh-CN" b="0" dirty="0" smtClean="0">
                <a:latin typeface="宋体" pitchFamily="2" charset="-122"/>
                <a:ea typeface="宋体" pitchFamily="2" charset="-122"/>
                <a:cs typeface="Arial" charset="0"/>
              </a:rPr>
              <a:t>handle = open(</a:t>
            </a:r>
            <a:r>
              <a:rPr lang="en-US" altLang="zh-CN" b="0" dirty="0" err="1" smtClean="0">
                <a:latin typeface="宋体" pitchFamily="2" charset="-122"/>
                <a:ea typeface="宋体" pitchFamily="2" charset="-122"/>
                <a:cs typeface="Arial" charset="0"/>
              </a:rPr>
              <a:t>file_name</a:t>
            </a:r>
            <a:r>
              <a:rPr lang="en-US" altLang="zh-CN" b="0" dirty="0" smtClean="0">
                <a:latin typeface="宋体" pitchFamily="2" charset="-122"/>
                <a:ea typeface="宋体" pitchFamily="2" charset="-122"/>
                <a:cs typeface="Arial" charset="0"/>
              </a:rPr>
              <a:t>, </a:t>
            </a:r>
            <a:r>
              <a:rPr lang="en-US" altLang="zh-CN" b="0" dirty="0" err="1" smtClean="0">
                <a:latin typeface="宋体" pitchFamily="2" charset="-122"/>
                <a:ea typeface="宋体" pitchFamily="2" charset="-122"/>
                <a:cs typeface="Arial" charset="0"/>
              </a:rPr>
              <a:t>access_mode</a:t>
            </a:r>
            <a:r>
              <a:rPr lang="en-US" altLang="zh-CN" b="0" dirty="0" smtClean="0">
                <a:latin typeface="宋体" pitchFamily="2" charset="-122"/>
                <a:ea typeface="宋体" pitchFamily="2" charset="-122"/>
                <a:cs typeface="Arial" charset="0"/>
              </a:rPr>
              <a:t> = ‘r’)  </a:t>
            </a:r>
            <a:r>
              <a:rPr lang="en-US" altLang="zh-CN" b="0" dirty="0" smtClean="0">
                <a:solidFill>
                  <a:srgbClr val="C00000"/>
                </a:solidFill>
                <a:latin typeface="宋体" pitchFamily="2" charset="-122"/>
                <a:ea typeface="宋体" pitchFamily="2" charset="-122"/>
                <a:cs typeface="Arial" charset="0"/>
              </a:rPr>
              <a:t># </a:t>
            </a:r>
            <a:r>
              <a:rPr lang="zh-CN" altLang="en-US" b="0" dirty="0" smtClean="0">
                <a:solidFill>
                  <a:srgbClr val="C00000"/>
                </a:solidFill>
                <a:latin typeface="宋体" pitchFamily="2" charset="-122"/>
                <a:ea typeface="宋体" pitchFamily="2" charset="-122"/>
                <a:cs typeface="Arial" charset="0"/>
              </a:rPr>
              <a:t>默认 </a:t>
            </a:r>
            <a:r>
              <a:rPr lang="en-US" altLang="zh-CN" b="0" dirty="0" smtClean="0">
                <a:solidFill>
                  <a:srgbClr val="C00000"/>
                </a:solidFill>
                <a:latin typeface="宋体" pitchFamily="2" charset="-122"/>
                <a:ea typeface="宋体" pitchFamily="2" charset="-122"/>
                <a:cs typeface="Arial" charset="0"/>
              </a:rPr>
              <a:t>r</a:t>
            </a:r>
          </a:p>
          <a:p>
            <a:pPr lvl="1">
              <a:lnSpc>
                <a:spcPct val="120000"/>
              </a:lnSpc>
            </a:pPr>
            <a:r>
              <a:rPr lang="en-US" altLang="zh-CN" b="0" dirty="0" smtClean="0">
                <a:solidFill>
                  <a:srgbClr val="C00000"/>
                </a:solidFill>
                <a:latin typeface="宋体" pitchFamily="2" charset="-122"/>
                <a:ea typeface="宋体" pitchFamily="2" charset="-122"/>
                <a:cs typeface="Arial" charset="0"/>
              </a:rPr>
              <a:t># r:</a:t>
            </a:r>
            <a:r>
              <a:rPr lang="zh-CN" altLang="en-US" b="0" dirty="0" smtClean="0">
                <a:solidFill>
                  <a:srgbClr val="C00000"/>
                </a:solidFill>
                <a:latin typeface="宋体" pitchFamily="2" charset="-122"/>
                <a:ea typeface="宋体" pitchFamily="2" charset="-122"/>
                <a:cs typeface="Arial" charset="0"/>
              </a:rPr>
              <a:t>读取；</a:t>
            </a:r>
            <a:r>
              <a:rPr lang="en-US" altLang="zh-CN" b="0" dirty="0" smtClean="0">
                <a:solidFill>
                  <a:srgbClr val="C00000"/>
                </a:solidFill>
                <a:latin typeface="宋体" pitchFamily="2" charset="-122"/>
                <a:ea typeface="宋体" pitchFamily="2" charset="-122"/>
                <a:cs typeface="Arial" charset="0"/>
              </a:rPr>
              <a:t>w:</a:t>
            </a:r>
            <a:r>
              <a:rPr lang="zh-CN" altLang="en-US" b="0" dirty="0" smtClean="0">
                <a:solidFill>
                  <a:srgbClr val="C00000"/>
                </a:solidFill>
                <a:latin typeface="宋体" pitchFamily="2" charset="-122"/>
                <a:ea typeface="宋体" pitchFamily="2" charset="-122"/>
                <a:cs typeface="Arial" charset="0"/>
              </a:rPr>
              <a:t>写入；</a:t>
            </a:r>
            <a:r>
              <a:rPr lang="en-US" altLang="zh-CN" b="0" dirty="0" smtClean="0">
                <a:solidFill>
                  <a:srgbClr val="C00000"/>
                </a:solidFill>
                <a:latin typeface="宋体" pitchFamily="2" charset="-122"/>
                <a:ea typeface="宋体" pitchFamily="2" charset="-122"/>
                <a:cs typeface="Arial" charset="0"/>
              </a:rPr>
              <a:t>a:</a:t>
            </a:r>
            <a:r>
              <a:rPr lang="zh-CN" altLang="en-US" b="0" dirty="0" smtClean="0">
                <a:solidFill>
                  <a:srgbClr val="C00000"/>
                </a:solidFill>
                <a:latin typeface="宋体" pitchFamily="2" charset="-122"/>
                <a:ea typeface="宋体" pitchFamily="2" charset="-122"/>
                <a:cs typeface="Arial" charset="0"/>
              </a:rPr>
              <a:t>添加；</a:t>
            </a:r>
            <a:r>
              <a:rPr lang="en-US" altLang="zh-CN" b="0" dirty="0" smtClean="0">
                <a:solidFill>
                  <a:srgbClr val="C00000"/>
                </a:solidFill>
                <a:latin typeface="宋体" pitchFamily="2" charset="-122"/>
                <a:ea typeface="宋体" pitchFamily="2" charset="-122"/>
                <a:cs typeface="Arial" charset="0"/>
              </a:rPr>
              <a:t>+:</a:t>
            </a:r>
            <a:r>
              <a:rPr lang="zh-CN" altLang="en-US" b="0" dirty="0" smtClean="0">
                <a:solidFill>
                  <a:srgbClr val="C00000"/>
                </a:solidFill>
                <a:latin typeface="宋体" pitchFamily="2" charset="-122"/>
                <a:ea typeface="宋体" pitchFamily="2" charset="-122"/>
                <a:cs typeface="Arial" charset="0"/>
              </a:rPr>
              <a:t>读写；</a:t>
            </a:r>
            <a:r>
              <a:rPr lang="en-US" altLang="zh-CN" b="0" dirty="0" smtClean="0">
                <a:solidFill>
                  <a:srgbClr val="C00000"/>
                </a:solidFill>
                <a:latin typeface="宋体" pitchFamily="2" charset="-122"/>
                <a:ea typeface="宋体" pitchFamily="2" charset="-122"/>
                <a:cs typeface="Arial" charset="0"/>
              </a:rPr>
              <a:t>b:</a:t>
            </a:r>
            <a:r>
              <a:rPr lang="zh-CN" altLang="en-US" b="0" dirty="0" smtClean="0">
                <a:solidFill>
                  <a:srgbClr val="C00000"/>
                </a:solidFill>
                <a:latin typeface="宋体" pitchFamily="2" charset="-122"/>
                <a:ea typeface="宋体" pitchFamily="2" charset="-122"/>
                <a:cs typeface="Arial" charset="0"/>
              </a:rPr>
              <a:t>二进制访问。</a:t>
            </a:r>
            <a:endParaRPr lang="en-US" altLang="zh-CN" b="0" dirty="0" smtClean="0">
              <a:solidFill>
                <a:srgbClr val="C00000"/>
              </a:solidFill>
              <a:latin typeface="宋体" pitchFamily="2" charset="-122"/>
              <a:ea typeface="宋体" pitchFamily="2" charset="-122"/>
              <a:cs typeface="Arial" charset="0"/>
            </a:endParaRPr>
          </a:p>
          <a:p>
            <a:pPr lvl="1">
              <a:lnSpc>
                <a:spcPct val="120000"/>
              </a:lnSpc>
            </a:pPr>
            <a:r>
              <a:rPr lang="en-US" altLang="zh-CN" b="0" dirty="0" smtClean="0">
                <a:latin typeface="宋体" pitchFamily="2" charset="-122"/>
                <a:ea typeface="宋体" pitchFamily="2" charset="-122"/>
                <a:cs typeface="Arial" charset="0"/>
              </a:rPr>
              <a:t>filename = </a:t>
            </a:r>
            <a:r>
              <a:rPr lang="en-US" altLang="zh-CN" b="0" dirty="0" err="1" smtClean="0">
                <a:latin typeface="宋体" pitchFamily="2" charset="-122"/>
                <a:ea typeface="宋体" pitchFamily="2" charset="-122"/>
                <a:cs typeface="Arial" charset="0"/>
              </a:rPr>
              <a:t>raw_input</a:t>
            </a:r>
            <a:r>
              <a:rPr lang="en-US" altLang="zh-CN" b="0" dirty="0" smtClean="0">
                <a:latin typeface="宋体" pitchFamily="2" charset="-122"/>
                <a:ea typeface="宋体" pitchFamily="2" charset="-122"/>
                <a:cs typeface="Arial" charset="0"/>
              </a:rPr>
              <a:t>('</a:t>
            </a:r>
            <a:r>
              <a:rPr lang="zh-CN" altLang="en-US" b="0" dirty="0" smtClean="0">
                <a:latin typeface="宋体" pitchFamily="2" charset="-122"/>
                <a:ea typeface="宋体" pitchFamily="2" charset="-122"/>
                <a:cs typeface="Arial" charset="0"/>
              </a:rPr>
              <a:t>请输入文件名</a:t>
            </a:r>
            <a:r>
              <a:rPr lang="en-US" altLang="zh-CN" b="0" dirty="0" smtClean="0">
                <a:latin typeface="宋体" pitchFamily="2" charset="-122"/>
                <a:ea typeface="宋体" pitchFamily="2" charset="-122"/>
                <a:cs typeface="Arial" charset="0"/>
              </a:rPr>
              <a:t>:')</a:t>
            </a:r>
          </a:p>
          <a:p>
            <a:pPr lvl="1">
              <a:lnSpc>
                <a:spcPct val="120000"/>
              </a:lnSpc>
            </a:pPr>
            <a:r>
              <a:rPr lang="en-US" altLang="zh-CN" b="0" dirty="0" err="1" smtClean="0">
                <a:latin typeface="宋体" pitchFamily="2" charset="-122"/>
                <a:ea typeface="宋体" pitchFamily="2" charset="-122"/>
                <a:cs typeface="Arial" charset="0"/>
              </a:rPr>
              <a:t>hFile</a:t>
            </a:r>
            <a:r>
              <a:rPr lang="en-US" altLang="zh-CN" b="0" dirty="0" smtClean="0">
                <a:latin typeface="宋体" pitchFamily="2" charset="-122"/>
                <a:ea typeface="宋体" pitchFamily="2" charset="-122"/>
                <a:cs typeface="Arial" charset="0"/>
              </a:rPr>
              <a:t> = file(filename, 'r')</a:t>
            </a:r>
          </a:p>
          <a:p>
            <a:pPr lvl="1">
              <a:lnSpc>
                <a:spcPct val="120000"/>
              </a:lnSpc>
            </a:pPr>
            <a:r>
              <a:rPr lang="en-US" altLang="zh-CN" b="0" dirty="0" smtClean="0">
                <a:latin typeface="宋体" pitchFamily="2" charset="-122"/>
                <a:ea typeface="宋体" pitchFamily="2" charset="-122"/>
                <a:cs typeface="Arial" charset="0"/>
              </a:rPr>
              <a:t>for </a:t>
            </a:r>
            <a:r>
              <a:rPr lang="en-US" altLang="zh-CN" b="0" dirty="0" err="1" smtClean="0">
                <a:latin typeface="宋体" pitchFamily="2" charset="-122"/>
                <a:ea typeface="宋体" pitchFamily="2" charset="-122"/>
                <a:cs typeface="Arial" charset="0"/>
              </a:rPr>
              <a:t>nLine</a:t>
            </a:r>
            <a:r>
              <a:rPr lang="en-US" altLang="zh-CN" b="0" dirty="0" smtClean="0">
                <a:latin typeface="宋体" pitchFamily="2" charset="-122"/>
                <a:ea typeface="宋体" pitchFamily="2" charset="-122"/>
                <a:cs typeface="Arial" charset="0"/>
              </a:rPr>
              <a:t> in </a:t>
            </a:r>
            <a:r>
              <a:rPr lang="en-US" altLang="zh-CN" b="0" dirty="0" err="1" smtClean="0">
                <a:latin typeface="宋体" pitchFamily="2" charset="-122"/>
                <a:ea typeface="宋体" pitchFamily="2" charset="-122"/>
                <a:cs typeface="Arial" charset="0"/>
              </a:rPr>
              <a:t>hFile</a:t>
            </a:r>
            <a:r>
              <a:rPr lang="en-US" altLang="zh-CN" b="0" dirty="0" smtClean="0">
                <a:latin typeface="宋体" pitchFamily="2" charset="-122"/>
                <a:ea typeface="宋体" pitchFamily="2" charset="-122"/>
                <a:cs typeface="Arial" charset="0"/>
              </a:rPr>
              <a:t>:</a:t>
            </a:r>
          </a:p>
          <a:p>
            <a:pPr lvl="1">
              <a:lnSpc>
                <a:spcPct val="120000"/>
              </a:lnSpc>
            </a:pPr>
            <a:r>
              <a:rPr lang="en-US" altLang="zh-CN" b="0" dirty="0" smtClean="0">
                <a:latin typeface="宋体" pitchFamily="2" charset="-122"/>
                <a:ea typeface="宋体" pitchFamily="2" charset="-122"/>
                <a:cs typeface="Arial" charset="0"/>
              </a:rPr>
              <a:t>    print </a:t>
            </a:r>
            <a:r>
              <a:rPr lang="en-US" altLang="zh-CN" b="0" dirty="0" err="1" smtClean="0">
                <a:latin typeface="宋体" pitchFamily="2" charset="-122"/>
                <a:ea typeface="宋体" pitchFamily="2" charset="-122"/>
                <a:cs typeface="Arial" charset="0"/>
              </a:rPr>
              <a:t>nLine</a:t>
            </a:r>
            <a:r>
              <a:rPr lang="en-US" altLang="zh-CN" b="0" dirty="0" smtClean="0">
                <a:latin typeface="宋体" pitchFamily="2" charset="-122"/>
                <a:ea typeface="宋体" pitchFamily="2" charset="-122"/>
                <a:cs typeface="Arial" charset="0"/>
              </a:rPr>
              <a:t>,</a:t>
            </a:r>
          </a:p>
          <a:p>
            <a:pPr lvl="1">
              <a:lnSpc>
                <a:spcPct val="120000"/>
              </a:lnSpc>
            </a:pPr>
            <a:r>
              <a:rPr lang="en-US" altLang="zh-CN" b="0" dirty="0" err="1" smtClean="0">
                <a:latin typeface="宋体" pitchFamily="2" charset="-122"/>
                <a:ea typeface="宋体" pitchFamily="2" charset="-122"/>
                <a:cs typeface="Arial" charset="0"/>
              </a:rPr>
              <a:t>hFile.close</a:t>
            </a:r>
            <a:r>
              <a:rPr lang="en-US" altLang="zh-CN" b="0" dirty="0" smtClean="0">
                <a:latin typeface="宋体" pitchFamily="2" charset="-122"/>
                <a:ea typeface="宋体" pitchFamily="2" charset="-122"/>
                <a:cs typeface="Arial" charset="0"/>
              </a:rPr>
              <a:t>()  </a:t>
            </a:r>
            <a:r>
              <a:rPr lang="en-US" altLang="zh-CN" b="0" dirty="0" smtClean="0">
                <a:solidFill>
                  <a:srgbClr val="C00000"/>
                </a:solidFill>
                <a:latin typeface="宋体" pitchFamily="2" charset="-122"/>
                <a:ea typeface="宋体" pitchFamily="2" charset="-122"/>
                <a:cs typeface="Arial" charset="0"/>
              </a:rPr>
              <a:t> # close()</a:t>
            </a:r>
            <a:r>
              <a:rPr lang="zh-CN" altLang="en-US" b="0" dirty="0" smtClean="0">
                <a:solidFill>
                  <a:srgbClr val="C00000"/>
                </a:solidFill>
                <a:latin typeface="宋体" pitchFamily="2" charset="-122"/>
                <a:ea typeface="宋体" pitchFamily="2" charset="-122"/>
                <a:cs typeface="Arial" charset="0"/>
              </a:rPr>
              <a:t>是文件对象</a:t>
            </a:r>
            <a:r>
              <a:rPr lang="en-US" altLang="zh-CN" b="0" dirty="0" err="1" smtClean="0">
                <a:solidFill>
                  <a:srgbClr val="C00000"/>
                </a:solidFill>
                <a:latin typeface="宋体" pitchFamily="2" charset="-122"/>
                <a:ea typeface="宋体" pitchFamily="2" charset="-122"/>
                <a:cs typeface="Arial" charset="0"/>
              </a:rPr>
              <a:t>hfile</a:t>
            </a:r>
            <a:r>
              <a:rPr lang="zh-CN" altLang="en-US" b="0" dirty="0" smtClean="0">
                <a:solidFill>
                  <a:srgbClr val="C00000"/>
                </a:solidFill>
                <a:latin typeface="宋体" pitchFamily="2" charset="-122"/>
                <a:ea typeface="宋体" pitchFamily="2" charset="-122"/>
                <a:cs typeface="Arial" charset="0"/>
              </a:rPr>
              <a:t>的一个属性</a:t>
            </a:r>
            <a:endParaRPr lang="en-US" altLang="zh-CN" b="0" dirty="0" smtClean="0">
              <a:solidFill>
                <a:srgbClr val="C00000"/>
              </a:solidFill>
              <a:latin typeface="宋体" pitchFamily="2" charset="-122"/>
              <a:ea typeface="宋体" pitchFamily="2" charset="-122"/>
              <a:cs typeface="Arial" charset="0"/>
            </a:endParaRPr>
          </a:p>
          <a:p>
            <a:pPr lvl="1">
              <a:lnSpc>
                <a:spcPct val="120000"/>
              </a:lnSpc>
            </a:pPr>
            <a:r>
              <a:rPr lang="en-US" altLang="zh-CN" b="0" dirty="0" smtClean="0">
                <a:solidFill>
                  <a:srgbClr val="C00000"/>
                </a:solidFill>
                <a:latin typeface="宋体" pitchFamily="2" charset="-122"/>
                <a:ea typeface="宋体" pitchFamily="2" charset="-122"/>
                <a:cs typeface="Arial" charset="0"/>
              </a:rPr>
              <a:t># </a:t>
            </a:r>
            <a:r>
              <a:rPr lang="zh-CN" altLang="en-US" b="0" dirty="0" smtClean="0">
                <a:solidFill>
                  <a:srgbClr val="C00000"/>
                </a:solidFill>
                <a:latin typeface="宋体" pitchFamily="2" charset="-122"/>
                <a:ea typeface="宋体" pitchFamily="2" charset="-122"/>
                <a:cs typeface="Arial" charset="0"/>
              </a:rPr>
              <a:t>属性可以是数据值，也可以是函数和方法，类、模块、文件和复数等都有属性。</a:t>
            </a:r>
            <a:endParaRPr lang="en-US" altLang="zh-CN" b="0" dirty="0" smtClean="0">
              <a:solidFill>
                <a:srgbClr val="C00000"/>
              </a:solidFill>
              <a:latin typeface="宋体" pitchFamily="2" charset="-122"/>
              <a:ea typeface="宋体" pitchFamily="2" charset="-122"/>
              <a:cs typeface="Arial" charset="0"/>
            </a:endParaRPr>
          </a:p>
          <a:p>
            <a:pPr lvl="1">
              <a:lnSpc>
                <a:spcPct val="120000"/>
              </a:lnSpc>
            </a:pPr>
            <a:r>
              <a:rPr lang="en-US" altLang="zh-CN" b="0" dirty="0" smtClean="0">
                <a:solidFill>
                  <a:srgbClr val="C00000"/>
                </a:solidFill>
                <a:latin typeface="宋体" pitchFamily="2" charset="-122"/>
                <a:ea typeface="宋体" pitchFamily="2" charset="-122"/>
                <a:cs typeface="Arial" charset="0"/>
              </a:rPr>
              <a:t># </a:t>
            </a:r>
            <a:r>
              <a:rPr lang="zh-CN" altLang="en-US" b="0" dirty="0" smtClean="0">
                <a:solidFill>
                  <a:srgbClr val="C00000"/>
                </a:solidFill>
                <a:latin typeface="宋体" pitchFamily="2" charset="-122"/>
                <a:ea typeface="宋体" pitchFamily="2" charset="-122"/>
                <a:cs typeface="Arial" charset="0"/>
              </a:rPr>
              <a:t>本示例适用于较小的文件，否则占用内存太大。</a:t>
            </a:r>
          </a:p>
        </p:txBody>
      </p:sp>
      <p:sp>
        <p:nvSpPr>
          <p:cNvPr id="25" name="Rectangle 28"/>
          <p:cNvSpPr>
            <a:spLocks noGrp="1" noChangeArrowheads="1"/>
          </p:cNvSpPr>
          <p:nvPr>
            <p:ph type="title"/>
          </p:nvPr>
        </p:nvSpPr>
        <p:spPr>
          <a:xfrm>
            <a:off x="914400" y="152400"/>
            <a:ext cx="7772400" cy="1143000"/>
          </a:xfrm>
        </p:spPr>
        <p:txBody>
          <a:bodyPr/>
          <a:lstStyle/>
          <a:p>
            <a:r>
              <a:rPr lang="en-US" altLang="zh-CN" dirty="0" smtClean="0">
                <a:latin typeface="黑体" pitchFamily="2" charset="-122"/>
                <a:ea typeface="黑体" pitchFamily="2" charset="-122"/>
              </a:rPr>
              <a:t>Python</a:t>
            </a:r>
            <a:r>
              <a:rPr lang="zh-CN" altLang="en-US" dirty="0" smtClean="0">
                <a:latin typeface="黑体" pitchFamily="2" charset="-122"/>
                <a:ea typeface="黑体" pitchFamily="2" charset="-122"/>
              </a:rPr>
              <a:t>快速入门</a:t>
            </a:r>
            <a:endParaRPr lang="en-US" altLang="zh-CN" dirty="0">
              <a:latin typeface="黑体" pitchFamily="2" charset="-122"/>
              <a:ea typeface="黑体" pitchFamily="2" charset="-122"/>
            </a:endParaRPr>
          </a:p>
        </p:txBody>
      </p:sp>
    </p:spTree>
  </p:cSld>
  <p:clrMapOvr>
    <a:masterClrMapping/>
  </p:clrMapOvr>
  <p:transition spd="med">
    <p:push/>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AutoShape 2"/>
          <p:cNvSpPr>
            <a:spLocks noChangeArrowheads="1"/>
          </p:cNvSpPr>
          <p:nvPr/>
        </p:nvSpPr>
        <p:spPr bwMode="gray">
          <a:xfrm>
            <a:off x="681038" y="1581137"/>
            <a:ext cx="7853362" cy="4824434"/>
          </a:xfrm>
          <a:prstGeom prst="roundRect">
            <a:avLst>
              <a:gd name="adj" fmla="val 2014"/>
            </a:avLst>
          </a:prstGeom>
          <a:gradFill rotWithShape="1">
            <a:gsLst>
              <a:gs pos="0">
                <a:srgbClr val="B4C9D6"/>
              </a:gs>
              <a:gs pos="100000">
                <a:srgbClr val="D2DEE6"/>
              </a:gs>
            </a:gsLst>
            <a:lin ang="5400000" scaled="1"/>
          </a:gradFill>
          <a:ln w="9525">
            <a:round/>
            <a:headEnd/>
            <a:tailEnd/>
          </a:ln>
          <a:scene3d>
            <a:camera prst="legacyPerspectiveBottom"/>
            <a:lightRig rig="legacyFlat3" dir="r"/>
          </a:scene3d>
          <a:sp3d extrusionH="430200" prstMaterial="legacyMatte">
            <a:bevelT w="13500" h="13500" prst="angle"/>
            <a:bevelB w="13500" h="13500" prst="angle"/>
            <a:extrusionClr>
              <a:srgbClr val="1C1C1C"/>
            </a:extrusionClr>
          </a:sp3d>
        </p:spPr>
        <p:txBody>
          <a:bodyPr wrap="none" anchor="ctr">
            <a:flatTx/>
          </a:bodyPr>
          <a:lstStyle/>
          <a:p>
            <a:pPr algn="ctr"/>
            <a:endParaRPr lang="zh-CN" altLang="zh-CN" b="0">
              <a:cs typeface="Arial" charset="0"/>
            </a:endParaRPr>
          </a:p>
        </p:txBody>
      </p:sp>
      <p:sp>
        <p:nvSpPr>
          <p:cNvPr id="72" name="Rectangle 3" descr="Light horizontal"/>
          <p:cNvSpPr>
            <a:spLocks noChangeArrowheads="1"/>
          </p:cNvSpPr>
          <p:nvPr/>
        </p:nvSpPr>
        <p:spPr bwMode="gray">
          <a:xfrm>
            <a:off x="831850" y="2031986"/>
            <a:ext cx="7562850" cy="4107217"/>
          </a:xfrm>
          <a:prstGeom prst="rect">
            <a:avLst/>
          </a:prstGeom>
          <a:pattFill prst="ltHorz">
            <a:fgClr>
              <a:srgbClr val="EAEAEA"/>
            </a:fgClr>
            <a:bgClr>
              <a:srgbClr val="F8F8F8"/>
            </a:bgClr>
          </a:pattFill>
          <a:ln w="9525">
            <a:noFill/>
            <a:miter lim="800000"/>
            <a:headEnd/>
            <a:tailEnd/>
          </a:ln>
          <a:effectLst>
            <a:prstShdw prst="shdw17" dist="17961" dir="13500000">
              <a:srgbClr val="8C8C8C"/>
            </a:prstShdw>
          </a:effectLst>
        </p:spPr>
        <p:txBody>
          <a:bodyPr wrap="none" anchor="ctr"/>
          <a:lstStyle/>
          <a:p>
            <a:pPr algn="ctr"/>
            <a:endParaRPr lang="zh-CN" altLang="zh-CN" b="0" dirty="0">
              <a:cs typeface="Arial" charset="0"/>
            </a:endParaRPr>
          </a:p>
        </p:txBody>
      </p:sp>
      <p:sp>
        <p:nvSpPr>
          <p:cNvPr id="73" name="AutoShape 4"/>
          <p:cNvSpPr>
            <a:spLocks noChangeArrowheads="1"/>
          </p:cNvSpPr>
          <p:nvPr/>
        </p:nvSpPr>
        <p:spPr bwMode="gray">
          <a:xfrm>
            <a:off x="679450" y="1428736"/>
            <a:ext cx="7853363" cy="863841"/>
          </a:xfrm>
          <a:prstGeom prst="roundRect">
            <a:avLst>
              <a:gd name="adj" fmla="val 16667"/>
            </a:avLst>
          </a:prstGeom>
          <a:gradFill rotWithShape="1">
            <a:gsLst>
              <a:gs pos="0">
                <a:srgbClr val="B4C9D6"/>
              </a:gs>
              <a:gs pos="50000">
                <a:srgbClr val="D2DEE6"/>
              </a:gs>
              <a:gs pos="100000">
                <a:srgbClr val="B4C9D6"/>
              </a:gs>
            </a:gsLst>
            <a:lin ang="5400000" scaled="1"/>
          </a:gradFill>
          <a:ln w="9525">
            <a:round/>
            <a:headEnd/>
            <a:tailEnd/>
          </a:ln>
          <a:scene3d>
            <a:camera prst="legacyPerspectiveBottom"/>
            <a:lightRig rig="legacyFlat3" dir="t"/>
          </a:scene3d>
          <a:sp3d extrusionH="163500" prstMaterial="legacyMatte">
            <a:bevelT w="13500" h="13500" prst="angle"/>
            <a:bevelB w="13500" h="13500" prst="angle"/>
            <a:extrusionClr>
              <a:srgbClr val="1C1C1C"/>
            </a:extrusionClr>
          </a:sp3d>
        </p:spPr>
        <p:txBody>
          <a:bodyPr wrap="none" anchor="ctr">
            <a:flatTx/>
          </a:bodyPr>
          <a:lstStyle/>
          <a:p>
            <a:pPr algn="ctr"/>
            <a:endParaRPr lang="zh-CN" altLang="zh-CN" b="0">
              <a:cs typeface="Arial" charset="0"/>
            </a:endParaRPr>
          </a:p>
        </p:txBody>
      </p:sp>
      <p:grpSp>
        <p:nvGrpSpPr>
          <p:cNvPr id="2" name="Group 5"/>
          <p:cNvGrpSpPr>
            <a:grpSpLocks/>
          </p:cNvGrpSpPr>
          <p:nvPr/>
        </p:nvGrpSpPr>
        <p:grpSpPr bwMode="auto">
          <a:xfrm>
            <a:off x="8347075" y="1531925"/>
            <a:ext cx="115888" cy="611224"/>
            <a:chOff x="5311" y="1135"/>
            <a:chExt cx="73" cy="346"/>
          </a:xfrm>
        </p:grpSpPr>
        <p:sp>
          <p:nvSpPr>
            <p:cNvPr id="75" name="Rectangle 6"/>
            <p:cNvSpPr>
              <a:spLocks noChangeArrowheads="1"/>
            </p:cNvSpPr>
            <p:nvPr/>
          </p:nvSpPr>
          <p:spPr bwMode="gray">
            <a:xfrm flipH="1" flipV="1">
              <a:off x="5357" y="1454"/>
              <a:ext cx="27" cy="27"/>
            </a:xfrm>
            <a:prstGeom prst="rect">
              <a:avLst/>
            </a:prstGeom>
            <a:solidFill>
              <a:srgbClr val="DDDDDD"/>
            </a:solidFill>
            <a:ln w="9525">
              <a:noFill/>
              <a:miter lim="800000"/>
              <a:headEnd/>
              <a:tailEnd/>
            </a:ln>
            <a:effectLst>
              <a:prstShdw prst="shdw17" dist="17961" dir="13500000">
                <a:srgbClr val="1C1C1C">
                  <a:alpha val="50000"/>
                </a:srgbClr>
              </a:prstShdw>
            </a:effectLst>
          </p:spPr>
          <p:txBody>
            <a:bodyPr rot="10800000" wrap="none" anchor="ctr"/>
            <a:lstStyle/>
            <a:p>
              <a:pPr algn="ctr"/>
              <a:endParaRPr lang="zh-CN" altLang="zh-CN" b="0">
                <a:cs typeface="Arial" charset="0"/>
              </a:endParaRPr>
            </a:p>
          </p:txBody>
        </p:sp>
        <p:sp>
          <p:nvSpPr>
            <p:cNvPr id="76" name="Rectangle 7"/>
            <p:cNvSpPr>
              <a:spLocks noChangeArrowheads="1"/>
            </p:cNvSpPr>
            <p:nvPr/>
          </p:nvSpPr>
          <p:spPr bwMode="gray">
            <a:xfrm flipH="1" flipV="1">
              <a:off x="5311" y="1454"/>
              <a:ext cx="27" cy="27"/>
            </a:xfrm>
            <a:prstGeom prst="rect">
              <a:avLst/>
            </a:prstGeom>
            <a:solidFill>
              <a:srgbClr val="DDDDDD"/>
            </a:solidFill>
            <a:ln w="9525">
              <a:noFill/>
              <a:miter lim="800000"/>
              <a:headEnd/>
              <a:tailEnd/>
            </a:ln>
            <a:effectLst>
              <a:prstShdw prst="shdw17" dist="17961" dir="13500000">
                <a:srgbClr val="1C1C1C">
                  <a:alpha val="50000"/>
                </a:srgbClr>
              </a:prstShdw>
            </a:effectLst>
          </p:spPr>
          <p:txBody>
            <a:bodyPr rot="10800000" wrap="none" anchor="ctr"/>
            <a:lstStyle/>
            <a:p>
              <a:pPr algn="ctr"/>
              <a:endParaRPr lang="zh-CN" altLang="zh-CN" b="0">
                <a:cs typeface="Arial" charset="0"/>
              </a:endParaRPr>
            </a:p>
          </p:txBody>
        </p:sp>
        <p:sp>
          <p:nvSpPr>
            <p:cNvPr id="77" name="Rectangle 8"/>
            <p:cNvSpPr>
              <a:spLocks noChangeArrowheads="1"/>
            </p:cNvSpPr>
            <p:nvPr/>
          </p:nvSpPr>
          <p:spPr bwMode="gray">
            <a:xfrm flipH="1" flipV="1">
              <a:off x="5357" y="1405"/>
              <a:ext cx="27" cy="27"/>
            </a:xfrm>
            <a:prstGeom prst="rect">
              <a:avLst/>
            </a:prstGeom>
            <a:solidFill>
              <a:srgbClr val="DDDDDD"/>
            </a:solidFill>
            <a:ln w="9525">
              <a:noFill/>
              <a:miter lim="800000"/>
              <a:headEnd/>
              <a:tailEnd/>
            </a:ln>
            <a:effectLst>
              <a:prstShdw prst="shdw17" dist="17961" dir="13500000">
                <a:srgbClr val="1C1C1C">
                  <a:alpha val="50000"/>
                </a:srgbClr>
              </a:prstShdw>
            </a:effectLst>
          </p:spPr>
          <p:txBody>
            <a:bodyPr rot="10800000" wrap="none" anchor="ctr"/>
            <a:lstStyle/>
            <a:p>
              <a:pPr algn="ctr"/>
              <a:endParaRPr lang="zh-CN" altLang="zh-CN" b="0">
                <a:cs typeface="Arial" charset="0"/>
              </a:endParaRPr>
            </a:p>
          </p:txBody>
        </p:sp>
        <p:sp>
          <p:nvSpPr>
            <p:cNvPr id="78" name="Rectangle 9"/>
            <p:cNvSpPr>
              <a:spLocks noChangeArrowheads="1"/>
            </p:cNvSpPr>
            <p:nvPr/>
          </p:nvSpPr>
          <p:spPr bwMode="gray">
            <a:xfrm flipH="1" flipV="1">
              <a:off x="5357" y="1135"/>
              <a:ext cx="27" cy="27"/>
            </a:xfrm>
            <a:prstGeom prst="rect">
              <a:avLst/>
            </a:prstGeom>
            <a:solidFill>
              <a:srgbClr val="DDDDDD"/>
            </a:solidFill>
            <a:ln w="9525">
              <a:noFill/>
              <a:miter lim="800000"/>
              <a:headEnd/>
              <a:tailEnd/>
            </a:ln>
            <a:effectLst>
              <a:prstShdw prst="shdw17" dist="17961" dir="13500000">
                <a:srgbClr val="1C1C1C">
                  <a:alpha val="50000"/>
                </a:srgbClr>
              </a:prstShdw>
            </a:effectLst>
          </p:spPr>
          <p:txBody>
            <a:bodyPr rot="10800000" wrap="none" anchor="ctr"/>
            <a:lstStyle/>
            <a:p>
              <a:pPr algn="ctr"/>
              <a:endParaRPr lang="zh-CN" altLang="zh-CN" b="0">
                <a:cs typeface="Arial" charset="0"/>
              </a:endParaRPr>
            </a:p>
          </p:txBody>
        </p:sp>
        <p:sp>
          <p:nvSpPr>
            <p:cNvPr id="79" name="Rectangle 10"/>
            <p:cNvSpPr>
              <a:spLocks noChangeArrowheads="1"/>
            </p:cNvSpPr>
            <p:nvPr/>
          </p:nvSpPr>
          <p:spPr bwMode="gray">
            <a:xfrm flipH="1" flipV="1">
              <a:off x="5313" y="1135"/>
              <a:ext cx="27" cy="27"/>
            </a:xfrm>
            <a:prstGeom prst="rect">
              <a:avLst/>
            </a:prstGeom>
            <a:solidFill>
              <a:srgbClr val="DDDDDD"/>
            </a:solidFill>
            <a:ln w="9525">
              <a:noFill/>
              <a:miter lim="800000"/>
              <a:headEnd/>
              <a:tailEnd/>
            </a:ln>
            <a:effectLst>
              <a:prstShdw prst="shdw17" dist="17961" dir="13500000">
                <a:srgbClr val="1C1C1C">
                  <a:alpha val="50000"/>
                </a:srgbClr>
              </a:prstShdw>
            </a:effectLst>
          </p:spPr>
          <p:txBody>
            <a:bodyPr rot="10800000" wrap="none" anchor="ctr"/>
            <a:lstStyle/>
            <a:p>
              <a:pPr algn="ctr"/>
              <a:endParaRPr lang="zh-CN" altLang="zh-CN" b="0">
                <a:cs typeface="Arial" charset="0"/>
              </a:endParaRPr>
            </a:p>
          </p:txBody>
        </p:sp>
        <p:sp>
          <p:nvSpPr>
            <p:cNvPr id="80" name="Rectangle 11"/>
            <p:cNvSpPr>
              <a:spLocks noChangeArrowheads="1"/>
            </p:cNvSpPr>
            <p:nvPr/>
          </p:nvSpPr>
          <p:spPr bwMode="gray">
            <a:xfrm flipH="1" flipV="1">
              <a:off x="5357" y="1183"/>
              <a:ext cx="27" cy="27"/>
            </a:xfrm>
            <a:prstGeom prst="rect">
              <a:avLst/>
            </a:prstGeom>
            <a:solidFill>
              <a:srgbClr val="DDDDDD"/>
            </a:solidFill>
            <a:ln w="9525">
              <a:noFill/>
              <a:miter lim="800000"/>
              <a:headEnd/>
              <a:tailEnd/>
            </a:ln>
            <a:effectLst>
              <a:prstShdw prst="shdw17" dist="17961" dir="13500000">
                <a:srgbClr val="1C1C1C">
                  <a:alpha val="50000"/>
                </a:srgbClr>
              </a:prstShdw>
            </a:effectLst>
          </p:spPr>
          <p:txBody>
            <a:bodyPr rot="10800000" wrap="none" anchor="ctr"/>
            <a:lstStyle/>
            <a:p>
              <a:pPr algn="ctr"/>
              <a:endParaRPr lang="zh-CN" altLang="zh-CN" b="0">
                <a:cs typeface="Arial" charset="0"/>
              </a:endParaRPr>
            </a:p>
          </p:txBody>
        </p:sp>
      </p:grpSp>
      <p:grpSp>
        <p:nvGrpSpPr>
          <p:cNvPr id="3" name="Group 12"/>
          <p:cNvGrpSpPr>
            <a:grpSpLocks/>
          </p:cNvGrpSpPr>
          <p:nvPr/>
        </p:nvGrpSpPr>
        <p:grpSpPr bwMode="auto">
          <a:xfrm>
            <a:off x="1095375" y="1546211"/>
            <a:ext cx="6962775" cy="600625"/>
            <a:chOff x="657" y="2893"/>
            <a:chExt cx="1032" cy="590"/>
          </a:xfrm>
        </p:grpSpPr>
        <p:sp>
          <p:nvSpPr>
            <p:cNvPr id="82" name="AutoShape 13"/>
            <p:cNvSpPr>
              <a:spLocks noChangeArrowheads="1"/>
            </p:cNvSpPr>
            <p:nvPr/>
          </p:nvSpPr>
          <p:spPr bwMode="gray">
            <a:xfrm>
              <a:off x="657" y="2893"/>
              <a:ext cx="1031" cy="590"/>
            </a:xfrm>
            <a:prstGeom prst="roundRect">
              <a:avLst>
                <a:gd name="adj" fmla="val 12736"/>
              </a:avLst>
            </a:prstGeom>
            <a:gradFill rotWithShape="1">
              <a:gsLst>
                <a:gs pos="0">
                  <a:schemeClr val="accent2">
                    <a:gamma/>
                    <a:shade val="76078"/>
                    <a:invGamma/>
                  </a:schemeClr>
                </a:gs>
                <a:gs pos="100000">
                  <a:schemeClr val="accent2"/>
                </a:gs>
              </a:gsLst>
              <a:lin ang="5400000" scaled="1"/>
            </a:gradFill>
            <a:ln w="9525">
              <a:noFill/>
              <a:round/>
              <a:headEnd/>
              <a:tailEnd/>
            </a:ln>
            <a:effectLst>
              <a:prstShdw prst="shdw17" dist="17961" dir="13500000">
                <a:srgbClr val="615110"/>
              </a:prstShdw>
            </a:effectLst>
          </p:spPr>
          <p:txBody>
            <a:bodyPr wrap="none" anchor="ctr"/>
            <a:lstStyle/>
            <a:p>
              <a:pPr algn="ctr"/>
              <a:endParaRPr lang="zh-CN" altLang="zh-CN" b="0" dirty="0">
                <a:cs typeface="Arial" charset="0"/>
              </a:endParaRPr>
            </a:p>
          </p:txBody>
        </p:sp>
        <p:sp>
          <p:nvSpPr>
            <p:cNvPr id="83" name="AutoShape 14"/>
            <p:cNvSpPr>
              <a:spLocks noChangeArrowheads="1"/>
            </p:cNvSpPr>
            <p:nvPr/>
          </p:nvSpPr>
          <p:spPr bwMode="gray">
            <a:xfrm>
              <a:off x="658" y="2895"/>
              <a:ext cx="1031" cy="236"/>
            </a:xfrm>
            <a:prstGeom prst="roundRect">
              <a:avLst>
                <a:gd name="adj" fmla="val 30769"/>
              </a:avLst>
            </a:prstGeom>
            <a:gradFill rotWithShape="1">
              <a:gsLst>
                <a:gs pos="0">
                  <a:schemeClr val="accent2"/>
                </a:gs>
                <a:gs pos="100000">
                  <a:schemeClr val="accent2">
                    <a:gamma/>
                    <a:tint val="76078"/>
                    <a:invGamma/>
                  </a:schemeClr>
                </a:gs>
              </a:gsLst>
              <a:lin ang="5400000" scaled="1"/>
            </a:gradFill>
            <a:ln w="9525">
              <a:noFill/>
              <a:round/>
              <a:headEnd/>
              <a:tailEnd/>
            </a:ln>
          </p:spPr>
          <p:txBody>
            <a:bodyPr wrap="none" anchor="ctr"/>
            <a:lstStyle/>
            <a:p>
              <a:pPr algn="ctr"/>
              <a:endParaRPr lang="zh-CN" altLang="zh-CN" b="0">
                <a:cs typeface="Arial" charset="0"/>
              </a:endParaRPr>
            </a:p>
          </p:txBody>
        </p:sp>
      </p:grpSp>
      <p:sp>
        <p:nvSpPr>
          <p:cNvPr id="84" name="Text Box 15"/>
          <p:cNvSpPr txBox="1">
            <a:spLocks noChangeArrowheads="1"/>
          </p:cNvSpPr>
          <p:nvPr/>
        </p:nvSpPr>
        <p:spPr bwMode="white">
          <a:xfrm>
            <a:off x="1458913" y="1610013"/>
            <a:ext cx="6356350" cy="461665"/>
          </a:xfrm>
          <a:prstGeom prst="rect">
            <a:avLst/>
          </a:prstGeom>
          <a:noFill/>
          <a:ln w="9525" algn="ctr">
            <a:noFill/>
            <a:miter lim="800000"/>
            <a:headEnd/>
            <a:tailEnd/>
          </a:ln>
        </p:spPr>
        <p:txBody>
          <a:bodyPr wrap="square">
            <a:spAutoFit/>
          </a:bodyPr>
          <a:lstStyle/>
          <a:p>
            <a:pPr algn="ctr" eaLnBrk="0" hangingPunct="0">
              <a:defRPr/>
            </a:pPr>
            <a:r>
              <a:rPr lang="zh-CN" altLang="en-US" sz="2400" dirty="0" smtClean="0">
                <a:solidFill>
                  <a:srgbClr val="F8F8F8"/>
                </a:solidFill>
                <a:effectLst>
                  <a:outerShdw blurRad="38100" dist="38100" dir="2700000" algn="tl">
                    <a:srgbClr val="000000">
                      <a:alpha val="43137"/>
                    </a:srgbClr>
                  </a:outerShdw>
                </a:effectLst>
                <a:latin typeface="黑体" pitchFamily="2" charset="-122"/>
                <a:ea typeface="黑体" pitchFamily="2" charset="-122"/>
              </a:rPr>
              <a:t>错</a:t>
            </a:r>
            <a:r>
              <a:rPr lang="zh-CN" altLang="en-US" sz="2400" dirty="0" smtClean="0">
                <a:solidFill>
                  <a:srgbClr val="F8F8F8"/>
                </a:solidFill>
                <a:effectLst>
                  <a:outerShdw blurRad="38100" dist="38100" dir="2700000" algn="tl">
                    <a:srgbClr val="000000">
                      <a:alpha val="43137"/>
                    </a:srgbClr>
                  </a:outerShdw>
                </a:effectLst>
                <a:latin typeface="黑体" pitchFamily="2" charset="-122"/>
                <a:ea typeface="黑体" pitchFamily="2" charset="-122"/>
              </a:rPr>
              <a:t>误处理</a:t>
            </a:r>
          </a:p>
        </p:txBody>
      </p:sp>
      <p:grpSp>
        <p:nvGrpSpPr>
          <p:cNvPr id="4" name="Group 16"/>
          <p:cNvGrpSpPr>
            <a:grpSpLocks/>
          </p:cNvGrpSpPr>
          <p:nvPr/>
        </p:nvGrpSpPr>
        <p:grpSpPr bwMode="auto">
          <a:xfrm flipH="1">
            <a:off x="774700" y="1512875"/>
            <a:ext cx="115888" cy="611224"/>
            <a:chOff x="5311" y="1135"/>
            <a:chExt cx="73" cy="346"/>
          </a:xfrm>
        </p:grpSpPr>
        <p:sp>
          <p:nvSpPr>
            <p:cNvPr id="86" name="Rectangle 17"/>
            <p:cNvSpPr>
              <a:spLocks noChangeArrowheads="1"/>
            </p:cNvSpPr>
            <p:nvPr/>
          </p:nvSpPr>
          <p:spPr bwMode="gray">
            <a:xfrm flipH="1" flipV="1">
              <a:off x="5357" y="1454"/>
              <a:ext cx="27" cy="27"/>
            </a:xfrm>
            <a:prstGeom prst="rect">
              <a:avLst/>
            </a:prstGeom>
            <a:solidFill>
              <a:srgbClr val="DDDDDD"/>
            </a:solidFill>
            <a:ln w="9525">
              <a:noFill/>
              <a:miter lim="800000"/>
              <a:headEnd/>
              <a:tailEnd/>
            </a:ln>
            <a:effectLst>
              <a:prstShdw prst="shdw17" dist="17961" dir="13500000">
                <a:srgbClr val="1C1C1C">
                  <a:alpha val="50000"/>
                </a:srgbClr>
              </a:prstShdw>
            </a:effectLst>
          </p:spPr>
          <p:txBody>
            <a:bodyPr rot="10800000" wrap="none" anchor="ctr"/>
            <a:lstStyle/>
            <a:p>
              <a:pPr algn="ctr"/>
              <a:endParaRPr lang="zh-CN" altLang="zh-CN" b="0">
                <a:cs typeface="Arial" charset="0"/>
              </a:endParaRPr>
            </a:p>
          </p:txBody>
        </p:sp>
        <p:sp>
          <p:nvSpPr>
            <p:cNvPr id="87" name="Rectangle 18"/>
            <p:cNvSpPr>
              <a:spLocks noChangeArrowheads="1"/>
            </p:cNvSpPr>
            <p:nvPr/>
          </p:nvSpPr>
          <p:spPr bwMode="gray">
            <a:xfrm flipH="1" flipV="1">
              <a:off x="5311" y="1454"/>
              <a:ext cx="27" cy="27"/>
            </a:xfrm>
            <a:prstGeom prst="rect">
              <a:avLst/>
            </a:prstGeom>
            <a:solidFill>
              <a:srgbClr val="DDDDDD"/>
            </a:solidFill>
            <a:ln w="9525">
              <a:noFill/>
              <a:miter lim="800000"/>
              <a:headEnd/>
              <a:tailEnd/>
            </a:ln>
            <a:effectLst>
              <a:prstShdw prst="shdw17" dist="17961" dir="13500000">
                <a:srgbClr val="1C1C1C">
                  <a:alpha val="50000"/>
                </a:srgbClr>
              </a:prstShdw>
            </a:effectLst>
          </p:spPr>
          <p:txBody>
            <a:bodyPr rot="10800000" wrap="none" anchor="ctr"/>
            <a:lstStyle/>
            <a:p>
              <a:pPr algn="ctr"/>
              <a:endParaRPr lang="zh-CN" altLang="zh-CN" b="0">
                <a:cs typeface="Arial" charset="0"/>
              </a:endParaRPr>
            </a:p>
          </p:txBody>
        </p:sp>
        <p:sp>
          <p:nvSpPr>
            <p:cNvPr id="88" name="Rectangle 19"/>
            <p:cNvSpPr>
              <a:spLocks noChangeArrowheads="1"/>
            </p:cNvSpPr>
            <p:nvPr/>
          </p:nvSpPr>
          <p:spPr bwMode="gray">
            <a:xfrm flipH="1" flipV="1">
              <a:off x="5357" y="1405"/>
              <a:ext cx="27" cy="27"/>
            </a:xfrm>
            <a:prstGeom prst="rect">
              <a:avLst/>
            </a:prstGeom>
            <a:solidFill>
              <a:srgbClr val="DDDDDD"/>
            </a:solidFill>
            <a:ln w="9525">
              <a:noFill/>
              <a:miter lim="800000"/>
              <a:headEnd/>
              <a:tailEnd/>
            </a:ln>
            <a:effectLst>
              <a:prstShdw prst="shdw17" dist="17961" dir="13500000">
                <a:srgbClr val="1C1C1C">
                  <a:alpha val="50000"/>
                </a:srgbClr>
              </a:prstShdw>
            </a:effectLst>
          </p:spPr>
          <p:txBody>
            <a:bodyPr rot="10800000" wrap="none" anchor="ctr"/>
            <a:lstStyle/>
            <a:p>
              <a:pPr algn="ctr"/>
              <a:endParaRPr lang="zh-CN" altLang="zh-CN" b="0">
                <a:cs typeface="Arial" charset="0"/>
              </a:endParaRPr>
            </a:p>
          </p:txBody>
        </p:sp>
        <p:sp>
          <p:nvSpPr>
            <p:cNvPr id="89" name="Rectangle 20"/>
            <p:cNvSpPr>
              <a:spLocks noChangeArrowheads="1"/>
            </p:cNvSpPr>
            <p:nvPr/>
          </p:nvSpPr>
          <p:spPr bwMode="gray">
            <a:xfrm flipH="1" flipV="1">
              <a:off x="5357" y="1135"/>
              <a:ext cx="27" cy="27"/>
            </a:xfrm>
            <a:prstGeom prst="rect">
              <a:avLst/>
            </a:prstGeom>
            <a:solidFill>
              <a:srgbClr val="DDDDDD"/>
            </a:solidFill>
            <a:ln w="9525">
              <a:noFill/>
              <a:miter lim="800000"/>
              <a:headEnd/>
              <a:tailEnd/>
            </a:ln>
            <a:effectLst>
              <a:prstShdw prst="shdw17" dist="17961" dir="13500000">
                <a:srgbClr val="1C1C1C">
                  <a:alpha val="50000"/>
                </a:srgbClr>
              </a:prstShdw>
            </a:effectLst>
          </p:spPr>
          <p:txBody>
            <a:bodyPr rot="10800000" wrap="none" anchor="ctr"/>
            <a:lstStyle/>
            <a:p>
              <a:pPr algn="ctr"/>
              <a:endParaRPr lang="zh-CN" altLang="zh-CN" b="0">
                <a:cs typeface="Arial" charset="0"/>
              </a:endParaRPr>
            </a:p>
          </p:txBody>
        </p:sp>
        <p:sp>
          <p:nvSpPr>
            <p:cNvPr id="90" name="Rectangle 21"/>
            <p:cNvSpPr>
              <a:spLocks noChangeArrowheads="1"/>
            </p:cNvSpPr>
            <p:nvPr/>
          </p:nvSpPr>
          <p:spPr bwMode="gray">
            <a:xfrm flipH="1" flipV="1">
              <a:off x="5313" y="1135"/>
              <a:ext cx="27" cy="27"/>
            </a:xfrm>
            <a:prstGeom prst="rect">
              <a:avLst/>
            </a:prstGeom>
            <a:solidFill>
              <a:srgbClr val="DDDDDD"/>
            </a:solidFill>
            <a:ln w="9525">
              <a:noFill/>
              <a:miter lim="800000"/>
              <a:headEnd/>
              <a:tailEnd/>
            </a:ln>
            <a:effectLst>
              <a:prstShdw prst="shdw17" dist="17961" dir="13500000">
                <a:srgbClr val="1C1C1C">
                  <a:alpha val="50000"/>
                </a:srgbClr>
              </a:prstShdw>
            </a:effectLst>
          </p:spPr>
          <p:txBody>
            <a:bodyPr rot="10800000" wrap="none" anchor="ctr"/>
            <a:lstStyle/>
            <a:p>
              <a:pPr algn="ctr"/>
              <a:endParaRPr lang="zh-CN" altLang="zh-CN" b="0">
                <a:cs typeface="Arial" charset="0"/>
              </a:endParaRPr>
            </a:p>
          </p:txBody>
        </p:sp>
        <p:sp>
          <p:nvSpPr>
            <p:cNvPr id="91" name="Rectangle 22"/>
            <p:cNvSpPr>
              <a:spLocks noChangeArrowheads="1"/>
            </p:cNvSpPr>
            <p:nvPr/>
          </p:nvSpPr>
          <p:spPr bwMode="gray">
            <a:xfrm flipH="1" flipV="1">
              <a:off x="5357" y="1183"/>
              <a:ext cx="27" cy="27"/>
            </a:xfrm>
            <a:prstGeom prst="rect">
              <a:avLst/>
            </a:prstGeom>
            <a:solidFill>
              <a:srgbClr val="DDDDDD"/>
            </a:solidFill>
            <a:ln w="9525">
              <a:noFill/>
              <a:miter lim="800000"/>
              <a:headEnd/>
              <a:tailEnd/>
            </a:ln>
            <a:effectLst>
              <a:prstShdw prst="shdw17" dist="17961" dir="13500000">
                <a:srgbClr val="1C1C1C">
                  <a:alpha val="50000"/>
                </a:srgbClr>
              </a:prstShdw>
            </a:effectLst>
          </p:spPr>
          <p:txBody>
            <a:bodyPr rot="10800000" wrap="none" anchor="ctr"/>
            <a:lstStyle/>
            <a:p>
              <a:pPr algn="ctr"/>
              <a:endParaRPr lang="zh-CN" altLang="zh-CN" b="0">
                <a:cs typeface="Arial" charset="0"/>
              </a:endParaRPr>
            </a:p>
          </p:txBody>
        </p:sp>
      </p:grpSp>
      <p:sp>
        <p:nvSpPr>
          <p:cNvPr id="93" name="Rectangle 24"/>
          <p:cNvSpPr>
            <a:spLocks noChangeArrowheads="1"/>
          </p:cNvSpPr>
          <p:nvPr/>
        </p:nvSpPr>
        <p:spPr bwMode="gray">
          <a:xfrm>
            <a:off x="857224" y="2333709"/>
            <a:ext cx="7500990" cy="3120854"/>
          </a:xfrm>
          <a:prstGeom prst="rect">
            <a:avLst/>
          </a:prstGeom>
          <a:noFill/>
          <a:ln w="9525" algn="ctr">
            <a:noFill/>
            <a:miter lim="800000"/>
            <a:headEnd/>
            <a:tailEnd/>
          </a:ln>
        </p:spPr>
        <p:txBody>
          <a:bodyPr wrap="square">
            <a:spAutoFit/>
          </a:bodyPr>
          <a:lstStyle/>
          <a:p>
            <a:pPr>
              <a:lnSpc>
                <a:spcPct val="120000"/>
              </a:lnSpc>
            </a:pPr>
            <a:r>
              <a:rPr lang="zh-CN" altLang="en-US" sz="2000" b="0" dirty="0" smtClean="0">
                <a:latin typeface="黑体" pitchFamily="2" charset="-122"/>
                <a:ea typeface="黑体" pitchFamily="2" charset="-122"/>
                <a:cs typeface="Arial" charset="0"/>
              </a:rPr>
              <a:t>错误和异常：</a:t>
            </a:r>
            <a:r>
              <a:rPr lang="en-US" altLang="zh-CN" sz="2000" b="0" dirty="0" smtClean="0">
                <a:latin typeface="黑体" pitchFamily="2" charset="-122"/>
                <a:ea typeface="黑体" pitchFamily="2" charset="-122"/>
                <a:cs typeface="Arial" charset="0"/>
              </a:rPr>
              <a:t>try - except</a:t>
            </a:r>
          </a:p>
          <a:p>
            <a:pPr lvl="1">
              <a:lnSpc>
                <a:spcPct val="120000"/>
              </a:lnSpc>
            </a:pPr>
            <a:r>
              <a:rPr lang="en-US" altLang="zh-CN" b="0" dirty="0" smtClean="0">
                <a:solidFill>
                  <a:srgbClr val="C00000"/>
                </a:solidFill>
                <a:latin typeface="宋体" pitchFamily="2" charset="-122"/>
                <a:ea typeface="宋体" pitchFamily="2" charset="-122"/>
                <a:cs typeface="Arial" charset="0"/>
              </a:rPr>
              <a:t># Python</a:t>
            </a:r>
            <a:r>
              <a:rPr lang="zh-CN" altLang="en-US" b="0" dirty="0" smtClean="0">
                <a:solidFill>
                  <a:srgbClr val="C00000"/>
                </a:solidFill>
                <a:latin typeface="宋体" pitchFamily="2" charset="-122"/>
                <a:ea typeface="宋体" pitchFamily="2" charset="-122"/>
                <a:cs typeface="Arial" charset="0"/>
              </a:rPr>
              <a:t>编译时会检查语法错误，运行时检测其他错误。</a:t>
            </a:r>
            <a:endParaRPr lang="en-US" altLang="zh-CN" b="0" dirty="0" smtClean="0">
              <a:solidFill>
                <a:srgbClr val="C00000"/>
              </a:solidFill>
              <a:latin typeface="宋体" pitchFamily="2" charset="-122"/>
              <a:ea typeface="宋体" pitchFamily="2" charset="-122"/>
              <a:cs typeface="Arial" charset="0"/>
            </a:endParaRPr>
          </a:p>
          <a:p>
            <a:pPr lvl="1">
              <a:lnSpc>
                <a:spcPct val="120000"/>
              </a:lnSpc>
            </a:pPr>
            <a:r>
              <a:rPr lang="en-US" altLang="zh-CN" b="0" dirty="0" smtClean="0">
                <a:solidFill>
                  <a:srgbClr val="C00000"/>
                </a:solidFill>
                <a:latin typeface="宋体" pitchFamily="2" charset="-122"/>
                <a:ea typeface="宋体" pitchFamily="2" charset="-122"/>
                <a:cs typeface="Arial" charset="0"/>
              </a:rPr>
              <a:t># </a:t>
            </a:r>
            <a:r>
              <a:rPr lang="zh-CN" altLang="en-US" b="0" dirty="0" smtClean="0">
                <a:solidFill>
                  <a:srgbClr val="C00000"/>
                </a:solidFill>
                <a:latin typeface="宋体" pitchFamily="2" charset="-122"/>
                <a:ea typeface="宋体" pitchFamily="2" charset="-122"/>
                <a:cs typeface="Arial" charset="0"/>
              </a:rPr>
              <a:t>当遇到错误，</a:t>
            </a:r>
            <a:r>
              <a:rPr lang="en-US" altLang="zh-CN" b="0" dirty="0" smtClean="0">
                <a:solidFill>
                  <a:srgbClr val="C00000"/>
                </a:solidFill>
                <a:latin typeface="宋体" pitchFamily="2" charset="-122"/>
                <a:ea typeface="宋体" pitchFamily="2" charset="-122"/>
                <a:cs typeface="Arial" charset="0"/>
              </a:rPr>
              <a:t>Python</a:t>
            </a:r>
            <a:r>
              <a:rPr lang="zh-CN" altLang="en-US" b="0" dirty="0" smtClean="0">
                <a:solidFill>
                  <a:srgbClr val="C00000"/>
                </a:solidFill>
                <a:latin typeface="宋体" pitchFamily="2" charset="-122"/>
                <a:ea typeface="宋体" pitchFamily="2" charset="-122"/>
                <a:cs typeface="Arial" charset="0"/>
              </a:rPr>
              <a:t>解释器就引发异常，并显示详细信息。</a:t>
            </a:r>
            <a:endParaRPr lang="en-US" altLang="zh-CN" b="0" dirty="0" smtClean="0">
              <a:solidFill>
                <a:srgbClr val="C00000"/>
              </a:solidFill>
              <a:latin typeface="宋体" pitchFamily="2" charset="-122"/>
              <a:ea typeface="宋体" pitchFamily="2" charset="-122"/>
              <a:cs typeface="Arial" charset="0"/>
            </a:endParaRPr>
          </a:p>
          <a:p>
            <a:pPr lvl="1">
              <a:lnSpc>
                <a:spcPct val="120000"/>
              </a:lnSpc>
            </a:pPr>
            <a:r>
              <a:rPr lang="en-US" altLang="zh-CN" b="0" dirty="0" smtClean="0">
                <a:latin typeface="宋体" pitchFamily="2" charset="-122"/>
                <a:ea typeface="宋体" pitchFamily="2" charset="-122"/>
                <a:cs typeface="Arial" charset="0"/>
              </a:rPr>
              <a:t>try:</a:t>
            </a:r>
          </a:p>
          <a:p>
            <a:pPr lvl="1">
              <a:lnSpc>
                <a:spcPct val="120000"/>
              </a:lnSpc>
            </a:pPr>
            <a:r>
              <a:rPr lang="en-US" altLang="zh-CN" b="0" dirty="0" smtClean="0">
                <a:latin typeface="宋体" pitchFamily="2" charset="-122"/>
                <a:ea typeface="宋体" pitchFamily="2" charset="-122"/>
                <a:cs typeface="Arial" charset="0"/>
              </a:rPr>
              <a:t>    …… </a:t>
            </a:r>
            <a:r>
              <a:rPr lang="en-US" altLang="zh-CN" b="0" dirty="0" smtClean="0">
                <a:solidFill>
                  <a:srgbClr val="C00000"/>
                </a:solidFill>
                <a:latin typeface="宋体" pitchFamily="2" charset="-122"/>
                <a:ea typeface="宋体" pitchFamily="2" charset="-122"/>
                <a:cs typeface="Arial" charset="0"/>
              </a:rPr>
              <a:t># </a:t>
            </a:r>
            <a:r>
              <a:rPr lang="zh-CN" altLang="en-US" b="0" dirty="0" smtClean="0">
                <a:solidFill>
                  <a:srgbClr val="C00000"/>
                </a:solidFill>
                <a:latin typeface="宋体" pitchFamily="2" charset="-122"/>
                <a:ea typeface="宋体" pitchFamily="2" charset="-122"/>
                <a:cs typeface="Arial" charset="0"/>
              </a:rPr>
              <a:t>你打算管理的代码段</a:t>
            </a:r>
            <a:endParaRPr lang="en-US" altLang="zh-CN" b="0" dirty="0" smtClean="0">
              <a:solidFill>
                <a:srgbClr val="C00000"/>
              </a:solidFill>
              <a:latin typeface="宋体" pitchFamily="2" charset="-122"/>
              <a:ea typeface="宋体" pitchFamily="2" charset="-122"/>
              <a:cs typeface="Arial" charset="0"/>
            </a:endParaRPr>
          </a:p>
          <a:p>
            <a:pPr lvl="1">
              <a:lnSpc>
                <a:spcPct val="120000"/>
              </a:lnSpc>
            </a:pPr>
            <a:r>
              <a:rPr lang="en-US" altLang="zh-CN" b="0" dirty="0" smtClean="0">
                <a:latin typeface="宋体" pitchFamily="2" charset="-122"/>
                <a:ea typeface="宋体" pitchFamily="2" charset="-122"/>
                <a:cs typeface="Arial" charset="0"/>
              </a:rPr>
              <a:t>    ……</a:t>
            </a:r>
          </a:p>
          <a:p>
            <a:pPr lvl="1">
              <a:lnSpc>
                <a:spcPct val="120000"/>
              </a:lnSpc>
            </a:pPr>
            <a:r>
              <a:rPr lang="en-US" altLang="zh-CN" b="0" dirty="0" smtClean="0">
                <a:latin typeface="宋体" pitchFamily="2" charset="-122"/>
                <a:ea typeface="宋体" pitchFamily="2" charset="-122"/>
                <a:cs typeface="Arial" charset="0"/>
              </a:rPr>
              <a:t>except </a:t>
            </a:r>
            <a:r>
              <a:rPr lang="en-US" altLang="zh-CN" b="0" dirty="0" err="1" smtClean="0">
                <a:latin typeface="宋体" pitchFamily="2" charset="-122"/>
                <a:ea typeface="宋体" pitchFamily="2" charset="-122"/>
                <a:cs typeface="Arial" charset="0"/>
              </a:rPr>
              <a:t>IOError</a:t>
            </a:r>
            <a:r>
              <a:rPr lang="en-US" altLang="zh-CN" b="0" dirty="0" smtClean="0">
                <a:latin typeface="宋体" pitchFamily="2" charset="-122"/>
                <a:ea typeface="宋体" pitchFamily="2" charset="-122"/>
                <a:cs typeface="Arial" charset="0"/>
              </a:rPr>
              <a:t>, e:</a:t>
            </a:r>
          </a:p>
          <a:p>
            <a:pPr lvl="1">
              <a:lnSpc>
                <a:spcPct val="120000"/>
              </a:lnSpc>
            </a:pPr>
            <a:r>
              <a:rPr lang="en-US" altLang="zh-CN" b="0" dirty="0" smtClean="0">
                <a:latin typeface="宋体" pitchFamily="2" charset="-122"/>
                <a:ea typeface="宋体" pitchFamily="2" charset="-122"/>
                <a:cs typeface="Arial" charset="0"/>
              </a:rPr>
              <a:t>    print </a:t>
            </a:r>
            <a:r>
              <a:rPr lang="zh-CN" altLang="en-US" b="0" dirty="0" smtClean="0">
                <a:latin typeface="宋体" pitchFamily="2" charset="-122"/>
                <a:ea typeface="宋体" pitchFamily="2" charset="-122"/>
                <a:cs typeface="Arial" charset="0"/>
              </a:rPr>
              <a:t>‘出错原因</a:t>
            </a:r>
            <a:r>
              <a:rPr lang="en-US" altLang="zh-CN" b="0" dirty="0" smtClean="0">
                <a:latin typeface="宋体" pitchFamily="2" charset="-122"/>
                <a:ea typeface="宋体" pitchFamily="2" charset="-122"/>
                <a:cs typeface="Arial" charset="0"/>
              </a:rPr>
              <a:t>’, e</a:t>
            </a:r>
          </a:p>
          <a:p>
            <a:pPr lvl="1">
              <a:lnSpc>
                <a:spcPct val="120000"/>
              </a:lnSpc>
            </a:pPr>
            <a:r>
              <a:rPr lang="en-US" altLang="zh-CN" b="0" dirty="0" smtClean="0">
                <a:solidFill>
                  <a:srgbClr val="C00000"/>
                </a:solidFill>
                <a:latin typeface="宋体" pitchFamily="2" charset="-122"/>
                <a:ea typeface="宋体" pitchFamily="2" charset="-122"/>
                <a:cs typeface="Arial" charset="0"/>
              </a:rPr>
              <a:t># </a:t>
            </a:r>
            <a:r>
              <a:rPr lang="zh-CN" altLang="en-US" b="0" dirty="0" smtClean="0">
                <a:solidFill>
                  <a:srgbClr val="C00000"/>
                </a:solidFill>
                <a:latin typeface="宋体" pitchFamily="2" charset="-122"/>
                <a:ea typeface="宋体" pitchFamily="2" charset="-122"/>
                <a:cs typeface="Arial" charset="0"/>
              </a:rPr>
              <a:t>程序员也可以用</a:t>
            </a:r>
            <a:r>
              <a:rPr lang="en-US" altLang="zh-CN" b="0" dirty="0" smtClean="0">
                <a:solidFill>
                  <a:srgbClr val="C00000"/>
                </a:solidFill>
                <a:latin typeface="宋体" pitchFamily="2" charset="-122"/>
                <a:ea typeface="宋体" pitchFamily="2" charset="-122"/>
                <a:cs typeface="Arial" charset="0"/>
              </a:rPr>
              <a:t>raise</a:t>
            </a:r>
            <a:r>
              <a:rPr lang="zh-CN" altLang="en-US" b="0" dirty="0" smtClean="0">
                <a:solidFill>
                  <a:srgbClr val="C00000"/>
                </a:solidFill>
                <a:latin typeface="宋体" pitchFamily="2" charset="-122"/>
                <a:ea typeface="宋体" pitchFamily="2" charset="-122"/>
                <a:cs typeface="Arial" charset="0"/>
              </a:rPr>
              <a:t>有意引发一个异常</a:t>
            </a:r>
            <a:endParaRPr lang="en-US" altLang="zh-CN" b="0" dirty="0" smtClean="0">
              <a:solidFill>
                <a:srgbClr val="C00000"/>
              </a:solidFill>
              <a:latin typeface="宋体" pitchFamily="2" charset="-122"/>
              <a:ea typeface="宋体" pitchFamily="2" charset="-122"/>
              <a:cs typeface="Arial" charset="0"/>
            </a:endParaRPr>
          </a:p>
        </p:txBody>
      </p:sp>
      <p:sp>
        <p:nvSpPr>
          <p:cNvPr id="25" name="Rectangle 28"/>
          <p:cNvSpPr>
            <a:spLocks noGrp="1" noChangeArrowheads="1"/>
          </p:cNvSpPr>
          <p:nvPr>
            <p:ph type="title"/>
          </p:nvPr>
        </p:nvSpPr>
        <p:spPr>
          <a:xfrm>
            <a:off x="914400" y="152400"/>
            <a:ext cx="7772400" cy="1143000"/>
          </a:xfrm>
        </p:spPr>
        <p:txBody>
          <a:bodyPr/>
          <a:lstStyle/>
          <a:p>
            <a:r>
              <a:rPr lang="en-US" altLang="zh-CN" dirty="0" smtClean="0">
                <a:latin typeface="黑体" pitchFamily="2" charset="-122"/>
                <a:ea typeface="黑体" pitchFamily="2" charset="-122"/>
              </a:rPr>
              <a:t>Python</a:t>
            </a:r>
            <a:r>
              <a:rPr lang="zh-CN" altLang="en-US" dirty="0" smtClean="0">
                <a:latin typeface="黑体" pitchFamily="2" charset="-122"/>
                <a:ea typeface="黑体" pitchFamily="2" charset="-122"/>
              </a:rPr>
              <a:t>快速入门</a:t>
            </a:r>
            <a:endParaRPr lang="en-US" altLang="zh-CN" dirty="0">
              <a:latin typeface="黑体" pitchFamily="2" charset="-122"/>
              <a:ea typeface="黑体" pitchFamily="2" charset="-122"/>
            </a:endParaRPr>
          </a:p>
        </p:txBody>
      </p:sp>
    </p:spTree>
  </p:cSld>
  <p:clrMapOvr>
    <a:masterClrMapping/>
  </p:clrMapOvr>
  <p:transition spd="med">
    <p:push/>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AutoShape 2"/>
          <p:cNvSpPr>
            <a:spLocks noChangeArrowheads="1"/>
          </p:cNvSpPr>
          <p:nvPr/>
        </p:nvSpPr>
        <p:spPr bwMode="gray">
          <a:xfrm>
            <a:off x="681038" y="1581137"/>
            <a:ext cx="7853362" cy="4824434"/>
          </a:xfrm>
          <a:prstGeom prst="roundRect">
            <a:avLst>
              <a:gd name="adj" fmla="val 2014"/>
            </a:avLst>
          </a:prstGeom>
          <a:gradFill rotWithShape="1">
            <a:gsLst>
              <a:gs pos="0">
                <a:srgbClr val="B4C9D6"/>
              </a:gs>
              <a:gs pos="100000">
                <a:srgbClr val="D2DEE6"/>
              </a:gs>
            </a:gsLst>
            <a:lin ang="5400000" scaled="1"/>
          </a:gradFill>
          <a:ln w="9525">
            <a:round/>
            <a:headEnd/>
            <a:tailEnd/>
          </a:ln>
          <a:scene3d>
            <a:camera prst="legacyPerspectiveBottom"/>
            <a:lightRig rig="legacyFlat3" dir="r"/>
          </a:scene3d>
          <a:sp3d extrusionH="430200" prstMaterial="legacyMatte">
            <a:bevelT w="13500" h="13500" prst="angle"/>
            <a:bevelB w="13500" h="13500" prst="angle"/>
            <a:extrusionClr>
              <a:srgbClr val="1C1C1C"/>
            </a:extrusionClr>
          </a:sp3d>
        </p:spPr>
        <p:txBody>
          <a:bodyPr wrap="none" anchor="ctr">
            <a:flatTx/>
          </a:bodyPr>
          <a:lstStyle/>
          <a:p>
            <a:pPr algn="ctr"/>
            <a:endParaRPr lang="zh-CN" altLang="zh-CN" b="0">
              <a:cs typeface="Arial" charset="0"/>
            </a:endParaRPr>
          </a:p>
        </p:txBody>
      </p:sp>
      <p:sp>
        <p:nvSpPr>
          <p:cNvPr id="72" name="Rectangle 3" descr="Light horizontal"/>
          <p:cNvSpPr>
            <a:spLocks noChangeArrowheads="1"/>
          </p:cNvSpPr>
          <p:nvPr/>
        </p:nvSpPr>
        <p:spPr bwMode="gray">
          <a:xfrm>
            <a:off x="831850" y="2031986"/>
            <a:ext cx="7562850" cy="4107217"/>
          </a:xfrm>
          <a:prstGeom prst="rect">
            <a:avLst/>
          </a:prstGeom>
          <a:pattFill prst="ltHorz">
            <a:fgClr>
              <a:srgbClr val="EAEAEA"/>
            </a:fgClr>
            <a:bgClr>
              <a:srgbClr val="F8F8F8"/>
            </a:bgClr>
          </a:pattFill>
          <a:ln w="9525">
            <a:noFill/>
            <a:miter lim="800000"/>
            <a:headEnd/>
            <a:tailEnd/>
          </a:ln>
          <a:effectLst>
            <a:prstShdw prst="shdw17" dist="17961" dir="13500000">
              <a:srgbClr val="8C8C8C"/>
            </a:prstShdw>
          </a:effectLst>
        </p:spPr>
        <p:txBody>
          <a:bodyPr wrap="none" anchor="ctr"/>
          <a:lstStyle/>
          <a:p>
            <a:pPr algn="ctr"/>
            <a:endParaRPr lang="zh-CN" altLang="zh-CN" b="0" dirty="0">
              <a:cs typeface="Arial" charset="0"/>
            </a:endParaRPr>
          </a:p>
        </p:txBody>
      </p:sp>
      <p:sp>
        <p:nvSpPr>
          <p:cNvPr id="73" name="AutoShape 4"/>
          <p:cNvSpPr>
            <a:spLocks noChangeArrowheads="1"/>
          </p:cNvSpPr>
          <p:nvPr/>
        </p:nvSpPr>
        <p:spPr bwMode="gray">
          <a:xfrm>
            <a:off x="679450" y="1428736"/>
            <a:ext cx="7853363" cy="863841"/>
          </a:xfrm>
          <a:prstGeom prst="roundRect">
            <a:avLst>
              <a:gd name="adj" fmla="val 16667"/>
            </a:avLst>
          </a:prstGeom>
          <a:gradFill rotWithShape="1">
            <a:gsLst>
              <a:gs pos="0">
                <a:srgbClr val="B4C9D6"/>
              </a:gs>
              <a:gs pos="50000">
                <a:srgbClr val="D2DEE6"/>
              </a:gs>
              <a:gs pos="100000">
                <a:srgbClr val="B4C9D6"/>
              </a:gs>
            </a:gsLst>
            <a:lin ang="5400000" scaled="1"/>
          </a:gradFill>
          <a:ln w="9525">
            <a:round/>
            <a:headEnd/>
            <a:tailEnd/>
          </a:ln>
          <a:scene3d>
            <a:camera prst="legacyPerspectiveBottom"/>
            <a:lightRig rig="legacyFlat3" dir="t"/>
          </a:scene3d>
          <a:sp3d extrusionH="163500" prstMaterial="legacyMatte">
            <a:bevelT w="13500" h="13500" prst="angle"/>
            <a:bevelB w="13500" h="13500" prst="angle"/>
            <a:extrusionClr>
              <a:srgbClr val="1C1C1C"/>
            </a:extrusionClr>
          </a:sp3d>
        </p:spPr>
        <p:txBody>
          <a:bodyPr wrap="none" anchor="ctr">
            <a:flatTx/>
          </a:bodyPr>
          <a:lstStyle/>
          <a:p>
            <a:pPr algn="ctr"/>
            <a:endParaRPr lang="zh-CN" altLang="zh-CN" b="0">
              <a:cs typeface="Arial" charset="0"/>
            </a:endParaRPr>
          </a:p>
        </p:txBody>
      </p:sp>
      <p:grpSp>
        <p:nvGrpSpPr>
          <p:cNvPr id="2" name="Group 5"/>
          <p:cNvGrpSpPr>
            <a:grpSpLocks/>
          </p:cNvGrpSpPr>
          <p:nvPr/>
        </p:nvGrpSpPr>
        <p:grpSpPr bwMode="auto">
          <a:xfrm>
            <a:off x="8347075" y="1531925"/>
            <a:ext cx="115888" cy="611224"/>
            <a:chOff x="5311" y="1135"/>
            <a:chExt cx="73" cy="346"/>
          </a:xfrm>
        </p:grpSpPr>
        <p:sp>
          <p:nvSpPr>
            <p:cNvPr id="75" name="Rectangle 6"/>
            <p:cNvSpPr>
              <a:spLocks noChangeArrowheads="1"/>
            </p:cNvSpPr>
            <p:nvPr/>
          </p:nvSpPr>
          <p:spPr bwMode="gray">
            <a:xfrm flipH="1" flipV="1">
              <a:off x="5357" y="1454"/>
              <a:ext cx="27" cy="27"/>
            </a:xfrm>
            <a:prstGeom prst="rect">
              <a:avLst/>
            </a:prstGeom>
            <a:solidFill>
              <a:srgbClr val="DDDDDD"/>
            </a:solidFill>
            <a:ln w="9525">
              <a:noFill/>
              <a:miter lim="800000"/>
              <a:headEnd/>
              <a:tailEnd/>
            </a:ln>
            <a:effectLst>
              <a:prstShdw prst="shdw17" dist="17961" dir="13500000">
                <a:srgbClr val="1C1C1C">
                  <a:alpha val="50000"/>
                </a:srgbClr>
              </a:prstShdw>
            </a:effectLst>
          </p:spPr>
          <p:txBody>
            <a:bodyPr rot="10800000" wrap="none" anchor="ctr"/>
            <a:lstStyle/>
            <a:p>
              <a:pPr algn="ctr"/>
              <a:endParaRPr lang="zh-CN" altLang="zh-CN" b="0">
                <a:cs typeface="Arial" charset="0"/>
              </a:endParaRPr>
            </a:p>
          </p:txBody>
        </p:sp>
        <p:sp>
          <p:nvSpPr>
            <p:cNvPr id="76" name="Rectangle 7"/>
            <p:cNvSpPr>
              <a:spLocks noChangeArrowheads="1"/>
            </p:cNvSpPr>
            <p:nvPr/>
          </p:nvSpPr>
          <p:spPr bwMode="gray">
            <a:xfrm flipH="1" flipV="1">
              <a:off x="5311" y="1454"/>
              <a:ext cx="27" cy="27"/>
            </a:xfrm>
            <a:prstGeom prst="rect">
              <a:avLst/>
            </a:prstGeom>
            <a:solidFill>
              <a:srgbClr val="DDDDDD"/>
            </a:solidFill>
            <a:ln w="9525">
              <a:noFill/>
              <a:miter lim="800000"/>
              <a:headEnd/>
              <a:tailEnd/>
            </a:ln>
            <a:effectLst>
              <a:prstShdw prst="shdw17" dist="17961" dir="13500000">
                <a:srgbClr val="1C1C1C">
                  <a:alpha val="50000"/>
                </a:srgbClr>
              </a:prstShdw>
            </a:effectLst>
          </p:spPr>
          <p:txBody>
            <a:bodyPr rot="10800000" wrap="none" anchor="ctr"/>
            <a:lstStyle/>
            <a:p>
              <a:pPr algn="ctr"/>
              <a:endParaRPr lang="zh-CN" altLang="zh-CN" b="0">
                <a:cs typeface="Arial" charset="0"/>
              </a:endParaRPr>
            </a:p>
          </p:txBody>
        </p:sp>
        <p:sp>
          <p:nvSpPr>
            <p:cNvPr id="77" name="Rectangle 8"/>
            <p:cNvSpPr>
              <a:spLocks noChangeArrowheads="1"/>
            </p:cNvSpPr>
            <p:nvPr/>
          </p:nvSpPr>
          <p:spPr bwMode="gray">
            <a:xfrm flipH="1" flipV="1">
              <a:off x="5357" y="1405"/>
              <a:ext cx="27" cy="27"/>
            </a:xfrm>
            <a:prstGeom prst="rect">
              <a:avLst/>
            </a:prstGeom>
            <a:solidFill>
              <a:srgbClr val="DDDDDD"/>
            </a:solidFill>
            <a:ln w="9525">
              <a:noFill/>
              <a:miter lim="800000"/>
              <a:headEnd/>
              <a:tailEnd/>
            </a:ln>
            <a:effectLst>
              <a:prstShdw prst="shdw17" dist="17961" dir="13500000">
                <a:srgbClr val="1C1C1C">
                  <a:alpha val="50000"/>
                </a:srgbClr>
              </a:prstShdw>
            </a:effectLst>
          </p:spPr>
          <p:txBody>
            <a:bodyPr rot="10800000" wrap="none" anchor="ctr"/>
            <a:lstStyle/>
            <a:p>
              <a:pPr algn="ctr"/>
              <a:endParaRPr lang="zh-CN" altLang="zh-CN" b="0">
                <a:cs typeface="Arial" charset="0"/>
              </a:endParaRPr>
            </a:p>
          </p:txBody>
        </p:sp>
        <p:sp>
          <p:nvSpPr>
            <p:cNvPr id="78" name="Rectangle 9"/>
            <p:cNvSpPr>
              <a:spLocks noChangeArrowheads="1"/>
            </p:cNvSpPr>
            <p:nvPr/>
          </p:nvSpPr>
          <p:spPr bwMode="gray">
            <a:xfrm flipH="1" flipV="1">
              <a:off x="5357" y="1135"/>
              <a:ext cx="27" cy="27"/>
            </a:xfrm>
            <a:prstGeom prst="rect">
              <a:avLst/>
            </a:prstGeom>
            <a:solidFill>
              <a:srgbClr val="DDDDDD"/>
            </a:solidFill>
            <a:ln w="9525">
              <a:noFill/>
              <a:miter lim="800000"/>
              <a:headEnd/>
              <a:tailEnd/>
            </a:ln>
            <a:effectLst>
              <a:prstShdw prst="shdw17" dist="17961" dir="13500000">
                <a:srgbClr val="1C1C1C">
                  <a:alpha val="50000"/>
                </a:srgbClr>
              </a:prstShdw>
            </a:effectLst>
          </p:spPr>
          <p:txBody>
            <a:bodyPr rot="10800000" wrap="none" anchor="ctr"/>
            <a:lstStyle/>
            <a:p>
              <a:pPr algn="ctr"/>
              <a:endParaRPr lang="zh-CN" altLang="zh-CN" b="0">
                <a:cs typeface="Arial" charset="0"/>
              </a:endParaRPr>
            </a:p>
          </p:txBody>
        </p:sp>
        <p:sp>
          <p:nvSpPr>
            <p:cNvPr id="79" name="Rectangle 10"/>
            <p:cNvSpPr>
              <a:spLocks noChangeArrowheads="1"/>
            </p:cNvSpPr>
            <p:nvPr/>
          </p:nvSpPr>
          <p:spPr bwMode="gray">
            <a:xfrm flipH="1" flipV="1">
              <a:off x="5313" y="1135"/>
              <a:ext cx="27" cy="27"/>
            </a:xfrm>
            <a:prstGeom prst="rect">
              <a:avLst/>
            </a:prstGeom>
            <a:solidFill>
              <a:srgbClr val="DDDDDD"/>
            </a:solidFill>
            <a:ln w="9525">
              <a:noFill/>
              <a:miter lim="800000"/>
              <a:headEnd/>
              <a:tailEnd/>
            </a:ln>
            <a:effectLst>
              <a:prstShdw prst="shdw17" dist="17961" dir="13500000">
                <a:srgbClr val="1C1C1C">
                  <a:alpha val="50000"/>
                </a:srgbClr>
              </a:prstShdw>
            </a:effectLst>
          </p:spPr>
          <p:txBody>
            <a:bodyPr rot="10800000" wrap="none" anchor="ctr"/>
            <a:lstStyle/>
            <a:p>
              <a:pPr algn="ctr"/>
              <a:endParaRPr lang="zh-CN" altLang="zh-CN" b="0">
                <a:cs typeface="Arial" charset="0"/>
              </a:endParaRPr>
            </a:p>
          </p:txBody>
        </p:sp>
        <p:sp>
          <p:nvSpPr>
            <p:cNvPr id="80" name="Rectangle 11"/>
            <p:cNvSpPr>
              <a:spLocks noChangeArrowheads="1"/>
            </p:cNvSpPr>
            <p:nvPr/>
          </p:nvSpPr>
          <p:spPr bwMode="gray">
            <a:xfrm flipH="1" flipV="1">
              <a:off x="5357" y="1183"/>
              <a:ext cx="27" cy="27"/>
            </a:xfrm>
            <a:prstGeom prst="rect">
              <a:avLst/>
            </a:prstGeom>
            <a:solidFill>
              <a:srgbClr val="DDDDDD"/>
            </a:solidFill>
            <a:ln w="9525">
              <a:noFill/>
              <a:miter lim="800000"/>
              <a:headEnd/>
              <a:tailEnd/>
            </a:ln>
            <a:effectLst>
              <a:prstShdw prst="shdw17" dist="17961" dir="13500000">
                <a:srgbClr val="1C1C1C">
                  <a:alpha val="50000"/>
                </a:srgbClr>
              </a:prstShdw>
            </a:effectLst>
          </p:spPr>
          <p:txBody>
            <a:bodyPr rot="10800000" wrap="none" anchor="ctr"/>
            <a:lstStyle/>
            <a:p>
              <a:pPr algn="ctr"/>
              <a:endParaRPr lang="zh-CN" altLang="zh-CN" b="0">
                <a:cs typeface="Arial" charset="0"/>
              </a:endParaRPr>
            </a:p>
          </p:txBody>
        </p:sp>
      </p:grpSp>
      <p:grpSp>
        <p:nvGrpSpPr>
          <p:cNvPr id="3" name="Group 12"/>
          <p:cNvGrpSpPr>
            <a:grpSpLocks/>
          </p:cNvGrpSpPr>
          <p:nvPr/>
        </p:nvGrpSpPr>
        <p:grpSpPr bwMode="auto">
          <a:xfrm>
            <a:off x="1095375" y="1546211"/>
            <a:ext cx="6962775" cy="600625"/>
            <a:chOff x="657" y="2893"/>
            <a:chExt cx="1032" cy="590"/>
          </a:xfrm>
        </p:grpSpPr>
        <p:sp>
          <p:nvSpPr>
            <p:cNvPr id="82" name="AutoShape 13"/>
            <p:cNvSpPr>
              <a:spLocks noChangeArrowheads="1"/>
            </p:cNvSpPr>
            <p:nvPr/>
          </p:nvSpPr>
          <p:spPr bwMode="gray">
            <a:xfrm>
              <a:off x="657" y="2893"/>
              <a:ext cx="1031" cy="590"/>
            </a:xfrm>
            <a:prstGeom prst="roundRect">
              <a:avLst>
                <a:gd name="adj" fmla="val 12736"/>
              </a:avLst>
            </a:prstGeom>
            <a:gradFill rotWithShape="1">
              <a:gsLst>
                <a:gs pos="0">
                  <a:schemeClr val="accent2">
                    <a:gamma/>
                    <a:shade val="76078"/>
                    <a:invGamma/>
                  </a:schemeClr>
                </a:gs>
                <a:gs pos="100000">
                  <a:schemeClr val="accent2"/>
                </a:gs>
              </a:gsLst>
              <a:lin ang="5400000" scaled="1"/>
            </a:gradFill>
            <a:ln w="9525">
              <a:noFill/>
              <a:round/>
              <a:headEnd/>
              <a:tailEnd/>
            </a:ln>
            <a:effectLst>
              <a:prstShdw prst="shdw17" dist="17961" dir="13500000">
                <a:srgbClr val="615110"/>
              </a:prstShdw>
            </a:effectLst>
          </p:spPr>
          <p:txBody>
            <a:bodyPr wrap="none" anchor="ctr"/>
            <a:lstStyle/>
            <a:p>
              <a:pPr algn="ctr"/>
              <a:endParaRPr lang="zh-CN" altLang="zh-CN" b="0" dirty="0">
                <a:cs typeface="Arial" charset="0"/>
              </a:endParaRPr>
            </a:p>
          </p:txBody>
        </p:sp>
        <p:sp>
          <p:nvSpPr>
            <p:cNvPr id="83" name="AutoShape 14"/>
            <p:cNvSpPr>
              <a:spLocks noChangeArrowheads="1"/>
            </p:cNvSpPr>
            <p:nvPr/>
          </p:nvSpPr>
          <p:spPr bwMode="gray">
            <a:xfrm>
              <a:off x="658" y="2895"/>
              <a:ext cx="1031" cy="236"/>
            </a:xfrm>
            <a:prstGeom prst="roundRect">
              <a:avLst>
                <a:gd name="adj" fmla="val 30769"/>
              </a:avLst>
            </a:prstGeom>
            <a:gradFill rotWithShape="1">
              <a:gsLst>
                <a:gs pos="0">
                  <a:schemeClr val="accent2"/>
                </a:gs>
                <a:gs pos="100000">
                  <a:schemeClr val="accent2">
                    <a:gamma/>
                    <a:tint val="76078"/>
                    <a:invGamma/>
                  </a:schemeClr>
                </a:gs>
              </a:gsLst>
              <a:lin ang="5400000" scaled="1"/>
            </a:gradFill>
            <a:ln w="9525">
              <a:noFill/>
              <a:round/>
              <a:headEnd/>
              <a:tailEnd/>
            </a:ln>
          </p:spPr>
          <p:txBody>
            <a:bodyPr wrap="none" anchor="ctr"/>
            <a:lstStyle/>
            <a:p>
              <a:pPr algn="ctr"/>
              <a:endParaRPr lang="zh-CN" altLang="zh-CN" b="0">
                <a:cs typeface="Arial" charset="0"/>
              </a:endParaRPr>
            </a:p>
          </p:txBody>
        </p:sp>
      </p:grpSp>
      <p:sp>
        <p:nvSpPr>
          <p:cNvPr id="84" name="Text Box 15"/>
          <p:cNvSpPr txBox="1">
            <a:spLocks noChangeArrowheads="1"/>
          </p:cNvSpPr>
          <p:nvPr/>
        </p:nvSpPr>
        <p:spPr bwMode="white">
          <a:xfrm>
            <a:off x="1458913" y="1610013"/>
            <a:ext cx="6356350" cy="461665"/>
          </a:xfrm>
          <a:prstGeom prst="rect">
            <a:avLst/>
          </a:prstGeom>
          <a:noFill/>
          <a:ln w="9525" algn="ctr">
            <a:noFill/>
            <a:miter lim="800000"/>
            <a:headEnd/>
            <a:tailEnd/>
          </a:ln>
        </p:spPr>
        <p:txBody>
          <a:bodyPr wrap="square">
            <a:spAutoFit/>
          </a:bodyPr>
          <a:lstStyle/>
          <a:p>
            <a:pPr algn="ctr" eaLnBrk="0" hangingPunct="0">
              <a:defRPr/>
            </a:pPr>
            <a:r>
              <a:rPr lang="zh-CN" altLang="en-US" sz="2400" dirty="0" smtClean="0">
                <a:solidFill>
                  <a:srgbClr val="F8F8F8"/>
                </a:solidFill>
                <a:effectLst>
                  <a:outerShdw blurRad="38100" dist="38100" dir="2700000" algn="tl">
                    <a:srgbClr val="000000">
                      <a:alpha val="43137"/>
                    </a:srgbClr>
                  </a:outerShdw>
                </a:effectLst>
                <a:latin typeface="黑体" pitchFamily="2" charset="-122"/>
                <a:ea typeface="黑体" pitchFamily="2" charset="-122"/>
              </a:rPr>
              <a:t>函</a:t>
            </a:r>
            <a:r>
              <a:rPr lang="zh-CN" altLang="en-US" sz="2400" dirty="0" smtClean="0">
                <a:solidFill>
                  <a:srgbClr val="F8F8F8"/>
                </a:solidFill>
                <a:effectLst>
                  <a:outerShdw blurRad="38100" dist="38100" dir="2700000" algn="tl">
                    <a:srgbClr val="000000">
                      <a:alpha val="43137"/>
                    </a:srgbClr>
                  </a:outerShdw>
                </a:effectLst>
                <a:latin typeface="黑体" pitchFamily="2" charset="-122"/>
                <a:ea typeface="黑体" pitchFamily="2" charset="-122"/>
              </a:rPr>
              <a:t>数</a:t>
            </a:r>
            <a:endParaRPr lang="zh-CN" altLang="en-US" sz="2400" dirty="0" smtClean="0">
              <a:solidFill>
                <a:srgbClr val="F8F8F8"/>
              </a:solidFill>
              <a:effectLst>
                <a:outerShdw blurRad="38100" dist="38100" dir="2700000" algn="tl">
                  <a:srgbClr val="000000">
                    <a:alpha val="43137"/>
                  </a:srgbClr>
                </a:outerShdw>
              </a:effectLst>
              <a:latin typeface="黑体" pitchFamily="2" charset="-122"/>
              <a:ea typeface="黑体" pitchFamily="2" charset="-122"/>
            </a:endParaRPr>
          </a:p>
        </p:txBody>
      </p:sp>
      <p:grpSp>
        <p:nvGrpSpPr>
          <p:cNvPr id="4" name="Group 16"/>
          <p:cNvGrpSpPr>
            <a:grpSpLocks/>
          </p:cNvGrpSpPr>
          <p:nvPr/>
        </p:nvGrpSpPr>
        <p:grpSpPr bwMode="auto">
          <a:xfrm flipH="1">
            <a:off x="774700" y="1512875"/>
            <a:ext cx="115888" cy="611224"/>
            <a:chOff x="5311" y="1135"/>
            <a:chExt cx="73" cy="346"/>
          </a:xfrm>
        </p:grpSpPr>
        <p:sp>
          <p:nvSpPr>
            <p:cNvPr id="86" name="Rectangle 17"/>
            <p:cNvSpPr>
              <a:spLocks noChangeArrowheads="1"/>
            </p:cNvSpPr>
            <p:nvPr/>
          </p:nvSpPr>
          <p:spPr bwMode="gray">
            <a:xfrm flipH="1" flipV="1">
              <a:off x="5357" y="1454"/>
              <a:ext cx="27" cy="27"/>
            </a:xfrm>
            <a:prstGeom prst="rect">
              <a:avLst/>
            </a:prstGeom>
            <a:solidFill>
              <a:srgbClr val="DDDDDD"/>
            </a:solidFill>
            <a:ln w="9525">
              <a:noFill/>
              <a:miter lim="800000"/>
              <a:headEnd/>
              <a:tailEnd/>
            </a:ln>
            <a:effectLst>
              <a:prstShdw prst="shdw17" dist="17961" dir="13500000">
                <a:srgbClr val="1C1C1C">
                  <a:alpha val="50000"/>
                </a:srgbClr>
              </a:prstShdw>
            </a:effectLst>
          </p:spPr>
          <p:txBody>
            <a:bodyPr rot="10800000" wrap="none" anchor="ctr"/>
            <a:lstStyle/>
            <a:p>
              <a:pPr algn="ctr"/>
              <a:endParaRPr lang="zh-CN" altLang="zh-CN" b="0">
                <a:cs typeface="Arial" charset="0"/>
              </a:endParaRPr>
            </a:p>
          </p:txBody>
        </p:sp>
        <p:sp>
          <p:nvSpPr>
            <p:cNvPr id="87" name="Rectangle 18"/>
            <p:cNvSpPr>
              <a:spLocks noChangeArrowheads="1"/>
            </p:cNvSpPr>
            <p:nvPr/>
          </p:nvSpPr>
          <p:spPr bwMode="gray">
            <a:xfrm flipH="1" flipV="1">
              <a:off x="5311" y="1454"/>
              <a:ext cx="27" cy="27"/>
            </a:xfrm>
            <a:prstGeom prst="rect">
              <a:avLst/>
            </a:prstGeom>
            <a:solidFill>
              <a:srgbClr val="DDDDDD"/>
            </a:solidFill>
            <a:ln w="9525">
              <a:noFill/>
              <a:miter lim="800000"/>
              <a:headEnd/>
              <a:tailEnd/>
            </a:ln>
            <a:effectLst>
              <a:prstShdw prst="shdw17" dist="17961" dir="13500000">
                <a:srgbClr val="1C1C1C">
                  <a:alpha val="50000"/>
                </a:srgbClr>
              </a:prstShdw>
            </a:effectLst>
          </p:spPr>
          <p:txBody>
            <a:bodyPr rot="10800000" wrap="none" anchor="ctr"/>
            <a:lstStyle/>
            <a:p>
              <a:pPr algn="ctr"/>
              <a:endParaRPr lang="zh-CN" altLang="zh-CN" b="0">
                <a:cs typeface="Arial" charset="0"/>
              </a:endParaRPr>
            </a:p>
          </p:txBody>
        </p:sp>
        <p:sp>
          <p:nvSpPr>
            <p:cNvPr id="88" name="Rectangle 19"/>
            <p:cNvSpPr>
              <a:spLocks noChangeArrowheads="1"/>
            </p:cNvSpPr>
            <p:nvPr/>
          </p:nvSpPr>
          <p:spPr bwMode="gray">
            <a:xfrm flipH="1" flipV="1">
              <a:off x="5357" y="1405"/>
              <a:ext cx="27" cy="27"/>
            </a:xfrm>
            <a:prstGeom prst="rect">
              <a:avLst/>
            </a:prstGeom>
            <a:solidFill>
              <a:srgbClr val="DDDDDD"/>
            </a:solidFill>
            <a:ln w="9525">
              <a:noFill/>
              <a:miter lim="800000"/>
              <a:headEnd/>
              <a:tailEnd/>
            </a:ln>
            <a:effectLst>
              <a:prstShdw prst="shdw17" dist="17961" dir="13500000">
                <a:srgbClr val="1C1C1C">
                  <a:alpha val="50000"/>
                </a:srgbClr>
              </a:prstShdw>
            </a:effectLst>
          </p:spPr>
          <p:txBody>
            <a:bodyPr rot="10800000" wrap="none" anchor="ctr"/>
            <a:lstStyle/>
            <a:p>
              <a:pPr algn="ctr"/>
              <a:endParaRPr lang="zh-CN" altLang="zh-CN" b="0">
                <a:cs typeface="Arial" charset="0"/>
              </a:endParaRPr>
            </a:p>
          </p:txBody>
        </p:sp>
        <p:sp>
          <p:nvSpPr>
            <p:cNvPr id="89" name="Rectangle 20"/>
            <p:cNvSpPr>
              <a:spLocks noChangeArrowheads="1"/>
            </p:cNvSpPr>
            <p:nvPr/>
          </p:nvSpPr>
          <p:spPr bwMode="gray">
            <a:xfrm flipH="1" flipV="1">
              <a:off x="5357" y="1135"/>
              <a:ext cx="27" cy="27"/>
            </a:xfrm>
            <a:prstGeom prst="rect">
              <a:avLst/>
            </a:prstGeom>
            <a:solidFill>
              <a:srgbClr val="DDDDDD"/>
            </a:solidFill>
            <a:ln w="9525">
              <a:noFill/>
              <a:miter lim="800000"/>
              <a:headEnd/>
              <a:tailEnd/>
            </a:ln>
            <a:effectLst>
              <a:prstShdw prst="shdw17" dist="17961" dir="13500000">
                <a:srgbClr val="1C1C1C">
                  <a:alpha val="50000"/>
                </a:srgbClr>
              </a:prstShdw>
            </a:effectLst>
          </p:spPr>
          <p:txBody>
            <a:bodyPr rot="10800000" wrap="none" anchor="ctr"/>
            <a:lstStyle/>
            <a:p>
              <a:pPr algn="ctr"/>
              <a:endParaRPr lang="zh-CN" altLang="zh-CN" b="0">
                <a:cs typeface="Arial" charset="0"/>
              </a:endParaRPr>
            </a:p>
          </p:txBody>
        </p:sp>
        <p:sp>
          <p:nvSpPr>
            <p:cNvPr id="90" name="Rectangle 21"/>
            <p:cNvSpPr>
              <a:spLocks noChangeArrowheads="1"/>
            </p:cNvSpPr>
            <p:nvPr/>
          </p:nvSpPr>
          <p:spPr bwMode="gray">
            <a:xfrm flipH="1" flipV="1">
              <a:off x="5313" y="1135"/>
              <a:ext cx="27" cy="27"/>
            </a:xfrm>
            <a:prstGeom prst="rect">
              <a:avLst/>
            </a:prstGeom>
            <a:solidFill>
              <a:srgbClr val="DDDDDD"/>
            </a:solidFill>
            <a:ln w="9525">
              <a:noFill/>
              <a:miter lim="800000"/>
              <a:headEnd/>
              <a:tailEnd/>
            </a:ln>
            <a:effectLst>
              <a:prstShdw prst="shdw17" dist="17961" dir="13500000">
                <a:srgbClr val="1C1C1C">
                  <a:alpha val="50000"/>
                </a:srgbClr>
              </a:prstShdw>
            </a:effectLst>
          </p:spPr>
          <p:txBody>
            <a:bodyPr rot="10800000" wrap="none" anchor="ctr"/>
            <a:lstStyle/>
            <a:p>
              <a:pPr algn="ctr"/>
              <a:endParaRPr lang="zh-CN" altLang="zh-CN" b="0">
                <a:cs typeface="Arial" charset="0"/>
              </a:endParaRPr>
            </a:p>
          </p:txBody>
        </p:sp>
        <p:sp>
          <p:nvSpPr>
            <p:cNvPr id="91" name="Rectangle 22"/>
            <p:cNvSpPr>
              <a:spLocks noChangeArrowheads="1"/>
            </p:cNvSpPr>
            <p:nvPr/>
          </p:nvSpPr>
          <p:spPr bwMode="gray">
            <a:xfrm flipH="1" flipV="1">
              <a:off x="5357" y="1183"/>
              <a:ext cx="27" cy="27"/>
            </a:xfrm>
            <a:prstGeom prst="rect">
              <a:avLst/>
            </a:prstGeom>
            <a:solidFill>
              <a:srgbClr val="DDDDDD"/>
            </a:solidFill>
            <a:ln w="9525">
              <a:noFill/>
              <a:miter lim="800000"/>
              <a:headEnd/>
              <a:tailEnd/>
            </a:ln>
            <a:effectLst>
              <a:prstShdw prst="shdw17" dist="17961" dir="13500000">
                <a:srgbClr val="1C1C1C">
                  <a:alpha val="50000"/>
                </a:srgbClr>
              </a:prstShdw>
            </a:effectLst>
          </p:spPr>
          <p:txBody>
            <a:bodyPr rot="10800000" wrap="none" anchor="ctr"/>
            <a:lstStyle/>
            <a:p>
              <a:pPr algn="ctr"/>
              <a:endParaRPr lang="zh-CN" altLang="zh-CN" b="0">
                <a:cs typeface="Arial" charset="0"/>
              </a:endParaRPr>
            </a:p>
          </p:txBody>
        </p:sp>
      </p:grpSp>
      <p:sp>
        <p:nvSpPr>
          <p:cNvPr id="93" name="Rectangle 24"/>
          <p:cNvSpPr>
            <a:spLocks noChangeArrowheads="1"/>
          </p:cNvSpPr>
          <p:nvPr/>
        </p:nvSpPr>
        <p:spPr bwMode="gray">
          <a:xfrm>
            <a:off x="857224" y="2333709"/>
            <a:ext cx="7500990" cy="3785652"/>
          </a:xfrm>
          <a:prstGeom prst="rect">
            <a:avLst/>
          </a:prstGeom>
          <a:noFill/>
          <a:ln w="9525" algn="ctr">
            <a:noFill/>
            <a:miter lim="800000"/>
            <a:headEnd/>
            <a:tailEnd/>
          </a:ln>
        </p:spPr>
        <p:txBody>
          <a:bodyPr wrap="square">
            <a:spAutoFit/>
          </a:bodyPr>
          <a:lstStyle/>
          <a:p>
            <a:pPr>
              <a:lnSpc>
                <a:spcPct val="120000"/>
              </a:lnSpc>
            </a:pPr>
            <a:r>
              <a:rPr lang="zh-CN" altLang="en-US" sz="2000" b="0" dirty="0" smtClean="0">
                <a:latin typeface="黑体" pitchFamily="2" charset="-122"/>
                <a:ea typeface="黑体" pitchFamily="2" charset="-122"/>
                <a:cs typeface="Arial" charset="0"/>
              </a:rPr>
              <a:t>函数：</a:t>
            </a:r>
            <a:endParaRPr lang="en-US" altLang="zh-CN" sz="2000" b="0" dirty="0" smtClean="0">
              <a:latin typeface="黑体" pitchFamily="2" charset="-122"/>
              <a:ea typeface="黑体" pitchFamily="2" charset="-122"/>
              <a:cs typeface="Arial" charset="0"/>
            </a:endParaRPr>
          </a:p>
          <a:p>
            <a:pPr lvl="1">
              <a:lnSpc>
                <a:spcPct val="120000"/>
              </a:lnSpc>
            </a:pPr>
            <a:r>
              <a:rPr lang="en-US" altLang="zh-CN" b="0" dirty="0" smtClean="0">
                <a:latin typeface="宋体" pitchFamily="2" charset="-122"/>
                <a:ea typeface="宋体" pitchFamily="2" charset="-122"/>
                <a:cs typeface="Arial" charset="0"/>
              </a:rPr>
              <a:t>def </a:t>
            </a:r>
            <a:r>
              <a:rPr lang="en-US" altLang="zh-CN" b="0" dirty="0" err="1" smtClean="0">
                <a:latin typeface="宋体" pitchFamily="2" charset="-122"/>
                <a:ea typeface="宋体" pitchFamily="2" charset="-122"/>
                <a:cs typeface="Arial" charset="0"/>
              </a:rPr>
              <a:t>function_name</a:t>
            </a:r>
            <a:r>
              <a:rPr lang="en-US" altLang="zh-CN" b="0" dirty="0" smtClean="0">
                <a:latin typeface="宋体" pitchFamily="2" charset="-122"/>
                <a:ea typeface="宋体" pitchFamily="2" charset="-122"/>
                <a:cs typeface="Arial" charset="0"/>
              </a:rPr>
              <a:t>([arguments]):  </a:t>
            </a:r>
            <a:r>
              <a:rPr lang="en-US" altLang="zh-CN" b="0" dirty="0" smtClean="0">
                <a:solidFill>
                  <a:srgbClr val="C00000"/>
                </a:solidFill>
                <a:latin typeface="宋体" pitchFamily="2" charset="-122"/>
                <a:ea typeface="宋体" pitchFamily="2" charset="-122"/>
                <a:cs typeface="Arial" charset="0"/>
              </a:rPr>
              <a:t># </a:t>
            </a:r>
            <a:r>
              <a:rPr lang="zh-CN" altLang="en-US" b="0" dirty="0" smtClean="0">
                <a:solidFill>
                  <a:srgbClr val="C00000"/>
                </a:solidFill>
                <a:latin typeface="宋体" pitchFamily="2" charset="-122"/>
                <a:ea typeface="宋体" pitchFamily="2" charset="-122"/>
                <a:cs typeface="Arial" charset="0"/>
              </a:rPr>
              <a:t>参数可为空，可有默认值</a:t>
            </a:r>
            <a:endParaRPr lang="en-US" altLang="zh-CN" b="0" dirty="0" smtClean="0">
              <a:solidFill>
                <a:srgbClr val="C00000"/>
              </a:solidFill>
              <a:latin typeface="宋体" pitchFamily="2" charset="-122"/>
              <a:ea typeface="宋体" pitchFamily="2" charset="-122"/>
              <a:cs typeface="Arial" charset="0"/>
            </a:endParaRPr>
          </a:p>
          <a:p>
            <a:pPr lvl="1">
              <a:lnSpc>
                <a:spcPct val="120000"/>
              </a:lnSpc>
            </a:pPr>
            <a:r>
              <a:rPr lang="en-US" altLang="zh-CN" b="0" dirty="0" smtClean="0">
                <a:latin typeface="宋体" pitchFamily="2" charset="-122"/>
                <a:ea typeface="宋体" pitchFamily="2" charset="-122"/>
                <a:cs typeface="Arial" charset="0"/>
              </a:rPr>
              <a:t>    “optional documentation string”  </a:t>
            </a:r>
            <a:r>
              <a:rPr lang="en-US" altLang="zh-CN" b="0" dirty="0" smtClean="0">
                <a:solidFill>
                  <a:srgbClr val="C00000"/>
                </a:solidFill>
                <a:latin typeface="宋体" pitchFamily="2" charset="-122"/>
                <a:ea typeface="宋体" pitchFamily="2" charset="-122"/>
                <a:cs typeface="Arial" charset="0"/>
              </a:rPr>
              <a:t># </a:t>
            </a:r>
            <a:r>
              <a:rPr lang="zh-CN" altLang="en-US" b="0" dirty="0" smtClean="0">
                <a:solidFill>
                  <a:srgbClr val="C00000"/>
                </a:solidFill>
                <a:latin typeface="宋体" pitchFamily="2" charset="-122"/>
                <a:ea typeface="宋体" pitchFamily="2" charset="-122"/>
                <a:cs typeface="Arial" charset="0"/>
              </a:rPr>
              <a:t>可选的函数说明语句</a:t>
            </a:r>
            <a:endParaRPr lang="en-US" altLang="zh-CN" b="0" dirty="0" smtClean="0">
              <a:solidFill>
                <a:srgbClr val="C00000"/>
              </a:solidFill>
              <a:latin typeface="宋体" pitchFamily="2" charset="-122"/>
              <a:ea typeface="宋体" pitchFamily="2" charset="-122"/>
              <a:cs typeface="Arial" charset="0"/>
            </a:endParaRPr>
          </a:p>
          <a:p>
            <a:pPr lvl="1">
              <a:lnSpc>
                <a:spcPct val="120000"/>
              </a:lnSpc>
            </a:pPr>
            <a:r>
              <a:rPr lang="en-US" altLang="zh-CN" b="0" dirty="0" smtClean="0">
                <a:solidFill>
                  <a:srgbClr val="C00000"/>
                </a:solidFill>
                <a:latin typeface="宋体" pitchFamily="2" charset="-122"/>
                <a:ea typeface="宋体" pitchFamily="2" charset="-122"/>
                <a:cs typeface="Arial" charset="0"/>
              </a:rPr>
              <a:t>    </a:t>
            </a:r>
            <a:r>
              <a:rPr lang="en-US" altLang="zh-CN" b="0" dirty="0" err="1" smtClean="0">
                <a:latin typeface="宋体" pitchFamily="2" charset="-122"/>
                <a:ea typeface="宋体" pitchFamily="2" charset="-122"/>
                <a:cs typeface="Arial" charset="0"/>
              </a:rPr>
              <a:t>function_suite</a:t>
            </a:r>
            <a:r>
              <a:rPr lang="en-US" altLang="zh-CN" b="0" dirty="0" smtClean="0">
                <a:latin typeface="宋体" pitchFamily="2" charset="-122"/>
                <a:ea typeface="宋体" pitchFamily="2" charset="-122"/>
                <a:cs typeface="Arial" charset="0"/>
              </a:rPr>
              <a:t>     </a:t>
            </a:r>
            <a:r>
              <a:rPr lang="en-US" altLang="zh-CN" b="0" dirty="0" smtClean="0">
                <a:solidFill>
                  <a:srgbClr val="C00000"/>
                </a:solidFill>
                <a:latin typeface="宋体" pitchFamily="2" charset="-122"/>
                <a:ea typeface="宋体" pitchFamily="2" charset="-122"/>
                <a:cs typeface="Arial" charset="0"/>
              </a:rPr>
              <a:t># </a:t>
            </a:r>
            <a:r>
              <a:rPr lang="zh-CN" altLang="en-US" b="0" dirty="0" smtClean="0">
                <a:solidFill>
                  <a:srgbClr val="C00000"/>
                </a:solidFill>
                <a:latin typeface="宋体" pitchFamily="2" charset="-122"/>
                <a:ea typeface="宋体" pitchFamily="2" charset="-122"/>
                <a:cs typeface="Arial" charset="0"/>
              </a:rPr>
              <a:t>函数代码段</a:t>
            </a:r>
            <a:endParaRPr lang="en-US" altLang="zh-CN" b="0" dirty="0" smtClean="0">
              <a:solidFill>
                <a:srgbClr val="C00000"/>
              </a:solidFill>
              <a:latin typeface="宋体" pitchFamily="2" charset="-122"/>
              <a:ea typeface="宋体" pitchFamily="2" charset="-122"/>
              <a:cs typeface="Arial" charset="0"/>
            </a:endParaRPr>
          </a:p>
          <a:p>
            <a:pPr lvl="1">
              <a:lnSpc>
                <a:spcPct val="120000"/>
              </a:lnSpc>
            </a:pPr>
            <a:r>
              <a:rPr lang="en-US" altLang="zh-CN" b="0" dirty="0" smtClean="0">
                <a:solidFill>
                  <a:srgbClr val="C00000"/>
                </a:solidFill>
                <a:latin typeface="宋体" pitchFamily="2" charset="-122"/>
                <a:ea typeface="宋体" pitchFamily="2" charset="-122"/>
                <a:cs typeface="Arial" charset="0"/>
              </a:rPr>
              <a:t>    </a:t>
            </a:r>
            <a:r>
              <a:rPr lang="en-US" altLang="zh-CN" b="0" dirty="0" smtClean="0">
                <a:latin typeface="宋体" pitchFamily="2" charset="-122"/>
                <a:ea typeface="宋体" pitchFamily="2" charset="-122"/>
                <a:cs typeface="Arial" charset="0"/>
              </a:rPr>
              <a:t>return </a:t>
            </a:r>
            <a:r>
              <a:rPr lang="en-US" altLang="zh-CN" b="0" dirty="0" err="1" smtClean="0">
                <a:latin typeface="宋体" pitchFamily="2" charset="-122"/>
                <a:ea typeface="宋体" pitchFamily="2" charset="-122"/>
                <a:cs typeface="Arial" charset="0"/>
              </a:rPr>
              <a:t>fun_obj</a:t>
            </a:r>
            <a:r>
              <a:rPr lang="en-US" altLang="zh-CN" b="0" dirty="0" smtClean="0">
                <a:latin typeface="宋体" pitchFamily="2" charset="-122"/>
                <a:ea typeface="宋体" pitchFamily="2" charset="-122"/>
                <a:cs typeface="Arial" charset="0"/>
              </a:rPr>
              <a:t>     </a:t>
            </a:r>
            <a:r>
              <a:rPr lang="en-US" altLang="zh-CN" b="0" dirty="0" smtClean="0">
                <a:solidFill>
                  <a:srgbClr val="C00000"/>
                </a:solidFill>
                <a:latin typeface="宋体" pitchFamily="2" charset="-122"/>
                <a:ea typeface="宋体" pitchFamily="2" charset="-122"/>
                <a:cs typeface="Arial" charset="0"/>
              </a:rPr>
              <a:t># </a:t>
            </a:r>
            <a:r>
              <a:rPr lang="zh-CN" altLang="en-US" b="0" dirty="0" smtClean="0">
                <a:solidFill>
                  <a:srgbClr val="C00000"/>
                </a:solidFill>
                <a:latin typeface="宋体" pitchFamily="2" charset="-122"/>
                <a:ea typeface="宋体" pitchFamily="2" charset="-122"/>
                <a:cs typeface="Arial" charset="0"/>
              </a:rPr>
              <a:t>可以没有，自动返回</a:t>
            </a:r>
            <a:r>
              <a:rPr lang="en-US" altLang="zh-CN" b="0" dirty="0" smtClean="0">
                <a:solidFill>
                  <a:srgbClr val="C00000"/>
                </a:solidFill>
                <a:latin typeface="宋体" pitchFamily="2" charset="-122"/>
                <a:ea typeface="宋体" pitchFamily="2" charset="-122"/>
                <a:cs typeface="Arial" charset="0"/>
              </a:rPr>
              <a:t>None</a:t>
            </a:r>
            <a:r>
              <a:rPr lang="zh-CN" altLang="en-US" b="0" dirty="0" smtClean="0">
                <a:solidFill>
                  <a:srgbClr val="C00000"/>
                </a:solidFill>
                <a:latin typeface="宋体" pitchFamily="2" charset="-122"/>
                <a:ea typeface="宋体" pitchFamily="2" charset="-122"/>
                <a:cs typeface="Arial" charset="0"/>
              </a:rPr>
              <a:t>对象</a:t>
            </a:r>
            <a:endParaRPr lang="en-US" altLang="zh-CN" b="0" dirty="0" smtClean="0">
              <a:solidFill>
                <a:srgbClr val="C00000"/>
              </a:solidFill>
              <a:latin typeface="宋体" pitchFamily="2" charset="-122"/>
              <a:ea typeface="宋体" pitchFamily="2" charset="-122"/>
              <a:cs typeface="Arial" charset="0"/>
            </a:endParaRPr>
          </a:p>
          <a:p>
            <a:pPr lvl="1">
              <a:lnSpc>
                <a:spcPct val="120000"/>
              </a:lnSpc>
            </a:pPr>
            <a:r>
              <a:rPr lang="en-US" altLang="zh-CN" b="0" dirty="0" smtClean="0">
                <a:latin typeface="宋体" pitchFamily="2" charset="-122"/>
                <a:ea typeface="宋体" pitchFamily="2" charset="-122"/>
                <a:cs typeface="Arial" charset="0"/>
              </a:rPr>
              <a:t>def </a:t>
            </a:r>
            <a:r>
              <a:rPr lang="en-US" altLang="zh-CN" b="0" dirty="0" err="1" smtClean="0">
                <a:latin typeface="宋体" pitchFamily="2" charset="-122"/>
                <a:ea typeface="宋体" pitchFamily="2" charset="-122"/>
                <a:cs typeface="Arial" charset="0"/>
              </a:rPr>
              <a:t>addMeToMe</a:t>
            </a:r>
            <a:r>
              <a:rPr lang="en-US" altLang="zh-CN" b="0" dirty="0" smtClean="0">
                <a:latin typeface="宋体" pitchFamily="2" charset="-122"/>
                <a:ea typeface="宋体" pitchFamily="2" charset="-122"/>
                <a:cs typeface="Arial" charset="0"/>
              </a:rPr>
              <a:t>(me):            </a:t>
            </a:r>
            <a:r>
              <a:rPr lang="en-US" altLang="zh-CN" b="0" dirty="0" smtClean="0">
                <a:solidFill>
                  <a:srgbClr val="C00000"/>
                </a:solidFill>
                <a:latin typeface="宋体" pitchFamily="2" charset="-122"/>
                <a:ea typeface="宋体" pitchFamily="2" charset="-122"/>
                <a:cs typeface="Arial" charset="0"/>
              </a:rPr>
              <a:t># </a:t>
            </a:r>
            <a:r>
              <a:rPr lang="zh-CN" altLang="en-US" b="0" dirty="0" smtClean="0">
                <a:solidFill>
                  <a:srgbClr val="C00000"/>
                </a:solidFill>
                <a:latin typeface="宋体" pitchFamily="2" charset="-122"/>
                <a:ea typeface="宋体" pitchFamily="2" charset="-122"/>
                <a:cs typeface="Arial" charset="0"/>
              </a:rPr>
              <a:t>函数示例：神奇的 </a:t>
            </a:r>
            <a:r>
              <a:rPr lang="en-US" altLang="zh-CN" b="0" dirty="0" smtClean="0">
                <a:solidFill>
                  <a:srgbClr val="C00000"/>
                </a:solidFill>
                <a:latin typeface="宋体" pitchFamily="2" charset="-122"/>
                <a:ea typeface="宋体" pitchFamily="2" charset="-122"/>
                <a:cs typeface="Arial" charset="0"/>
              </a:rPr>
              <a:t>+ </a:t>
            </a:r>
            <a:r>
              <a:rPr lang="zh-CN" altLang="en-US" b="0" dirty="0" smtClean="0">
                <a:solidFill>
                  <a:srgbClr val="C00000"/>
                </a:solidFill>
                <a:latin typeface="宋体" pitchFamily="2" charset="-122"/>
                <a:ea typeface="宋体" pitchFamily="2" charset="-122"/>
                <a:cs typeface="Arial" charset="0"/>
              </a:rPr>
              <a:t>操作</a:t>
            </a:r>
            <a:endParaRPr lang="en-US" altLang="zh-CN" b="0" dirty="0" smtClean="0">
              <a:latin typeface="宋体" pitchFamily="2" charset="-122"/>
              <a:ea typeface="宋体" pitchFamily="2" charset="-122"/>
              <a:cs typeface="Arial" charset="0"/>
            </a:endParaRPr>
          </a:p>
          <a:p>
            <a:pPr lvl="1">
              <a:lnSpc>
                <a:spcPct val="120000"/>
              </a:lnSpc>
            </a:pPr>
            <a:r>
              <a:rPr lang="en-US" altLang="zh-CN" b="0" dirty="0" smtClean="0">
                <a:latin typeface="宋体" pitchFamily="2" charset="-122"/>
                <a:ea typeface="宋体" pitchFamily="2" charset="-122"/>
                <a:cs typeface="Arial" charset="0"/>
              </a:rPr>
              <a:t>    return (me + me)          </a:t>
            </a:r>
            <a:r>
              <a:rPr lang="en-US" altLang="zh-CN" b="0" dirty="0" smtClean="0">
                <a:solidFill>
                  <a:srgbClr val="C00000"/>
                </a:solidFill>
                <a:latin typeface="宋体" pitchFamily="2" charset="-122"/>
                <a:ea typeface="宋体" pitchFamily="2" charset="-122"/>
                <a:cs typeface="Arial" charset="0"/>
              </a:rPr>
              <a:t># </a:t>
            </a:r>
            <a:r>
              <a:rPr lang="zh-CN" altLang="en-US" b="0" dirty="0" smtClean="0">
                <a:solidFill>
                  <a:srgbClr val="C00000"/>
                </a:solidFill>
                <a:latin typeface="宋体" pitchFamily="2" charset="-122"/>
                <a:ea typeface="宋体" pitchFamily="2" charset="-122"/>
                <a:cs typeface="Arial" charset="0"/>
              </a:rPr>
              <a:t>小括号不能省略</a:t>
            </a:r>
          </a:p>
          <a:p>
            <a:pPr lvl="1">
              <a:lnSpc>
                <a:spcPct val="120000"/>
              </a:lnSpc>
            </a:pPr>
            <a:r>
              <a:rPr lang="en-US" altLang="zh-CN" b="0" dirty="0" smtClean="0">
                <a:latin typeface="宋体" pitchFamily="2" charset="-122"/>
                <a:ea typeface="宋体" pitchFamily="2" charset="-122"/>
                <a:cs typeface="Arial" charset="0"/>
              </a:rPr>
              <a:t>print </a:t>
            </a:r>
            <a:r>
              <a:rPr lang="en-US" altLang="zh-CN" b="0" dirty="0" err="1" smtClean="0">
                <a:latin typeface="宋体" pitchFamily="2" charset="-122"/>
                <a:ea typeface="宋体" pitchFamily="2" charset="-122"/>
                <a:cs typeface="Arial" charset="0"/>
              </a:rPr>
              <a:t>addMeToMe</a:t>
            </a:r>
            <a:r>
              <a:rPr lang="en-US" altLang="zh-CN" b="0" dirty="0" smtClean="0">
                <a:latin typeface="宋体" pitchFamily="2" charset="-122"/>
                <a:ea typeface="宋体" pitchFamily="2" charset="-122"/>
                <a:cs typeface="Arial" charset="0"/>
              </a:rPr>
              <a:t>(3.14)         </a:t>
            </a:r>
            <a:r>
              <a:rPr lang="en-US" altLang="zh-CN" b="0" dirty="0" smtClean="0">
                <a:solidFill>
                  <a:srgbClr val="C00000"/>
                </a:solidFill>
                <a:latin typeface="宋体" pitchFamily="2" charset="-122"/>
                <a:ea typeface="宋体" pitchFamily="2" charset="-122"/>
                <a:cs typeface="Arial" charset="0"/>
              </a:rPr>
              <a:t># 6.28</a:t>
            </a:r>
          </a:p>
          <a:p>
            <a:pPr lvl="1">
              <a:lnSpc>
                <a:spcPct val="120000"/>
              </a:lnSpc>
            </a:pPr>
            <a:r>
              <a:rPr lang="en-US" altLang="zh-CN" b="0" dirty="0" smtClean="0">
                <a:latin typeface="宋体" pitchFamily="2" charset="-122"/>
                <a:ea typeface="宋体" pitchFamily="2" charset="-122"/>
                <a:cs typeface="Arial" charset="0"/>
              </a:rPr>
              <a:t>print </a:t>
            </a:r>
            <a:r>
              <a:rPr lang="en-US" altLang="zh-CN" b="0" dirty="0" err="1" smtClean="0">
                <a:latin typeface="宋体" pitchFamily="2" charset="-122"/>
                <a:ea typeface="宋体" pitchFamily="2" charset="-122"/>
                <a:cs typeface="Arial" charset="0"/>
              </a:rPr>
              <a:t>addMeToMe</a:t>
            </a:r>
            <a:r>
              <a:rPr lang="en-US" altLang="zh-CN" b="0" dirty="0" smtClean="0">
                <a:latin typeface="宋体" pitchFamily="2" charset="-122"/>
                <a:ea typeface="宋体" pitchFamily="2" charset="-122"/>
                <a:cs typeface="Arial" charset="0"/>
              </a:rPr>
              <a:t>(100)          </a:t>
            </a:r>
            <a:r>
              <a:rPr lang="en-US" altLang="zh-CN" b="0" dirty="0" smtClean="0">
                <a:solidFill>
                  <a:srgbClr val="C00000"/>
                </a:solidFill>
                <a:latin typeface="宋体" pitchFamily="2" charset="-122"/>
                <a:ea typeface="宋体" pitchFamily="2" charset="-122"/>
                <a:cs typeface="Arial" charset="0"/>
              </a:rPr>
              <a:t># 200</a:t>
            </a:r>
          </a:p>
          <a:p>
            <a:pPr lvl="1">
              <a:lnSpc>
                <a:spcPct val="120000"/>
              </a:lnSpc>
            </a:pPr>
            <a:r>
              <a:rPr lang="en-US" altLang="zh-CN" b="0" dirty="0" smtClean="0">
                <a:latin typeface="宋体" pitchFamily="2" charset="-122"/>
                <a:ea typeface="宋体" pitchFamily="2" charset="-122"/>
                <a:cs typeface="Arial" charset="0"/>
              </a:rPr>
              <a:t>print </a:t>
            </a:r>
            <a:r>
              <a:rPr lang="en-US" altLang="zh-CN" b="0" dirty="0" err="1" smtClean="0">
                <a:latin typeface="宋体" pitchFamily="2" charset="-122"/>
                <a:ea typeface="宋体" pitchFamily="2" charset="-122"/>
                <a:cs typeface="Arial" charset="0"/>
              </a:rPr>
              <a:t>addMeToMe</a:t>
            </a:r>
            <a:r>
              <a:rPr lang="en-US" altLang="zh-CN" b="0" dirty="0" smtClean="0">
                <a:latin typeface="宋体" pitchFamily="2" charset="-122"/>
                <a:ea typeface="宋体" pitchFamily="2" charset="-122"/>
                <a:cs typeface="Arial" charset="0"/>
              </a:rPr>
              <a:t>('Python')     </a:t>
            </a:r>
            <a:r>
              <a:rPr lang="en-US" altLang="zh-CN" b="0" dirty="0" smtClean="0">
                <a:solidFill>
                  <a:srgbClr val="C00000"/>
                </a:solidFill>
                <a:latin typeface="宋体" pitchFamily="2" charset="-122"/>
                <a:ea typeface="宋体" pitchFamily="2" charset="-122"/>
                <a:cs typeface="Arial" charset="0"/>
              </a:rPr>
              <a:t># </a:t>
            </a:r>
            <a:r>
              <a:rPr lang="en-US" altLang="zh-CN" b="0" dirty="0" err="1" smtClean="0">
                <a:solidFill>
                  <a:srgbClr val="C00000"/>
                </a:solidFill>
                <a:latin typeface="宋体" pitchFamily="2" charset="-122"/>
                <a:ea typeface="宋体" pitchFamily="2" charset="-122"/>
                <a:cs typeface="Arial" charset="0"/>
              </a:rPr>
              <a:t>PythonPython</a:t>
            </a:r>
            <a:endParaRPr lang="en-US" altLang="zh-CN" b="0" dirty="0" smtClean="0">
              <a:solidFill>
                <a:srgbClr val="C00000"/>
              </a:solidFill>
              <a:latin typeface="宋体" pitchFamily="2" charset="-122"/>
              <a:ea typeface="宋体" pitchFamily="2" charset="-122"/>
              <a:cs typeface="Arial" charset="0"/>
            </a:endParaRPr>
          </a:p>
          <a:p>
            <a:pPr lvl="1">
              <a:lnSpc>
                <a:spcPct val="120000"/>
              </a:lnSpc>
            </a:pPr>
            <a:r>
              <a:rPr lang="en-US" altLang="zh-CN" b="0" dirty="0" smtClean="0">
                <a:latin typeface="宋体" pitchFamily="2" charset="-122"/>
                <a:ea typeface="宋体" pitchFamily="2" charset="-122"/>
                <a:cs typeface="Arial" charset="0"/>
              </a:rPr>
              <a:t>print </a:t>
            </a:r>
            <a:r>
              <a:rPr lang="en-US" altLang="zh-CN" b="0" dirty="0" err="1" smtClean="0">
                <a:latin typeface="宋体" pitchFamily="2" charset="-122"/>
                <a:ea typeface="宋体" pitchFamily="2" charset="-122"/>
                <a:cs typeface="Arial" charset="0"/>
              </a:rPr>
              <a:t>addMeToMe</a:t>
            </a:r>
            <a:r>
              <a:rPr lang="en-US" altLang="zh-CN" b="0" dirty="0" smtClean="0">
                <a:latin typeface="宋体" pitchFamily="2" charset="-122"/>
                <a:ea typeface="宋体" pitchFamily="2" charset="-122"/>
                <a:cs typeface="Arial" charset="0"/>
              </a:rPr>
              <a:t>([-1, '</a:t>
            </a:r>
            <a:r>
              <a:rPr lang="en-US" altLang="zh-CN" b="0" dirty="0" err="1" smtClean="0">
                <a:latin typeface="宋体" pitchFamily="2" charset="-122"/>
                <a:ea typeface="宋体" pitchFamily="2" charset="-122"/>
                <a:cs typeface="Arial" charset="0"/>
              </a:rPr>
              <a:t>abc</a:t>
            </a:r>
            <a:r>
              <a:rPr lang="en-US" altLang="zh-CN" b="0" dirty="0" smtClean="0">
                <a:latin typeface="宋体" pitchFamily="2" charset="-122"/>
                <a:ea typeface="宋体" pitchFamily="2" charset="-122"/>
                <a:cs typeface="Arial" charset="0"/>
              </a:rPr>
              <a:t>'])  </a:t>
            </a:r>
            <a:r>
              <a:rPr lang="en-US" altLang="zh-CN" b="0" dirty="0" smtClean="0">
                <a:solidFill>
                  <a:srgbClr val="C00000"/>
                </a:solidFill>
                <a:latin typeface="宋体" pitchFamily="2" charset="-122"/>
                <a:ea typeface="宋体" pitchFamily="2" charset="-122"/>
                <a:cs typeface="Arial" charset="0"/>
              </a:rPr>
              <a:t># [-1, '</a:t>
            </a:r>
            <a:r>
              <a:rPr lang="en-US" altLang="zh-CN" b="0" dirty="0" err="1" smtClean="0">
                <a:solidFill>
                  <a:srgbClr val="C00000"/>
                </a:solidFill>
                <a:latin typeface="宋体" pitchFamily="2" charset="-122"/>
                <a:ea typeface="宋体" pitchFamily="2" charset="-122"/>
                <a:cs typeface="Arial" charset="0"/>
              </a:rPr>
              <a:t>abc</a:t>
            </a:r>
            <a:r>
              <a:rPr lang="en-US" altLang="zh-CN" b="0" dirty="0" smtClean="0">
                <a:solidFill>
                  <a:srgbClr val="C00000"/>
                </a:solidFill>
                <a:latin typeface="宋体" pitchFamily="2" charset="-122"/>
                <a:ea typeface="宋体" pitchFamily="2" charset="-122"/>
                <a:cs typeface="Arial" charset="0"/>
              </a:rPr>
              <a:t>', -1, '</a:t>
            </a:r>
            <a:r>
              <a:rPr lang="en-US" altLang="zh-CN" b="0" dirty="0" err="1" smtClean="0">
                <a:solidFill>
                  <a:srgbClr val="C00000"/>
                </a:solidFill>
                <a:latin typeface="宋体" pitchFamily="2" charset="-122"/>
                <a:ea typeface="宋体" pitchFamily="2" charset="-122"/>
                <a:cs typeface="Arial" charset="0"/>
              </a:rPr>
              <a:t>abc</a:t>
            </a:r>
            <a:r>
              <a:rPr lang="en-US" altLang="zh-CN" b="0" dirty="0" smtClean="0">
                <a:solidFill>
                  <a:srgbClr val="C00000"/>
                </a:solidFill>
                <a:latin typeface="宋体" pitchFamily="2" charset="-122"/>
                <a:ea typeface="宋体" pitchFamily="2" charset="-122"/>
                <a:cs typeface="Arial" charset="0"/>
              </a:rPr>
              <a:t>']</a:t>
            </a:r>
            <a:endParaRPr lang="zh-CN" altLang="en-US" b="0" dirty="0" smtClean="0">
              <a:solidFill>
                <a:srgbClr val="C00000"/>
              </a:solidFill>
              <a:latin typeface="宋体" pitchFamily="2" charset="-122"/>
              <a:ea typeface="宋体" pitchFamily="2" charset="-122"/>
              <a:cs typeface="Arial" charset="0"/>
            </a:endParaRPr>
          </a:p>
        </p:txBody>
      </p:sp>
      <p:sp>
        <p:nvSpPr>
          <p:cNvPr id="25" name="Rectangle 28"/>
          <p:cNvSpPr>
            <a:spLocks noGrp="1" noChangeArrowheads="1"/>
          </p:cNvSpPr>
          <p:nvPr>
            <p:ph type="title"/>
          </p:nvPr>
        </p:nvSpPr>
        <p:spPr>
          <a:xfrm>
            <a:off x="914400" y="152400"/>
            <a:ext cx="7772400" cy="1143000"/>
          </a:xfrm>
        </p:spPr>
        <p:txBody>
          <a:bodyPr/>
          <a:lstStyle/>
          <a:p>
            <a:r>
              <a:rPr lang="en-US" altLang="zh-CN" dirty="0" smtClean="0">
                <a:latin typeface="黑体" pitchFamily="2" charset="-122"/>
                <a:ea typeface="黑体" pitchFamily="2" charset="-122"/>
              </a:rPr>
              <a:t>Python</a:t>
            </a:r>
            <a:r>
              <a:rPr lang="zh-CN" altLang="en-US" dirty="0" smtClean="0">
                <a:latin typeface="黑体" pitchFamily="2" charset="-122"/>
                <a:ea typeface="黑体" pitchFamily="2" charset="-122"/>
              </a:rPr>
              <a:t>快速入门</a:t>
            </a:r>
            <a:endParaRPr lang="en-US" altLang="zh-CN" dirty="0">
              <a:latin typeface="黑体" pitchFamily="2" charset="-122"/>
              <a:ea typeface="黑体" pitchFamily="2" charset="-122"/>
            </a:endParaRPr>
          </a:p>
        </p:txBody>
      </p:sp>
    </p:spTree>
  </p:cSld>
  <p:clrMapOvr>
    <a:masterClrMapping/>
  </p:clrMapOvr>
  <p:transition spd="med">
    <p:push/>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AutoShape 2"/>
          <p:cNvSpPr>
            <a:spLocks noChangeArrowheads="1"/>
          </p:cNvSpPr>
          <p:nvPr/>
        </p:nvSpPr>
        <p:spPr bwMode="gray">
          <a:xfrm>
            <a:off x="681038" y="1581137"/>
            <a:ext cx="7853362" cy="4824434"/>
          </a:xfrm>
          <a:prstGeom prst="roundRect">
            <a:avLst>
              <a:gd name="adj" fmla="val 2014"/>
            </a:avLst>
          </a:prstGeom>
          <a:gradFill rotWithShape="1">
            <a:gsLst>
              <a:gs pos="0">
                <a:srgbClr val="B4C9D6"/>
              </a:gs>
              <a:gs pos="100000">
                <a:srgbClr val="D2DEE6"/>
              </a:gs>
            </a:gsLst>
            <a:lin ang="5400000" scaled="1"/>
          </a:gradFill>
          <a:ln w="9525">
            <a:round/>
            <a:headEnd/>
            <a:tailEnd/>
          </a:ln>
          <a:scene3d>
            <a:camera prst="legacyPerspectiveBottom"/>
            <a:lightRig rig="legacyFlat3" dir="r"/>
          </a:scene3d>
          <a:sp3d extrusionH="430200" prstMaterial="legacyMatte">
            <a:bevelT w="13500" h="13500" prst="angle"/>
            <a:bevelB w="13500" h="13500" prst="angle"/>
            <a:extrusionClr>
              <a:srgbClr val="1C1C1C"/>
            </a:extrusionClr>
          </a:sp3d>
        </p:spPr>
        <p:txBody>
          <a:bodyPr wrap="none" anchor="ctr">
            <a:flatTx/>
          </a:bodyPr>
          <a:lstStyle/>
          <a:p>
            <a:pPr algn="ctr"/>
            <a:endParaRPr lang="zh-CN" altLang="zh-CN" b="0">
              <a:cs typeface="Arial" charset="0"/>
            </a:endParaRPr>
          </a:p>
        </p:txBody>
      </p:sp>
      <p:sp>
        <p:nvSpPr>
          <p:cNvPr id="72" name="Rectangle 3" descr="Light horizontal"/>
          <p:cNvSpPr>
            <a:spLocks noChangeArrowheads="1"/>
          </p:cNvSpPr>
          <p:nvPr/>
        </p:nvSpPr>
        <p:spPr bwMode="gray">
          <a:xfrm>
            <a:off x="831850" y="2031986"/>
            <a:ext cx="7562850" cy="4107217"/>
          </a:xfrm>
          <a:prstGeom prst="rect">
            <a:avLst/>
          </a:prstGeom>
          <a:pattFill prst="ltHorz">
            <a:fgClr>
              <a:srgbClr val="EAEAEA"/>
            </a:fgClr>
            <a:bgClr>
              <a:srgbClr val="F8F8F8"/>
            </a:bgClr>
          </a:pattFill>
          <a:ln w="9525">
            <a:noFill/>
            <a:miter lim="800000"/>
            <a:headEnd/>
            <a:tailEnd/>
          </a:ln>
          <a:effectLst>
            <a:prstShdw prst="shdw17" dist="17961" dir="13500000">
              <a:srgbClr val="8C8C8C"/>
            </a:prstShdw>
          </a:effectLst>
        </p:spPr>
        <p:txBody>
          <a:bodyPr wrap="none" anchor="ctr"/>
          <a:lstStyle/>
          <a:p>
            <a:pPr algn="ctr"/>
            <a:endParaRPr lang="zh-CN" altLang="zh-CN" b="0" dirty="0">
              <a:cs typeface="Arial" charset="0"/>
            </a:endParaRPr>
          </a:p>
        </p:txBody>
      </p:sp>
      <p:sp>
        <p:nvSpPr>
          <p:cNvPr id="73" name="AutoShape 4"/>
          <p:cNvSpPr>
            <a:spLocks noChangeArrowheads="1"/>
          </p:cNvSpPr>
          <p:nvPr/>
        </p:nvSpPr>
        <p:spPr bwMode="gray">
          <a:xfrm>
            <a:off x="679450" y="1428736"/>
            <a:ext cx="7853363" cy="863841"/>
          </a:xfrm>
          <a:prstGeom prst="roundRect">
            <a:avLst>
              <a:gd name="adj" fmla="val 16667"/>
            </a:avLst>
          </a:prstGeom>
          <a:gradFill rotWithShape="1">
            <a:gsLst>
              <a:gs pos="0">
                <a:srgbClr val="B4C9D6"/>
              </a:gs>
              <a:gs pos="50000">
                <a:srgbClr val="D2DEE6"/>
              </a:gs>
              <a:gs pos="100000">
                <a:srgbClr val="B4C9D6"/>
              </a:gs>
            </a:gsLst>
            <a:lin ang="5400000" scaled="1"/>
          </a:gradFill>
          <a:ln w="9525">
            <a:round/>
            <a:headEnd/>
            <a:tailEnd/>
          </a:ln>
          <a:scene3d>
            <a:camera prst="legacyPerspectiveBottom"/>
            <a:lightRig rig="legacyFlat3" dir="t"/>
          </a:scene3d>
          <a:sp3d extrusionH="163500" prstMaterial="legacyMatte">
            <a:bevelT w="13500" h="13500" prst="angle"/>
            <a:bevelB w="13500" h="13500" prst="angle"/>
            <a:extrusionClr>
              <a:srgbClr val="1C1C1C"/>
            </a:extrusionClr>
          </a:sp3d>
        </p:spPr>
        <p:txBody>
          <a:bodyPr wrap="none" anchor="ctr">
            <a:flatTx/>
          </a:bodyPr>
          <a:lstStyle/>
          <a:p>
            <a:pPr algn="ctr"/>
            <a:endParaRPr lang="zh-CN" altLang="zh-CN" b="0">
              <a:cs typeface="Arial" charset="0"/>
            </a:endParaRPr>
          </a:p>
        </p:txBody>
      </p:sp>
      <p:grpSp>
        <p:nvGrpSpPr>
          <p:cNvPr id="2" name="Group 5"/>
          <p:cNvGrpSpPr>
            <a:grpSpLocks/>
          </p:cNvGrpSpPr>
          <p:nvPr/>
        </p:nvGrpSpPr>
        <p:grpSpPr bwMode="auto">
          <a:xfrm>
            <a:off x="8347075" y="1531925"/>
            <a:ext cx="115888" cy="611224"/>
            <a:chOff x="5311" y="1135"/>
            <a:chExt cx="73" cy="346"/>
          </a:xfrm>
        </p:grpSpPr>
        <p:sp>
          <p:nvSpPr>
            <p:cNvPr id="75" name="Rectangle 6"/>
            <p:cNvSpPr>
              <a:spLocks noChangeArrowheads="1"/>
            </p:cNvSpPr>
            <p:nvPr/>
          </p:nvSpPr>
          <p:spPr bwMode="gray">
            <a:xfrm flipH="1" flipV="1">
              <a:off x="5357" y="1454"/>
              <a:ext cx="27" cy="27"/>
            </a:xfrm>
            <a:prstGeom prst="rect">
              <a:avLst/>
            </a:prstGeom>
            <a:solidFill>
              <a:srgbClr val="DDDDDD"/>
            </a:solidFill>
            <a:ln w="9525">
              <a:noFill/>
              <a:miter lim="800000"/>
              <a:headEnd/>
              <a:tailEnd/>
            </a:ln>
            <a:effectLst>
              <a:prstShdw prst="shdw17" dist="17961" dir="13500000">
                <a:srgbClr val="1C1C1C">
                  <a:alpha val="50000"/>
                </a:srgbClr>
              </a:prstShdw>
            </a:effectLst>
          </p:spPr>
          <p:txBody>
            <a:bodyPr rot="10800000" wrap="none" anchor="ctr"/>
            <a:lstStyle/>
            <a:p>
              <a:pPr algn="ctr"/>
              <a:endParaRPr lang="zh-CN" altLang="zh-CN" b="0">
                <a:cs typeface="Arial" charset="0"/>
              </a:endParaRPr>
            </a:p>
          </p:txBody>
        </p:sp>
        <p:sp>
          <p:nvSpPr>
            <p:cNvPr id="76" name="Rectangle 7"/>
            <p:cNvSpPr>
              <a:spLocks noChangeArrowheads="1"/>
            </p:cNvSpPr>
            <p:nvPr/>
          </p:nvSpPr>
          <p:spPr bwMode="gray">
            <a:xfrm flipH="1" flipV="1">
              <a:off x="5311" y="1454"/>
              <a:ext cx="27" cy="27"/>
            </a:xfrm>
            <a:prstGeom prst="rect">
              <a:avLst/>
            </a:prstGeom>
            <a:solidFill>
              <a:srgbClr val="DDDDDD"/>
            </a:solidFill>
            <a:ln w="9525">
              <a:noFill/>
              <a:miter lim="800000"/>
              <a:headEnd/>
              <a:tailEnd/>
            </a:ln>
            <a:effectLst>
              <a:prstShdw prst="shdw17" dist="17961" dir="13500000">
                <a:srgbClr val="1C1C1C">
                  <a:alpha val="50000"/>
                </a:srgbClr>
              </a:prstShdw>
            </a:effectLst>
          </p:spPr>
          <p:txBody>
            <a:bodyPr rot="10800000" wrap="none" anchor="ctr"/>
            <a:lstStyle/>
            <a:p>
              <a:pPr algn="ctr"/>
              <a:endParaRPr lang="zh-CN" altLang="zh-CN" b="0">
                <a:cs typeface="Arial" charset="0"/>
              </a:endParaRPr>
            </a:p>
          </p:txBody>
        </p:sp>
        <p:sp>
          <p:nvSpPr>
            <p:cNvPr id="77" name="Rectangle 8"/>
            <p:cNvSpPr>
              <a:spLocks noChangeArrowheads="1"/>
            </p:cNvSpPr>
            <p:nvPr/>
          </p:nvSpPr>
          <p:spPr bwMode="gray">
            <a:xfrm flipH="1" flipV="1">
              <a:off x="5357" y="1405"/>
              <a:ext cx="27" cy="27"/>
            </a:xfrm>
            <a:prstGeom prst="rect">
              <a:avLst/>
            </a:prstGeom>
            <a:solidFill>
              <a:srgbClr val="DDDDDD"/>
            </a:solidFill>
            <a:ln w="9525">
              <a:noFill/>
              <a:miter lim="800000"/>
              <a:headEnd/>
              <a:tailEnd/>
            </a:ln>
            <a:effectLst>
              <a:prstShdw prst="shdw17" dist="17961" dir="13500000">
                <a:srgbClr val="1C1C1C">
                  <a:alpha val="50000"/>
                </a:srgbClr>
              </a:prstShdw>
            </a:effectLst>
          </p:spPr>
          <p:txBody>
            <a:bodyPr rot="10800000" wrap="none" anchor="ctr"/>
            <a:lstStyle/>
            <a:p>
              <a:pPr algn="ctr"/>
              <a:endParaRPr lang="zh-CN" altLang="zh-CN" b="0">
                <a:cs typeface="Arial" charset="0"/>
              </a:endParaRPr>
            </a:p>
          </p:txBody>
        </p:sp>
        <p:sp>
          <p:nvSpPr>
            <p:cNvPr id="78" name="Rectangle 9"/>
            <p:cNvSpPr>
              <a:spLocks noChangeArrowheads="1"/>
            </p:cNvSpPr>
            <p:nvPr/>
          </p:nvSpPr>
          <p:spPr bwMode="gray">
            <a:xfrm flipH="1" flipV="1">
              <a:off x="5357" y="1135"/>
              <a:ext cx="27" cy="27"/>
            </a:xfrm>
            <a:prstGeom prst="rect">
              <a:avLst/>
            </a:prstGeom>
            <a:solidFill>
              <a:srgbClr val="DDDDDD"/>
            </a:solidFill>
            <a:ln w="9525">
              <a:noFill/>
              <a:miter lim="800000"/>
              <a:headEnd/>
              <a:tailEnd/>
            </a:ln>
            <a:effectLst>
              <a:prstShdw prst="shdw17" dist="17961" dir="13500000">
                <a:srgbClr val="1C1C1C">
                  <a:alpha val="50000"/>
                </a:srgbClr>
              </a:prstShdw>
            </a:effectLst>
          </p:spPr>
          <p:txBody>
            <a:bodyPr rot="10800000" wrap="none" anchor="ctr"/>
            <a:lstStyle/>
            <a:p>
              <a:pPr algn="ctr"/>
              <a:endParaRPr lang="zh-CN" altLang="zh-CN" b="0">
                <a:cs typeface="Arial" charset="0"/>
              </a:endParaRPr>
            </a:p>
          </p:txBody>
        </p:sp>
        <p:sp>
          <p:nvSpPr>
            <p:cNvPr id="79" name="Rectangle 10"/>
            <p:cNvSpPr>
              <a:spLocks noChangeArrowheads="1"/>
            </p:cNvSpPr>
            <p:nvPr/>
          </p:nvSpPr>
          <p:spPr bwMode="gray">
            <a:xfrm flipH="1" flipV="1">
              <a:off x="5313" y="1135"/>
              <a:ext cx="27" cy="27"/>
            </a:xfrm>
            <a:prstGeom prst="rect">
              <a:avLst/>
            </a:prstGeom>
            <a:solidFill>
              <a:srgbClr val="DDDDDD"/>
            </a:solidFill>
            <a:ln w="9525">
              <a:noFill/>
              <a:miter lim="800000"/>
              <a:headEnd/>
              <a:tailEnd/>
            </a:ln>
            <a:effectLst>
              <a:prstShdw prst="shdw17" dist="17961" dir="13500000">
                <a:srgbClr val="1C1C1C">
                  <a:alpha val="50000"/>
                </a:srgbClr>
              </a:prstShdw>
            </a:effectLst>
          </p:spPr>
          <p:txBody>
            <a:bodyPr rot="10800000" wrap="none" anchor="ctr"/>
            <a:lstStyle/>
            <a:p>
              <a:pPr algn="ctr"/>
              <a:endParaRPr lang="zh-CN" altLang="zh-CN" b="0">
                <a:cs typeface="Arial" charset="0"/>
              </a:endParaRPr>
            </a:p>
          </p:txBody>
        </p:sp>
        <p:sp>
          <p:nvSpPr>
            <p:cNvPr id="80" name="Rectangle 11"/>
            <p:cNvSpPr>
              <a:spLocks noChangeArrowheads="1"/>
            </p:cNvSpPr>
            <p:nvPr/>
          </p:nvSpPr>
          <p:spPr bwMode="gray">
            <a:xfrm flipH="1" flipV="1">
              <a:off x="5357" y="1183"/>
              <a:ext cx="27" cy="27"/>
            </a:xfrm>
            <a:prstGeom prst="rect">
              <a:avLst/>
            </a:prstGeom>
            <a:solidFill>
              <a:srgbClr val="DDDDDD"/>
            </a:solidFill>
            <a:ln w="9525">
              <a:noFill/>
              <a:miter lim="800000"/>
              <a:headEnd/>
              <a:tailEnd/>
            </a:ln>
            <a:effectLst>
              <a:prstShdw prst="shdw17" dist="17961" dir="13500000">
                <a:srgbClr val="1C1C1C">
                  <a:alpha val="50000"/>
                </a:srgbClr>
              </a:prstShdw>
            </a:effectLst>
          </p:spPr>
          <p:txBody>
            <a:bodyPr rot="10800000" wrap="none" anchor="ctr"/>
            <a:lstStyle/>
            <a:p>
              <a:pPr algn="ctr"/>
              <a:endParaRPr lang="zh-CN" altLang="zh-CN" b="0">
                <a:cs typeface="Arial" charset="0"/>
              </a:endParaRPr>
            </a:p>
          </p:txBody>
        </p:sp>
      </p:grpSp>
      <p:grpSp>
        <p:nvGrpSpPr>
          <p:cNvPr id="3" name="Group 12"/>
          <p:cNvGrpSpPr>
            <a:grpSpLocks/>
          </p:cNvGrpSpPr>
          <p:nvPr/>
        </p:nvGrpSpPr>
        <p:grpSpPr bwMode="auto">
          <a:xfrm>
            <a:off x="1095375" y="1546211"/>
            <a:ext cx="6962775" cy="600625"/>
            <a:chOff x="657" y="2893"/>
            <a:chExt cx="1032" cy="590"/>
          </a:xfrm>
        </p:grpSpPr>
        <p:sp>
          <p:nvSpPr>
            <p:cNvPr id="82" name="AutoShape 13"/>
            <p:cNvSpPr>
              <a:spLocks noChangeArrowheads="1"/>
            </p:cNvSpPr>
            <p:nvPr/>
          </p:nvSpPr>
          <p:spPr bwMode="gray">
            <a:xfrm>
              <a:off x="657" y="2893"/>
              <a:ext cx="1031" cy="590"/>
            </a:xfrm>
            <a:prstGeom prst="roundRect">
              <a:avLst>
                <a:gd name="adj" fmla="val 12736"/>
              </a:avLst>
            </a:prstGeom>
            <a:gradFill rotWithShape="1">
              <a:gsLst>
                <a:gs pos="0">
                  <a:schemeClr val="accent2">
                    <a:gamma/>
                    <a:shade val="76078"/>
                    <a:invGamma/>
                  </a:schemeClr>
                </a:gs>
                <a:gs pos="100000">
                  <a:schemeClr val="accent2"/>
                </a:gs>
              </a:gsLst>
              <a:lin ang="5400000" scaled="1"/>
            </a:gradFill>
            <a:ln w="9525">
              <a:noFill/>
              <a:round/>
              <a:headEnd/>
              <a:tailEnd/>
            </a:ln>
            <a:effectLst>
              <a:prstShdw prst="shdw17" dist="17961" dir="13500000">
                <a:srgbClr val="615110"/>
              </a:prstShdw>
            </a:effectLst>
          </p:spPr>
          <p:txBody>
            <a:bodyPr wrap="none" anchor="ctr"/>
            <a:lstStyle/>
            <a:p>
              <a:pPr algn="ctr"/>
              <a:endParaRPr lang="zh-CN" altLang="zh-CN" b="0" dirty="0">
                <a:cs typeface="Arial" charset="0"/>
              </a:endParaRPr>
            </a:p>
          </p:txBody>
        </p:sp>
        <p:sp>
          <p:nvSpPr>
            <p:cNvPr id="83" name="AutoShape 14"/>
            <p:cNvSpPr>
              <a:spLocks noChangeArrowheads="1"/>
            </p:cNvSpPr>
            <p:nvPr/>
          </p:nvSpPr>
          <p:spPr bwMode="gray">
            <a:xfrm>
              <a:off x="658" y="2895"/>
              <a:ext cx="1031" cy="236"/>
            </a:xfrm>
            <a:prstGeom prst="roundRect">
              <a:avLst>
                <a:gd name="adj" fmla="val 30769"/>
              </a:avLst>
            </a:prstGeom>
            <a:gradFill rotWithShape="1">
              <a:gsLst>
                <a:gs pos="0">
                  <a:schemeClr val="accent2"/>
                </a:gs>
                <a:gs pos="100000">
                  <a:schemeClr val="accent2">
                    <a:gamma/>
                    <a:tint val="76078"/>
                    <a:invGamma/>
                  </a:schemeClr>
                </a:gs>
              </a:gsLst>
              <a:lin ang="5400000" scaled="1"/>
            </a:gradFill>
            <a:ln w="9525">
              <a:noFill/>
              <a:round/>
              <a:headEnd/>
              <a:tailEnd/>
            </a:ln>
          </p:spPr>
          <p:txBody>
            <a:bodyPr wrap="none" anchor="ctr"/>
            <a:lstStyle/>
            <a:p>
              <a:pPr algn="ctr"/>
              <a:endParaRPr lang="zh-CN" altLang="zh-CN" b="0">
                <a:cs typeface="Arial" charset="0"/>
              </a:endParaRPr>
            </a:p>
          </p:txBody>
        </p:sp>
      </p:grpSp>
      <p:sp>
        <p:nvSpPr>
          <p:cNvPr id="84" name="Text Box 15"/>
          <p:cNvSpPr txBox="1">
            <a:spLocks noChangeArrowheads="1"/>
          </p:cNvSpPr>
          <p:nvPr/>
        </p:nvSpPr>
        <p:spPr bwMode="white">
          <a:xfrm>
            <a:off x="1458913" y="1610013"/>
            <a:ext cx="6356350" cy="461665"/>
          </a:xfrm>
          <a:prstGeom prst="rect">
            <a:avLst/>
          </a:prstGeom>
          <a:noFill/>
          <a:ln w="9525" algn="ctr">
            <a:noFill/>
            <a:miter lim="800000"/>
            <a:headEnd/>
            <a:tailEnd/>
          </a:ln>
        </p:spPr>
        <p:txBody>
          <a:bodyPr wrap="square">
            <a:spAutoFit/>
          </a:bodyPr>
          <a:lstStyle/>
          <a:p>
            <a:pPr algn="ctr" eaLnBrk="0" hangingPunct="0">
              <a:defRPr/>
            </a:pPr>
            <a:r>
              <a:rPr lang="zh-CN" altLang="en-US" sz="2400" dirty="0" smtClean="0">
                <a:solidFill>
                  <a:srgbClr val="F8F8F8"/>
                </a:solidFill>
                <a:effectLst>
                  <a:outerShdw blurRad="38100" dist="38100" dir="2700000" algn="tl">
                    <a:srgbClr val="000000">
                      <a:alpha val="43137"/>
                    </a:srgbClr>
                  </a:outerShdw>
                </a:effectLst>
                <a:latin typeface="黑体" pitchFamily="2" charset="-122"/>
                <a:ea typeface="黑体" pitchFamily="2" charset="-122"/>
              </a:rPr>
              <a:t>类</a:t>
            </a:r>
            <a:r>
              <a:rPr lang="zh-CN" altLang="en-US" sz="2400" dirty="0" smtClean="0">
                <a:solidFill>
                  <a:srgbClr val="F8F8F8"/>
                </a:solidFill>
                <a:effectLst>
                  <a:outerShdw blurRad="38100" dist="38100" dir="2700000" algn="tl">
                    <a:srgbClr val="000000">
                      <a:alpha val="43137"/>
                    </a:srgbClr>
                  </a:outerShdw>
                </a:effectLst>
                <a:latin typeface="黑体" pitchFamily="2" charset="-122"/>
                <a:ea typeface="黑体" pitchFamily="2" charset="-122"/>
              </a:rPr>
              <a:t>，模块</a:t>
            </a:r>
          </a:p>
        </p:txBody>
      </p:sp>
      <p:grpSp>
        <p:nvGrpSpPr>
          <p:cNvPr id="4" name="Group 16"/>
          <p:cNvGrpSpPr>
            <a:grpSpLocks/>
          </p:cNvGrpSpPr>
          <p:nvPr/>
        </p:nvGrpSpPr>
        <p:grpSpPr bwMode="auto">
          <a:xfrm flipH="1">
            <a:off x="774700" y="1512875"/>
            <a:ext cx="115888" cy="611224"/>
            <a:chOff x="5311" y="1135"/>
            <a:chExt cx="73" cy="346"/>
          </a:xfrm>
        </p:grpSpPr>
        <p:sp>
          <p:nvSpPr>
            <p:cNvPr id="86" name="Rectangle 17"/>
            <p:cNvSpPr>
              <a:spLocks noChangeArrowheads="1"/>
            </p:cNvSpPr>
            <p:nvPr/>
          </p:nvSpPr>
          <p:spPr bwMode="gray">
            <a:xfrm flipH="1" flipV="1">
              <a:off x="5357" y="1454"/>
              <a:ext cx="27" cy="27"/>
            </a:xfrm>
            <a:prstGeom prst="rect">
              <a:avLst/>
            </a:prstGeom>
            <a:solidFill>
              <a:srgbClr val="DDDDDD"/>
            </a:solidFill>
            <a:ln w="9525">
              <a:noFill/>
              <a:miter lim="800000"/>
              <a:headEnd/>
              <a:tailEnd/>
            </a:ln>
            <a:effectLst>
              <a:prstShdw prst="shdw17" dist="17961" dir="13500000">
                <a:srgbClr val="1C1C1C">
                  <a:alpha val="50000"/>
                </a:srgbClr>
              </a:prstShdw>
            </a:effectLst>
          </p:spPr>
          <p:txBody>
            <a:bodyPr rot="10800000" wrap="none" anchor="ctr"/>
            <a:lstStyle/>
            <a:p>
              <a:pPr algn="ctr"/>
              <a:endParaRPr lang="zh-CN" altLang="zh-CN" b="0">
                <a:cs typeface="Arial" charset="0"/>
              </a:endParaRPr>
            </a:p>
          </p:txBody>
        </p:sp>
        <p:sp>
          <p:nvSpPr>
            <p:cNvPr id="87" name="Rectangle 18"/>
            <p:cNvSpPr>
              <a:spLocks noChangeArrowheads="1"/>
            </p:cNvSpPr>
            <p:nvPr/>
          </p:nvSpPr>
          <p:spPr bwMode="gray">
            <a:xfrm flipH="1" flipV="1">
              <a:off x="5311" y="1454"/>
              <a:ext cx="27" cy="27"/>
            </a:xfrm>
            <a:prstGeom prst="rect">
              <a:avLst/>
            </a:prstGeom>
            <a:solidFill>
              <a:srgbClr val="DDDDDD"/>
            </a:solidFill>
            <a:ln w="9525">
              <a:noFill/>
              <a:miter lim="800000"/>
              <a:headEnd/>
              <a:tailEnd/>
            </a:ln>
            <a:effectLst>
              <a:prstShdw prst="shdw17" dist="17961" dir="13500000">
                <a:srgbClr val="1C1C1C">
                  <a:alpha val="50000"/>
                </a:srgbClr>
              </a:prstShdw>
            </a:effectLst>
          </p:spPr>
          <p:txBody>
            <a:bodyPr rot="10800000" wrap="none" anchor="ctr"/>
            <a:lstStyle/>
            <a:p>
              <a:pPr algn="ctr"/>
              <a:endParaRPr lang="zh-CN" altLang="zh-CN" b="0">
                <a:cs typeface="Arial" charset="0"/>
              </a:endParaRPr>
            </a:p>
          </p:txBody>
        </p:sp>
        <p:sp>
          <p:nvSpPr>
            <p:cNvPr id="88" name="Rectangle 19"/>
            <p:cNvSpPr>
              <a:spLocks noChangeArrowheads="1"/>
            </p:cNvSpPr>
            <p:nvPr/>
          </p:nvSpPr>
          <p:spPr bwMode="gray">
            <a:xfrm flipH="1" flipV="1">
              <a:off x="5357" y="1405"/>
              <a:ext cx="27" cy="27"/>
            </a:xfrm>
            <a:prstGeom prst="rect">
              <a:avLst/>
            </a:prstGeom>
            <a:solidFill>
              <a:srgbClr val="DDDDDD"/>
            </a:solidFill>
            <a:ln w="9525">
              <a:noFill/>
              <a:miter lim="800000"/>
              <a:headEnd/>
              <a:tailEnd/>
            </a:ln>
            <a:effectLst>
              <a:prstShdw prst="shdw17" dist="17961" dir="13500000">
                <a:srgbClr val="1C1C1C">
                  <a:alpha val="50000"/>
                </a:srgbClr>
              </a:prstShdw>
            </a:effectLst>
          </p:spPr>
          <p:txBody>
            <a:bodyPr rot="10800000" wrap="none" anchor="ctr"/>
            <a:lstStyle/>
            <a:p>
              <a:pPr algn="ctr"/>
              <a:endParaRPr lang="zh-CN" altLang="zh-CN" b="0">
                <a:cs typeface="Arial" charset="0"/>
              </a:endParaRPr>
            </a:p>
          </p:txBody>
        </p:sp>
        <p:sp>
          <p:nvSpPr>
            <p:cNvPr id="89" name="Rectangle 20"/>
            <p:cNvSpPr>
              <a:spLocks noChangeArrowheads="1"/>
            </p:cNvSpPr>
            <p:nvPr/>
          </p:nvSpPr>
          <p:spPr bwMode="gray">
            <a:xfrm flipH="1" flipV="1">
              <a:off x="5357" y="1135"/>
              <a:ext cx="27" cy="27"/>
            </a:xfrm>
            <a:prstGeom prst="rect">
              <a:avLst/>
            </a:prstGeom>
            <a:solidFill>
              <a:srgbClr val="DDDDDD"/>
            </a:solidFill>
            <a:ln w="9525">
              <a:noFill/>
              <a:miter lim="800000"/>
              <a:headEnd/>
              <a:tailEnd/>
            </a:ln>
            <a:effectLst>
              <a:prstShdw prst="shdw17" dist="17961" dir="13500000">
                <a:srgbClr val="1C1C1C">
                  <a:alpha val="50000"/>
                </a:srgbClr>
              </a:prstShdw>
            </a:effectLst>
          </p:spPr>
          <p:txBody>
            <a:bodyPr rot="10800000" wrap="none" anchor="ctr"/>
            <a:lstStyle/>
            <a:p>
              <a:pPr algn="ctr"/>
              <a:endParaRPr lang="zh-CN" altLang="zh-CN" b="0">
                <a:cs typeface="Arial" charset="0"/>
              </a:endParaRPr>
            </a:p>
          </p:txBody>
        </p:sp>
        <p:sp>
          <p:nvSpPr>
            <p:cNvPr id="90" name="Rectangle 21"/>
            <p:cNvSpPr>
              <a:spLocks noChangeArrowheads="1"/>
            </p:cNvSpPr>
            <p:nvPr/>
          </p:nvSpPr>
          <p:spPr bwMode="gray">
            <a:xfrm flipH="1" flipV="1">
              <a:off x="5313" y="1135"/>
              <a:ext cx="27" cy="27"/>
            </a:xfrm>
            <a:prstGeom prst="rect">
              <a:avLst/>
            </a:prstGeom>
            <a:solidFill>
              <a:srgbClr val="DDDDDD"/>
            </a:solidFill>
            <a:ln w="9525">
              <a:noFill/>
              <a:miter lim="800000"/>
              <a:headEnd/>
              <a:tailEnd/>
            </a:ln>
            <a:effectLst>
              <a:prstShdw prst="shdw17" dist="17961" dir="13500000">
                <a:srgbClr val="1C1C1C">
                  <a:alpha val="50000"/>
                </a:srgbClr>
              </a:prstShdw>
            </a:effectLst>
          </p:spPr>
          <p:txBody>
            <a:bodyPr rot="10800000" wrap="none" anchor="ctr"/>
            <a:lstStyle/>
            <a:p>
              <a:pPr algn="ctr"/>
              <a:endParaRPr lang="zh-CN" altLang="zh-CN" b="0">
                <a:cs typeface="Arial" charset="0"/>
              </a:endParaRPr>
            </a:p>
          </p:txBody>
        </p:sp>
        <p:sp>
          <p:nvSpPr>
            <p:cNvPr id="91" name="Rectangle 22"/>
            <p:cNvSpPr>
              <a:spLocks noChangeArrowheads="1"/>
            </p:cNvSpPr>
            <p:nvPr/>
          </p:nvSpPr>
          <p:spPr bwMode="gray">
            <a:xfrm flipH="1" flipV="1">
              <a:off x="5357" y="1183"/>
              <a:ext cx="27" cy="27"/>
            </a:xfrm>
            <a:prstGeom prst="rect">
              <a:avLst/>
            </a:prstGeom>
            <a:solidFill>
              <a:srgbClr val="DDDDDD"/>
            </a:solidFill>
            <a:ln w="9525">
              <a:noFill/>
              <a:miter lim="800000"/>
              <a:headEnd/>
              <a:tailEnd/>
            </a:ln>
            <a:effectLst>
              <a:prstShdw prst="shdw17" dist="17961" dir="13500000">
                <a:srgbClr val="1C1C1C">
                  <a:alpha val="50000"/>
                </a:srgbClr>
              </a:prstShdw>
            </a:effectLst>
          </p:spPr>
          <p:txBody>
            <a:bodyPr rot="10800000" wrap="none" anchor="ctr"/>
            <a:lstStyle/>
            <a:p>
              <a:pPr algn="ctr"/>
              <a:endParaRPr lang="zh-CN" altLang="zh-CN" b="0">
                <a:cs typeface="Arial" charset="0"/>
              </a:endParaRPr>
            </a:p>
          </p:txBody>
        </p:sp>
      </p:grpSp>
      <p:sp>
        <p:nvSpPr>
          <p:cNvPr id="93" name="Rectangle 24"/>
          <p:cNvSpPr>
            <a:spLocks noChangeArrowheads="1"/>
          </p:cNvSpPr>
          <p:nvPr/>
        </p:nvSpPr>
        <p:spPr bwMode="gray">
          <a:xfrm>
            <a:off x="857224" y="2333709"/>
            <a:ext cx="7500990" cy="3822585"/>
          </a:xfrm>
          <a:prstGeom prst="rect">
            <a:avLst/>
          </a:prstGeom>
          <a:noFill/>
          <a:ln w="9525" algn="ctr">
            <a:noFill/>
            <a:miter lim="800000"/>
            <a:headEnd/>
            <a:tailEnd/>
          </a:ln>
        </p:spPr>
        <p:txBody>
          <a:bodyPr wrap="square">
            <a:spAutoFit/>
          </a:bodyPr>
          <a:lstStyle/>
          <a:p>
            <a:pPr>
              <a:lnSpc>
                <a:spcPct val="120000"/>
              </a:lnSpc>
            </a:pPr>
            <a:r>
              <a:rPr lang="zh-CN" altLang="en-US" sz="2000" b="0" dirty="0" smtClean="0">
                <a:latin typeface="黑体" pitchFamily="2" charset="-122"/>
                <a:ea typeface="黑体" pitchFamily="2" charset="-122"/>
                <a:cs typeface="Arial" charset="0"/>
              </a:rPr>
              <a:t>类：相关数据及逻辑的容器，构建创建真实对象的蓝图。</a:t>
            </a:r>
          </a:p>
          <a:p>
            <a:pPr lvl="1">
              <a:lnSpc>
                <a:spcPct val="120000"/>
              </a:lnSpc>
            </a:pPr>
            <a:r>
              <a:rPr lang="en-US" altLang="zh-CN" b="0" dirty="0" smtClean="0">
                <a:latin typeface="宋体" pitchFamily="2" charset="-122"/>
                <a:ea typeface="宋体" pitchFamily="2" charset="-122"/>
                <a:cs typeface="Arial" charset="0"/>
              </a:rPr>
              <a:t>class </a:t>
            </a:r>
            <a:r>
              <a:rPr lang="en-US" altLang="zh-CN" b="0" dirty="0" err="1" smtClean="0">
                <a:latin typeface="宋体" pitchFamily="2" charset="-122"/>
                <a:ea typeface="宋体" pitchFamily="2" charset="-122"/>
                <a:cs typeface="Arial" charset="0"/>
              </a:rPr>
              <a:t>className</a:t>
            </a:r>
            <a:r>
              <a:rPr lang="en-US" altLang="zh-CN" b="0" dirty="0" smtClean="0">
                <a:latin typeface="宋体" pitchFamily="2" charset="-122"/>
                <a:ea typeface="宋体" pitchFamily="2" charset="-122"/>
                <a:cs typeface="Arial" charset="0"/>
              </a:rPr>
              <a:t>(</a:t>
            </a:r>
            <a:r>
              <a:rPr lang="en-US" altLang="zh-CN" b="0" dirty="0" err="1" smtClean="0">
                <a:latin typeface="宋体" pitchFamily="2" charset="-122"/>
                <a:ea typeface="宋体" pitchFamily="2" charset="-122"/>
                <a:cs typeface="Arial" charset="0"/>
              </a:rPr>
              <a:t>baseClass</a:t>
            </a:r>
            <a:r>
              <a:rPr lang="en-US" altLang="zh-CN" b="0" dirty="0" smtClean="0">
                <a:latin typeface="宋体" pitchFamily="2" charset="-122"/>
                <a:ea typeface="宋体" pitchFamily="2" charset="-122"/>
                <a:cs typeface="Arial" charset="0"/>
              </a:rPr>
              <a:t>[</a:t>
            </a:r>
            <a:r>
              <a:rPr lang="en-US" altLang="zh-CN" b="0" dirty="0" err="1" smtClean="0">
                <a:latin typeface="宋体" pitchFamily="2" charset="-122"/>
                <a:ea typeface="宋体" pitchFamily="2" charset="-122"/>
                <a:cs typeface="Arial" charset="0"/>
              </a:rPr>
              <a:t>es</a:t>
            </a:r>
            <a:r>
              <a:rPr lang="en-US" altLang="zh-CN" b="0" dirty="0" smtClean="0">
                <a:latin typeface="宋体" pitchFamily="2" charset="-122"/>
                <a:ea typeface="宋体" pitchFamily="2" charset="-122"/>
                <a:cs typeface="Arial" charset="0"/>
              </a:rPr>
              <a:t>]):</a:t>
            </a:r>
          </a:p>
          <a:p>
            <a:pPr lvl="1">
              <a:lnSpc>
                <a:spcPct val="120000"/>
              </a:lnSpc>
            </a:pPr>
            <a:r>
              <a:rPr lang="en-US" altLang="zh-CN" b="0" dirty="0" smtClean="0">
                <a:latin typeface="宋体" pitchFamily="2" charset="-122"/>
                <a:ea typeface="宋体" pitchFamily="2" charset="-122"/>
                <a:cs typeface="Arial" charset="0"/>
              </a:rPr>
              <a:t>    “optional documentation string”</a:t>
            </a:r>
            <a:r>
              <a:rPr lang="en-US" altLang="zh-CN" b="0" dirty="0" smtClean="0">
                <a:solidFill>
                  <a:srgbClr val="C00000"/>
                </a:solidFill>
                <a:latin typeface="宋体" pitchFamily="2" charset="-122"/>
                <a:ea typeface="宋体" pitchFamily="2" charset="-122"/>
                <a:cs typeface="Arial" charset="0"/>
              </a:rPr>
              <a:t> # </a:t>
            </a:r>
            <a:r>
              <a:rPr lang="zh-CN" altLang="en-US" b="0" dirty="0" smtClean="0">
                <a:solidFill>
                  <a:srgbClr val="C00000"/>
                </a:solidFill>
                <a:latin typeface="宋体" pitchFamily="2" charset="-122"/>
                <a:ea typeface="宋体" pitchFamily="2" charset="-122"/>
                <a:cs typeface="Arial" charset="0"/>
              </a:rPr>
              <a:t>说明性文字</a:t>
            </a:r>
            <a:r>
              <a:rPr lang="en-US" altLang="zh-CN" b="0" dirty="0" smtClean="0">
                <a:solidFill>
                  <a:srgbClr val="C00000"/>
                </a:solidFill>
                <a:latin typeface="宋体" pitchFamily="2" charset="-122"/>
                <a:ea typeface="宋体" pitchFamily="2" charset="-122"/>
                <a:cs typeface="Arial" charset="0"/>
              </a:rPr>
              <a:t>(</a:t>
            </a:r>
            <a:r>
              <a:rPr lang="zh-CN" altLang="en-US" b="0" dirty="0" smtClean="0">
                <a:solidFill>
                  <a:srgbClr val="C00000"/>
                </a:solidFill>
                <a:latin typeface="宋体" pitchFamily="2" charset="-122"/>
                <a:ea typeface="宋体" pitchFamily="2" charset="-122"/>
                <a:cs typeface="Arial" charset="0"/>
              </a:rPr>
              <a:t>可选</a:t>
            </a:r>
            <a:r>
              <a:rPr lang="en-US" altLang="zh-CN" b="0" dirty="0" smtClean="0">
                <a:solidFill>
                  <a:srgbClr val="C00000"/>
                </a:solidFill>
                <a:latin typeface="宋体" pitchFamily="2" charset="-122"/>
                <a:ea typeface="宋体" pitchFamily="2" charset="-122"/>
                <a:cs typeface="Arial" charset="0"/>
              </a:rPr>
              <a:t>)</a:t>
            </a:r>
          </a:p>
          <a:p>
            <a:pPr lvl="1">
              <a:lnSpc>
                <a:spcPct val="120000"/>
              </a:lnSpc>
            </a:pPr>
            <a:r>
              <a:rPr lang="en-US" altLang="zh-CN" b="0" dirty="0" smtClean="0">
                <a:solidFill>
                  <a:srgbClr val="C00000"/>
                </a:solidFill>
                <a:latin typeface="宋体" pitchFamily="2" charset="-122"/>
                <a:ea typeface="宋体" pitchFamily="2" charset="-122"/>
                <a:cs typeface="Arial" charset="0"/>
              </a:rPr>
              <a:t>    </a:t>
            </a:r>
            <a:r>
              <a:rPr lang="en-US" altLang="zh-CN" b="0" dirty="0" err="1" smtClean="0">
                <a:latin typeface="宋体" pitchFamily="2" charset="-122"/>
                <a:ea typeface="宋体" pitchFamily="2" charset="-122"/>
                <a:cs typeface="Arial" charset="0"/>
              </a:rPr>
              <a:t>static_member_declarations</a:t>
            </a:r>
            <a:r>
              <a:rPr lang="en-US" altLang="zh-CN" b="0" dirty="0" smtClean="0">
                <a:latin typeface="宋体" pitchFamily="2" charset="-122"/>
                <a:ea typeface="宋体" pitchFamily="2" charset="-122"/>
                <a:cs typeface="Arial" charset="0"/>
              </a:rPr>
              <a:t> </a:t>
            </a:r>
            <a:r>
              <a:rPr lang="en-US" altLang="zh-CN" b="0" dirty="0" smtClean="0">
                <a:solidFill>
                  <a:srgbClr val="C00000"/>
                </a:solidFill>
                <a:latin typeface="宋体" pitchFamily="2" charset="-122"/>
                <a:ea typeface="宋体" pitchFamily="2" charset="-122"/>
                <a:cs typeface="Arial" charset="0"/>
              </a:rPr>
              <a:t>       # </a:t>
            </a:r>
            <a:r>
              <a:rPr lang="zh-CN" altLang="en-US" b="0" dirty="0" smtClean="0">
                <a:solidFill>
                  <a:srgbClr val="C00000"/>
                </a:solidFill>
                <a:latin typeface="宋体" pitchFamily="2" charset="-122"/>
                <a:ea typeface="宋体" pitchFamily="2" charset="-122"/>
                <a:cs typeface="Arial" charset="0"/>
              </a:rPr>
              <a:t>静态成员定义</a:t>
            </a:r>
            <a:endParaRPr lang="en-US" altLang="zh-CN" b="0" dirty="0" smtClean="0">
              <a:solidFill>
                <a:srgbClr val="C00000"/>
              </a:solidFill>
              <a:latin typeface="宋体" pitchFamily="2" charset="-122"/>
              <a:ea typeface="宋体" pitchFamily="2" charset="-122"/>
              <a:cs typeface="Arial" charset="0"/>
            </a:endParaRPr>
          </a:p>
          <a:p>
            <a:pPr lvl="1">
              <a:lnSpc>
                <a:spcPct val="120000"/>
              </a:lnSpc>
            </a:pPr>
            <a:r>
              <a:rPr lang="en-US" altLang="zh-CN" b="0" dirty="0" smtClean="0">
                <a:latin typeface="宋体" pitchFamily="2" charset="-122"/>
                <a:ea typeface="宋体" pitchFamily="2" charset="-122"/>
                <a:cs typeface="Arial" charset="0"/>
              </a:rPr>
              <a:t>    </a:t>
            </a:r>
            <a:r>
              <a:rPr lang="en-US" altLang="zh-CN" b="0" dirty="0" err="1" smtClean="0">
                <a:latin typeface="宋体" pitchFamily="2" charset="-122"/>
                <a:ea typeface="宋体" pitchFamily="2" charset="-122"/>
                <a:cs typeface="Arial" charset="0"/>
              </a:rPr>
              <a:t>method_declarations</a:t>
            </a:r>
            <a:r>
              <a:rPr lang="en-US" altLang="zh-CN" b="0" dirty="0" smtClean="0">
                <a:latin typeface="宋体" pitchFamily="2" charset="-122"/>
                <a:ea typeface="宋体" pitchFamily="2" charset="-122"/>
                <a:cs typeface="Arial" charset="0"/>
              </a:rPr>
              <a:t>               </a:t>
            </a:r>
            <a:r>
              <a:rPr lang="en-US" altLang="zh-CN" b="0" dirty="0" smtClean="0">
                <a:solidFill>
                  <a:srgbClr val="C00000"/>
                </a:solidFill>
                <a:latin typeface="宋体" pitchFamily="2" charset="-122"/>
                <a:ea typeface="宋体" pitchFamily="2" charset="-122"/>
                <a:cs typeface="Arial" charset="0"/>
              </a:rPr>
              <a:t># </a:t>
            </a:r>
            <a:r>
              <a:rPr lang="zh-CN" altLang="en-US" b="0" dirty="0" smtClean="0">
                <a:solidFill>
                  <a:srgbClr val="C00000"/>
                </a:solidFill>
                <a:latin typeface="宋体" pitchFamily="2" charset="-122"/>
                <a:ea typeface="宋体" pitchFamily="2" charset="-122"/>
                <a:cs typeface="Arial" charset="0"/>
              </a:rPr>
              <a:t>方法定义</a:t>
            </a:r>
            <a:endParaRPr lang="en-US" altLang="zh-CN" b="0" dirty="0" smtClean="0">
              <a:solidFill>
                <a:srgbClr val="C00000"/>
              </a:solidFill>
              <a:latin typeface="宋体" pitchFamily="2" charset="-122"/>
              <a:ea typeface="宋体" pitchFamily="2" charset="-122"/>
              <a:cs typeface="Arial" charset="0"/>
            </a:endParaRPr>
          </a:p>
          <a:p>
            <a:pPr>
              <a:lnSpc>
                <a:spcPct val="120000"/>
              </a:lnSpc>
            </a:pPr>
            <a:r>
              <a:rPr lang="zh-CN" altLang="en-US" sz="2000" b="0" dirty="0" smtClean="0">
                <a:latin typeface="黑体" pitchFamily="2" charset="-122"/>
                <a:ea typeface="黑体" pitchFamily="2" charset="-122"/>
                <a:cs typeface="Arial" charset="0"/>
              </a:rPr>
              <a:t>模块：一种组织形式，将有联系的代码组织到独立文件中</a:t>
            </a:r>
          </a:p>
          <a:p>
            <a:pPr lvl="1">
              <a:lnSpc>
                <a:spcPct val="120000"/>
              </a:lnSpc>
            </a:pPr>
            <a:r>
              <a:rPr lang="en-US" altLang="zh-CN" b="0" dirty="0" smtClean="0">
                <a:solidFill>
                  <a:srgbClr val="C00000"/>
                </a:solidFill>
                <a:latin typeface="宋体" pitchFamily="2" charset="-122"/>
                <a:ea typeface="宋体" pitchFamily="2" charset="-122"/>
                <a:cs typeface="Arial" charset="0"/>
              </a:rPr>
              <a:t># </a:t>
            </a:r>
            <a:r>
              <a:rPr lang="zh-CN" altLang="en-US" b="0" dirty="0" smtClean="0">
                <a:solidFill>
                  <a:srgbClr val="C00000"/>
                </a:solidFill>
                <a:latin typeface="宋体" pitchFamily="2" charset="-122"/>
                <a:ea typeface="宋体" pitchFamily="2" charset="-122"/>
                <a:cs typeface="Arial" charset="0"/>
              </a:rPr>
              <a:t>模块可以包含可执行代码、函数和类。</a:t>
            </a:r>
            <a:endParaRPr lang="en-US" altLang="zh-CN" b="0" dirty="0" smtClean="0">
              <a:solidFill>
                <a:srgbClr val="C00000"/>
              </a:solidFill>
              <a:latin typeface="宋体" pitchFamily="2" charset="-122"/>
              <a:ea typeface="宋体" pitchFamily="2" charset="-122"/>
              <a:cs typeface="Arial" charset="0"/>
            </a:endParaRPr>
          </a:p>
          <a:p>
            <a:pPr lvl="1">
              <a:lnSpc>
                <a:spcPct val="120000"/>
              </a:lnSpc>
            </a:pPr>
            <a:r>
              <a:rPr lang="en-US" altLang="zh-CN" b="0" dirty="0" smtClean="0">
                <a:latin typeface="宋体" pitchFamily="2" charset="-122"/>
                <a:ea typeface="宋体" pitchFamily="2" charset="-122"/>
                <a:cs typeface="Arial" charset="0"/>
              </a:rPr>
              <a:t>&gt;&gt;&gt;import sys  </a:t>
            </a:r>
            <a:r>
              <a:rPr lang="en-US" altLang="zh-CN" b="0" dirty="0" smtClean="0">
                <a:solidFill>
                  <a:srgbClr val="C00000"/>
                </a:solidFill>
                <a:latin typeface="宋体" pitchFamily="2" charset="-122"/>
                <a:ea typeface="宋体" pitchFamily="2" charset="-122"/>
                <a:cs typeface="Arial" charset="0"/>
              </a:rPr>
              <a:t># </a:t>
            </a:r>
            <a:r>
              <a:rPr lang="zh-CN" altLang="en-US" b="0" dirty="0" smtClean="0">
                <a:solidFill>
                  <a:srgbClr val="C00000"/>
                </a:solidFill>
                <a:latin typeface="宋体" pitchFamily="2" charset="-122"/>
                <a:ea typeface="宋体" pitchFamily="2" charset="-122"/>
                <a:cs typeface="Arial" charset="0"/>
              </a:rPr>
              <a:t>导入方法，</a:t>
            </a:r>
            <a:r>
              <a:rPr lang="en-US" altLang="zh-CN" b="0" dirty="0" smtClean="0">
                <a:solidFill>
                  <a:srgbClr val="C00000"/>
                </a:solidFill>
                <a:latin typeface="宋体" pitchFamily="2" charset="-122"/>
                <a:ea typeface="宋体" pitchFamily="2" charset="-122"/>
                <a:cs typeface="Arial" charset="0"/>
              </a:rPr>
              <a:t>sys</a:t>
            </a:r>
            <a:r>
              <a:rPr lang="zh-CN" altLang="en-US" b="0" dirty="0" smtClean="0">
                <a:solidFill>
                  <a:srgbClr val="C00000"/>
                </a:solidFill>
                <a:latin typeface="宋体" pitchFamily="2" charset="-122"/>
                <a:ea typeface="宋体" pitchFamily="2" charset="-122"/>
                <a:cs typeface="Arial" charset="0"/>
              </a:rPr>
              <a:t>为模块名称</a:t>
            </a:r>
            <a:endParaRPr lang="en-US" altLang="zh-CN" b="0" dirty="0" smtClean="0">
              <a:solidFill>
                <a:srgbClr val="C00000"/>
              </a:solidFill>
              <a:latin typeface="宋体" pitchFamily="2" charset="-122"/>
              <a:ea typeface="宋体" pitchFamily="2" charset="-122"/>
              <a:cs typeface="Arial" charset="0"/>
            </a:endParaRPr>
          </a:p>
          <a:p>
            <a:pPr lvl="1">
              <a:lnSpc>
                <a:spcPct val="120000"/>
              </a:lnSpc>
            </a:pPr>
            <a:r>
              <a:rPr lang="en-US" altLang="zh-CN" b="0" dirty="0" smtClean="0">
                <a:latin typeface="宋体" pitchFamily="2" charset="-122"/>
                <a:ea typeface="宋体" pitchFamily="2" charset="-122"/>
                <a:cs typeface="Arial" charset="0"/>
              </a:rPr>
              <a:t>&gt;&gt;&gt;</a:t>
            </a:r>
            <a:r>
              <a:rPr lang="en-US" altLang="zh-CN" b="0" dirty="0" err="1" smtClean="0">
                <a:latin typeface="宋体" pitchFamily="2" charset="-122"/>
                <a:ea typeface="宋体" pitchFamily="2" charset="-122"/>
                <a:cs typeface="Arial" charset="0"/>
              </a:rPr>
              <a:t>sys.stdout.write</a:t>
            </a:r>
            <a:r>
              <a:rPr lang="en-US" altLang="zh-CN" b="0" dirty="0" smtClean="0">
                <a:latin typeface="宋体" pitchFamily="2" charset="-122"/>
                <a:ea typeface="宋体" pitchFamily="2" charset="-122"/>
                <a:cs typeface="Arial" charset="0"/>
              </a:rPr>
              <a:t>(‘Hello world!’)</a:t>
            </a:r>
          </a:p>
          <a:p>
            <a:pPr lvl="1">
              <a:lnSpc>
                <a:spcPct val="120000"/>
              </a:lnSpc>
            </a:pPr>
            <a:r>
              <a:rPr lang="en-US" altLang="zh-CN" b="0" dirty="0" smtClean="0">
                <a:latin typeface="宋体" pitchFamily="2" charset="-122"/>
                <a:ea typeface="宋体" pitchFamily="2" charset="-122"/>
                <a:cs typeface="Arial" charset="0"/>
              </a:rPr>
              <a:t>&gt;&gt;&gt;</a:t>
            </a:r>
            <a:r>
              <a:rPr lang="en-US" altLang="zh-CN" b="0" dirty="0" err="1" smtClean="0">
                <a:latin typeface="宋体" pitchFamily="2" charset="-122"/>
                <a:ea typeface="宋体" pitchFamily="2" charset="-122"/>
                <a:cs typeface="Arial" charset="0"/>
              </a:rPr>
              <a:t>sys.platform</a:t>
            </a:r>
            <a:r>
              <a:rPr lang="en-US" altLang="zh-CN" b="0" dirty="0" smtClean="0">
                <a:latin typeface="宋体" pitchFamily="2" charset="-122"/>
                <a:ea typeface="宋体" pitchFamily="2" charset="-122"/>
                <a:cs typeface="Arial" charset="0"/>
              </a:rPr>
              <a:t>   </a:t>
            </a:r>
            <a:r>
              <a:rPr lang="en-US" altLang="zh-CN" b="0" dirty="0" smtClean="0">
                <a:solidFill>
                  <a:srgbClr val="C00000"/>
                </a:solidFill>
                <a:latin typeface="宋体" pitchFamily="2" charset="-122"/>
                <a:ea typeface="宋体" pitchFamily="2" charset="-122"/>
                <a:cs typeface="Arial" charset="0"/>
              </a:rPr>
              <a:t># 'win32'</a:t>
            </a:r>
          </a:p>
          <a:p>
            <a:pPr lvl="1">
              <a:lnSpc>
                <a:spcPct val="120000"/>
              </a:lnSpc>
            </a:pPr>
            <a:r>
              <a:rPr lang="en-US" altLang="zh-CN" b="0" dirty="0" smtClean="0">
                <a:latin typeface="宋体" pitchFamily="2" charset="-122"/>
                <a:ea typeface="宋体" pitchFamily="2" charset="-122"/>
                <a:cs typeface="Arial" charset="0"/>
              </a:rPr>
              <a:t>&gt;&gt;&gt;</a:t>
            </a:r>
            <a:r>
              <a:rPr lang="en-US" altLang="zh-CN" b="0" dirty="0" err="1" smtClean="0">
                <a:latin typeface="宋体" pitchFamily="2" charset="-122"/>
                <a:ea typeface="宋体" pitchFamily="2" charset="-122"/>
                <a:cs typeface="Arial" charset="0"/>
              </a:rPr>
              <a:t>sys.version</a:t>
            </a:r>
            <a:r>
              <a:rPr lang="en-US" altLang="zh-CN" b="0" dirty="0" smtClean="0">
                <a:latin typeface="宋体" pitchFamily="2" charset="-122"/>
                <a:ea typeface="宋体" pitchFamily="2" charset="-122"/>
                <a:cs typeface="Arial" charset="0"/>
              </a:rPr>
              <a:t>    </a:t>
            </a:r>
            <a:r>
              <a:rPr lang="en-US" altLang="zh-CN" b="0" dirty="0" smtClean="0">
                <a:solidFill>
                  <a:srgbClr val="C00000"/>
                </a:solidFill>
                <a:latin typeface="宋体" pitchFamily="2" charset="-122"/>
                <a:ea typeface="宋体" pitchFamily="2" charset="-122"/>
                <a:cs typeface="Arial" charset="0"/>
              </a:rPr>
              <a:t># '2.6.5 (r265:79096,……</a:t>
            </a:r>
          </a:p>
        </p:txBody>
      </p:sp>
      <p:sp>
        <p:nvSpPr>
          <p:cNvPr id="25" name="Rectangle 28"/>
          <p:cNvSpPr>
            <a:spLocks noGrp="1" noChangeArrowheads="1"/>
          </p:cNvSpPr>
          <p:nvPr>
            <p:ph type="title"/>
          </p:nvPr>
        </p:nvSpPr>
        <p:spPr>
          <a:xfrm>
            <a:off x="914400" y="152400"/>
            <a:ext cx="7772400" cy="1143000"/>
          </a:xfrm>
        </p:spPr>
        <p:txBody>
          <a:bodyPr/>
          <a:lstStyle/>
          <a:p>
            <a:r>
              <a:rPr lang="en-US" altLang="zh-CN" dirty="0" smtClean="0">
                <a:latin typeface="黑体" pitchFamily="2" charset="-122"/>
                <a:ea typeface="黑体" pitchFamily="2" charset="-122"/>
              </a:rPr>
              <a:t>Python</a:t>
            </a:r>
            <a:r>
              <a:rPr lang="zh-CN" altLang="en-US" dirty="0" smtClean="0">
                <a:latin typeface="黑体" pitchFamily="2" charset="-122"/>
                <a:ea typeface="黑体" pitchFamily="2" charset="-122"/>
              </a:rPr>
              <a:t>快速入门</a:t>
            </a:r>
            <a:endParaRPr lang="en-US" altLang="zh-CN" dirty="0">
              <a:latin typeface="黑体" pitchFamily="2" charset="-122"/>
              <a:ea typeface="黑体" pitchFamily="2" charset="-122"/>
            </a:endParaRPr>
          </a:p>
        </p:txBody>
      </p:sp>
    </p:spTree>
  </p:cSld>
  <p:clrMapOvr>
    <a:masterClrMapping/>
  </p:clrMapOvr>
  <p:transition spd="med">
    <p:push/>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WordArt 2"/>
          <p:cNvSpPr>
            <a:spLocks noChangeArrowheads="1" noChangeShapeType="1" noTextEdit="1"/>
          </p:cNvSpPr>
          <p:nvPr/>
        </p:nvSpPr>
        <p:spPr bwMode="gray">
          <a:xfrm>
            <a:off x="2071670" y="2357430"/>
            <a:ext cx="5026025" cy="990600"/>
          </a:xfrm>
          <a:prstGeom prst="rect">
            <a:avLst/>
          </a:prstGeom>
        </p:spPr>
        <p:txBody>
          <a:bodyPr wrap="none" fromWordArt="1">
            <a:prstTxWarp prst="textDeflate">
              <a:avLst>
                <a:gd name="adj" fmla="val 0"/>
              </a:avLst>
            </a:prstTxWarp>
          </a:bodyPr>
          <a:lstStyle/>
          <a:p>
            <a:pPr algn="ctr"/>
            <a:r>
              <a:rPr lang="en-US" altLang="zh-CN" sz="3600" kern="10" dirty="0">
                <a:ln w="19050">
                  <a:solidFill>
                    <a:srgbClr val="FFFFFF"/>
                  </a:solidFill>
                  <a:round/>
                  <a:headEnd/>
                  <a:tailEnd/>
                </a:ln>
                <a:solidFill>
                  <a:schemeClr val="accent1"/>
                </a:solidFill>
                <a:effectLst>
                  <a:outerShdw dist="53882" dir="2700000" algn="ctr" rotWithShape="0">
                    <a:schemeClr val="tx1">
                      <a:alpha val="50000"/>
                    </a:schemeClr>
                  </a:outerShdw>
                </a:effectLst>
                <a:latin typeface="Eras Demi ITC"/>
              </a:rPr>
              <a:t>Thank you !</a:t>
            </a:r>
            <a:endParaRPr lang="zh-CN" altLang="en-US" sz="3600" kern="10" dirty="0">
              <a:ln w="19050">
                <a:solidFill>
                  <a:srgbClr val="FFFFFF"/>
                </a:solidFill>
                <a:round/>
                <a:headEnd/>
                <a:tailEnd/>
              </a:ln>
              <a:solidFill>
                <a:schemeClr val="accent1"/>
              </a:solidFill>
              <a:effectLst>
                <a:outerShdw dist="53882" dir="2700000" algn="ctr" rotWithShape="0">
                  <a:schemeClr val="tx1">
                    <a:alpha val="50000"/>
                  </a:schemeClr>
                </a:outerShdw>
              </a:effectLst>
              <a:latin typeface="Eras Demi ITC"/>
            </a:endParaRPr>
          </a:p>
        </p:txBody>
      </p:sp>
      <p:sp>
        <p:nvSpPr>
          <p:cNvPr id="36868" name="Rectangle 4"/>
          <p:cNvSpPr>
            <a:spLocks noGrp="1" noChangeArrowheads="1"/>
          </p:cNvSpPr>
          <p:nvPr>
            <p:ph type="subTitle" idx="4294967295"/>
          </p:nvPr>
        </p:nvSpPr>
        <p:spPr>
          <a:xfrm>
            <a:off x="1357290" y="4181484"/>
            <a:ext cx="6400800" cy="533400"/>
          </a:xfrm>
        </p:spPr>
        <p:txBody>
          <a:bodyPr/>
          <a:lstStyle/>
          <a:p>
            <a:pPr algn="ctr">
              <a:buNone/>
            </a:pPr>
            <a:r>
              <a:rPr lang="en-US" altLang="zh-CN" dirty="0" smtClean="0">
                <a:ea typeface="宋体" charset="-122"/>
              </a:rPr>
              <a:t>Questions &amp; Answers</a:t>
            </a:r>
            <a:endParaRPr lang="en-US" altLang="zh-CN" dirty="0">
              <a:ea typeface="宋体" charset="-122"/>
            </a:endParaRPr>
          </a:p>
        </p:txBody>
      </p:sp>
    </p:spTree>
  </p:cSld>
  <p:clrMapOvr>
    <a:masterClrMapping/>
  </p:clrMapOvr>
  <p:transition spd="med">
    <p:push/>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70" name="AutoShape 78"/>
          <p:cNvSpPr>
            <a:spLocks noChangeArrowheads="1"/>
          </p:cNvSpPr>
          <p:nvPr/>
        </p:nvSpPr>
        <p:spPr bwMode="gray">
          <a:xfrm flipH="1">
            <a:off x="609598" y="1530365"/>
            <a:ext cx="1425575" cy="4324352"/>
          </a:xfrm>
          <a:prstGeom prst="roundRect">
            <a:avLst>
              <a:gd name="adj" fmla="val 11375"/>
            </a:avLst>
          </a:prstGeom>
          <a:solidFill>
            <a:srgbClr val="FFFFFF"/>
          </a:solidFill>
          <a:ln w="28575">
            <a:solidFill>
              <a:schemeClr val="hlink"/>
            </a:solidFill>
            <a:round/>
            <a:headEnd/>
            <a:tailEnd/>
          </a:ln>
          <a:effectLst/>
        </p:spPr>
        <p:txBody>
          <a:bodyPr wrap="none" anchor="ctr"/>
          <a:lstStyle/>
          <a:p>
            <a:endParaRPr lang="zh-CN" altLang="en-US"/>
          </a:p>
        </p:txBody>
      </p:sp>
      <p:sp>
        <p:nvSpPr>
          <p:cNvPr id="8268" name="AutoShape 76"/>
          <p:cNvSpPr>
            <a:spLocks noChangeArrowheads="1"/>
          </p:cNvSpPr>
          <p:nvPr/>
        </p:nvSpPr>
        <p:spPr bwMode="gray">
          <a:xfrm>
            <a:off x="2133600" y="1533540"/>
            <a:ext cx="6596063" cy="4324352"/>
          </a:xfrm>
          <a:prstGeom prst="roundRect">
            <a:avLst>
              <a:gd name="adj" fmla="val 2454"/>
            </a:avLst>
          </a:prstGeom>
          <a:solidFill>
            <a:schemeClr val="hlink"/>
          </a:solidFill>
          <a:ln w="28575">
            <a:solidFill>
              <a:srgbClr val="FEFEFE"/>
            </a:solidFill>
            <a:round/>
            <a:headEnd/>
            <a:tailEnd/>
          </a:ln>
          <a:effectLst/>
        </p:spPr>
        <p:txBody>
          <a:bodyPr wrap="none" anchor="ctr"/>
          <a:lstStyle/>
          <a:p>
            <a:endParaRPr lang="zh-CN" altLang="en-US"/>
          </a:p>
        </p:txBody>
      </p:sp>
      <p:sp>
        <p:nvSpPr>
          <p:cNvPr id="8216" name="Rectangle 24"/>
          <p:cNvSpPr>
            <a:spLocks noGrp="1" noChangeArrowheads="1"/>
          </p:cNvSpPr>
          <p:nvPr>
            <p:ph type="title"/>
          </p:nvPr>
        </p:nvSpPr>
        <p:spPr>
          <a:xfrm>
            <a:off x="914400" y="152400"/>
            <a:ext cx="7627938" cy="1143000"/>
          </a:xfrm>
        </p:spPr>
        <p:txBody>
          <a:bodyPr/>
          <a:lstStyle/>
          <a:p>
            <a:r>
              <a:rPr lang="en-US" altLang="zh-CN" dirty="0" smtClean="0">
                <a:latin typeface="黑体" pitchFamily="2" charset="-122"/>
                <a:ea typeface="黑体" pitchFamily="2" charset="-122"/>
              </a:rPr>
              <a:t>Python</a:t>
            </a:r>
            <a:r>
              <a:rPr lang="zh-CN" altLang="en-US" dirty="0" smtClean="0">
                <a:latin typeface="黑体" pitchFamily="2" charset="-122"/>
                <a:ea typeface="黑体" pitchFamily="2" charset="-122"/>
              </a:rPr>
              <a:t>的作者是谁？</a:t>
            </a:r>
            <a:endParaRPr lang="en-US" altLang="zh-CN" dirty="0">
              <a:latin typeface="黑体" pitchFamily="2" charset="-122"/>
              <a:ea typeface="黑体" pitchFamily="2" charset="-122"/>
            </a:endParaRPr>
          </a:p>
        </p:txBody>
      </p:sp>
      <p:sp>
        <p:nvSpPr>
          <p:cNvPr id="8219" name="Freeform 27"/>
          <p:cNvSpPr>
            <a:spLocks/>
          </p:cNvSpPr>
          <p:nvPr/>
        </p:nvSpPr>
        <p:spPr bwMode="gray">
          <a:xfrm flipH="1">
            <a:off x="8129586" y="1577990"/>
            <a:ext cx="515937" cy="498049"/>
          </a:xfrm>
          <a:custGeom>
            <a:avLst/>
            <a:gdLst/>
            <a:ahLst/>
            <a:cxnLst>
              <a:cxn ang="0">
                <a:pos x="118" y="0"/>
              </a:cxn>
              <a:cxn ang="0">
                <a:pos x="0" y="118"/>
              </a:cxn>
              <a:cxn ang="0">
                <a:pos x="0" y="589"/>
              </a:cxn>
              <a:cxn ang="0">
                <a:pos x="161" y="174"/>
              </a:cxn>
              <a:cxn ang="0">
                <a:pos x="589" y="0"/>
              </a:cxn>
              <a:cxn ang="0">
                <a:pos x="118" y="0"/>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rgbClr val="F8F8F8">
                  <a:gamma/>
                  <a:tint val="54510"/>
                  <a:invGamma/>
                </a:srgbClr>
              </a:gs>
              <a:gs pos="50000">
                <a:srgbClr val="F8F8F8">
                  <a:alpha val="0"/>
                </a:srgbClr>
              </a:gs>
              <a:gs pos="100000">
                <a:srgbClr val="F8F8F8">
                  <a:gamma/>
                  <a:tint val="54510"/>
                  <a:invGamma/>
                </a:srgbClr>
              </a:gs>
            </a:gsLst>
            <a:lin ang="2700000" scaled="1"/>
          </a:gradFill>
          <a:ln w="0">
            <a:noFill/>
            <a:prstDash val="solid"/>
            <a:round/>
            <a:headEnd/>
            <a:tailEnd/>
          </a:ln>
          <a:effectLst/>
        </p:spPr>
        <p:txBody>
          <a:bodyPr/>
          <a:lstStyle/>
          <a:p>
            <a:endParaRPr lang="zh-CN" altLang="en-US"/>
          </a:p>
        </p:txBody>
      </p:sp>
      <p:grpSp>
        <p:nvGrpSpPr>
          <p:cNvPr id="8221" name="Group 29"/>
          <p:cNvGrpSpPr>
            <a:grpSpLocks/>
          </p:cNvGrpSpPr>
          <p:nvPr/>
        </p:nvGrpSpPr>
        <p:grpSpPr bwMode="auto">
          <a:xfrm rot="5400000">
            <a:off x="1820802" y="1693938"/>
            <a:ext cx="530345" cy="666750"/>
            <a:chOff x="778" y="1762"/>
            <a:chExt cx="312" cy="420"/>
          </a:xfrm>
        </p:grpSpPr>
        <p:grpSp>
          <p:nvGrpSpPr>
            <p:cNvPr id="8222" name="Group 30"/>
            <p:cNvGrpSpPr>
              <a:grpSpLocks/>
            </p:cNvGrpSpPr>
            <p:nvPr/>
          </p:nvGrpSpPr>
          <p:grpSpPr bwMode="auto">
            <a:xfrm>
              <a:off x="960" y="1764"/>
              <a:ext cx="130" cy="418"/>
              <a:chOff x="960" y="1764"/>
              <a:chExt cx="130" cy="418"/>
            </a:xfrm>
          </p:grpSpPr>
          <p:sp>
            <p:nvSpPr>
              <p:cNvPr id="8223" name="Oval 31"/>
              <p:cNvSpPr>
                <a:spLocks noChangeArrowheads="1"/>
              </p:cNvSpPr>
              <p:nvPr/>
            </p:nvSpPr>
            <p:spPr bwMode="gray">
              <a:xfrm>
                <a:off x="960" y="1764"/>
                <a:ext cx="126" cy="120"/>
              </a:xfrm>
              <a:prstGeom prst="ellipse">
                <a:avLst/>
              </a:prstGeom>
              <a:solidFill>
                <a:srgbClr val="000000">
                  <a:alpha val="20000"/>
                </a:srgbClr>
              </a:solidFill>
              <a:ln w="38100" algn="ctr">
                <a:solidFill>
                  <a:srgbClr val="DDDDDD"/>
                </a:solidFill>
                <a:round/>
                <a:headEnd/>
                <a:tailEnd/>
              </a:ln>
              <a:effectLst/>
            </p:spPr>
            <p:txBody>
              <a:bodyPr wrap="none" anchor="ctr"/>
              <a:lstStyle/>
              <a:p>
                <a:endParaRPr lang="zh-CN" altLang="en-US"/>
              </a:p>
            </p:txBody>
          </p:sp>
          <p:sp>
            <p:nvSpPr>
              <p:cNvPr id="8224" name="Oval 32"/>
              <p:cNvSpPr>
                <a:spLocks noChangeArrowheads="1"/>
              </p:cNvSpPr>
              <p:nvPr/>
            </p:nvSpPr>
            <p:spPr bwMode="gray">
              <a:xfrm>
                <a:off x="964" y="2062"/>
                <a:ext cx="126" cy="120"/>
              </a:xfrm>
              <a:prstGeom prst="ellipse">
                <a:avLst/>
              </a:prstGeom>
              <a:solidFill>
                <a:srgbClr val="000000">
                  <a:alpha val="30000"/>
                </a:srgbClr>
              </a:solidFill>
              <a:ln w="38100" algn="ctr">
                <a:solidFill>
                  <a:srgbClr val="DDDDDD"/>
                </a:solidFill>
                <a:round/>
                <a:headEnd/>
                <a:tailEnd/>
              </a:ln>
              <a:effectLst/>
            </p:spPr>
            <p:txBody>
              <a:bodyPr wrap="none" anchor="ctr"/>
              <a:lstStyle/>
              <a:p>
                <a:endParaRPr lang="zh-CN" altLang="en-US"/>
              </a:p>
            </p:txBody>
          </p:sp>
          <p:sp>
            <p:nvSpPr>
              <p:cNvPr id="8225" name="AutoShape 33"/>
              <p:cNvSpPr>
                <a:spLocks noChangeArrowheads="1"/>
              </p:cNvSpPr>
              <p:nvPr/>
            </p:nvSpPr>
            <p:spPr bwMode="gray">
              <a:xfrm>
                <a:off x="996" y="1836"/>
                <a:ext cx="62" cy="300"/>
              </a:xfrm>
              <a:prstGeom prst="roundRect">
                <a:avLst>
                  <a:gd name="adj" fmla="val 50000"/>
                </a:avLst>
              </a:prstGeom>
              <a:gradFill rotWithShape="1">
                <a:gsLst>
                  <a:gs pos="0">
                    <a:srgbClr val="B2B2B2"/>
                  </a:gs>
                  <a:gs pos="50000">
                    <a:srgbClr val="B2B2B2">
                      <a:gamma/>
                      <a:tint val="27451"/>
                      <a:invGamma/>
                    </a:srgbClr>
                  </a:gs>
                  <a:gs pos="100000">
                    <a:srgbClr val="B2B2B2"/>
                  </a:gs>
                </a:gsLst>
                <a:lin ang="5400000" scaled="1"/>
              </a:gradFill>
              <a:ln w="38100" algn="ctr">
                <a:noFill/>
                <a:round/>
                <a:headEnd/>
                <a:tailEnd/>
              </a:ln>
              <a:effectLst/>
            </p:spPr>
            <p:txBody>
              <a:bodyPr wrap="none" anchor="ctr"/>
              <a:lstStyle/>
              <a:p>
                <a:endParaRPr lang="zh-CN" altLang="en-US"/>
              </a:p>
            </p:txBody>
          </p:sp>
        </p:grpSp>
        <p:grpSp>
          <p:nvGrpSpPr>
            <p:cNvPr id="8226" name="Group 34"/>
            <p:cNvGrpSpPr>
              <a:grpSpLocks/>
            </p:cNvGrpSpPr>
            <p:nvPr/>
          </p:nvGrpSpPr>
          <p:grpSpPr bwMode="auto">
            <a:xfrm>
              <a:off x="778" y="1762"/>
              <a:ext cx="130" cy="418"/>
              <a:chOff x="960" y="1764"/>
              <a:chExt cx="130" cy="418"/>
            </a:xfrm>
          </p:grpSpPr>
          <p:sp>
            <p:nvSpPr>
              <p:cNvPr id="8227" name="Oval 35"/>
              <p:cNvSpPr>
                <a:spLocks noChangeArrowheads="1"/>
              </p:cNvSpPr>
              <p:nvPr/>
            </p:nvSpPr>
            <p:spPr bwMode="gray">
              <a:xfrm>
                <a:off x="960" y="1764"/>
                <a:ext cx="126" cy="120"/>
              </a:xfrm>
              <a:prstGeom prst="ellipse">
                <a:avLst/>
              </a:prstGeom>
              <a:solidFill>
                <a:srgbClr val="000000">
                  <a:alpha val="20000"/>
                </a:srgbClr>
              </a:solidFill>
              <a:ln w="38100" algn="ctr">
                <a:solidFill>
                  <a:srgbClr val="DDDDDD"/>
                </a:solidFill>
                <a:round/>
                <a:headEnd/>
                <a:tailEnd/>
              </a:ln>
              <a:effectLst/>
            </p:spPr>
            <p:txBody>
              <a:bodyPr wrap="none" anchor="ctr"/>
              <a:lstStyle/>
              <a:p>
                <a:endParaRPr lang="zh-CN" altLang="en-US"/>
              </a:p>
            </p:txBody>
          </p:sp>
          <p:sp>
            <p:nvSpPr>
              <p:cNvPr id="8228" name="Oval 36"/>
              <p:cNvSpPr>
                <a:spLocks noChangeArrowheads="1"/>
              </p:cNvSpPr>
              <p:nvPr/>
            </p:nvSpPr>
            <p:spPr bwMode="gray">
              <a:xfrm>
                <a:off x="964" y="2062"/>
                <a:ext cx="126" cy="120"/>
              </a:xfrm>
              <a:prstGeom prst="ellipse">
                <a:avLst/>
              </a:prstGeom>
              <a:solidFill>
                <a:srgbClr val="000000">
                  <a:alpha val="30000"/>
                </a:srgbClr>
              </a:solidFill>
              <a:ln w="38100" algn="ctr">
                <a:solidFill>
                  <a:srgbClr val="DDDDDD"/>
                </a:solidFill>
                <a:round/>
                <a:headEnd/>
                <a:tailEnd/>
              </a:ln>
              <a:effectLst/>
            </p:spPr>
            <p:txBody>
              <a:bodyPr wrap="none" anchor="ctr"/>
              <a:lstStyle/>
              <a:p>
                <a:endParaRPr lang="zh-CN" altLang="en-US"/>
              </a:p>
            </p:txBody>
          </p:sp>
          <p:sp>
            <p:nvSpPr>
              <p:cNvPr id="8229" name="AutoShape 37"/>
              <p:cNvSpPr>
                <a:spLocks noChangeArrowheads="1"/>
              </p:cNvSpPr>
              <p:nvPr/>
            </p:nvSpPr>
            <p:spPr bwMode="gray">
              <a:xfrm>
                <a:off x="996" y="1836"/>
                <a:ext cx="62" cy="300"/>
              </a:xfrm>
              <a:prstGeom prst="roundRect">
                <a:avLst>
                  <a:gd name="adj" fmla="val 50000"/>
                </a:avLst>
              </a:prstGeom>
              <a:gradFill rotWithShape="1">
                <a:gsLst>
                  <a:gs pos="0">
                    <a:srgbClr val="B2B2B2"/>
                  </a:gs>
                  <a:gs pos="50000">
                    <a:srgbClr val="B2B2B2">
                      <a:gamma/>
                      <a:tint val="0"/>
                      <a:invGamma/>
                    </a:srgbClr>
                  </a:gs>
                  <a:gs pos="100000">
                    <a:srgbClr val="B2B2B2"/>
                  </a:gs>
                </a:gsLst>
                <a:lin ang="5400000" scaled="1"/>
              </a:gradFill>
              <a:ln w="38100" algn="ctr">
                <a:noFill/>
                <a:round/>
                <a:headEnd/>
                <a:tailEnd/>
              </a:ln>
              <a:effectLst/>
            </p:spPr>
            <p:txBody>
              <a:bodyPr wrap="none" anchor="ctr"/>
              <a:lstStyle/>
              <a:p>
                <a:endParaRPr lang="zh-CN" altLang="en-US"/>
              </a:p>
            </p:txBody>
          </p:sp>
        </p:grpSp>
      </p:grpSp>
      <p:grpSp>
        <p:nvGrpSpPr>
          <p:cNvPr id="8257" name="Group 65"/>
          <p:cNvGrpSpPr>
            <a:grpSpLocks/>
          </p:cNvGrpSpPr>
          <p:nvPr/>
        </p:nvGrpSpPr>
        <p:grpSpPr bwMode="auto">
          <a:xfrm rot="5400000">
            <a:off x="1820802" y="4973592"/>
            <a:ext cx="530345" cy="666750"/>
            <a:chOff x="778" y="1762"/>
            <a:chExt cx="312" cy="420"/>
          </a:xfrm>
        </p:grpSpPr>
        <p:grpSp>
          <p:nvGrpSpPr>
            <p:cNvPr id="8258" name="Group 66"/>
            <p:cNvGrpSpPr>
              <a:grpSpLocks/>
            </p:cNvGrpSpPr>
            <p:nvPr/>
          </p:nvGrpSpPr>
          <p:grpSpPr bwMode="auto">
            <a:xfrm>
              <a:off x="960" y="1764"/>
              <a:ext cx="130" cy="418"/>
              <a:chOff x="960" y="1764"/>
              <a:chExt cx="130" cy="418"/>
            </a:xfrm>
          </p:grpSpPr>
          <p:sp>
            <p:nvSpPr>
              <p:cNvPr id="8259" name="Oval 67"/>
              <p:cNvSpPr>
                <a:spLocks noChangeArrowheads="1"/>
              </p:cNvSpPr>
              <p:nvPr/>
            </p:nvSpPr>
            <p:spPr bwMode="gray">
              <a:xfrm>
                <a:off x="960" y="1764"/>
                <a:ext cx="126" cy="120"/>
              </a:xfrm>
              <a:prstGeom prst="ellipse">
                <a:avLst/>
              </a:prstGeom>
              <a:solidFill>
                <a:srgbClr val="000000">
                  <a:alpha val="20000"/>
                </a:srgbClr>
              </a:solidFill>
              <a:ln w="38100" algn="ctr">
                <a:solidFill>
                  <a:srgbClr val="DDDDDD"/>
                </a:solidFill>
                <a:round/>
                <a:headEnd/>
                <a:tailEnd/>
              </a:ln>
              <a:effectLst/>
            </p:spPr>
            <p:txBody>
              <a:bodyPr wrap="none" anchor="ctr"/>
              <a:lstStyle/>
              <a:p>
                <a:endParaRPr lang="zh-CN" altLang="en-US"/>
              </a:p>
            </p:txBody>
          </p:sp>
          <p:sp>
            <p:nvSpPr>
              <p:cNvPr id="8260" name="Oval 68"/>
              <p:cNvSpPr>
                <a:spLocks noChangeArrowheads="1"/>
              </p:cNvSpPr>
              <p:nvPr/>
            </p:nvSpPr>
            <p:spPr bwMode="gray">
              <a:xfrm>
                <a:off x="964" y="2062"/>
                <a:ext cx="126" cy="120"/>
              </a:xfrm>
              <a:prstGeom prst="ellipse">
                <a:avLst/>
              </a:prstGeom>
              <a:solidFill>
                <a:srgbClr val="000000">
                  <a:alpha val="30000"/>
                </a:srgbClr>
              </a:solidFill>
              <a:ln w="38100" algn="ctr">
                <a:solidFill>
                  <a:srgbClr val="DDDDDD"/>
                </a:solidFill>
                <a:round/>
                <a:headEnd/>
                <a:tailEnd/>
              </a:ln>
              <a:effectLst/>
            </p:spPr>
            <p:txBody>
              <a:bodyPr wrap="none" anchor="ctr"/>
              <a:lstStyle/>
              <a:p>
                <a:endParaRPr lang="zh-CN" altLang="en-US"/>
              </a:p>
            </p:txBody>
          </p:sp>
          <p:sp>
            <p:nvSpPr>
              <p:cNvPr id="8261" name="AutoShape 69"/>
              <p:cNvSpPr>
                <a:spLocks noChangeArrowheads="1"/>
              </p:cNvSpPr>
              <p:nvPr/>
            </p:nvSpPr>
            <p:spPr bwMode="gray">
              <a:xfrm>
                <a:off x="996" y="1836"/>
                <a:ext cx="62" cy="300"/>
              </a:xfrm>
              <a:prstGeom prst="roundRect">
                <a:avLst>
                  <a:gd name="adj" fmla="val 50000"/>
                </a:avLst>
              </a:prstGeom>
              <a:gradFill rotWithShape="1">
                <a:gsLst>
                  <a:gs pos="0">
                    <a:srgbClr val="B2B2B2"/>
                  </a:gs>
                  <a:gs pos="50000">
                    <a:srgbClr val="B2B2B2">
                      <a:gamma/>
                      <a:tint val="27451"/>
                      <a:invGamma/>
                    </a:srgbClr>
                  </a:gs>
                  <a:gs pos="100000">
                    <a:srgbClr val="B2B2B2"/>
                  </a:gs>
                </a:gsLst>
                <a:lin ang="5400000" scaled="1"/>
              </a:gradFill>
              <a:ln w="38100" algn="ctr">
                <a:noFill/>
                <a:round/>
                <a:headEnd/>
                <a:tailEnd/>
              </a:ln>
              <a:effectLst/>
            </p:spPr>
            <p:txBody>
              <a:bodyPr wrap="none" anchor="ctr"/>
              <a:lstStyle/>
              <a:p>
                <a:endParaRPr lang="zh-CN" altLang="en-US"/>
              </a:p>
            </p:txBody>
          </p:sp>
        </p:grpSp>
        <p:grpSp>
          <p:nvGrpSpPr>
            <p:cNvPr id="8262" name="Group 70"/>
            <p:cNvGrpSpPr>
              <a:grpSpLocks/>
            </p:cNvGrpSpPr>
            <p:nvPr/>
          </p:nvGrpSpPr>
          <p:grpSpPr bwMode="auto">
            <a:xfrm>
              <a:off x="778" y="1762"/>
              <a:ext cx="130" cy="418"/>
              <a:chOff x="960" y="1764"/>
              <a:chExt cx="130" cy="418"/>
            </a:xfrm>
          </p:grpSpPr>
          <p:sp>
            <p:nvSpPr>
              <p:cNvPr id="8263" name="Oval 71"/>
              <p:cNvSpPr>
                <a:spLocks noChangeArrowheads="1"/>
              </p:cNvSpPr>
              <p:nvPr/>
            </p:nvSpPr>
            <p:spPr bwMode="gray">
              <a:xfrm>
                <a:off x="960" y="1764"/>
                <a:ext cx="126" cy="120"/>
              </a:xfrm>
              <a:prstGeom prst="ellipse">
                <a:avLst/>
              </a:prstGeom>
              <a:solidFill>
                <a:srgbClr val="000000">
                  <a:alpha val="20000"/>
                </a:srgbClr>
              </a:solidFill>
              <a:ln w="38100" algn="ctr">
                <a:solidFill>
                  <a:srgbClr val="DDDDDD"/>
                </a:solidFill>
                <a:round/>
                <a:headEnd/>
                <a:tailEnd/>
              </a:ln>
              <a:effectLst/>
            </p:spPr>
            <p:txBody>
              <a:bodyPr wrap="none" anchor="ctr"/>
              <a:lstStyle/>
              <a:p>
                <a:endParaRPr lang="zh-CN" altLang="en-US"/>
              </a:p>
            </p:txBody>
          </p:sp>
          <p:sp>
            <p:nvSpPr>
              <p:cNvPr id="8264" name="Oval 72"/>
              <p:cNvSpPr>
                <a:spLocks noChangeArrowheads="1"/>
              </p:cNvSpPr>
              <p:nvPr/>
            </p:nvSpPr>
            <p:spPr bwMode="gray">
              <a:xfrm>
                <a:off x="964" y="2062"/>
                <a:ext cx="126" cy="120"/>
              </a:xfrm>
              <a:prstGeom prst="ellipse">
                <a:avLst/>
              </a:prstGeom>
              <a:solidFill>
                <a:srgbClr val="000000">
                  <a:alpha val="30000"/>
                </a:srgbClr>
              </a:solidFill>
              <a:ln w="38100" algn="ctr">
                <a:solidFill>
                  <a:srgbClr val="DDDDDD"/>
                </a:solidFill>
                <a:round/>
                <a:headEnd/>
                <a:tailEnd/>
              </a:ln>
              <a:effectLst/>
            </p:spPr>
            <p:txBody>
              <a:bodyPr wrap="none" anchor="ctr"/>
              <a:lstStyle/>
              <a:p>
                <a:endParaRPr lang="zh-CN" altLang="en-US"/>
              </a:p>
            </p:txBody>
          </p:sp>
          <p:sp>
            <p:nvSpPr>
              <p:cNvPr id="8265" name="AutoShape 73"/>
              <p:cNvSpPr>
                <a:spLocks noChangeArrowheads="1"/>
              </p:cNvSpPr>
              <p:nvPr/>
            </p:nvSpPr>
            <p:spPr bwMode="gray">
              <a:xfrm>
                <a:off x="996" y="1836"/>
                <a:ext cx="62" cy="300"/>
              </a:xfrm>
              <a:prstGeom prst="roundRect">
                <a:avLst>
                  <a:gd name="adj" fmla="val 50000"/>
                </a:avLst>
              </a:prstGeom>
              <a:gradFill rotWithShape="1">
                <a:gsLst>
                  <a:gs pos="0">
                    <a:srgbClr val="B2B2B2"/>
                  </a:gs>
                  <a:gs pos="50000">
                    <a:srgbClr val="B2B2B2">
                      <a:gamma/>
                      <a:tint val="0"/>
                      <a:invGamma/>
                    </a:srgbClr>
                  </a:gs>
                  <a:gs pos="100000">
                    <a:srgbClr val="B2B2B2"/>
                  </a:gs>
                </a:gsLst>
                <a:lin ang="5400000" scaled="1"/>
              </a:gradFill>
              <a:ln w="38100" algn="ctr">
                <a:noFill/>
                <a:round/>
                <a:headEnd/>
                <a:tailEnd/>
              </a:ln>
              <a:effectLst/>
            </p:spPr>
            <p:txBody>
              <a:bodyPr wrap="none" anchor="ctr"/>
              <a:lstStyle/>
              <a:p>
                <a:endParaRPr lang="zh-CN" altLang="en-US"/>
              </a:p>
            </p:txBody>
          </p:sp>
        </p:grpSp>
      </p:grpSp>
      <p:sp>
        <p:nvSpPr>
          <p:cNvPr id="8266" name="Text Box 74"/>
          <p:cNvSpPr txBox="1">
            <a:spLocks noChangeArrowheads="1"/>
          </p:cNvSpPr>
          <p:nvPr/>
        </p:nvSpPr>
        <p:spPr bwMode="gray">
          <a:xfrm>
            <a:off x="2644775" y="1806590"/>
            <a:ext cx="5813425" cy="646331"/>
          </a:xfrm>
          <a:prstGeom prst="rect">
            <a:avLst/>
          </a:prstGeom>
          <a:noFill/>
          <a:ln w="9525" algn="ctr">
            <a:noFill/>
            <a:miter lim="800000"/>
            <a:headEnd/>
            <a:tailEnd/>
          </a:ln>
          <a:effectLst/>
        </p:spPr>
        <p:txBody>
          <a:bodyPr wrap="square">
            <a:spAutoFit/>
          </a:bodyPr>
          <a:lstStyle/>
          <a:p>
            <a:pPr eaLnBrk="0" hangingPunct="0"/>
            <a:r>
              <a:rPr lang="en-US" altLang="zh-CN" dirty="0" smtClean="0"/>
              <a:t>    1989</a:t>
            </a:r>
            <a:r>
              <a:rPr lang="zh-CN" altLang="en-US" dirty="0"/>
              <a:t>年</a:t>
            </a:r>
            <a:r>
              <a:rPr lang="zh-CN" altLang="en-US" dirty="0" smtClean="0"/>
              <a:t>，</a:t>
            </a:r>
            <a:r>
              <a:rPr lang="en-US" altLang="zh-CN" dirty="0" smtClean="0"/>
              <a:t>Guido van </a:t>
            </a:r>
            <a:r>
              <a:rPr lang="en-US" altLang="zh-CN" dirty="0" err="1" smtClean="0"/>
              <a:t>Rossum</a:t>
            </a:r>
            <a:r>
              <a:rPr lang="zh-CN" altLang="en-US" dirty="0" smtClean="0"/>
              <a:t>创</a:t>
            </a:r>
            <a:r>
              <a:rPr lang="zh-CN" altLang="en-US" dirty="0"/>
              <a:t>立了</a:t>
            </a:r>
            <a:r>
              <a:rPr lang="en-US" altLang="zh-CN" dirty="0"/>
              <a:t>Python</a:t>
            </a:r>
            <a:r>
              <a:rPr lang="zh-CN" altLang="en-US" dirty="0"/>
              <a:t>语</a:t>
            </a:r>
            <a:r>
              <a:rPr lang="zh-CN" altLang="en-US" dirty="0" smtClean="0"/>
              <a:t>言。现在，</a:t>
            </a:r>
            <a:r>
              <a:rPr lang="zh-CN" altLang="en-US" dirty="0"/>
              <a:t>他</a:t>
            </a:r>
            <a:r>
              <a:rPr lang="zh-CN" altLang="en-US" dirty="0" smtClean="0"/>
              <a:t>在</a:t>
            </a:r>
            <a:r>
              <a:rPr lang="en-US" altLang="zh-CN" dirty="0" smtClean="0"/>
              <a:t>Google</a:t>
            </a:r>
            <a:r>
              <a:rPr lang="zh-CN" altLang="en-US" dirty="0" smtClean="0"/>
              <a:t>工作。</a:t>
            </a:r>
            <a:endParaRPr lang="en-US" altLang="zh-CN" b="0" dirty="0">
              <a:solidFill>
                <a:srgbClr val="000000"/>
              </a:solidFill>
              <a:ea typeface="宋体" charset="-122"/>
              <a:cs typeface="Arial" charset="0"/>
            </a:endParaRPr>
          </a:p>
        </p:txBody>
      </p:sp>
      <p:sp>
        <p:nvSpPr>
          <p:cNvPr id="8269" name="Line 77"/>
          <p:cNvSpPr>
            <a:spLocks noChangeShapeType="1"/>
          </p:cNvSpPr>
          <p:nvPr/>
        </p:nvSpPr>
        <p:spPr bwMode="auto">
          <a:xfrm>
            <a:off x="2590800" y="2643182"/>
            <a:ext cx="5867400" cy="45719"/>
          </a:xfrm>
          <a:prstGeom prst="line">
            <a:avLst/>
          </a:prstGeom>
          <a:noFill/>
          <a:ln w="9525">
            <a:solidFill>
              <a:schemeClr val="tx1"/>
            </a:solidFill>
            <a:prstDash val="lgDash"/>
            <a:round/>
            <a:headEnd/>
            <a:tailEnd/>
          </a:ln>
          <a:effectLst/>
        </p:spPr>
        <p:txBody>
          <a:bodyPr/>
          <a:lstStyle/>
          <a:p>
            <a:endParaRPr lang="zh-CN" altLang="en-US"/>
          </a:p>
        </p:txBody>
      </p:sp>
      <p:sp>
        <p:nvSpPr>
          <p:cNvPr id="8271" name="Text Box 79"/>
          <p:cNvSpPr txBox="1">
            <a:spLocks noChangeArrowheads="1"/>
          </p:cNvSpPr>
          <p:nvPr/>
        </p:nvSpPr>
        <p:spPr bwMode="auto">
          <a:xfrm>
            <a:off x="609600" y="3116705"/>
            <a:ext cx="1447800" cy="1169551"/>
          </a:xfrm>
          <a:prstGeom prst="rect">
            <a:avLst/>
          </a:prstGeom>
          <a:noFill/>
          <a:ln w="9525">
            <a:noFill/>
            <a:miter lim="800000"/>
            <a:headEnd/>
            <a:tailEnd/>
          </a:ln>
          <a:effectLst/>
        </p:spPr>
        <p:txBody>
          <a:bodyPr wrap="square">
            <a:spAutoFit/>
          </a:bodyPr>
          <a:lstStyle/>
          <a:p>
            <a:pPr algn="ctr">
              <a:spcBef>
                <a:spcPct val="50000"/>
              </a:spcBef>
            </a:pPr>
            <a:r>
              <a:rPr lang="en-US" altLang="zh-CN" sz="2000" dirty="0"/>
              <a:t>Guido van </a:t>
            </a:r>
            <a:r>
              <a:rPr lang="en-US" altLang="zh-CN" sz="2000" dirty="0" err="1" smtClean="0"/>
              <a:t>Rossum</a:t>
            </a:r>
            <a:endParaRPr lang="en-US" altLang="zh-CN" sz="2000" dirty="0" smtClean="0"/>
          </a:p>
          <a:p>
            <a:pPr algn="ctr">
              <a:spcBef>
                <a:spcPct val="50000"/>
              </a:spcBef>
            </a:pPr>
            <a:r>
              <a:rPr lang="en-US" altLang="zh-CN" sz="2000" dirty="0">
                <a:ea typeface="宋体" charset="-122"/>
              </a:rPr>
              <a:t>(</a:t>
            </a:r>
            <a:r>
              <a:rPr lang="en-US" altLang="zh-CN" sz="2000" dirty="0" smtClean="0">
                <a:ea typeface="宋体" charset="-122"/>
              </a:rPr>
              <a:t>1956 - )</a:t>
            </a:r>
            <a:endParaRPr lang="en-US" altLang="zh-CN" sz="2000" dirty="0">
              <a:ea typeface="宋体" charset="-122"/>
            </a:endParaRPr>
          </a:p>
        </p:txBody>
      </p:sp>
      <p:pic>
        <p:nvPicPr>
          <p:cNvPr id="30" name="图片 29" descr="Python之父1.jpg"/>
          <p:cNvPicPr>
            <a:picLocks noChangeAspect="1"/>
          </p:cNvPicPr>
          <p:nvPr/>
        </p:nvPicPr>
        <p:blipFill>
          <a:blip r:embed="rId2"/>
          <a:stretch>
            <a:fillRect/>
          </a:stretch>
        </p:blipFill>
        <p:spPr>
          <a:xfrm>
            <a:off x="2643174" y="2945152"/>
            <a:ext cx="3500462" cy="2626988"/>
          </a:xfrm>
          <a:prstGeom prst="rect">
            <a:avLst/>
          </a:prstGeom>
        </p:spPr>
      </p:pic>
      <p:pic>
        <p:nvPicPr>
          <p:cNvPr id="31" name="图片 30" descr="Python之父2.jpg"/>
          <p:cNvPicPr>
            <a:picLocks noChangeAspect="1"/>
          </p:cNvPicPr>
          <p:nvPr/>
        </p:nvPicPr>
        <p:blipFill>
          <a:blip r:embed="rId3"/>
          <a:srcRect b="8046"/>
          <a:stretch>
            <a:fillRect/>
          </a:stretch>
        </p:blipFill>
        <p:spPr>
          <a:xfrm>
            <a:off x="6429388" y="2928934"/>
            <a:ext cx="1928826" cy="2660451"/>
          </a:xfrm>
          <a:prstGeom prst="rect">
            <a:avLst/>
          </a:prstGeom>
        </p:spPr>
      </p:pic>
    </p:spTree>
  </p:cSld>
  <p:clrMapOvr>
    <a:masterClrMapping/>
  </p:clrMapOvr>
  <p:transition spd="med">
    <p:push/>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AutoShape 3"/>
          <p:cNvSpPr>
            <a:spLocks noChangeArrowheads="1"/>
          </p:cNvSpPr>
          <p:nvPr/>
        </p:nvSpPr>
        <p:spPr bwMode="gray">
          <a:xfrm rot="39573186">
            <a:off x="4752958" y="3224204"/>
            <a:ext cx="730250" cy="266700"/>
          </a:xfrm>
          <a:prstGeom prst="rightArrow">
            <a:avLst>
              <a:gd name="adj1" fmla="val 35167"/>
              <a:gd name="adj2" fmla="val 110880"/>
            </a:avLst>
          </a:prstGeom>
          <a:gradFill rotWithShape="1">
            <a:gsLst>
              <a:gs pos="0">
                <a:srgbClr val="5F5F5F">
                  <a:gamma/>
                  <a:shade val="63529"/>
                  <a:invGamma/>
                  <a:alpha val="0"/>
                </a:srgbClr>
              </a:gs>
              <a:gs pos="100000">
                <a:srgbClr val="5F5F5F"/>
              </a:gs>
            </a:gsLst>
            <a:lin ang="0" scaled="1"/>
          </a:gradFill>
          <a:ln w="0" algn="ctr">
            <a:noFill/>
            <a:miter lim="800000"/>
            <a:headEnd/>
            <a:tailEnd/>
          </a:ln>
          <a:effectLst/>
        </p:spPr>
        <p:txBody>
          <a:bodyPr wrap="none" anchor="ctr"/>
          <a:lstStyle/>
          <a:p>
            <a:endParaRPr lang="zh-CN" altLang="en-US"/>
          </a:p>
        </p:txBody>
      </p:sp>
      <p:sp>
        <p:nvSpPr>
          <p:cNvPr id="49156" name="AutoShape 4"/>
          <p:cNvSpPr>
            <a:spLocks noChangeArrowheads="1"/>
          </p:cNvSpPr>
          <p:nvPr/>
        </p:nvSpPr>
        <p:spPr bwMode="gray">
          <a:xfrm rot="3465783">
            <a:off x="4753752" y="5215723"/>
            <a:ext cx="728662" cy="266700"/>
          </a:xfrm>
          <a:prstGeom prst="rightArrow">
            <a:avLst>
              <a:gd name="adj1" fmla="val 35167"/>
              <a:gd name="adj2" fmla="val 110639"/>
            </a:avLst>
          </a:prstGeom>
          <a:gradFill rotWithShape="1">
            <a:gsLst>
              <a:gs pos="0">
                <a:srgbClr val="5F5F5F">
                  <a:gamma/>
                  <a:shade val="63529"/>
                  <a:invGamma/>
                  <a:alpha val="0"/>
                </a:srgbClr>
              </a:gs>
              <a:gs pos="100000">
                <a:srgbClr val="5F5F5F"/>
              </a:gs>
            </a:gsLst>
            <a:lin ang="0" scaled="1"/>
          </a:gradFill>
          <a:ln w="0" algn="ctr">
            <a:noFill/>
            <a:miter lim="800000"/>
            <a:headEnd/>
            <a:tailEnd/>
          </a:ln>
          <a:effectLst/>
        </p:spPr>
        <p:txBody>
          <a:bodyPr wrap="none" anchor="ctr"/>
          <a:lstStyle/>
          <a:p>
            <a:endParaRPr lang="zh-CN" altLang="en-US"/>
          </a:p>
        </p:txBody>
      </p:sp>
      <p:sp>
        <p:nvSpPr>
          <p:cNvPr id="49157" name="AutoShape 5"/>
          <p:cNvSpPr>
            <a:spLocks noChangeArrowheads="1"/>
          </p:cNvSpPr>
          <p:nvPr/>
        </p:nvSpPr>
        <p:spPr bwMode="gray">
          <a:xfrm rot="35969022">
            <a:off x="3632183" y="3295642"/>
            <a:ext cx="728662" cy="265112"/>
          </a:xfrm>
          <a:prstGeom prst="rightArrow">
            <a:avLst>
              <a:gd name="adj1" fmla="val 35167"/>
              <a:gd name="adj2" fmla="val 111302"/>
            </a:avLst>
          </a:prstGeom>
          <a:gradFill rotWithShape="1">
            <a:gsLst>
              <a:gs pos="0">
                <a:srgbClr val="5F5F5F">
                  <a:gamma/>
                  <a:shade val="63529"/>
                  <a:invGamma/>
                  <a:alpha val="0"/>
                </a:srgbClr>
              </a:gs>
              <a:gs pos="100000">
                <a:srgbClr val="5F5F5F"/>
              </a:gs>
            </a:gsLst>
            <a:lin ang="0" scaled="1"/>
          </a:gradFill>
          <a:ln w="0" algn="ctr">
            <a:noFill/>
            <a:miter lim="800000"/>
            <a:headEnd/>
            <a:tailEnd/>
          </a:ln>
          <a:effectLst/>
        </p:spPr>
        <p:txBody>
          <a:bodyPr wrap="none" anchor="ctr"/>
          <a:lstStyle/>
          <a:p>
            <a:endParaRPr lang="zh-CN" altLang="en-US"/>
          </a:p>
        </p:txBody>
      </p:sp>
      <p:sp>
        <p:nvSpPr>
          <p:cNvPr id="49158" name="AutoShape 6"/>
          <p:cNvSpPr>
            <a:spLocks noChangeArrowheads="1"/>
          </p:cNvSpPr>
          <p:nvPr/>
        </p:nvSpPr>
        <p:spPr bwMode="gray">
          <a:xfrm rot="7535209">
            <a:off x="3597257" y="5186355"/>
            <a:ext cx="728663" cy="265112"/>
          </a:xfrm>
          <a:prstGeom prst="rightArrow">
            <a:avLst>
              <a:gd name="adj1" fmla="val 35167"/>
              <a:gd name="adj2" fmla="val 111302"/>
            </a:avLst>
          </a:prstGeom>
          <a:gradFill rotWithShape="1">
            <a:gsLst>
              <a:gs pos="0">
                <a:srgbClr val="5F5F5F">
                  <a:gamma/>
                  <a:shade val="63529"/>
                  <a:invGamma/>
                  <a:alpha val="0"/>
                </a:srgbClr>
              </a:gs>
              <a:gs pos="100000">
                <a:srgbClr val="5F5F5F"/>
              </a:gs>
            </a:gsLst>
            <a:lin ang="0" scaled="1"/>
          </a:gradFill>
          <a:ln w="0" algn="ctr">
            <a:noFill/>
            <a:miter lim="800000"/>
            <a:headEnd/>
            <a:tailEnd/>
          </a:ln>
          <a:effectLst/>
        </p:spPr>
        <p:txBody>
          <a:bodyPr wrap="none" anchor="ctr"/>
          <a:lstStyle/>
          <a:p>
            <a:endParaRPr lang="zh-CN" altLang="en-US"/>
          </a:p>
        </p:txBody>
      </p:sp>
      <p:sp>
        <p:nvSpPr>
          <p:cNvPr id="49159" name="AutoShape 7"/>
          <p:cNvSpPr>
            <a:spLocks noChangeArrowheads="1"/>
          </p:cNvSpPr>
          <p:nvPr/>
        </p:nvSpPr>
        <p:spPr bwMode="gray">
          <a:xfrm>
            <a:off x="5286358" y="4262429"/>
            <a:ext cx="728662" cy="266700"/>
          </a:xfrm>
          <a:prstGeom prst="rightArrow">
            <a:avLst>
              <a:gd name="adj1" fmla="val 35167"/>
              <a:gd name="adj2" fmla="val 110639"/>
            </a:avLst>
          </a:prstGeom>
          <a:gradFill rotWithShape="1">
            <a:gsLst>
              <a:gs pos="0">
                <a:srgbClr val="5F5F5F">
                  <a:gamma/>
                  <a:shade val="63529"/>
                  <a:invGamma/>
                  <a:alpha val="0"/>
                </a:srgbClr>
              </a:gs>
              <a:gs pos="100000">
                <a:srgbClr val="5F5F5F"/>
              </a:gs>
            </a:gsLst>
            <a:lin ang="0" scaled="1"/>
          </a:gradFill>
          <a:ln w="0" algn="ctr">
            <a:noFill/>
            <a:miter lim="800000"/>
            <a:headEnd/>
            <a:tailEnd/>
          </a:ln>
          <a:effectLst/>
        </p:spPr>
        <p:txBody>
          <a:bodyPr wrap="none" anchor="ctr"/>
          <a:lstStyle/>
          <a:p>
            <a:endParaRPr lang="zh-CN" altLang="en-US"/>
          </a:p>
        </p:txBody>
      </p:sp>
      <p:sp>
        <p:nvSpPr>
          <p:cNvPr id="49160" name="AutoShape 8"/>
          <p:cNvSpPr>
            <a:spLocks noChangeArrowheads="1"/>
          </p:cNvSpPr>
          <p:nvPr/>
        </p:nvSpPr>
        <p:spPr bwMode="gray">
          <a:xfrm rot="-10800000">
            <a:off x="3068620" y="4257667"/>
            <a:ext cx="795338" cy="265112"/>
          </a:xfrm>
          <a:prstGeom prst="rightArrow">
            <a:avLst>
              <a:gd name="adj1" fmla="val 35167"/>
              <a:gd name="adj2" fmla="val 121486"/>
            </a:avLst>
          </a:prstGeom>
          <a:gradFill rotWithShape="1">
            <a:gsLst>
              <a:gs pos="0">
                <a:srgbClr val="5F5F5F">
                  <a:gamma/>
                  <a:shade val="63529"/>
                  <a:invGamma/>
                  <a:alpha val="0"/>
                </a:srgbClr>
              </a:gs>
              <a:gs pos="100000">
                <a:srgbClr val="5F5F5F"/>
              </a:gs>
            </a:gsLst>
            <a:lin ang="0" scaled="1"/>
          </a:gradFill>
          <a:ln w="0" algn="ctr">
            <a:noFill/>
            <a:miter lim="800000"/>
            <a:headEnd/>
            <a:tailEnd/>
          </a:ln>
          <a:effectLst/>
        </p:spPr>
        <p:txBody>
          <a:bodyPr wrap="none" anchor="ctr"/>
          <a:lstStyle/>
          <a:p>
            <a:endParaRPr lang="zh-CN" altLang="en-US"/>
          </a:p>
        </p:txBody>
      </p:sp>
      <p:sp>
        <p:nvSpPr>
          <p:cNvPr id="49161" name="Oval 9"/>
          <p:cNvSpPr>
            <a:spLocks noChangeArrowheads="1"/>
          </p:cNvSpPr>
          <p:nvPr/>
        </p:nvSpPr>
        <p:spPr bwMode="gray">
          <a:xfrm>
            <a:off x="2835258" y="2635242"/>
            <a:ext cx="3444875" cy="3446462"/>
          </a:xfrm>
          <a:prstGeom prst="ellipse">
            <a:avLst/>
          </a:prstGeom>
          <a:noFill/>
          <a:ln w="38100" algn="ctr">
            <a:solidFill>
              <a:srgbClr val="5F5F5F"/>
            </a:solidFill>
            <a:round/>
            <a:headEnd/>
            <a:tailEnd/>
          </a:ln>
          <a:effectLst/>
        </p:spPr>
        <p:txBody>
          <a:bodyPr anchor="ctr">
            <a:spAutoFit/>
          </a:bodyPr>
          <a:lstStyle/>
          <a:p>
            <a:endParaRPr lang="zh-CN" altLang="en-US"/>
          </a:p>
        </p:txBody>
      </p:sp>
      <p:grpSp>
        <p:nvGrpSpPr>
          <p:cNvPr id="2" name="Group 10"/>
          <p:cNvGrpSpPr>
            <a:grpSpLocks/>
          </p:cNvGrpSpPr>
          <p:nvPr/>
        </p:nvGrpSpPr>
        <p:grpSpPr bwMode="auto">
          <a:xfrm>
            <a:off x="3521058" y="3394067"/>
            <a:ext cx="1989137" cy="1987550"/>
            <a:chOff x="2238" y="1769"/>
            <a:chExt cx="1361" cy="1361"/>
          </a:xfrm>
        </p:grpSpPr>
        <p:sp>
          <p:nvSpPr>
            <p:cNvPr id="49163" name="Oval 11"/>
            <p:cNvSpPr>
              <a:spLocks noChangeArrowheads="1"/>
            </p:cNvSpPr>
            <p:nvPr/>
          </p:nvSpPr>
          <p:spPr bwMode="gray">
            <a:xfrm>
              <a:off x="2238" y="1769"/>
              <a:ext cx="1361" cy="1361"/>
            </a:xfrm>
            <a:prstGeom prst="ellipse">
              <a:avLst/>
            </a:prstGeom>
            <a:gradFill rotWithShape="1">
              <a:gsLst>
                <a:gs pos="0">
                  <a:srgbClr val="0099CC">
                    <a:gamma/>
                    <a:tint val="42353"/>
                    <a:invGamma/>
                  </a:srgbClr>
                </a:gs>
                <a:gs pos="50000">
                  <a:srgbClr val="0099CC"/>
                </a:gs>
                <a:gs pos="100000">
                  <a:srgbClr val="0099CC">
                    <a:gamma/>
                    <a:tint val="42353"/>
                    <a:invGamma/>
                  </a:srgbClr>
                </a:gs>
              </a:gsLst>
              <a:lin ang="2700000" scaled="1"/>
            </a:gradFill>
            <a:ln w="38100" algn="ctr">
              <a:noFill/>
              <a:round/>
              <a:headEnd/>
              <a:tailEnd/>
            </a:ln>
            <a:effectLst/>
          </p:spPr>
          <p:txBody>
            <a:bodyPr wrap="none" anchor="ctr">
              <a:spAutoFit/>
            </a:bodyPr>
            <a:lstStyle/>
            <a:p>
              <a:endParaRPr lang="zh-CN" altLang="en-US"/>
            </a:p>
          </p:txBody>
        </p:sp>
        <p:sp>
          <p:nvSpPr>
            <p:cNvPr id="49164" name="Oval 12"/>
            <p:cNvSpPr>
              <a:spLocks noChangeArrowheads="1"/>
            </p:cNvSpPr>
            <p:nvPr/>
          </p:nvSpPr>
          <p:spPr bwMode="gray">
            <a:xfrm>
              <a:off x="2327" y="1858"/>
              <a:ext cx="1183" cy="1183"/>
            </a:xfrm>
            <a:prstGeom prst="ellipse">
              <a:avLst/>
            </a:prstGeom>
            <a:gradFill rotWithShape="1">
              <a:gsLst>
                <a:gs pos="0">
                  <a:srgbClr val="0099CC">
                    <a:gamma/>
                    <a:shade val="54118"/>
                    <a:invGamma/>
                  </a:srgbClr>
                </a:gs>
                <a:gs pos="50000">
                  <a:srgbClr val="0099CC"/>
                </a:gs>
                <a:gs pos="100000">
                  <a:srgbClr val="0099CC">
                    <a:gamma/>
                    <a:shade val="54118"/>
                    <a:invGamma/>
                  </a:srgbClr>
                </a:gs>
              </a:gsLst>
              <a:lin ang="18900000" scaled="1"/>
            </a:gradFill>
            <a:ln w="38100" algn="ctr">
              <a:noFill/>
              <a:round/>
              <a:headEnd/>
              <a:tailEnd/>
            </a:ln>
            <a:effectLst/>
          </p:spPr>
          <p:txBody>
            <a:bodyPr anchor="ctr">
              <a:spAutoFit/>
            </a:bodyPr>
            <a:lstStyle/>
            <a:p>
              <a:endParaRPr lang="zh-CN" altLang="en-US"/>
            </a:p>
          </p:txBody>
        </p:sp>
        <p:sp>
          <p:nvSpPr>
            <p:cNvPr id="49165" name="Oval 13"/>
            <p:cNvSpPr>
              <a:spLocks noChangeArrowheads="1"/>
            </p:cNvSpPr>
            <p:nvPr/>
          </p:nvSpPr>
          <p:spPr bwMode="gray">
            <a:xfrm>
              <a:off x="2328" y="1860"/>
              <a:ext cx="1183" cy="1183"/>
            </a:xfrm>
            <a:prstGeom prst="ellipse">
              <a:avLst/>
            </a:prstGeom>
            <a:gradFill rotWithShape="1">
              <a:gsLst>
                <a:gs pos="0">
                  <a:srgbClr val="0099CC">
                    <a:gamma/>
                    <a:shade val="63529"/>
                    <a:invGamma/>
                  </a:srgbClr>
                </a:gs>
                <a:gs pos="100000">
                  <a:srgbClr val="0099CC">
                    <a:alpha val="0"/>
                  </a:srgbClr>
                </a:gs>
              </a:gsLst>
              <a:lin ang="2700000" scaled="1"/>
            </a:gradFill>
            <a:ln w="38100" algn="ctr">
              <a:noFill/>
              <a:round/>
              <a:headEnd/>
              <a:tailEnd/>
            </a:ln>
            <a:effectLst/>
          </p:spPr>
          <p:txBody>
            <a:bodyPr anchor="ctr">
              <a:spAutoFit/>
            </a:bodyPr>
            <a:lstStyle/>
            <a:p>
              <a:endParaRPr lang="zh-CN" altLang="en-US"/>
            </a:p>
          </p:txBody>
        </p:sp>
        <p:sp>
          <p:nvSpPr>
            <p:cNvPr id="49166" name="Oval 14"/>
            <p:cNvSpPr>
              <a:spLocks noChangeArrowheads="1"/>
            </p:cNvSpPr>
            <p:nvPr/>
          </p:nvSpPr>
          <p:spPr bwMode="gray">
            <a:xfrm>
              <a:off x="2391" y="1917"/>
              <a:ext cx="1065" cy="1065"/>
            </a:xfrm>
            <a:prstGeom prst="ellipse">
              <a:avLst/>
            </a:prstGeom>
            <a:solidFill>
              <a:srgbClr val="333333"/>
            </a:solidFill>
            <a:ln w="38100" algn="ctr">
              <a:noFill/>
              <a:round/>
              <a:headEnd/>
              <a:tailEnd/>
            </a:ln>
            <a:effectLst/>
          </p:spPr>
          <p:txBody>
            <a:bodyPr anchor="ctr">
              <a:spAutoFit/>
            </a:bodyPr>
            <a:lstStyle/>
            <a:p>
              <a:endParaRPr lang="zh-CN" altLang="en-US"/>
            </a:p>
          </p:txBody>
        </p:sp>
        <p:grpSp>
          <p:nvGrpSpPr>
            <p:cNvPr id="3" name="Group 15"/>
            <p:cNvGrpSpPr>
              <a:grpSpLocks/>
            </p:cNvGrpSpPr>
            <p:nvPr/>
          </p:nvGrpSpPr>
          <p:grpSpPr bwMode="auto">
            <a:xfrm>
              <a:off x="2410" y="1929"/>
              <a:ext cx="1031" cy="1031"/>
              <a:chOff x="4166" y="1706"/>
              <a:chExt cx="1252" cy="1252"/>
            </a:xfrm>
          </p:grpSpPr>
          <p:sp>
            <p:nvSpPr>
              <p:cNvPr id="49168" name="Oval 16"/>
              <p:cNvSpPr>
                <a:spLocks noChangeArrowheads="1"/>
              </p:cNvSpPr>
              <p:nvPr/>
            </p:nvSpPr>
            <p:spPr bwMode="gray">
              <a:xfrm>
                <a:off x="4166" y="1706"/>
                <a:ext cx="1252" cy="1252"/>
              </a:xfrm>
              <a:prstGeom prst="ellipse">
                <a:avLst/>
              </a:prstGeom>
              <a:gradFill rotWithShape="1">
                <a:gsLst>
                  <a:gs pos="0">
                    <a:srgbClr val="D6E1E2">
                      <a:gamma/>
                      <a:shade val="46275"/>
                      <a:invGamma/>
                    </a:srgbClr>
                  </a:gs>
                  <a:gs pos="100000">
                    <a:srgbClr val="D6E1E2"/>
                  </a:gs>
                </a:gsLst>
                <a:lin ang="5400000" scaled="1"/>
              </a:gradFill>
              <a:ln w="9525" algn="ctr">
                <a:noFill/>
                <a:round/>
                <a:headEnd/>
                <a:tailEnd/>
              </a:ln>
              <a:effectLst/>
            </p:spPr>
            <p:txBody>
              <a:bodyPr vert="eaVert" wrap="none" anchor="ctr"/>
              <a:lstStyle/>
              <a:p>
                <a:endParaRPr lang="zh-CN" altLang="en-US"/>
              </a:p>
            </p:txBody>
          </p:sp>
          <p:sp>
            <p:nvSpPr>
              <p:cNvPr id="49169" name="Oval 17"/>
              <p:cNvSpPr>
                <a:spLocks noChangeArrowheads="1"/>
              </p:cNvSpPr>
              <p:nvPr/>
            </p:nvSpPr>
            <p:spPr bwMode="gray">
              <a:xfrm>
                <a:off x="4182" y="1713"/>
                <a:ext cx="1222" cy="1221"/>
              </a:xfrm>
              <a:prstGeom prst="ellipse">
                <a:avLst/>
              </a:prstGeom>
              <a:gradFill rotWithShape="1">
                <a:gsLst>
                  <a:gs pos="0">
                    <a:srgbClr val="D6E1E2">
                      <a:alpha val="0"/>
                    </a:srgbClr>
                  </a:gs>
                  <a:gs pos="100000">
                    <a:srgbClr val="D6E1E2">
                      <a:gamma/>
                      <a:tint val="34902"/>
                      <a:invGamma/>
                    </a:srgbClr>
                  </a:gs>
                </a:gsLst>
                <a:lin ang="5400000" scaled="1"/>
              </a:gradFill>
              <a:ln w="9525" algn="ctr">
                <a:noFill/>
                <a:round/>
                <a:headEnd/>
                <a:tailEnd/>
              </a:ln>
              <a:effectLst/>
            </p:spPr>
            <p:txBody>
              <a:bodyPr vert="eaVert" wrap="none" anchor="ctr"/>
              <a:lstStyle/>
              <a:p>
                <a:endParaRPr lang="zh-CN" altLang="en-US"/>
              </a:p>
            </p:txBody>
          </p:sp>
          <p:sp>
            <p:nvSpPr>
              <p:cNvPr id="49170" name="Oval 18"/>
              <p:cNvSpPr>
                <a:spLocks noChangeArrowheads="1"/>
              </p:cNvSpPr>
              <p:nvPr/>
            </p:nvSpPr>
            <p:spPr bwMode="gray">
              <a:xfrm>
                <a:off x="4195" y="1725"/>
                <a:ext cx="1162" cy="1141"/>
              </a:xfrm>
              <a:prstGeom prst="ellipse">
                <a:avLst/>
              </a:prstGeom>
              <a:gradFill rotWithShape="1">
                <a:gsLst>
                  <a:gs pos="0">
                    <a:srgbClr val="D6E1E2">
                      <a:gamma/>
                      <a:shade val="79216"/>
                      <a:invGamma/>
                    </a:srgbClr>
                  </a:gs>
                  <a:gs pos="100000">
                    <a:srgbClr val="D6E1E2">
                      <a:alpha val="48000"/>
                    </a:srgbClr>
                  </a:gs>
                </a:gsLst>
                <a:lin ang="5400000" scaled="1"/>
              </a:gradFill>
              <a:ln w="9525" algn="ctr">
                <a:noFill/>
                <a:round/>
                <a:headEnd/>
                <a:tailEnd/>
              </a:ln>
              <a:effectLst/>
            </p:spPr>
            <p:txBody>
              <a:bodyPr vert="eaVert" wrap="none" anchor="ctr"/>
              <a:lstStyle/>
              <a:p>
                <a:endParaRPr lang="zh-CN" altLang="en-US"/>
              </a:p>
            </p:txBody>
          </p:sp>
          <p:sp>
            <p:nvSpPr>
              <p:cNvPr id="49171" name="Oval 19"/>
              <p:cNvSpPr>
                <a:spLocks noChangeArrowheads="1"/>
              </p:cNvSpPr>
              <p:nvPr/>
            </p:nvSpPr>
            <p:spPr bwMode="gray">
              <a:xfrm>
                <a:off x="4263" y="1757"/>
                <a:ext cx="1033" cy="926"/>
              </a:xfrm>
              <a:prstGeom prst="ellipse">
                <a:avLst/>
              </a:prstGeom>
              <a:gradFill rotWithShape="1">
                <a:gsLst>
                  <a:gs pos="0">
                    <a:srgbClr val="D6E1E2">
                      <a:gamma/>
                      <a:tint val="0"/>
                      <a:invGamma/>
                    </a:srgbClr>
                  </a:gs>
                  <a:gs pos="100000">
                    <a:srgbClr val="D6E1E2">
                      <a:alpha val="38000"/>
                    </a:srgbClr>
                  </a:gs>
                </a:gsLst>
                <a:lin ang="5400000" scaled="1"/>
              </a:gradFill>
              <a:ln w="9525" algn="ctr">
                <a:noFill/>
                <a:round/>
                <a:headEnd/>
                <a:tailEnd/>
              </a:ln>
              <a:effectLst/>
            </p:spPr>
            <p:txBody>
              <a:bodyPr vert="eaVert" wrap="none" anchor="ctr"/>
              <a:lstStyle/>
              <a:p>
                <a:endParaRPr lang="zh-CN" altLang="en-US"/>
              </a:p>
            </p:txBody>
          </p:sp>
        </p:grpSp>
        <p:sp>
          <p:nvSpPr>
            <p:cNvPr id="49172" name="Text Box 20"/>
            <p:cNvSpPr txBox="1">
              <a:spLocks noChangeArrowheads="1"/>
            </p:cNvSpPr>
            <p:nvPr/>
          </p:nvSpPr>
          <p:spPr bwMode="gray">
            <a:xfrm>
              <a:off x="2535" y="2215"/>
              <a:ext cx="782" cy="569"/>
            </a:xfrm>
            <a:prstGeom prst="rect">
              <a:avLst/>
            </a:prstGeom>
            <a:noFill/>
            <a:ln w="9525" algn="ctr">
              <a:noFill/>
              <a:miter lim="800000"/>
              <a:headEnd/>
              <a:tailEnd/>
            </a:ln>
            <a:effectLst/>
          </p:spPr>
          <p:txBody>
            <a:bodyPr wrap="none">
              <a:spAutoFit/>
            </a:bodyPr>
            <a:lstStyle/>
            <a:p>
              <a:pPr algn="ctr" eaLnBrk="0" hangingPunct="0"/>
              <a:r>
                <a:rPr lang="en-US" altLang="zh-CN" sz="2400" b="0" dirty="0" smtClean="0">
                  <a:solidFill>
                    <a:srgbClr val="080808"/>
                  </a:solidFill>
                  <a:ea typeface="宋体" charset="-122"/>
                </a:rPr>
                <a:t>Python</a:t>
              </a:r>
            </a:p>
            <a:p>
              <a:pPr algn="ctr" eaLnBrk="0" hangingPunct="0"/>
              <a:r>
                <a:rPr lang="zh-CN" altLang="en-US" sz="2400" b="0" dirty="0" smtClean="0">
                  <a:solidFill>
                    <a:srgbClr val="080808"/>
                  </a:solidFill>
                  <a:ea typeface="宋体" charset="-122"/>
                </a:rPr>
                <a:t>特点</a:t>
              </a:r>
              <a:endParaRPr lang="en-US" altLang="zh-CN" sz="2400" b="0" dirty="0">
                <a:solidFill>
                  <a:srgbClr val="080808"/>
                </a:solidFill>
                <a:ea typeface="宋体" charset="-122"/>
              </a:endParaRPr>
            </a:p>
          </p:txBody>
        </p:sp>
      </p:grpSp>
      <p:sp>
        <p:nvSpPr>
          <p:cNvPr id="49173" name="AutoShape 21"/>
          <p:cNvSpPr>
            <a:spLocks noChangeArrowheads="1"/>
          </p:cNvSpPr>
          <p:nvPr/>
        </p:nvSpPr>
        <p:spPr bwMode="gray">
          <a:xfrm>
            <a:off x="571472" y="4071943"/>
            <a:ext cx="2384425" cy="563563"/>
          </a:xfrm>
          <a:prstGeom prst="roundRect">
            <a:avLst>
              <a:gd name="adj" fmla="val 16667"/>
            </a:avLst>
          </a:prstGeom>
          <a:gradFill rotWithShape="1">
            <a:gsLst>
              <a:gs pos="0">
                <a:schemeClr val="hlink"/>
              </a:gs>
              <a:gs pos="100000">
                <a:schemeClr val="hlink">
                  <a:gamma/>
                  <a:shade val="46275"/>
                  <a:invGamma/>
                </a:schemeClr>
              </a:gs>
            </a:gsLst>
            <a:lin ang="0" scaled="1"/>
          </a:gradFill>
          <a:ln w="28575">
            <a:solidFill>
              <a:srgbClr val="FEFEFE"/>
            </a:solidFill>
            <a:round/>
            <a:headEnd/>
            <a:tailEnd/>
          </a:ln>
          <a:effectLst>
            <a:outerShdw dist="107763" dir="2700000" algn="ctr" rotWithShape="0">
              <a:srgbClr val="000000">
                <a:alpha val="50000"/>
              </a:srgbClr>
            </a:outerShdw>
          </a:effectLst>
        </p:spPr>
        <p:txBody>
          <a:bodyPr wrap="none" anchor="ctr"/>
          <a:lstStyle/>
          <a:p>
            <a:pPr lvl="0" algn="ctr" eaLnBrk="0" hangingPunct="0"/>
            <a:r>
              <a:rPr lang="zh-CN" altLang="en-US" sz="2400" b="0" dirty="0" smtClean="0">
                <a:solidFill>
                  <a:srgbClr val="FEFEFE"/>
                </a:solidFill>
                <a:latin typeface="华文新魏" pitchFamily="2" charset="-122"/>
                <a:ea typeface="华文新魏" pitchFamily="2" charset="-122"/>
              </a:rPr>
              <a:t>丰富的库</a:t>
            </a:r>
            <a:endParaRPr lang="en-US" altLang="zh-CN" sz="2400" b="0" dirty="0">
              <a:solidFill>
                <a:srgbClr val="FEFEFE"/>
              </a:solidFill>
              <a:latin typeface="华文新魏" pitchFamily="2" charset="-122"/>
              <a:ea typeface="华文新魏" pitchFamily="2" charset="-122"/>
            </a:endParaRPr>
          </a:p>
        </p:txBody>
      </p:sp>
      <p:sp>
        <p:nvSpPr>
          <p:cNvPr id="49174" name="AutoShape 22"/>
          <p:cNvSpPr>
            <a:spLocks noChangeArrowheads="1"/>
          </p:cNvSpPr>
          <p:nvPr/>
        </p:nvSpPr>
        <p:spPr bwMode="gray">
          <a:xfrm>
            <a:off x="1285852" y="2571744"/>
            <a:ext cx="2384425" cy="563564"/>
          </a:xfrm>
          <a:prstGeom prst="roundRect">
            <a:avLst>
              <a:gd name="adj" fmla="val 16667"/>
            </a:avLst>
          </a:prstGeom>
          <a:gradFill rotWithShape="1">
            <a:gsLst>
              <a:gs pos="0">
                <a:schemeClr val="accent1"/>
              </a:gs>
              <a:gs pos="100000">
                <a:schemeClr val="accent1">
                  <a:gamma/>
                  <a:shade val="46275"/>
                  <a:invGamma/>
                </a:schemeClr>
              </a:gs>
            </a:gsLst>
            <a:lin ang="0" scaled="1"/>
          </a:gradFill>
          <a:ln w="28575">
            <a:solidFill>
              <a:srgbClr val="FEFEFE"/>
            </a:solidFill>
            <a:round/>
            <a:headEnd/>
            <a:tailEnd/>
          </a:ln>
          <a:effectLst>
            <a:outerShdw dist="107763" dir="2700000" algn="ctr" rotWithShape="0">
              <a:srgbClr val="000000">
                <a:alpha val="50000"/>
              </a:srgbClr>
            </a:outerShdw>
          </a:effectLst>
        </p:spPr>
        <p:txBody>
          <a:bodyPr wrap="none" anchor="ctr"/>
          <a:lstStyle/>
          <a:p>
            <a:pPr algn="ctr" eaLnBrk="0" hangingPunct="0"/>
            <a:r>
              <a:rPr lang="zh-CN" altLang="en-US" sz="2400" b="0" dirty="0" smtClean="0">
                <a:solidFill>
                  <a:srgbClr val="FEFEFE"/>
                </a:solidFill>
                <a:latin typeface="华文新魏" pitchFamily="2" charset="-122"/>
                <a:ea typeface="华文新魏" pitchFamily="2" charset="-122"/>
              </a:rPr>
              <a:t>简单、易学</a:t>
            </a:r>
            <a:endParaRPr lang="en-US" altLang="zh-CN" sz="2400" b="0" dirty="0">
              <a:solidFill>
                <a:srgbClr val="FEFEFE"/>
              </a:solidFill>
              <a:latin typeface="华文新魏" pitchFamily="2" charset="-122"/>
              <a:ea typeface="华文新魏" pitchFamily="2" charset="-122"/>
            </a:endParaRPr>
          </a:p>
        </p:txBody>
      </p:sp>
      <p:sp>
        <p:nvSpPr>
          <p:cNvPr id="49175" name="AutoShape 23"/>
          <p:cNvSpPr>
            <a:spLocks noChangeArrowheads="1"/>
          </p:cNvSpPr>
          <p:nvPr/>
        </p:nvSpPr>
        <p:spPr bwMode="gray">
          <a:xfrm>
            <a:off x="1285852" y="5564200"/>
            <a:ext cx="2384425" cy="642942"/>
          </a:xfrm>
          <a:prstGeom prst="roundRect">
            <a:avLst>
              <a:gd name="adj" fmla="val 16667"/>
            </a:avLst>
          </a:prstGeom>
          <a:gradFill rotWithShape="1">
            <a:gsLst>
              <a:gs pos="0">
                <a:schemeClr val="folHlink"/>
              </a:gs>
              <a:gs pos="100000">
                <a:schemeClr val="folHlink">
                  <a:gamma/>
                  <a:shade val="46275"/>
                  <a:invGamma/>
                </a:schemeClr>
              </a:gs>
            </a:gsLst>
            <a:lin ang="0" scaled="1"/>
          </a:gradFill>
          <a:ln w="28575">
            <a:solidFill>
              <a:srgbClr val="FEFEFE"/>
            </a:solidFill>
            <a:round/>
            <a:headEnd/>
            <a:tailEnd/>
          </a:ln>
          <a:effectLst>
            <a:outerShdw dist="107763" dir="2700000" algn="ctr" rotWithShape="0">
              <a:srgbClr val="000000">
                <a:alpha val="50000"/>
              </a:srgbClr>
            </a:outerShdw>
          </a:effectLst>
        </p:spPr>
        <p:txBody>
          <a:bodyPr wrap="none" anchor="ctr"/>
          <a:lstStyle/>
          <a:p>
            <a:pPr algn="ctr" eaLnBrk="0" hangingPunct="0"/>
            <a:r>
              <a:rPr lang="zh-CN" altLang="en-US" sz="2400" b="0" dirty="0" smtClean="0">
                <a:solidFill>
                  <a:srgbClr val="FEFEFE"/>
                </a:solidFill>
                <a:latin typeface="华文新魏" pitchFamily="2" charset="-122"/>
                <a:ea typeface="华文新魏" pitchFamily="2" charset="-122"/>
              </a:rPr>
              <a:t>可扩展、可嵌入</a:t>
            </a:r>
            <a:endParaRPr lang="en-US" altLang="zh-CN" sz="2400" b="0" dirty="0">
              <a:solidFill>
                <a:srgbClr val="FEFEFE"/>
              </a:solidFill>
              <a:latin typeface="华文新魏" pitchFamily="2" charset="-122"/>
              <a:ea typeface="华文新魏" pitchFamily="2" charset="-122"/>
            </a:endParaRPr>
          </a:p>
        </p:txBody>
      </p:sp>
      <p:sp>
        <p:nvSpPr>
          <p:cNvPr id="49176" name="AutoShape 24"/>
          <p:cNvSpPr>
            <a:spLocks noChangeArrowheads="1"/>
          </p:cNvSpPr>
          <p:nvPr/>
        </p:nvSpPr>
        <p:spPr bwMode="gray">
          <a:xfrm>
            <a:off x="6116620" y="4071943"/>
            <a:ext cx="2454275" cy="563563"/>
          </a:xfrm>
          <a:prstGeom prst="roundRect">
            <a:avLst>
              <a:gd name="adj" fmla="val 16667"/>
            </a:avLst>
          </a:prstGeom>
          <a:gradFill rotWithShape="1">
            <a:gsLst>
              <a:gs pos="0">
                <a:schemeClr val="hlink">
                  <a:gamma/>
                  <a:shade val="46275"/>
                  <a:invGamma/>
                </a:schemeClr>
              </a:gs>
              <a:gs pos="100000">
                <a:schemeClr val="hlink"/>
              </a:gs>
            </a:gsLst>
            <a:lin ang="0" scaled="1"/>
          </a:gradFill>
          <a:ln w="28575">
            <a:solidFill>
              <a:srgbClr val="FEFEFE"/>
            </a:solidFill>
            <a:round/>
            <a:headEnd/>
            <a:tailEnd/>
          </a:ln>
          <a:effectLst>
            <a:outerShdw dist="107763" dir="2700000" algn="ctr" rotWithShape="0">
              <a:srgbClr val="000000">
                <a:alpha val="50000"/>
              </a:srgbClr>
            </a:outerShdw>
          </a:effectLst>
        </p:spPr>
        <p:txBody>
          <a:bodyPr wrap="none" anchor="ctr"/>
          <a:lstStyle/>
          <a:p>
            <a:pPr algn="ctr" eaLnBrk="0" hangingPunct="0"/>
            <a:r>
              <a:rPr lang="zh-CN" altLang="en-US" sz="2400" b="0" dirty="0" smtClean="0">
                <a:solidFill>
                  <a:srgbClr val="FEFEFE"/>
                </a:solidFill>
                <a:latin typeface="华文新魏" pitchFamily="2" charset="-122"/>
                <a:ea typeface="华文新魏" pitchFamily="2" charset="-122"/>
              </a:rPr>
              <a:t>解释性</a:t>
            </a:r>
            <a:endParaRPr lang="en-US" altLang="zh-CN" sz="2400" b="0" dirty="0">
              <a:solidFill>
                <a:srgbClr val="FEFEFE"/>
              </a:solidFill>
              <a:latin typeface="华文新魏" pitchFamily="2" charset="-122"/>
              <a:ea typeface="华文新魏" pitchFamily="2" charset="-122"/>
            </a:endParaRPr>
          </a:p>
        </p:txBody>
      </p:sp>
      <p:sp>
        <p:nvSpPr>
          <p:cNvPr id="49177" name="AutoShape 25"/>
          <p:cNvSpPr>
            <a:spLocks noChangeArrowheads="1"/>
          </p:cNvSpPr>
          <p:nvPr/>
        </p:nvSpPr>
        <p:spPr bwMode="gray">
          <a:xfrm>
            <a:off x="5403873" y="2571744"/>
            <a:ext cx="2454275" cy="563564"/>
          </a:xfrm>
          <a:prstGeom prst="roundRect">
            <a:avLst>
              <a:gd name="adj" fmla="val 16667"/>
            </a:avLst>
          </a:prstGeom>
          <a:gradFill rotWithShape="1">
            <a:gsLst>
              <a:gs pos="0">
                <a:schemeClr val="accent1">
                  <a:gamma/>
                  <a:shade val="46275"/>
                  <a:invGamma/>
                </a:schemeClr>
              </a:gs>
              <a:gs pos="100000">
                <a:schemeClr val="accent1"/>
              </a:gs>
            </a:gsLst>
            <a:lin ang="0" scaled="1"/>
          </a:gradFill>
          <a:ln w="28575">
            <a:solidFill>
              <a:srgbClr val="FEFEFE"/>
            </a:solidFill>
            <a:round/>
            <a:headEnd/>
            <a:tailEnd/>
          </a:ln>
          <a:effectLst>
            <a:outerShdw dist="107763" dir="2700000" algn="ctr" rotWithShape="0">
              <a:srgbClr val="000000">
                <a:alpha val="50000"/>
              </a:srgbClr>
            </a:outerShdw>
          </a:effectLst>
        </p:spPr>
        <p:txBody>
          <a:bodyPr wrap="none" anchor="ctr"/>
          <a:lstStyle/>
          <a:p>
            <a:pPr algn="ctr" eaLnBrk="0" hangingPunct="0"/>
            <a:r>
              <a:rPr lang="zh-CN" altLang="en-US" sz="2400" b="0" dirty="0" smtClean="0">
                <a:solidFill>
                  <a:srgbClr val="FEFEFE"/>
                </a:solidFill>
                <a:latin typeface="华文新魏" pitchFamily="2" charset="-122"/>
                <a:ea typeface="华文新魏" pitchFamily="2" charset="-122"/>
              </a:rPr>
              <a:t>面向对象、高层</a:t>
            </a:r>
            <a:endParaRPr lang="en-US" altLang="zh-CN" sz="2400" b="0" dirty="0">
              <a:solidFill>
                <a:srgbClr val="FEFEFE"/>
              </a:solidFill>
              <a:latin typeface="华文新魏" pitchFamily="2" charset="-122"/>
              <a:ea typeface="华文新魏" pitchFamily="2" charset="-122"/>
            </a:endParaRPr>
          </a:p>
        </p:txBody>
      </p:sp>
      <p:sp>
        <p:nvSpPr>
          <p:cNvPr id="49178" name="AutoShape 26"/>
          <p:cNvSpPr>
            <a:spLocks noChangeArrowheads="1"/>
          </p:cNvSpPr>
          <p:nvPr/>
        </p:nvSpPr>
        <p:spPr bwMode="gray">
          <a:xfrm>
            <a:off x="5403873" y="5564200"/>
            <a:ext cx="2454275" cy="642942"/>
          </a:xfrm>
          <a:prstGeom prst="roundRect">
            <a:avLst>
              <a:gd name="adj" fmla="val 16667"/>
            </a:avLst>
          </a:prstGeom>
          <a:gradFill rotWithShape="1">
            <a:gsLst>
              <a:gs pos="0">
                <a:schemeClr val="folHlink">
                  <a:gamma/>
                  <a:shade val="46275"/>
                  <a:invGamma/>
                </a:schemeClr>
              </a:gs>
              <a:gs pos="100000">
                <a:schemeClr val="folHlink"/>
              </a:gs>
            </a:gsLst>
            <a:lin ang="0" scaled="1"/>
          </a:gradFill>
          <a:ln w="28575">
            <a:solidFill>
              <a:srgbClr val="FEFEFE"/>
            </a:solidFill>
            <a:round/>
            <a:headEnd/>
            <a:tailEnd/>
          </a:ln>
          <a:effectLst>
            <a:outerShdw dist="107763" dir="2700000" algn="ctr" rotWithShape="0">
              <a:srgbClr val="000000">
                <a:alpha val="50000"/>
              </a:srgbClr>
            </a:outerShdw>
          </a:effectLst>
        </p:spPr>
        <p:txBody>
          <a:bodyPr wrap="none" anchor="ctr"/>
          <a:lstStyle/>
          <a:p>
            <a:pPr algn="ctr" eaLnBrk="0" hangingPunct="0"/>
            <a:r>
              <a:rPr lang="zh-CN" altLang="en-US" sz="2400" b="0" kern="100" dirty="0" smtClean="0">
                <a:solidFill>
                  <a:srgbClr val="F8F8F8"/>
                </a:solidFill>
                <a:latin typeface="华文新魏" pitchFamily="2" charset="-122"/>
                <a:ea typeface="华文新魏" pitchFamily="2" charset="-122"/>
                <a:cs typeface="Times New Roman"/>
              </a:rPr>
              <a:t>免费开源、可移植</a:t>
            </a:r>
            <a:endParaRPr lang="en-US" altLang="zh-CN" sz="2400" b="0" dirty="0">
              <a:solidFill>
                <a:srgbClr val="F8F8F8"/>
              </a:solidFill>
              <a:latin typeface="华文新魏" pitchFamily="2" charset="-122"/>
              <a:ea typeface="华文新魏" pitchFamily="2" charset="-122"/>
            </a:endParaRPr>
          </a:p>
        </p:txBody>
      </p:sp>
      <p:sp>
        <p:nvSpPr>
          <p:cNvPr id="31" name="Rectangle 2"/>
          <p:cNvSpPr>
            <a:spLocks noGrp="1" noChangeArrowheads="1"/>
          </p:cNvSpPr>
          <p:nvPr>
            <p:ph type="title"/>
          </p:nvPr>
        </p:nvSpPr>
        <p:spPr>
          <a:xfrm>
            <a:off x="914400" y="152400"/>
            <a:ext cx="7772400" cy="1143000"/>
          </a:xfrm>
        </p:spPr>
        <p:txBody>
          <a:bodyPr/>
          <a:lstStyle/>
          <a:p>
            <a:r>
              <a:rPr lang="zh-CN" altLang="en-US" dirty="0" smtClean="0">
                <a:latin typeface="黑体" pitchFamily="2" charset="-122"/>
                <a:ea typeface="黑体" pitchFamily="2" charset="-122"/>
              </a:rPr>
              <a:t>为什么要学</a:t>
            </a:r>
            <a:r>
              <a:rPr lang="en-US" altLang="zh-CN" dirty="0" smtClean="0">
                <a:latin typeface="黑体" pitchFamily="2" charset="-122"/>
                <a:ea typeface="黑体" pitchFamily="2" charset="-122"/>
              </a:rPr>
              <a:t>Python</a:t>
            </a:r>
            <a:r>
              <a:rPr lang="zh-CN" altLang="en-US" dirty="0" smtClean="0">
                <a:latin typeface="黑体" pitchFamily="2" charset="-122"/>
                <a:ea typeface="黑体" pitchFamily="2" charset="-122"/>
              </a:rPr>
              <a:t>？</a:t>
            </a:r>
            <a:endParaRPr lang="en-US" altLang="zh-CN" dirty="0">
              <a:latin typeface="黑体" pitchFamily="2" charset="-122"/>
              <a:ea typeface="黑体" pitchFamily="2" charset="-122"/>
            </a:endParaRPr>
          </a:p>
        </p:txBody>
      </p:sp>
      <p:sp>
        <p:nvSpPr>
          <p:cNvPr id="29" name="Rectangle 3"/>
          <p:cNvSpPr txBox="1">
            <a:spLocks noChangeArrowheads="1"/>
          </p:cNvSpPr>
          <p:nvPr/>
        </p:nvSpPr>
        <p:spPr bwMode="gray">
          <a:xfrm>
            <a:off x="571472" y="1357298"/>
            <a:ext cx="7858180" cy="102391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accent1"/>
              </a:buClr>
              <a:buSzTx/>
              <a:buFont typeface="Arial" charset="0"/>
              <a:buChar char="●"/>
              <a:tabLst/>
              <a:defRPr/>
            </a:pPr>
            <a:r>
              <a:rPr kumimoji="0" lang="zh-CN" altLang="en-US" sz="2000" b="0" i="0" u="none" strike="noStrike" kern="0" cap="none" spc="0" normalizeH="0" baseline="0" noProof="0" dirty="0" smtClean="0">
                <a:ln>
                  <a:noFill/>
                </a:ln>
                <a:solidFill>
                  <a:schemeClr val="tx1"/>
                </a:solidFill>
                <a:effectLst>
                  <a:outerShdw blurRad="50800" dist="50800" dir="5400000" algn="ctr" rotWithShape="0">
                    <a:srgbClr val="FFFFFF"/>
                  </a:outerShdw>
                </a:effectLst>
                <a:uLnTx/>
                <a:uFillTx/>
                <a:latin typeface="黑体" pitchFamily="2" charset="-122"/>
                <a:ea typeface="黑体" pitchFamily="2" charset="-122"/>
                <a:cs typeface="+mn-cs"/>
              </a:rPr>
              <a:t>实际需要；高效、易懂；众多优点集于一身</a:t>
            </a:r>
          </a:p>
          <a:p>
            <a:pPr marL="742950" marR="0" lvl="1" indent="-285750" algn="l" defTabSz="914400" rtl="0" eaLnBrk="1" fontAlgn="base" latinLnBrk="0" hangingPunct="1">
              <a:lnSpc>
                <a:spcPct val="100000"/>
              </a:lnSpc>
              <a:spcBef>
                <a:spcPct val="20000"/>
              </a:spcBef>
              <a:spcAft>
                <a:spcPct val="0"/>
              </a:spcAft>
              <a:buClr>
                <a:schemeClr val="accent2"/>
              </a:buClr>
              <a:buSzTx/>
              <a:buFont typeface="Arial" charset="0"/>
              <a:buChar char="●"/>
              <a:tabLst/>
              <a:defRPr/>
            </a:pPr>
            <a:r>
              <a:rPr kumimoji="0" lang="zh-CN" altLang="en-US" b="0" i="0" u="none" strike="noStrike" kern="0" cap="none" spc="0" normalizeH="0" baseline="0" noProof="0" dirty="0" smtClean="0">
                <a:ln>
                  <a:noFill/>
                </a:ln>
                <a:solidFill>
                  <a:schemeClr val="tx1"/>
                </a:solidFill>
                <a:effectLst>
                  <a:outerShdw blurRad="50800" dist="50800" dir="5400000" algn="ctr" rotWithShape="0">
                    <a:srgbClr val="FFFFFF"/>
                  </a:outerShdw>
                </a:effectLst>
                <a:uLnTx/>
                <a:uFillTx/>
                <a:latin typeface="宋体" pitchFamily="2" charset="-122"/>
                <a:ea typeface="宋体" pitchFamily="2" charset="-122"/>
              </a:rPr>
              <a:t>（人身苦短，我用</a:t>
            </a:r>
            <a:r>
              <a:rPr kumimoji="0" lang="en-US" altLang="zh-CN" b="0" i="0" u="none" strike="noStrike" kern="0" cap="none" spc="0" normalizeH="0" baseline="0" noProof="0" dirty="0" smtClean="0">
                <a:ln>
                  <a:noFill/>
                </a:ln>
                <a:solidFill>
                  <a:schemeClr val="tx1"/>
                </a:solidFill>
                <a:effectLst>
                  <a:outerShdw blurRad="50800" dist="50800" dir="5400000" algn="ctr" rotWithShape="0">
                    <a:srgbClr val="FFFFFF"/>
                  </a:outerShdw>
                </a:effectLst>
                <a:uLnTx/>
                <a:uFillTx/>
                <a:latin typeface="宋体" pitchFamily="2" charset="-122"/>
                <a:ea typeface="宋体" pitchFamily="2" charset="-122"/>
              </a:rPr>
              <a:t>Python</a:t>
            </a:r>
            <a:r>
              <a:rPr kumimoji="0" lang="zh-CN" altLang="en-US" b="0" i="0" u="none" strike="noStrike" kern="0" cap="none" spc="0" normalizeH="0" baseline="0" noProof="0" dirty="0" smtClean="0">
                <a:ln>
                  <a:noFill/>
                </a:ln>
                <a:solidFill>
                  <a:schemeClr val="tx1"/>
                </a:solidFill>
                <a:effectLst>
                  <a:outerShdw blurRad="50800" dist="50800" dir="5400000" algn="ctr" rotWithShape="0">
                    <a:srgbClr val="FFFFFF"/>
                  </a:outerShdw>
                </a:effectLst>
                <a:uLnTx/>
                <a:uFillTx/>
                <a:latin typeface="宋体" pitchFamily="2" charset="-122"/>
                <a:ea typeface="宋体" pitchFamily="2" charset="-122"/>
              </a:rPr>
              <a:t>！）</a:t>
            </a:r>
            <a:endParaRPr kumimoji="0" lang="en-US" altLang="zh-CN" b="0" i="0" u="none" strike="noStrike" kern="0" cap="none" spc="0" normalizeH="0" baseline="0" noProof="0" dirty="0">
              <a:ln>
                <a:noFill/>
              </a:ln>
              <a:solidFill>
                <a:schemeClr val="tx1"/>
              </a:solidFill>
              <a:effectLst>
                <a:outerShdw blurRad="50800" dist="50800" dir="5400000" algn="ctr" rotWithShape="0">
                  <a:srgbClr val="FFFFFF"/>
                </a:outerShdw>
              </a:effectLst>
              <a:uLnTx/>
              <a:uFillTx/>
              <a:latin typeface="宋体" pitchFamily="2" charset="-122"/>
              <a:ea typeface="宋体" pitchFamily="2" charset="-122"/>
            </a:endParaRPr>
          </a:p>
        </p:txBody>
      </p:sp>
    </p:spTree>
  </p:cSld>
  <p:clrMapOvr>
    <a:masterClrMapping/>
  </p:clrMapOvr>
  <p:transition spd="med">
    <p:push/>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Rectangle 2"/>
          <p:cNvSpPr>
            <a:spLocks noGrp="1" noChangeArrowheads="1"/>
          </p:cNvSpPr>
          <p:nvPr>
            <p:ph type="title"/>
          </p:nvPr>
        </p:nvSpPr>
        <p:spPr>
          <a:xfrm>
            <a:off x="914400" y="152400"/>
            <a:ext cx="7772400" cy="1143000"/>
          </a:xfrm>
        </p:spPr>
        <p:txBody>
          <a:bodyPr/>
          <a:lstStyle/>
          <a:p>
            <a:r>
              <a:rPr lang="zh-CN" altLang="en-US" dirty="0" smtClean="0">
                <a:latin typeface="黑体" pitchFamily="2" charset="-122"/>
                <a:ea typeface="黑体" pitchFamily="2" charset="-122"/>
              </a:rPr>
              <a:t>为什么要学</a:t>
            </a:r>
            <a:r>
              <a:rPr lang="en-US" altLang="zh-CN" dirty="0" smtClean="0">
                <a:latin typeface="黑体" pitchFamily="2" charset="-122"/>
                <a:ea typeface="黑体" pitchFamily="2" charset="-122"/>
              </a:rPr>
              <a:t>Python</a:t>
            </a:r>
            <a:r>
              <a:rPr lang="zh-CN" altLang="en-US" dirty="0" smtClean="0">
                <a:latin typeface="黑体" pitchFamily="2" charset="-122"/>
                <a:ea typeface="黑体" pitchFamily="2" charset="-122"/>
              </a:rPr>
              <a:t>？</a:t>
            </a:r>
            <a:endParaRPr lang="en-US" altLang="zh-CN" dirty="0">
              <a:latin typeface="黑体" pitchFamily="2" charset="-122"/>
              <a:ea typeface="黑体" pitchFamily="2" charset="-122"/>
            </a:endParaRPr>
          </a:p>
        </p:txBody>
      </p:sp>
      <p:sp>
        <p:nvSpPr>
          <p:cNvPr id="71" name="AutoShape 2"/>
          <p:cNvSpPr>
            <a:spLocks noChangeArrowheads="1"/>
          </p:cNvSpPr>
          <p:nvPr/>
        </p:nvSpPr>
        <p:spPr bwMode="gray">
          <a:xfrm>
            <a:off x="681038" y="1581137"/>
            <a:ext cx="7853362" cy="4824434"/>
          </a:xfrm>
          <a:prstGeom prst="roundRect">
            <a:avLst>
              <a:gd name="adj" fmla="val 2014"/>
            </a:avLst>
          </a:prstGeom>
          <a:gradFill rotWithShape="1">
            <a:gsLst>
              <a:gs pos="0">
                <a:srgbClr val="B4C9D6"/>
              </a:gs>
              <a:gs pos="100000">
                <a:srgbClr val="D2DEE6"/>
              </a:gs>
            </a:gsLst>
            <a:lin ang="5400000" scaled="1"/>
          </a:gradFill>
          <a:ln w="9525">
            <a:round/>
            <a:headEnd/>
            <a:tailEnd/>
          </a:ln>
          <a:scene3d>
            <a:camera prst="legacyPerspectiveBottom"/>
            <a:lightRig rig="legacyFlat3" dir="r"/>
          </a:scene3d>
          <a:sp3d extrusionH="430200" prstMaterial="legacyMatte">
            <a:bevelT w="13500" h="13500" prst="angle"/>
            <a:bevelB w="13500" h="13500" prst="angle"/>
            <a:extrusionClr>
              <a:srgbClr val="1C1C1C"/>
            </a:extrusionClr>
          </a:sp3d>
        </p:spPr>
        <p:txBody>
          <a:bodyPr wrap="none" anchor="ctr">
            <a:flatTx/>
          </a:bodyPr>
          <a:lstStyle/>
          <a:p>
            <a:pPr algn="ctr"/>
            <a:endParaRPr lang="zh-CN" altLang="zh-CN" b="0">
              <a:cs typeface="Arial" charset="0"/>
            </a:endParaRPr>
          </a:p>
        </p:txBody>
      </p:sp>
      <p:sp>
        <p:nvSpPr>
          <p:cNvPr id="72" name="Rectangle 3" descr="Light horizontal"/>
          <p:cNvSpPr>
            <a:spLocks noChangeArrowheads="1"/>
          </p:cNvSpPr>
          <p:nvPr/>
        </p:nvSpPr>
        <p:spPr bwMode="gray">
          <a:xfrm>
            <a:off x="831850" y="2031986"/>
            <a:ext cx="7562850" cy="4107217"/>
          </a:xfrm>
          <a:prstGeom prst="rect">
            <a:avLst/>
          </a:prstGeom>
          <a:pattFill prst="ltHorz">
            <a:fgClr>
              <a:srgbClr val="EAEAEA"/>
            </a:fgClr>
            <a:bgClr>
              <a:srgbClr val="F8F8F8"/>
            </a:bgClr>
          </a:pattFill>
          <a:ln w="9525">
            <a:noFill/>
            <a:miter lim="800000"/>
            <a:headEnd/>
            <a:tailEnd/>
          </a:ln>
          <a:effectLst>
            <a:prstShdw prst="shdw17" dist="17961" dir="13500000">
              <a:srgbClr val="8C8C8C"/>
            </a:prstShdw>
          </a:effectLst>
        </p:spPr>
        <p:txBody>
          <a:bodyPr wrap="none" anchor="ctr"/>
          <a:lstStyle/>
          <a:p>
            <a:pPr algn="ctr"/>
            <a:endParaRPr lang="zh-CN" altLang="zh-CN" b="0" dirty="0">
              <a:cs typeface="Arial" charset="0"/>
            </a:endParaRPr>
          </a:p>
        </p:txBody>
      </p:sp>
      <p:sp>
        <p:nvSpPr>
          <p:cNvPr id="73" name="AutoShape 4"/>
          <p:cNvSpPr>
            <a:spLocks noChangeArrowheads="1"/>
          </p:cNvSpPr>
          <p:nvPr/>
        </p:nvSpPr>
        <p:spPr bwMode="gray">
          <a:xfrm>
            <a:off x="679450" y="1428736"/>
            <a:ext cx="7853363" cy="863841"/>
          </a:xfrm>
          <a:prstGeom prst="roundRect">
            <a:avLst>
              <a:gd name="adj" fmla="val 16667"/>
            </a:avLst>
          </a:prstGeom>
          <a:gradFill rotWithShape="1">
            <a:gsLst>
              <a:gs pos="0">
                <a:srgbClr val="B4C9D6"/>
              </a:gs>
              <a:gs pos="50000">
                <a:srgbClr val="D2DEE6"/>
              </a:gs>
              <a:gs pos="100000">
                <a:srgbClr val="B4C9D6"/>
              </a:gs>
            </a:gsLst>
            <a:lin ang="5400000" scaled="1"/>
          </a:gradFill>
          <a:ln w="9525">
            <a:round/>
            <a:headEnd/>
            <a:tailEnd/>
          </a:ln>
          <a:scene3d>
            <a:camera prst="legacyPerspectiveBottom"/>
            <a:lightRig rig="legacyFlat3" dir="t"/>
          </a:scene3d>
          <a:sp3d extrusionH="163500" prstMaterial="legacyMatte">
            <a:bevelT w="13500" h="13500" prst="angle"/>
            <a:bevelB w="13500" h="13500" prst="angle"/>
            <a:extrusionClr>
              <a:srgbClr val="1C1C1C"/>
            </a:extrusionClr>
          </a:sp3d>
        </p:spPr>
        <p:txBody>
          <a:bodyPr wrap="none" anchor="ctr">
            <a:flatTx/>
          </a:bodyPr>
          <a:lstStyle/>
          <a:p>
            <a:pPr algn="ctr"/>
            <a:endParaRPr lang="zh-CN" altLang="zh-CN" b="0">
              <a:cs typeface="Arial" charset="0"/>
            </a:endParaRPr>
          </a:p>
        </p:txBody>
      </p:sp>
      <p:grpSp>
        <p:nvGrpSpPr>
          <p:cNvPr id="74" name="Group 5"/>
          <p:cNvGrpSpPr>
            <a:grpSpLocks/>
          </p:cNvGrpSpPr>
          <p:nvPr/>
        </p:nvGrpSpPr>
        <p:grpSpPr bwMode="auto">
          <a:xfrm>
            <a:off x="8347075" y="1531925"/>
            <a:ext cx="115888" cy="611224"/>
            <a:chOff x="5311" y="1135"/>
            <a:chExt cx="73" cy="346"/>
          </a:xfrm>
        </p:grpSpPr>
        <p:sp>
          <p:nvSpPr>
            <p:cNvPr id="75" name="Rectangle 6"/>
            <p:cNvSpPr>
              <a:spLocks noChangeArrowheads="1"/>
            </p:cNvSpPr>
            <p:nvPr/>
          </p:nvSpPr>
          <p:spPr bwMode="gray">
            <a:xfrm flipH="1" flipV="1">
              <a:off x="5357" y="1454"/>
              <a:ext cx="27" cy="27"/>
            </a:xfrm>
            <a:prstGeom prst="rect">
              <a:avLst/>
            </a:prstGeom>
            <a:solidFill>
              <a:srgbClr val="DDDDDD"/>
            </a:solidFill>
            <a:ln w="9525">
              <a:noFill/>
              <a:miter lim="800000"/>
              <a:headEnd/>
              <a:tailEnd/>
            </a:ln>
            <a:effectLst>
              <a:prstShdw prst="shdw17" dist="17961" dir="13500000">
                <a:srgbClr val="1C1C1C">
                  <a:alpha val="50000"/>
                </a:srgbClr>
              </a:prstShdw>
            </a:effectLst>
          </p:spPr>
          <p:txBody>
            <a:bodyPr rot="10800000" wrap="none" anchor="ctr"/>
            <a:lstStyle/>
            <a:p>
              <a:pPr algn="ctr"/>
              <a:endParaRPr lang="zh-CN" altLang="zh-CN" b="0">
                <a:cs typeface="Arial" charset="0"/>
              </a:endParaRPr>
            </a:p>
          </p:txBody>
        </p:sp>
        <p:sp>
          <p:nvSpPr>
            <p:cNvPr id="76" name="Rectangle 7"/>
            <p:cNvSpPr>
              <a:spLocks noChangeArrowheads="1"/>
            </p:cNvSpPr>
            <p:nvPr/>
          </p:nvSpPr>
          <p:spPr bwMode="gray">
            <a:xfrm flipH="1" flipV="1">
              <a:off x="5311" y="1454"/>
              <a:ext cx="27" cy="27"/>
            </a:xfrm>
            <a:prstGeom prst="rect">
              <a:avLst/>
            </a:prstGeom>
            <a:solidFill>
              <a:srgbClr val="DDDDDD"/>
            </a:solidFill>
            <a:ln w="9525">
              <a:noFill/>
              <a:miter lim="800000"/>
              <a:headEnd/>
              <a:tailEnd/>
            </a:ln>
            <a:effectLst>
              <a:prstShdw prst="shdw17" dist="17961" dir="13500000">
                <a:srgbClr val="1C1C1C">
                  <a:alpha val="50000"/>
                </a:srgbClr>
              </a:prstShdw>
            </a:effectLst>
          </p:spPr>
          <p:txBody>
            <a:bodyPr rot="10800000" wrap="none" anchor="ctr"/>
            <a:lstStyle/>
            <a:p>
              <a:pPr algn="ctr"/>
              <a:endParaRPr lang="zh-CN" altLang="zh-CN" b="0">
                <a:cs typeface="Arial" charset="0"/>
              </a:endParaRPr>
            </a:p>
          </p:txBody>
        </p:sp>
        <p:sp>
          <p:nvSpPr>
            <p:cNvPr id="77" name="Rectangle 8"/>
            <p:cNvSpPr>
              <a:spLocks noChangeArrowheads="1"/>
            </p:cNvSpPr>
            <p:nvPr/>
          </p:nvSpPr>
          <p:spPr bwMode="gray">
            <a:xfrm flipH="1" flipV="1">
              <a:off x="5357" y="1405"/>
              <a:ext cx="27" cy="27"/>
            </a:xfrm>
            <a:prstGeom prst="rect">
              <a:avLst/>
            </a:prstGeom>
            <a:solidFill>
              <a:srgbClr val="DDDDDD"/>
            </a:solidFill>
            <a:ln w="9525">
              <a:noFill/>
              <a:miter lim="800000"/>
              <a:headEnd/>
              <a:tailEnd/>
            </a:ln>
            <a:effectLst>
              <a:prstShdw prst="shdw17" dist="17961" dir="13500000">
                <a:srgbClr val="1C1C1C">
                  <a:alpha val="50000"/>
                </a:srgbClr>
              </a:prstShdw>
            </a:effectLst>
          </p:spPr>
          <p:txBody>
            <a:bodyPr rot="10800000" wrap="none" anchor="ctr"/>
            <a:lstStyle/>
            <a:p>
              <a:pPr algn="ctr"/>
              <a:endParaRPr lang="zh-CN" altLang="zh-CN" b="0">
                <a:cs typeface="Arial" charset="0"/>
              </a:endParaRPr>
            </a:p>
          </p:txBody>
        </p:sp>
        <p:sp>
          <p:nvSpPr>
            <p:cNvPr id="78" name="Rectangle 9"/>
            <p:cNvSpPr>
              <a:spLocks noChangeArrowheads="1"/>
            </p:cNvSpPr>
            <p:nvPr/>
          </p:nvSpPr>
          <p:spPr bwMode="gray">
            <a:xfrm flipH="1" flipV="1">
              <a:off x="5357" y="1135"/>
              <a:ext cx="27" cy="27"/>
            </a:xfrm>
            <a:prstGeom prst="rect">
              <a:avLst/>
            </a:prstGeom>
            <a:solidFill>
              <a:srgbClr val="DDDDDD"/>
            </a:solidFill>
            <a:ln w="9525">
              <a:noFill/>
              <a:miter lim="800000"/>
              <a:headEnd/>
              <a:tailEnd/>
            </a:ln>
            <a:effectLst>
              <a:prstShdw prst="shdw17" dist="17961" dir="13500000">
                <a:srgbClr val="1C1C1C">
                  <a:alpha val="50000"/>
                </a:srgbClr>
              </a:prstShdw>
            </a:effectLst>
          </p:spPr>
          <p:txBody>
            <a:bodyPr rot="10800000" wrap="none" anchor="ctr"/>
            <a:lstStyle/>
            <a:p>
              <a:pPr algn="ctr"/>
              <a:endParaRPr lang="zh-CN" altLang="zh-CN" b="0">
                <a:cs typeface="Arial" charset="0"/>
              </a:endParaRPr>
            </a:p>
          </p:txBody>
        </p:sp>
        <p:sp>
          <p:nvSpPr>
            <p:cNvPr id="79" name="Rectangle 10"/>
            <p:cNvSpPr>
              <a:spLocks noChangeArrowheads="1"/>
            </p:cNvSpPr>
            <p:nvPr/>
          </p:nvSpPr>
          <p:spPr bwMode="gray">
            <a:xfrm flipH="1" flipV="1">
              <a:off x="5313" y="1135"/>
              <a:ext cx="27" cy="27"/>
            </a:xfrm>
            <a:prstGeom prst="rect">
              <a:avLst/>
            </a:prstGeom>
            <a:solidFill>
              <a:srgbClr val="DDDDDD"/>
            </a:solidFill>
            <a:ln w="9525">
              <a:noFill/>
              <a:miter lim="800000"/>
              <a:headEnd/>
              <a:tailEnd/>
            </a:ln>
            <a:effectLst>
              <a:prstShdw prst="shdw17" dist="17961" dir="13500000">
                <a:srgbClr val="1C1C1C">
                  <a:alpha val="50000"/>
                </a:srgbClr>
              </a:prstShdw>
            </a:effectLst>
          </p:spPr>
          <p:txBody>
            <a:bodyPr rot="10800000" wrap="none" anchor="ctr"/>
            <a:lstStyle/>
            <a:p>
              <a:pPr algn="ctr"/>
              <a:endParaRPr lang="zh-CN" altLang="zh-CN" b="0">
                <a:cs typeface="Arial" charset="0"/>
              </a:endParaRPr>
            </a:p>
          </p:txBody>
        </p:sp>
        <p:sp>
          <p:nvSpPr>
            <p:cNvPr id="80" name="Rectangle 11"/>
            <p:cNvSpPr>
              <a:spLocks noChangeArrowheads="1"/>
            </p:cNvSpPr>
            <p:nvPr/>
          </p:nvSpPr>
          <p:spPr bwMode="gray">
            <a:xfrm flipH="1" flipV="1">
              <a:off x="5357" y="1183"/>
              <a:ext cx="27" cy="27"/>
            </a:xfrm>
            <a:prstGeom prst="rect">
              <a:avLst/>
            </a:prstGeom>
            <a:solidFill>
              <a:srgbClr val="DDDDDD"/>
            </a:solidFill>
            <a:ln w="9525">
              <a:noFill/>
              <a:miter lim="800000"/>
              <a:headEnd/>
              <a:tailEnd/>
            </a:ln>
            <a:effectLst>
              <a:prstShdw prst="shdw17" dist="17961" dir="13500000">
                <a:srgbClr val="1C1C1C">
                  <a:alpha val="50000"/>
                </a:srgbClr>
              </a:prstShdw>
            </a:effectLst>
          </p:spPr>
          <p:txBody>
            <a:bodyPr rot="10800000" wrap="none" anchor="ctr"/>
            <a:lstStyle/>
            <a:p>
              <a:pPr algn="ctr"/>
              <a:endParaRPr lang="zh-CN" altLang="zh-CN" b="0">
                <a:cs typeface="Arial" charset="0"/>
              </a:endParaRPr>
            </a:p>
          </p:txBody>
        </p:sp>
      </p:grpSp>
      <p:grpSp>
        <p:nvGrpSpPr>
          <p:cNvPr id="81" name="Group 12"/>
          <p:cNvGrpSpPr>
            <a:grpSpLocks/>
          </p:cNvGrpSpPr>
          <p:nvPr/>
        </p:nvGrpSpPr>
        <p:grpSpPr bwMode="auto">
          <a:xfrm>
            <a:off x="1095375" y="1546211"/>
            <a:ext cx="6962775" cy="600625"/>
            <a:chOff x="657" y="2893"/>
            <a:chExt cx="1032" cy="590"/>
          </a:xfrm>
        </p:grpSpPr>
        <p:sp>
          <p:nvSpPr>
            <p:cNvPr id="82" name="AutoShape 13"/>
            <p:cNvSpPr>
              <a:spLocks noChangeArrowheads="1"/>
            </p:cNvSpPr>
            <p:nvPr/>
          </p:nvSpPr>
          <p:spPr bwMode="gray">
            <a:xfrm>
              <a:off x="657" y="2893"/>
              <a:ext cx="1031" cy="590"/>
            </a:xfrm>
            <a:prstGeom prst="roundRect">
              <a:avLst>
                <a:gd name="adj" fmla="val 12736"/>
              </a:avLst>
            </a:prstGeom>
            <a:gradFill rotWithShape="1">
              <a:gsLst>
                <a:gs pos="0">
                  <a:schemeClr val="accent2">
                    <a:gamma/>
                    <a:shade val="76078"/>
                    <a:invGamma/>
                  </a:schemeClr>
                </a:gs>
                <a:gs pos="100000">
                  <a:schemeClr val="accent2"/>
                </a:gs>
              </a:gsLst>
              <a:lin ang="5400000" scaled="1"/>
            </a:gradFill>
            <a:ln w="9525">
              <a:noFill/>
              <a:round/>
              <a:headEnd/>
              <a:tailEnd/>
            </a:ln>
            <a:effectLst>
              <a:prstShdw prst="shdw17" dist="17961" dir="13500000">
                <a:srgbClr val="615110"/>
              </a:prstShdw>
            </a:effectLst>
          </p:spPr>
          <p:txBody>
            <a:bodyPr wrap="none" anchor="ctr"/>
            <a:lstStyle/>
            <a:p>
              <a:pPr algn="ctr"/>
              <a:endParaRPr lang="zh-CN" altLang="zh-CN" b="0">
                <a:cs typeface="Arial" charset="0"/>
              </a:endParaRPr>
            </a:p>
          </p:txBody>
        </p:sp>
        <p:sp>
          <p:nvSpPr>
            <p:cNvPr id="83" name="AutoShape 14"/>
            <p:cNvSpPr>
              <a:spLocks noChangeArrowheads="1"/>
            </p:cNvSpPr>
            <p:nvPr/>
          </p:nvSpPr>
          <p:spPr bwMode="gray">
            <a:xfrm>
              <a:off x="658" y="2895"/>
              <a:ext cx="1031" cy="236"/>
            </a:xfrm>
            <a:prstGeom prst="roundRect">
              <a:avLst>
                <a:gd name="adj" fmla="val 30769"/>
              </a:avLst>
            </a:prstGeom>
            <a:gradFill rotWithShape="1">
              <a:gsLst>
                <a:gs pos="0">
                  <a:schemeClr val="accent2"/>
                </a:gs>
                <a:gs pos="100000">
                  <a:schemeClr val="accent2">
                    <a:gamma/>
                    <a:tint val="76078"/>
                    <a:invGamma/>
                  </a:schemeClr>
                </a:gs>
              </a:gsLst>
              <a:lin ang="5400000" scaled="1"/>
            </a:gradFill>
            <a:ln w="9525">
              <a:noFill/>
              <a:round/>
              <a:headEnd/>
              <a:tailEnd/>
            </a:ln>
          </p:spPr>
          <p:txBody>
            <a:bodyPr wrap="none" anchor="ctr"/>
            <a:lstStyle/>
            <a:p>
              <a:pPr algn="ctr"/>
              <a:endParaRPr lang="zh-CN" altLang="zh-CN" b="0">
                <a:cs typeface="Arial" charset="0"/>
              </a:endParaRPr>
            </a:p>
          </p:txBody>
        </p:sp>
      </p:grpSp>
      <p:sp>
        <p:nvSpPr>
          <p:cNvPr id="84" name="Text Box 15"/>
          <p:cNvSpPr txBox="1">
            <a:spLocks noChangeArrowheads="1"/>
          </p:cNvSpPr>
          <p:nvPr/>
        </p:nvSpPr>
        <p:spPr bwMode="white">
          <a:xfrm>
            <a:off x="1458913" y="1610013"/>
            <a:ext cx="6356350" cy="461665"/>
          </a:xfrm>
          <a:prstGeom prst="rect">
            <a:avLst/>
          </a:prstGeom>
          <a:noFill/>
          <a:ln w="9525" algn="ctr">
            <a:noFill/>
            <a:miter lim="800000"/>
            <a:headEnd/>
            <a:tailEnd/>
          </a:ln>
        </p:spPr>
        <p:txBody>
          <a:bodyPr wrap="square">
            <a:spAutoFit/>
          </a:bodyPr>
          <a:lstStyle/>
          <a:p>
            <a:pPr algn="ctr" eaLnBrk="0" hangingPunct="0">
              <a:defRPr/>
            </a:pPr>
            <a:r>
              <a:rPr lang="en-US" altLang="zh-CN" sz="2400" dirty="0" smtClean="0">
                <a:solidFill>
                  <a:srgbClr val="F8F8F8"/>
                </a:solidFill>
                <a:effectLst>
                  <a:outerShdw blurRad="38100" dist="38100" dir="2700000" algn="tl">
                    <a:srgbClr val="000000">
                      <a:alpha val="43137"/>
                    </a:srgbClr>
                  </a:outerShdw>
                </a:effectLst>
                <a:latin typeface="黑体" pitchFamily="2" charset="-122"/>
                <a:ea typeface="黑体" pitchFamily="2" charset="-122"/>
              </a:rPr>
              <a:t>Python</a:t>
            </a:r>
            <a:r>
              <a:rPr lang="zh-CN" altLang="en-US" sz="2400" dirty="0" smtClean="0">
                <a:solidFill>
                  <a:srgbClr val="F8F8F8"/>
                </a:solidFill>
                <a:effectLst>
                  <a:outerShdw blurRad="38100" dist="38100" dir="2700000" algn="tl">
                    <a:srgbClr val="000000">
                      <a:alpha val="43137"/>
                    </a:srgbClr>
                  </a:outerShdw>
                </a:effectLst>
                <a:latin typeface="黑体" pitchFamily="2" charset="-122"/>
                <a:ea typeface="黑体" pitchFamily="2" charset="-122"/>
              </a:rPr>
              <a:t>的特点</a:t>
            </a:r>
            <a:endParaRPr lang="en-US" sz="2400" dirty="0">
              <a:solidFill>
                <a:srgbClr val="F8F8F8"/>
              </a:solidFill>
              <a:effectLst>
                <a:outerShdw blurRad="38100" dist="38100" dir="2700000" algn="tl">
                  <a:srgbClr val="000000">
                    <a:alpha val="43137"/>
                  </a:srgbClr>
                </a:outerShdw>
              </a:effectLst>
              <a:latin typeface="黑体" pitchFamily="2" charset="-122"/>
              <a:ea typeface="黑体" pitchFamily="2" charset="-122"/>
            </a:endParaRPr>
          </a:p>
        </p:txBody>
      </p:sp>
      <p:grpSp>
        <p:nvGrpSpPr>
          <p:cNvPr id="85" name="Group 16"/>
          <p:cNvGrpSpPr>
            <a:grpSpLocks/>
          </p:cNvGrpSpPr>
          <p:nvPr/>
        </p:nvGrpSpPr>
        <p:grpSpPr bwMode="auto">
          <a:xfrm flipH="1">
            <a:off x="774700" y="1512875"/>
            <a:ext cx="115888" cy="611224"/>
            <a:chOff x="5311" y="1135"/>
            <a:chExt cx="73" cy="346"/>
          </a:xfrm>
        </p:grpSpPr>
        <p:sp>
          <p:nvSpPr>
            <p:cNvPr id="86" name="Rectangle 17"/>
            <p:cNvSpPr>
              <a:spLocks noChangeArrowheads="1"/>
            </p:cNvSpPr>
            <p:nvPr/>
          </p:nvSpPr>
          <p:spPr bwMode="gray">
            <a:xfrm flipH="1" flipV="1">
              <a:off x="5357" y="1454"/>
              <a:ext cx="27" cy="27"/>
            </a:xfrm>
            <a:prstGeom prst="rect">
              <a:avLst/>
            </a:prstGeom>
            <a:solidFill>
              <a:srgbClr val="DDDDDD"/>
            </a:solidFill>
            <a:ln w="9525">
              <a:noFill/>
              <a:miter lim="800000"/>
              <a:headEnd/>
              <a:tailEnd/>
            </a:ln>
            <a:effectLst>
              <a:prstShdw prst="shdw17" dist="17961" dir="13500000">
                <a:srgbClr val="1C1C1C">
                  <a:alpha val="50000"/>
                </a:srgbClr>
              </a:prstShdw>
            </a:effectLst>
          </p:spPr>
          <p:txBody>
            <a:bodyPr rot="10800000" wrap="none" anchor="ctr"/>
            <a:lstStyle/>
            <a:p>
              <a:pPr algn="ctr"/>
              <a:endParaRPr lang="zh-CN" altLang="zh-CN" b="0">
                <a:cs typeface="Arial" charset="0"/>
              </a:endParaRPr>
            </a:p>
          </p:txBody>
        </p:sp>
        <p:sp>
          <p:nvSpPr>
            <p:cNvPr id="87" name="Rectangle 18"/>
            <p:cNvSpPr>
              <a:spLocks noChangeArrowheads="1"/>
            </p:cNvSpPr>
            <p:nvPr/>
          </p:nvSpPr>
          <p:spPr bwMode="gray">
            <a:xfrm flipH="1" flipV="1">
              <a:off x="5311" y="1454"/>
              <a:ext cx="27" cy="27"/>
            </a:xfrm>
            <a:prstGeom prst="rect">
              <a:avLst/>
            </a:prstGeom>
            <a:solidFill>
              <a:srgbClr val="DDDDDD"/>
            </a:solidFill>
            <a:ln w="9525">
              <a:noFill/>
              <a:miter lim="800000"/>
              <a:headEnd/>
              <a:tailEnd/>
            </a:ln>
            <a:effectLst>
              <a:prstShdw prst="shdw17" dist="17961" dir="13500000">
                <a:srgbClr val="1C1C1C">
                  <a:alpha val="50000"/>
                </a:srgbClr>
              </a:prstShdw>
            </a:effectLst>
          </p:spPr>
          <p:txBody>
            <a:bodyPr rot="10800000" wrap="none" anchor="ctr"/>
            <a:lstStyle/>
            <a:p>
              <a:pPr algn="ctr"/>
              <a:endParaRPr lang="zh-CN" altLang="zh-CN" b="0">
                <a:cs typeface="Arial" charset="0"/>
              </a:endParaRPr>
            </a:p>
          </p:txBody>
        </p:sp>
        <p:sp>
          <p:nvSpPr>
            <p:cNvPr id="88" name="Rectangle 19"/>
            <p:cNvSpPr>
              <a:spLocks noChangeArrowheads="1"/>
            </p:cNvSpPr>
            <p:nvPr/>
          </p:nvSpPr>
          <p:spPr bwMode="gray">
            <a:xfrm flipH="1" flipV="1">
              <a:off x="5357" y="1405"/>
              <a:ext cx="27" cy="27"/>
            </a:xfrm>
            <a:prstGeom prst="rect">
              <a:avLst/>
            </a:prstGeom>
            <a:solidFill>
              <a:srgbClr val="DDDDDD"/>
            </a:solidFill>
            <a:ln w="9525">
              <a:noFill/>
              <a:miter lim="800000"/>
              <a:headEnd/>
              <a:tailEnd/>
            </a:ln>
            <a:effectLst>
              <a:prstShdw prst="shdw17" dist="17961" dir="13500000">
                <a:srgbClr val="1C1C1C">
                  <a:alpha val="50000"/>
                </a:srgbClr>
              </a:prstShdw>
            </a:effectLst>
          </p:spPr>
          <p:txBody>
            <a:bodyPr rot="10800000" wrap="none" anchor="ctr"/>
            <a:lstStyle/>
            <a:p>
              <a:pPr algn="ctr"/>
              <a:endParaRPr lang="zh-CN" altLang="zh-CN" b="0">
                <a:cs typeface="Arial" charset="0"/>
              </a:endParaRPr>
            </a:p>
          </p:txBody>
        </p:sp>
        <p:sp>
          <p:nvSpPr>
            <p:cNvPr id="89" name="Rectangle 20"/>
            <p:cNvSpPr>
              <a:spLocks noChangeArrowheads="1"/>
            </p:cNvSpPr>
            <p:nvPr/>
          </p:nvSpPr>
          <p:spPr bwMode="gray">
            <a:xfrm flipH="1" flipV="1">
              <a:off x="5357" y="1135"/>
              <a:ext cx="27" cy="27"/>
            </a:xfrm>
            <a:prstGeom prst="rect">
              <a:avLst/>
            </a:prstGeom>
            <a:solidFill>
              <a:srgbClr val="DDDDDD"/>
            </a:solidFill>
            <a:ln w="9525">
              <a:noFill/>
              <a:miter lim="800000"/>
              <a:headEnd/>
              <a:tailEnd/>
            </a:ln>
            <a:effectLst>
              <a:prstShdw prst="shdw17" dist="17961" dir="13500000">
                <a:srgbClr val="1C1C1C">
                  <a:alpha val="50000"/>
                </a:srgbClr>
              </a:prstShdw>
            </a:effectLst>
          </p:spPr>
          <p:txBody>
            <a:bodyPr rot="10800000" wrap="none" anchor="ctr"/>
            <a:lstStyle/>
            <a:p>
              <a:pPr algn="ctr"/>
              <a:endParaRPr lang="zh-CN" altLang="zh-CN" b="0">
                <a:cs typeface="Arial" charset="0"/>
              </a:endParaRPr>
            </a:p>
          </p:txBody>
        </p:sp>
        <p:sp>
          <p:nvSpPr>
            <p:cNvPr id="90" name="Rectangle 21"/>
            <p:cNvSpPr>
              <a:spLocks noChangeArrowheads="1"/>
            </p:cNvSpPr>
            <p:nvPr/>
          </p:nvSpPr>
          <p:spPr bwMode="gray">
            <a:xfrm flipH="1" flipV="1">
              <a:off x="5313" y="1135"/>
              <a:ext cx="27" cy="27"/>
            </a:xfrm>
            <a:prstGeom prst="rect">
              <a:avLst/>
            </a:prstGeom>
            <a:solidFill>
              <a:srgbClr val="DDDDDD"/>
            </a:solidFill>
            <a:ln w="9525">
              <a:noFill/>
              <a:miter lim="800000"/>
              <a:headEnd/>
              <a:tailEnd/>
            </a:ln>
            <a:effectLst>
              <a:prstShdw prst="shdw17" dist="17961" dir="13500000">
                <a:srgbClr val="1C1C1C">
                  <a:alpha val="50000"/>
                </a:srgbClr>
              </a:prstShdw>
            </a:effectLst>
          </p:spPr>
          <p:txBody>
            <a:bodyPr rot="10800000" wrap="none" anchor="ctr"/>
            <a:lstStyle/>
            <a:p>
              <a:pPr algn="ctr"/>
              <a:endParaRPr lang="zh-CN" altLang="zh-CN" b="0">
                <a:cs typeface="Arial" charset="0"/>
              </a:endParaRPr>
            </a:p>
          </p:txBody>
        </p:sp>
        <p:sp>
          <p:nvSpPr>
            <p:cNvPr id="91" name="Rectangle 22"/>
            <p:cNvSpPr>
              <a:spLocks noChangeArrowheads="1"/>
            </p:cNvSpPr>
            <p:nvPr/>
          </p:nvSpPr>
          <p:spPr bwMode="gray">
            <a:xfrm flipH="1" flipV="1">
              <a:off x="5357" y="1183"/>
              <a:ext cx="27" cy="27"/>
            </a:xfrm>
            <a:prstGeom prst="rect">
              <a:avLst/>
            </a:prstGeom>
            <a:solidFill>
              <a:srgbClr val="DDDDDD"/>
            </a:solidFill>
            <a:ln w="9525">
              <a:noFill/>
              <a:miter lim="800000"/>
              <a:headEnd/>
              <a:tailEnd/>
            </a:ln>
            <a:effectLst>
              <a:prstShdw prst="shdw17" dist="17961" dir="13500000">
                <a:srgbClr val="1C1C1C">
                  <a:alpha val="50000"/>
                </a:srgbClr>
              </a:prstShdw>
            </a:effectLst>
          </p:spPr>
          <p:txBody>
            <a:bodyPr rot="10800000" wrap="none" anchor="ctr"/>
            <a:lstStyle/>
            <a:p>
              <a:pPr algn="ctr"/>
              <a:endParaRPr lang="zh-CN" altLang="zh-CN" b="0">
                <a:cs typeface="Arial" charset="0"/>
              </a:endParaRPr>
            </a:p>
          </p:txBody>
        </p:sp>
      </p:grpSp>
      <p:sp>
        <p:nvSpPr>
          <p:cNvPr id="93" name="Rectangle 24"/>
          <p:cNvSpPr>
            <a:spLocks noChangeArrowheads="1"/>
          </p:cNvSpPr>
          <p:nvPr/>
        </p:nvSpPr>
        <p:spPr bwMode="gray">
          <a:xfrm>
            <a:off x="857224" y="2333709"/>
            <a:ext cx="7500990" cy="3527119"/>
          </a:xfrm>
          <a:prstGeom prst="rect">
            <a:avLst/>
          </a:prstGeom>
          <a:noFill/>
          <a:ln w="9525" algn="ctr">
            <a:noFill/>
            <a:miter lim="800000"/>
            <a:headEnd/>
            <a:tailEnd/>
          </a:ln>
        </p:spPr>
        <p:txBody>
          <a:bodyPr wrap="square">
            <a:spAutoFit/>
          </a:bodyPr>
          <a:lstStyle/>
          <a:p>
            <a:pPr>
              <a:lnSpc>
                <a:spcPct val="120000"/>
              </a:lnSpc>
            </a:pPr>
            <a:r>
              <a:rPr lang="en-US" altLang="zh-CN" sz="2000" dirty="0" smtClean="0">
                <a:solidFill>
                  <a:srgbClr val="080808"/>
                </a:solidFill>
                <a:latin typeface="黑体" pitchFamily="2" charset="-122"/>
                <a:ea typeface="黑体" pitchFamily="2" charset="-122"/>
                <a:cs typeface="Arial" charset="0"/>
              </a:rPr>
              <a:t>1</a:t>
            </a:r>
            <a:r>
              <a:rPr lang="zh-CN" altLang="en-US" sz="2000" dirty="0" smtClean="0">
                <a:solidFill>
                  <a:srgbClr val="080808"/>
                </a:solidFill>
                <a:latin typeface="黑体" pitchFamily="2" charset="-122"/>
                <a:ea typeface="黑体" pitchFamily="2" charset="-122"/>
                <a:cs typeface="Arial" charset="0"/>
              </a:rPr>
              <a:t>）简单、易学</a:t>
            </a:r>
            <a:endParaRPr lang="en-US" altLang="zh-CN" sz="2000" dirty="0" smtClean="0">
              <a:solidFill>
                <a:srgbClr val="080808"/>
              </a:solidFill>
              <a:latin typeface="黑体" pitchFamily="2" charset="-122"/>
              <a:ea typeface="黑体" pitchFamily="2" charset="-122"/>
              <a:cs typeface="Arial" charset="0"/>
            </a:endParaRPr>
          </a:p>
          <a:p>
            <a:pPr lvl="1">
              <a:lnSpc>
                <a:spcPct val="120000"/>
              </a:lnSpc>
            </a:pPr>
            <a:r>
              <a:rPr lang="en-US" altLang="zh-CN" b="0" dirty="0" smtClean="0">
                <a:solidFill>
                  <a:srgbClr val="080808"/>
                </a:solidFill>
                <a:ea typeface="宋体" charset="-122"/>
                <a:cs typeface="Arial" charset="0"/>
              </a:rPr>
              <a:t>Python</a:t>
            </a:r>
            <a:r>
              <a:rPr lang="zh-CN" altLang="en-US" b="0" dirty="0" smtClean="0">
                <a:solidFill>
                  <a:srgbClr val="080808"/>
                </a:solidFill>
                <a:ea typeface="宋体" charset="-122"/>
                <a:cs typeface="Arial" charset="0"/>
              </a:rPr>
              <a:t>是一种代表简单主义思想的语言，有简单的语法，容易上手。</a:t>
            </a:r>
            <a:endParaRPr lang="en-US" altLang="zh-CN" b="0" dirty="0" smtClean="0">
              <a:solidFill>
                <a:srgbClr val="080808"/>
              </a:solidFill>
              <a:ea typeface="宋体" charset="-122"/>
              <a:cs typeface="Arial" charset="0"/>
            </a:endParaRPr>
          </a:p>
          <a:p>
            <a:pPr lvl="1">
              <a:lnSpc>
                <a:spcPct val="120000"/>
              </a:lnSpc>
            </a:pPr>
            <a:r>
              <a:rPr lang="en-US" altLang="zh-CN" b="0" dirty="0" smtClean="0">
                <a:solidFill>
                  <a:srgbClr val="080808"/>
                </a:solidFill>
                <a:ea typeface="宋体" charset="-122"/>
                <a:cs typeface="Arial" charset="0"/>
              </a:rPr>
              <a:t>Python</a:t>
            </a:r>
            <a:r>
              <a:rPr lang="zh-CN" altLang="en-US" b="0" dirty="0" smtClean="0">
                <a:solidFill>
                  <a:srgbClr val="080808"/>
                </a:solidFill>
                <a:ea typeface="宋体" charset="-122"/>
                <a:cs typeface="Arial" charset="0"/>
              </a:rPr>
              <a:t>的这种伪代码本质是它最大的优点之一。</a:t>
            </a:r>
            <a:endParaRPr lang="en-US" altLang="zh-CN" b="0" dirty="0" smtClean="0">
              <a:solidFill>
                <a:srgbClr val="080808"/>
              </a:solidFill>
              <a:ea typeface="宋体" charset="-122"/>
              <a:cs typeface="Arial" charset="0"/>
            </a:endParaRPr>
          </a:p>
          <a:p>
            <a:pPr lvl="1">
              <a:lnSpc>
                <a:spcPct val="120000"/>
              </a:lnSpc>
            </a:pPr>
            <a:r>
              <a:rPr lang="en-US" altLang="zh-CN" b="0" dirty="0" smtClean="0">
                <a:solidFill>
                  <a:srgbClr val="080808"/>
                </a:solidFill>
                <a:ea typeface="宋体" charset="-122"/>
                <a:cs typeface="Arial" charset="0"/>
              </a:rPr>
              <a:t>Python</a:t>
            </a:r>
            <a:r>
              <a:rPr lang="zh-CN" altLang="en-US" b="0" dirty="0" smtClean="0">
                <a:solidFill>
                  <a:srgbClr val="080808"/>
                </a:solidFill>
                <a:ea typeface="宋体" charset="-122"/>
                <a:cs typeface="Arial" charset="0"/>
              </a:rPr>
              <a:t>使你能够专注于解决问题而不是去搞明白语言本身。</a:t>
            </a:r>
            <a:endParaRPr lang="en-US" altLang="zh-CN" b="0" dirty="0" smtClean="0">
              <a:solidFill>
                <a:srgbClr val="080808"/>
              </a:solidFill>
              <a:ea typeface="宋体" charset="-122"/>
              <a:cs typeface="Arial" charset="0"/>
            </a:endParaRPr>
          </a:p>
          <a:p>
            <a:pPr>
              <a:lnSpc>
                <a:spcPct val="120000"/>
              </a:lnSpc>
            </a:pPr>
            <a:r>
              <a:rPr lang="en-US" altLang="zh-CN" sz="2000" dirty="0" smtClean="0">
                <a:solidFill>
                  <a:srgbClr val="080808"/>
                </a:solidFill>
                <a:latin typeface="黑体" pitchFamily="2" charset="-122"/>
                <a:ea typeface="黑体" pitchFamily="2" charset="-122"/>
                <a:cs typeface="Arial" charset="0"/>
              </a:rPr>
              <a:t>2</a:t>
            </a:r>
            <a:r>
              <a:rPr lang="zh-CN" altLang="en-US" sz="2000" dirty="0" smtClean="0">
                <a:solidFill>
                  <a:srgbClr val="080808"/>
                </a:solidFill>
                <a:latin typeface="黑体" pitchFamily="2" charset="-122"/>
                <a:ea typeface="黑体" pitchFamily="2" charset="-122"/>
                <a:cs typeface="Arial" charset="0"/>
              </a:rPr>
              <a:t>）面向对象的高层语言</a:t>
            </a:r>
            <a:endParaRPr lang="en-US" altLang="zh-CN" sz="2000" dirty="0" smtClean="0">
              <a:solidFill>
                <a:srgbClr val="080808"/>
              </a:solidFill>
              <a:latin typeface="黑体" pitchFamily="2" charset="-122"/>
              <a:ea typeface="黑体" pitchFamily="2" charset="-122"/>
              <a:cs typeface="Arial" charset="0"/>
            </a:endParaRPr>
          </a:p>
          <a:p>
            <a:pPr lvl="1">
              <a:lnSpc>
                <a:spcPct val="120000"/>
              </a:lnSpc>
            </a:pPr>
            <a:r>
              <a:rPr lang="zh-CN" altLang="en-US" b="0" dirty="0" smtClean="0">
                <a:solidFill>
                  <a:srgbClr val="080808"/>
                </a:solidFill>
                <a:ea typeface="宋体" charset="-122"/>
                <a:cs typeface="Arial" charset="0"/>
              </a:rPr>
              <a:t>无需关注底层细节，而</a:t>
            </a:r>
            <a:r>
              <a:rPr lang="en-US" altLang="zh-CN" b="0" dirty="0" smtClean="0">
                <a:solidFill>
                  <a:srgbClr val="080808"/>
                </a:solidFill>
                <a:ea typeface="宋体" charset="-122"/>
                <a:cs typeface="Arial" charset="0"/>
              </a:rPr>
              <a:t>C/C++</a:t>
            </a:r>
            <a:r>
              <a:rPr lang="zh-CN" altLang="en-US" b="0" dirty="0" smtClean="0">
                <a:solidFill>
                  <a:srgbClr val="080808"/>
                </a:solidFill>
                <a:ea typeface="宋体" charset="-122"/>
                <a:cs typeface="Arial" charset="0"/>
              </a:rPr>
              <a:t>中需要操作指针。</a:t>
            </a:r>
            <a:endParaRPr lang="en-US" altLang="zh-CN" b="0" dirty="0" smtClean="0">
              <a:solidFill>
                <a:srgbClr val="080808"/>
              </a:solidFill>
              <a:ea typeface="宋体" charset="-122"/>
              <a:cs typeface="Arial" charset="0"/>
            </a:endParaRPr>
          </a:p>
          <a:p>
            <a:pPr lvl="1">
              <a:lnSpc>
                <a:spcPct val="120000"/>
              </a:lnSpc>
            </a:pPr>
            <a:r>
              <a:rPr lang="zh-CN" altLang="en-US" b="0" dirty="0" smtClean="0">
                <a:solidFill>
                  <a:srgbClr val="080808"/>
                </a:solidFill>
                <a:ea typeface="宋体" charset="-122"/>
                <a:cs typeface="Arial" charset="0"/>
              </a:rPr>
              <a:t>与其他语言相比，</a:t>
            </a:r>
            <a:r>
              <a:rPr lang="en-US" altLang="zh-CN" b="0" dirty="0" smtClean="0">
                <a:solidFill>
                  <a:srgbClr val="080808"/>
                </a:solidFill>
                <a:ea typeface="宋体" charset="-122"/>
                <a:cs typeface="Arial" charset="0"/>
              </a:rPr>
              <a:t>Python</a:t>
            </a:r>
            <a:r>
              <a:rPr lang="zh-CN" altLang="en-US" b="0" dirty="0" smtClean="0">
                <a:solidFill>
                  <a:srgbClr val="080808"/>
                </a:solidFill>
                <a:ea typeface="宋体" charset="-122"/>
                <a:cs typeface="Arial" charset="0"/>
              </a:rPr>
              <a:t>以强大而又简单的方式实现面向对象编程。</a:t>
            </a:r>
            <a:endParaRPr lang="en-US" altLang="zh-CN" b="0" dirty="0" smtClean="0">
              <a:solidFill>
                <a:srgbClr val="080808"/>
              </a:solidFill>
              <a:ea typeface="宋体" charset="-122"/>
              <a:cs typeface="Arial" charset="0"/>
            </a:endParaRPr>
          </a:p>
          <a:p>
            <a:pPr>
              <a:lnSpc>
                <a:spcPct val="120000"/>
              </a:lnSpc>
            </a:pPr>
            <a:r>
              <a:rPr lang="en-US" altLang="zh-CN" sz="2000" dirty="0" smtClean="0">
                <a:solidFill>
                  <a:srgbClr val="080808"/>
                </a:solidFill>
                <a:latin typeface="黑体" pitchFamily="2" charset="-122"/>
                <a:ea typeface="黑体" pitchFamily="2" charset="-122"/>
                <a:cs typeface="Arial" charset="0"/>
              </a:rPr>
              <a:t>3</a:t>
            </a:r>
            <a:r>
              <a:rPr lang="zh-CN" altLang="en-US" sz="2000" dirty="0" smtClean="0">
                <a:solidFill>
                  <a:srgbClr val="080808"/>
                </a:solidFill>
                <a:latin typeface="黑体" pitchFamily="2" charset="-122"/>
                <a:ea typeface="黑体" pitchFamily="2" charset="-122"/>
                <a:cs typeface="Arial" charset="0"/>
              </a:rPr>
              <a:t>）解释性</a:t>
            </a:r>
          </a:p>
          <a:p>
            <a:pPr lvl="1">
              <a:lnSpc>
                <a:spcPct val="120000"/>
              </a:lnSpc>
            </a:pPr>
            <a:r>
              <a:rPr lang="en-US" altLang="zh-CN" b="0" dirty="0" smtClean="0">
                <a:solidFill>
                  <a:srgbClr val="080808"/>
                </a:solidFill>
                <a:ea typeface="宋体" charset="-122"/>
                <a:cs typeface="Arial" charset="0"/>
              </a:rPr>
              <a:t>Python</a:t>
            </a:r>
            <a:r>
              <a:rPr lang="zh-CN" altLang="en-US" b="0" dirty="0" smtClean="0">
                <a:solidFill>
                  <a:srgbClr val="080808"/>
                </a:solidFill>
                <a:ea typeface="宋体" charset="-122"/>
                <a:cs typeface="Arial" charset="0"/>
              </a:rPr>
              <a:t>程序不需要编译成二进制代码，可以直接在源代码上运行。</a:t>
            </a:r>
            <a:endParaRPr lang="en-US" altLang="zh-CN" b="0" dirty="0" smtClean="0">
              <a:solidFill>
                <a:srgbClr val="080808"/>
              </a:solidFill>
              <a:ea typeface="宋体" charset="-122"/>
              <a:cs typeface="Arial" charset="0"/>
            </a:endParaRPr>
          </a:p>
          <a:p>
            <a:pPr lvl="1">
              <a:lnSpc>
                <a:spcPct val="120000"/>
              </a:lnSpc>
            </a:pPr>
            <a:r>
              <a:rPr lang="zh-CN" altLang="en-US" b="0" dirty="0" smtClean="0">
                <a:solidFill>
                  <a:srgbClr val="080808"/>
                </a:solidFill>
                <a:ea typeface="宋体" charset="-122"/>
                <a:cs typeface="Arial" charset="0"/>
              </a:rPr>
              <a:t>对于编译性语言（</a:t>
            </a:r>
            <a:r>
              <a:rPr lang="en-US" altLang="zh-CN" b="0" dirty="0" smtClean="0">
                <a:solidFill>
                  <a:srgbClr val="080808"/>
                </a:solidFill>
                <a:ea typeface="宋体" charset="-122"/>
                <a:cs typeface="Arial" charset="0"/>
              </a:rPr>
              <a:t>C/C++</a:t>
            </a:r>
            <a:r>
              <a:rPr lang="zh-CN" altLang="en-US" b="0" dirty="0" smtClean="0">
                <a:solidFill>
                  <a:srgbClr val="080808"/>
                </a:solidFill>
                <a:ea typeface="宋体" charset="-122"/>
                <a:cs typeface="Arial" charset="0"/>
              </a:rPr>
              <a:t>），源文件</a:t>
            </a:r>
            <a:r>
              <a:rPr lang="en-US" altLang="zh-CN" b="0" dirty="0" smtClean="0">
                <a:solidFill>
                  <a:srgbClr val="080808"/>
                </a:solidFill>
                <a:ea typeface="宋体" charset="-122"/>
                <a:cs typeface="Arial" charset="0"/>
              </a:rPr>
              <a:t>-&gt;</a:t>
            </a:r>
            <a:r>
              <a:rPr lang="zh-CN" altLang="en-US" b="0" dirty="0" smtClean="0">
                <a:solidFill>
                  <a:srgbClr val="080808"/>
                </a:solidFill>
                <a:ea typeface="宋体" charset="-122"/>
                <a:cs typeface="Arial" charset="0"/>
              </a:rPr>
              <a:t>编译</a:t>
            </a:r>
            <a:r>
              <a:rPr lang="en-US" altLang="zh-CN" b="0" dirty="0" smtClean="0">
                <a:solidFill>
                  <a:srgbClr val="080808"/>
                </a:solidFill>
                <a:ea typeface="宋体" charset="-122"/>
                <a:cs typeface="Arial" charset="0"/>
              </a:rPr>
              <a:t>/</a:t>
            </a:r>
            <a:r>
              <a:rPr lang="zh-CN" altLang="en-US" b="0" dirty="0" smtClean="0">
                <a:solidFill>
                  <a:srgbClr val="080808"/>
                </a:solidFill>
                <a:ea typeface="宋体" charset="-122"/>
                <a:cs typeface="Arial" charset="0"/>
              </a:rPr>
              <a:t>链接器</a:t>
            </a:r>
            <a:r>
              <a:rPr lang="en-US" altLang="zh-CN" b="0" dirty="0" smtClean="0">
                <a:solidFill>
                  <a:srgbClr val="080808"/>
                </a:solidFill>
                <a:ea typeface="宋体" charset="-122"/>
                <a:cs typeface="Arial" charset="0"/>
              </a:rPr>
              <a:t>-&gt;</a:t>
            </a:r>
            <a:r>
              <a:rPr lang="zh-CN" altLang="en-US" b="0" dirty="0" smtClean="0">
                <a:solidFill>
                  <a:srgbClr val="080808"/>
                </a:solidFill>
                <a:ea typeface="宋体" charset="-122"/>
                <a:cs typeface="Arial" charset="0"/>
              </a:rPr>
              <a:t>可执行文件。</a:t>
            </a:r>
            <a:endParaRPr lang="en-US" altLang="zh-CN" b="0" dirty="0" smtClean="0">
              <a:solidFill>
                <a:srgbClr val="080808"/>
              </a:solidFill>
              <a:ea typeface="宋体" charset="-122"/>
              <a:cs typeface="Arial" charset="0"/>
            </a:endParaRPr>
          </a:p>
        </p:txBody>
      </p:sp>
    </p:spTree>
  </p:cSld>
  <p:clrMapOvr>
    <a:masterClrMapping/>
  </p:clrMapOvr>
  <p:transition spd="med">
    <p:push/>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Rectangle 2"/>
          <p:cNvSpPr>
            <a:spLocks noGrp="1" noChangeArrowheads="1"/>
          </p:cNvSpPr>
          <p:nvPr>
            <p:ph type="title"/>
          </p:nvPr>
        </p:nvSpPr>
        <p:spPr>
          <a:xfrm>
            <a:off x="914400" y="152400"/>
            <a:ext cx="7772400" cy="1143000"/>
          </a:xfrm>
        </p:spPr>
        <p:txBody>
          <a:bodyPr/>
          <a:lstStyle/>
          <a:p>
            <a:r>
              <a:rPr lang="zh-CN" altLang="en-US" dirty="0" smtClean="0">
                <a:latin typeface="黑体" pitchFamily="2" charset="-122"/>
                <a:ea typeface="黑体" pitchFamily="2" charset="-122"/>
              </a:rPr>
              <a:t>为什么要学</a:t>
            </a:r>
            <a:r>
              <a:rPr lang="en-US" altLang="zh-CN" dirty="0" smtClean="0">
                <a:latin typeface="黑体" pitchFamily="2" charset="-122"/>
                <a:ea typeface="黑体" pitchFamily="2" charset="-122"/>
              </a:rPr>
              <a:t>Python</a:t>
            </a:r>
            <a:r>
              <a:rPr lang="zh-CN" altLang="en-US" dirty="0" smtClean="0">
                <a:latin typeface="黑体" pitchFamily="2" charset="-122"/>
                <a:ea typeface="黑体" pitchFamily="2" charset="-122"/>
              </a:rPr>
              <a:t>？</a:t>
            </a:r>
            <a:endParaRPr lang="en-US" altLang="zh-CN" dirty="0">
              <a:latin typeface="黑体" pitchFamily="2" charset="-122"/>
              <a:ea typeface="黑体" pitchFamily="2" charset="-122"/>
            </a:endParaRPr>
          </a:p>
        </p:txBody>
      </p:sp>
      <p:sp>
        <p:nvSpPr>
          <p:cNvPr id="71" name="AutoShape 2"/>
          <p:cNvSpPr>
            <a:spLocks noChangeArrowheads="1"/>
          </p:cNvSpPr>
          <p:nvPr/>
        </p:nvSpPr>
        <p:spPr bwMode="gray">
          <a:xfrm>
            <a:off x="681038" y="1581137"/>
            <a:ext cx="7853362" cy="4824434"/>
          </a:xfrm>
          <a:prstGeom prst="roundRect">
            <a:avLst>
              <a:gd name="adj" fmla="val 2014"/>
            </a:avLst>
          </a:prstGeom>
          <a:gradFill rotWithShape="1">
            <a:gsLst>
              <a:gs pos="0">
                <a:srgbClr val="B4C9D6"/>
              </a:gs>
              <a:gs pos="100000">
                <a:srgbClr val="D2DEE6"/>
              </a:gs>
            </a:gsLst>
            <a:lin ang="5400000" scaled="1"/>
          </a:gradFill>
          <a:ln w="9525">
            <a:round/>
            <a:headEnd/>
            <a:tailEnd/>
          </a:ln>
          <a:scene3d>
            <a:camera prst="legacyPerspectiveBottom"/>
            <a:lightRig rig="legacyFlat3" dir="r"/>
          </a:scene3d>
          <a:sp3d extrusionH="430200" prstMaterial="legacyMatte">
            <a:bevelT w="13500" h="13500" prst="angle"/>
            <a:bevelB w="13500" h="13500" prst="angle"/>
            <a:extrusionClr>
              <a:srgbClr val="1C1C1C"/>
            </a:extrusionClr>
          </a:sp3d>
        </p:spPr>
        <p:txBody>
          <a:bodyPr wrap="none" anchor="ctr">
            <a:flatTx/>
          </a:bodyPr>
          <a:lstStyle/>
          <a:p>
            <a:pPr algn="ctr"/>
            <a:endParaRPr lang="zh-CN" altLang="zh-CN" b="0">
              <a:cs typeface="Arial" charset="0"/>
            </a:endParaRPr>
          </a:p>
        </p:txBody>
      </p:sp>
      <p:sp>
        <p:nvSpPr>
          <p:cNvPr id="72" name="Rectangle 3" descr="Light horizontal"/>
          <p:cNvSpPr>
            <a:spLocks noChangeArrowheads="1"/>
          </p:cNvSpPr>
          <p:nvPr/>
        </p:nvSpPr>
        <p:spPr bwMode="gray">
          <a:xfrm>
            <a:off x="831850" y="2031986"/>
            <a:ext cx="7562850" cy="4107217"/>
          </a:xfrm>
          <a:prstGeom prst="rect">
            <a:avLst/>
          </a:prstGeom>
          <a:pattFill prst="ltHorz">
            <a:fgClr>
              <a:srgbClr val="EAEAEA"/>
            </a:fgClr>
            <a:bgClr>
              <a:srgbClr val="F8F8F8"/>
            </a:bgClr>
          </a:pattFill>
          <a:ln w="9525">
            <a:noFill/>
            <a:miter lim="800000"/>
            <a:headEnd/>
            <a:tailEnd/>
          </a:ln>
          <a:effectLst>
            <a:prstShdw prst="shdw17" dist="17961" dir="13500000">
              <a:srgbClr val="8C8C8C"/>
            </a:prstShdw>
          </a:effectLst>
        </p:spPr>
        <p:txBody>
          <a:bodyPr wrap="none" anchor="ctr"/>
          <a:lstStyle/>
          <a:p>
            <a:pPr algn="ctr"/>
            <a:endParaRPr lang="zh-CN" altLang="zh-CN" b="0" dirty="0">
              <a:cs typeface="Arial" charset="0"/>
            </a:endParaRPr>
          </a:p>
        </p:txBody>
      </p:sp>
      <p:sp>
        <p:nvSpPr>
          <p:cNvPr id="73" name="AutoShape 4"/>
          <p:cNvSpPr>
            <a:spLocks noChangeArrowheads="1"/>
          </p:cNvSpPr>
          <p:nvPr/>
        </p:nvSpPr>
        <p:spPr bwMode="gray">
          <a:xfrm>
            <a:off x="679450" y="1428736"/>
            <a:ext cx="7853363" cy="863841"/>
          </a:xfrm>
          <a:prstGeom prst="roundRect">
            <a:avLst>
              <a:gd name="adj" fmla="val 16667"/>
            </a:avLst>
          </a:prstGeom>
          <a:gradFill rotWithShape="1">
            <a:gsLst>
              <a:gs pos="0">
                <a:srgbClr val="B4C9D6"/>
              </a:gs>
              <a:gs pos="50000">
                <a:srgbClr val="D2DEE6"/>
              </a:gs>
              <a:gs pos="100000">
                <a:srgbClr val="B4C9D6"/>
              </a:gs>
            </a:gsLst>
            <a:lin ang="5400000" scaled="1"/>
          </a:gradFill>
          <a:ln w="9525">
            <a:round/>
            <a:headEnd/>
            <a:tailEnd/>
          </a:ln>
          <a:scene3d>
            <a:camera prst="legacyPerspectiveBottom"/>
            <a:lightRig rig="legacyFlat3" dir="t"/>
          </a:scene3d>
          <a:sp3d extrusionH="163500" prstMaterial="legacyMatte">
            <a:bevelT w="13500" h="13500" prst="angle"/>
            <a:bevelB w="13500" h="13500" prst="angle"/>
            <a:extrusionClr>
              <a:srgbClr val="1C1C1C"/>
            </a:extrusionClr>
          </a:sp3d>
        </p:spPr>
        <p:txBody>
          <a:bodyPr wrap="none" anchor="ctr">
            <a:flatTx/>
          </a:bodyPr>
          <a:lstStyle/>
          <a:p>
            <a:pPr algn="ctr"/>
            <a:endParaRPr lang="zh-CN" altLang="zh-CN" b="0">
              <a:cs typeface="Arial" charset="0"/>
            </a:endParaRPr>
          </a:p>
        </p:txBody>
      </p:sp>
      <p:grpSp>
        <p:nvGrpSpPr>
          <p:cNvPr id="2" name="Group 5"/>
          <p:cNvGrpSpPr>
            <a:grpSpLocks/>
          </p:cNvGrpSpPr>
          <p:nvPr/>
        </p:nvGrpSpPr>
        <p:grpSpPr bwMode="auto">
          <a:xfrm>
            <a:off x="8347075" y="1531925"/>
            <a:ext cx="115888" cy="611224"/>
            <a:chOff x="5311" y="1135"/>
            <a:chExt cx="73" cy="346"/>
          </a:xfrm>
        </p:grpSpPr>
        <p:sp>
          <p:nvSpPr>
            <p:cNvPr id="75" name="Rectangle 6"/>
            <p:cNvSpPr>
              <a:spLocks noChangeArrowheads="1"/>
            </p:cNvSpPr>
            <p:nvPr/>
          </p:nvSpPr>
          <p:spPr bwMode="gray">
            <a:xfrm flipH="1" flipV="1">
              <a:off x="5357" y="1454"/>
              <a:ext cx="27" cy="27"/>
            </a:xfrm>
            <a:prstGeom prst="rect">
              <a:avLst/>
            </a:prstGeom>
            <a:solidFill>
              <a:srgbClr val="DDDDDD"/>
            </a:solidFill>
            <a:ln w="9525">
              <a:noFill/>
              <a:miter lim="800000"/>
              <a:headEnd/>
              <a:tailEnd/>
            </a:ln>
            <a:effectLst>
              <a:prstShdw prst="shdw17" dist="17961" dir="13500000">
                <a:srgbClr val="1C1C1C">
                  <a:alpha val="50000"/>
                </a:srgbClr>
              </a:prstShdw>
            </a:effectLst>
          </p:spPr>
          <p:txBody>
            <a:bodyPr rot="10800000" wrap="none" anchor="ctr"/>
            <a:lstStyle/>
            <a:p>
              <a:pPr algn="ctr"/>
              <a:endParaRPr lang="zh-CN" altLang="zh-CN" b="0">
                <a:cs typeface="Arial" charset="0"/>
              </a:endParaRPr>
            </a:p>
          </p:txBody>
        </p:sp>
        <p:sp>
          <p:nvSpPr>
            <p:cNvPr id="76" name="Rectangle 7"/>
            <p:cNvSpPr>
              <a:spLocks noChangeArrowheads="1"/>
            </p:cNvSpPr>
            <p:nvPr/>
          </p:nvSpPr>
          <p:spPr bwMode="gray">
            <a:xfrm flipH="1" flipV="1">
              <a:off x="5311" y="1454"/>
              <a:ext cx="27" cy="27"/>
            </a:xfrm>
            <a:prstGeom prst="rect">
              <a:avLst/>
            </a:prstGeom>
            <a:solidFill>
              <a:srgbClr val="DDDDDD"/>
            </a:solidFill>
            <a:ln w="9525">
              <a:noFill/>
              <a:miter lim="800000"/>
              <a:headEnd/>
              <a:tailEnd/>
            </a:ln>
            <a:effectLst>
              <a:prstShdw prst="shdw17" dist="17961" dir="13500000">
                <a:srgbClr val="1C1C1C">
                  <a:alpha val="50000"/>
                </a:srgbClr>
              </a:prstShdw>
            </a:effectLst>
          </p:spPr>
          <p:txBody>
            <a:bodyPr rot="10800000" wrap="none" anchor="ctr"/>
            <a:lstStyle/>
            <a:p>
              <a:pPr algn="ctr"/>
              <a:endParaRPr lang="zh-CN" altLang="zh-CN" b="0">
                <a:cs typeface="Arial" charset="0"/>
              </a:endParaRPr>
            </a:p>
          </p:txBody>
        </p:sp>
        <p:sp>
          <p:nvSpPr>
            <p:cNvPr id="77" name="Rectangle 8"/>
            <p:cNvSpPr>
              <a:spLocks noChangeArrowheads="1"/>
            </p:cNvSpPr>
            <p:nvPr/>
          </p:nvSpPr>
          <p:spPr bwMode="gray">
            <a:xfrm flipH="1" flipV="1">
              <a:off x="5357" y="1405"/>
              <a:ext cx="27" cy="27"/>
            </a:xfrm>
            <a:prstGeom prst="rect">
              <a:avLst/>
            </a:prstGeom>
            <a:solidFill>
              <a:srgbClr val="DDDDDD"/>
            </a:solidFill>
            <a:ln w="9525">
              <a:noFill/>
              <a:miter lim="800000"/>
              <a:headEnd/>
              <a:tailEnd/>
            </a:ln>
            <a:effectLst>
              <a:prstShdw prst="shdw17" dist="17961" dir="13500000">
                <a:srgbClr val="1C1C1C">
                  <a:alpha val="50000"/>
                </a:srgbClr>
              </a:prstShdw>
            </a:effectLst>
          </p:spPr>
          <p:txBody>
            <a:bodyPr rot="10800000" wrap="none" anchor="ctr"/>
            <a:lstStyle/>
            <a:p>
              <a:pPr algn="ctr"/>
              <a:endParaRPr lang="zh-CN" altLang="zh-CN" b="0">
                <a:cs typeface="Arial" charset="0"/>
              </a:endParaRPr>
            </a:p>
          </p:txBody>
        </p:sp>
        <p:sp>
          <p:nvSpPr>
            <p:cNvPr id="78" name="Rectangle 9"/>
            <p:cNvSpPr>
              <a:spLocks noChangeArrowheads="1"/>
            </p:cNvSpPr>
            <p:nvPr/>
          </p:nvSpPr>
          <p:spPr bwMode="gray">
            <a:xfrm flipH="1" flipV="1">
              <a:off x="5357" y="1135"/>
              <a:ext cx="27" cy="27"/>
            </a:xfrm>
            <a:prstGeom prst="rect">
              <a:avLst/>
            </a:prstGeom>
            <a:solidFill>
              <a:srgbClr val="DDDDDD"/>
            </a:solidFill>
            <a:ln w="9525">
              <a:noFill/>
              <a:miter lim="800000"/>
              <a:headEnd/>
              <a:tailEnd/>
            </a:ln>
            <a:effectLst>
              <a:prstShdw prst="shdw17" dist="17961" dir="13500000">
                <a:srgbClr val="1C1C1C">
                  <a:alpha val="50000"/>
                </a:srgbClr>
              </a:prstShdw>
            </a:effectLst>
          </p:spPr>
          <p:txBody>
            <a:bodyPr rot="10800000" wrap="none" anchor="ctr"/>
            <a:lstStyle/>
            <a:p>
              <a:pPr algn="ctr"/>
              <a:endParaRPr lang="zh-CN" altLang="zh-CN" b="0">
                <a:cs typeface="Arial" charset="0"/>
              </a:endParaRPr>
            </a:p>
          </p:txBody>
        </p:sp>
        <p:sp>
          <p:nvSpPr>
            <p:cNvPr id="79" name="Rectangle 10"/>
            <p:cNvSpPr>
              <a:spLocks noChangeArrowheads="1"/>
            </p:cNvSpPr>
            <p:nvPr/>
          </p:nvSpPr>
          <p:spPr bwMode="gray">
            <a:xfrm flipH="1" flipV="1">
              <a:off x="5313" y="1135"/>
              <a:ext cx="27" cy="27"/>
            </a:xfrm>
            <a:prstGeom prst="rect">
              <a:avLst/>
            </a:prstGeom>
            <a:solidFill>
              <a:srgbClr val="DDDDDD"/>
            </a:solidFill>
            <a:ln w="9525">
              <a:noFill/>
              <a:miter lim="800000"/>
              <a:headEnd/>
              <a:tailEnd/>
            </a:ln>
            <a:effectLst>
              <a:prstShdw prst="shdw17" dist="17961" dir="13500000">
                <a:srgbClr val="1C1C1C">
                  <a:alpha val="50000"/>
                </a:srgbClr>
              </a:prstShdw>
            </a:effectLst>
          </p:spPr>
          <p:txBody>
            <a:bodyPr rot="10800000" wrap="none" anchor="ctr"/>
            <a:lstStyle/>
            <a:p>
              <a:pPr algn="ctr"/>
              <a:endParaRPr lang="zh-CN" altLang="zh-CN" b="0">
                <a:cs typeface="Arial" charset="0"/>
              </a:endParaRPr>
            </a:p>
          </p:txBody>
        </p:sp>
        <p:sp>
          <p:nvSpPr>
            <p:cNvPr id="80" name="Rectangle 11"/>
            <p:cNvSpPr>
              <a:spLocks noChangeArrowheads="1"/>
            </p:cNvSpPr>
            <p:nvPr/>
          </p:nvSpPr>
          <p:spPr bwMode="gray">
            <a:xfrm flipH="1" flipV="1">
              <a:off x="5357" y="1183"/>
              <a:ext cx="27" cy="27"/>
            </a:xfrm>
            <a:prstGeom prst="rect">
              <a:avLst/>
            </a:prstGeom>
            <a:solidFill>
              <a:srgbClr val="DDDDDD"/>
            </a:solidFill>
            <a:ln w="9525">
              <a:noFill/>
              <a:miter lim="800000"/>
              <a:headEnd/>
              <a:tailEnd/>
            </a:ln>
            <a:effectLst>
              <a:prstShdw prst="shdw17" dist="17961" dir="13500000">
                <a:srgbClr val="1C1C1C">
                  <a:alpha val="50000"/>
                </a:srgbClr>
              </a:prstShdw>
            </a:effectLst>
          </p:spPr>
          <p:txBody>
            <a:bodyPr rot="10800000" wrap="none" anchor="ctr"/>
            <a:lstStyle/>
            <a:p>
              <a:pPr algn="ctr"/>
              <a:endParaRPr lang="zh-CN" altLang="zh-CN" b="0">
                <a:cs typeface="Arial" charset="0"/>
              </a:endParaRPr>
            </a:p>
          </p:txBody>
        </p:sp>
      </p:grpSp>
      <p:grpSp>
        <p:nvGrpSpPr>
          <p:cNvPr id="3" name="Group 12"/>
          <p:cNvGrpSpPr>
            <a:grpSpLocks/>
          </p:cNvGrpSpPr>
          <p:nvPr/>
        </p:nvGrpSpPr>
        <p:grpSpPr bwMode="auto">
          <a:xfrm>
            <a:off x="1095375" y="1546211"/>
            <a:ext cx="6962775" cy="600625"/>
            <a:chOff x="657" y="2893"/>
            <a:chExt cx="1032" cy="590"/>
          </a:xfrm>
        </p:grpSpPr>
        <p:sp>
          <p:nvSpPr>
            <p:cNvPr id="82" name="AutoShape 13"/>
            <p:cNvSpPr>
              <a:spLocks noChangeArrowheads="1"/>
            </p:cNvSpPr>
            <p:nvPr/>
          </p:nvSpPr>
          <p:spPr bwMode="gray">
            <a:xfrm>
              <a:off x="657" y="2893"/>
              <a:ext cx="1031" cy="590"/>
            </a:xfrm>
            <a:prstGeom prst="roundRect">
              <a:avLst>
                <a:gd name="adj" fmla="val 12736"/>
              </a:avLst>
            </a:prstGeom>
            <a:gradFill rotWithShape="1">
              <a:gsLst>
                <a:gs pos="0">
                  <a:schemeClr val="accent2">
                    <a:gamma/>
                    <a:shade val="76078"/>
                    <a:invGamma/>
                  </a:schemeClr>
                </a:gs>
                <a:gs pos="100000">
                  <a:schemeClr val="accent2"/>
                </a:gs>
              </a:gsLst>
              <a:lin ang="5400000" scaled="1"/>
            </a:gradFill>
            <a:ln w="9525">
              <a:noFill/>
              <a:round/>
              <a:headEnd/>
              <a:tailEnd/>
            </a:ln>
            <a:effectLst>
              <a:prstShdw prst="shdw17" dist="17961" dir="13500000">
                <a:srgbClr val="615110"/>
              </a:prstShdw>
            </a:effectLst>
          </p:spPr>
          <p:txBody>
            <a:bodyPr wrap="none" anchor="ctr"/>
            <a:lstStyle/>
            <a:p>
              <a:pPr algn="ctr"/>
              <a:endParaRPr lang="zh-CN" altLang="zh-CN" b="0">
                <a:cs typeface="Arial" charset="0"/>
              </a:endParaRPr>
            </a:p>
          </p:txBody>
        </p:sp>
        <p:sp>
          <p:nvSpPr>
            <p:cNvPr id="83" name="AutoShape 14"/>
            <p:cNvSpPr>
              <a:spLocks noChangeArrowheads="1"/>
            </p:cNvSpPr>
            <p:nvPr/>
          </p:nvSpPr>
          <p:spPr bwMode="gray">
            <a:xfrm>
              <a:off x="658" y="2895"/>
              <a:ext cx="1031" cy="236"/>
            </a:xfrm>
            <a:prstGeom prst="roundRect">
              <a:avLst>
                <a:gd name="adj" fmla="val 30769"/>
              </a:avLst>
            </a:prstGeom>
            <a:gradFill rotWithShape="1">
              <a:gsLst>
                <a:gs pos="0">
                  <a:schemeClr val="accent2"/>
                </a:gs>
                <a:gs pos="100000">
                  <a:schemeClr val="accent2">
                    <a:gamma/>
                    <a:tint val="76078"/>
                    <a:invGamma/>
                  </a:schemeClr>
                </a:gs>
              </a:gsLst>
              <a:lin ang="5400000" scaled="1"/>
            </a:gradFill>
            <a:ln w="9525">
              <a:noFill/>
              <a:round/>
              <a:headEnd/>
              <a:tailEnd/>
            </a:ln>
          </p:spPr>
          <p:txBody>
            <a:bodyPr wrap="none" anchor="ctr"/>
            <a:lstStyle/>
            <a:p>
              <a:pPr algn="ctr"/>
              <a:endParaRPr lang="zh-CN" altLang="zh-CN" b="0">
                <a:cs typeface="Arial" charset="0"/>
              </a:endParaRPr>
            </a:p>
          </p:txBody>
        </p:sp>
      </p:grpSp>
      <p:sp>
        <p:nvSpPr>
          <p:cNvPr id="84" name="Text Box 15"/>
          <p:cNvSpPr txBox="1">
            <a:spLocks noChangeArrowheads="1"/>
          </p:cNvSpPr>
          <p:nvPr/>
        </p:nvSpPr>
        <p:spPr bwMode="white">
          <a:xfrm>
            <a:off x="1458913" y="1610013"/>
            <a:ext cx="6356350" cy="461665"/>
          </a:xfrm>
          <a:prstGeom prst="rect">
            <a:avLst/>
          </a:prstGeom>
          <a:noFill/>
          <a:ln w="9525" algn="ctr">
            <a:noFill/>
            <a:miter lim="800000"/>
            <a:headEnd/>
            <a:tailEnd/>
          </a:ln>
        </p:spPr>
        <p:txBody>
          <a:bodyPr wrap="square">
            <a:spAutoFit/>
          </a:bodyPr>
          <a:lstStyle/>
          <a:p>
            <a:pPr algn="ctr" eaLnBrk="0" hangingPunct="0">
              <a:defRPr/>
            </a:pPr>
            <a:r>
              <a:rPr lang="en-US" altLang="zh-CN" sz="2400" dirty="0" smtClean="0">
                <a:solidFill>
                  <a:srgbClr val="F8F8F8"/>
                </a:solidFill>
                <a:effectLst>
                  <a:outerShdw blurRad="38100" dist="38100" dir="2700000" algn="tl">
                    <a:srgbClr val="000000">
                      <a:alpha val="43137"/>
                    </a:srgbClr>
                  </a:outerShdw>
                </a:effectLst>
                <a:latin typeface="黑体" pitchFamily="2" charset="-122"/>
                <a:ea typeface="黑体" pitchFamily="2" charset="-122"/>
              </a:rPr>
              <a:t>Python</a:t>
            </a:r>
            <a:r>
              <a:rPr lang="zh-CN" altLang="en-US" sz="2400" dirty="0" smtClean="0">
                <a:solidFill>
                  <a:srgbClr val="F8F8F8"/>
                </a:solidFill>
                <a:effectLst>
                  <a:outerShdw blurRad="38100" dist="38100" dir="2700000" algn="tl">
                    <a:srgbClr val="000000">
                      <a:alpha val="43137"/>
                    </a:srgbClr>
                  </a:outerShdw>
                </a:effectLst>
                <a:latin typeface="黑体" pitchFamily="2" charset="-122"/>
                <a:ea typeface="黑体" pitchFamily="2" charset="-122"/>
              </a:rPr>
              <a:t>的特点</a:t>
            </a:r>
            <a:endParaRPr lang="en-US" sz="2400" dirty="0">
              <a:solidFill>
                <a:srgbClr val="F8F8F8"/>
              </a:solidFill>
              <a:effectLst>
                <a:outerShdw blurRad="38100" dist="38100" dir="2700000" algn="tl">
                  <a:srgbClr val="000000">
                    <a:alpha val="43137"/>
                  </a:srgbClr>
                </a:outerShdw>
              </a:effectLst>
              <a:latin typeface="黑体" pitchFamily="2" charset="-122"/>
              <a:ea typeface="黑体" pitchFamily="2" charset="-122"/>
            </a:endParaRPr>
          </a:p>
        </p:txBody>
      </p:sp>
      <p:grpSp>
        <p:nvGrpSpPr>
          <p:cNvPr id="4" name="Group 16"/>
          <p:cNvGrpSpPr>
            <a:grpSpLocks/>
          </p:cNvGrpSpPr>
          <p:nvPr/>
        </p:nvGrpSpPr>
        <p:grpSpPr bwMode="auto">
          <a:xfrm flipH="1">
            <a:off x="774700" y="1512875"/>
            <a:ext cx="115888" cy="611224"/>
            <a:chOff x="5311" y="1135"/>
            <a:chExt cx="73" cy="346"/>
          </a:xfrm>
        </p:grpSpPr>
        <p:sp>
          <p:nvSpPr>
            <p:cNvPr id="86" name="Rectangle 17"/>
            <p:cNvSpPr>
              <a:spLocks noChangeArrowheads="1"/>
            </p:cNvSpPr>
            <p:nvPr/>
          </p:nvSpPr>
          <p:spPr bwMode="gray">
            <a:xfrm flipH="1" flipV="1">
              <a:off x="5357" y="1454"/>
              <a:ext cx="27" cy="27"/>
            </a:xfrm>
            <a:prstGeom prst="rect">
              <a:avLst/>
            </a:prstGeom>
            <a:solidFill>
              <a:srgbClr val="DDDDDD"/>
            </a:solidFill>
            <a:ln w="9525">
              <a:noFill/>
              <a:miter lim="800000"/>
              <a:headEnd/>
              <a:tailEnd/>
            </a:ln>
            <a:effectLst>
              <a:prstShdw prst="shdw17" dist="17961" dir="13500000">
                <a:srgbClr val="1C1C1C">
                  <a:alpha val="50000"/>
                </a:srgbClr>
              </a:prstShdw>
            </a:effectLst>
          </p:spPr>
          <p:txBody>
            <a:bodyPr rot="10800000" wrap="none" anchor="ctr"/>
            <a:lstStyle/>
            <a:p>
              <a:pPr algn="ctr"/>
              <a:endParaRPr lang="zh-CN" altLang="zh-CN" b="0">
                <a:cs typeface="Arial" charset="0"/>
              </a:endParaRPr>
            </a:p>
          </p:txBody>
        </p:sp>
        <p:sp>
          <p:nvSpPr>
            <p:cNvPr id="87" name="Rectangle 18"/>
            <p:cNvSpPr>
              <a:spLocks noChangeArrowheads="1"/>
            </p:cNvSpPr>
            <p:nvPr/>
          </p:nvSpPr>
          <p:spPr bwMode="gray">
            <a:xfrm flipH="1" flipV="1">
              <a:off x="5311" y="1454"/>
              <a:ext cx="27" cy="27"/>
            </a:xfrm>
            <a:prstGeom prst="rect">
              <a:avLst/>
            </a:prstGeom>
            <a:solidFill>
              <a:srgbClr val="DDDDDD"/>
            </a:solidFill>
            <a:ln w="9525">
              <a:noFill/>
              <a:miter lim="800000"/>
              <a:headEnd/>
              <a:tailEnd/>
            </a:ln>
            <a:effectLst>
              <a:prstShdw prst="shdw17" dist="17961" dir="13500000">
                <a:srgbClr val="1C1C1C">
                  <a:alpha val="50000"/>
                </a:srgbClr>
              </a:prstShdw>
            </a:effectLst>
          </p:spPr>
          <p:txBody>
            <a:bodyPr rot="10800000" wrap="none" anchor="ctr"/>
            <a:lstStyle/>
            <a:p>
              <a:pPr algn="ctr"/>
              <a:endParaRPr lang="zh-CN" altLang="zh-CN" b="0">
                <a:cs typeface="Arial" charset="0"/>
              </a:endParaRPr>
            </a:p>
          </p:txBody>
        </p:sp>
        <p:sp>
          <p:nvSpPr>
            <p:cNvPr id="88" name="Rectangle 19"/>
            <p:cNvSpPr>
              <a:spLocks noChangeArrowheads="1"/>
            </p:cNvSpPr>
            <p:nvPr/>
          </p:nvSpPr>
          <p:spPr bwMode="gray">
            <a:xfrm flipH="1" flipV="1">
              <a:off x="5357" y="1405"/>
              <a:ext cx="27" cy="27"/>
            </a:xfrm>
            <a:prstGeom prst="rect">
              <a:avLst/>
            </a:prstGeom>
            <a:solidFill>
              <a:srgbClr val="DDDDDD"/>
            </a:solidFill>
            <a:ln w="9525">
              <a:noFill/>
              <a:miter lim="800000"/>
              <a:headEnd/>
              <a:tailEnd/>
            </a:ln>
            <a:effectLst>
              <a:prstShdw prst="shdw17" dist="17961" dir="13500000">
                <a:srgbClr val="1C1C1C">
                  <a:alpha val="50000"/>
                </a:srgbClr>
              </a:prstShdw>
            </a:effectLst>
          </p:spPr>
          <p:txBody>
            <a:bodyPr rot="10800000" wrap="none" anchor="ctr"/>
            <a:lstStyle/>
            <a:p>
              <a:pPr algn="ctr"/>
              <a:endParaRPr lang="zh-CN" altLang="zh-CN" b="0">
                <a:cs typeface="Arial" charset="0"/>
              </a:endParaRPr>
            </a:p>
          </p:txBody>
        </p:sp>
        <p:sp>
          <p:nvSpPr>
            <p:cNvPr id="89" name="Rectangle 20"/>
            <p:cNvSpPr>
              <a:spLocks noChangeArrowheads="1"/>
            </p:cNvSpPr>
            <p:nvPr/>
          </p:nvSpPr>
          <p:spPr bwMode="gray">
            <a:xfrm flipH="1" flipV="1">
              <a:off x="5357" y="1135"/>
              <a:ext cx="27" cy="27"/>
            </a:xfrm>
            <a:prstGeom prst="rect">
              <a:avLst/>
            </a:prstGeom>
            <a:solidFill>
              <a:srgbClr val="DDDDDD"/>
            </a:solidFill>
            <a:ln w="9525">
              <a:noFill/>
              <a:miter lim="800000"/>
              <a:headEnd/>
              <a:tailEnd/>
            </a:ln>
            <a:effectLst>
              <a:prstShdw prst="shdw17" dist="17961" dir="13500000">
                <a:srgbClr val="1C1C1C">
                  <a:alpha val="50000"/>
                </a:srgbClr>
              </a:prstShdw>
            </a:effectLst>
          </p:spPr>
          <p:txBody>
            <a:bodyPr rot="10800000" wrap="none" anchor="ctr"/>
            <a:lstStyle/>
            <a:p>
              <a:pPr algn="ctr"/>
              <a:endParaRPr lang="zh-CN" altLang="zh-CN" b="0">
                <a:cs typeface="Arial" charset="0"/>
              </a:endParaRPr>
            </a:p>
          </p:txBody>
        </p:sp>
        <p:sp>
          <p:nvSpPr>
            <p:cNvPr id="90" name="Rectangle 21"/>
            <p:cNvSpPr>
              <a:spLocks noChangeArrowheads="1"/>
            </p:cNvSpPr>
            <p:nvPr/>
          </p:nvSpPr>
          <p:spPr bwMode="gray">
            <a:xfrm flipH="1" flipV="1">
              <a:off x="5313" y="1135"/>
              <a:ext cx="27" cy="27"/>
            </a:xfrm>
            <a:prstGeom prst="rect">
              <a:avLst/>
            </a:prstGeom>
            <a:solidFill>
              <a:srgbClr val="DDDDDD"/>
            </a:solidFill>
            <a:ln w="9525">
              <a:noFill/>
              <a:miter lim="800000"/>
              <a:headEnd/>
              <a:tailEnd/>
            </a:ln>
            <a:effectLst>
              <a:prstShdw prst="shdw17" dist="17961" dir="13500000">
                <a:srgbClr val="1C1C1C">
                  <a:alpha val="50000"/>
                </a:srgbClr>
              </a:prstShdw>
            </a:effectLst>
          </p:spPr>
          <p:txBody>
            <a:bodyPr rot="10800000" wrap="none" anchor="ctr"/>
            <a:lstStyle/>
            <a:p>
              <a:pPr algn="ctr"/>
              <a:endParaRPr lang="zh-CN" altLang="zh-CN" b="0">
                <a:cs typeface="Arial" charset="0"/>
              </a:endParaRPr>
            </a:p>
          </p:txBody>
        </p:sp>
        <p:sp>
          <p:nvSpPr>
            <p:cNvPr id="91" name="Rectangle 22"/>
            <p:cNvSpPr>
              <a:spLocks noChangeArrowheads="1"/>
            </p:cNvSpPr>
            <p:nvPr/>
          </p:nvSpPr>
          <p:spPr bwMode="gray">
            <a:xfrm flipH="1" flipV="1">
              <a:off x="5357" y="1183"/>
              <a:ext cx="27" cy="27"/>
            </a:xfrm>
            <a:prstGeom prst="rect">
              <a:avLst/>
            </a:prstGeom>
            <a:solidFill>
              <a:srgbClr val="DDDDDD"/>
            </a:solidFill>
            <a:ln w="9525">
              <a:noFill/>
              <a:miter lim="800000"/>
              <a:headEnd/>
              <a:tailEnd/>
            </a:ln>
            <a:effectLst>
              <a:prstShdw prst="shdw17" dist="17961" dir="13500000">
                <a:srgbClr val="1C1C1C">
                  <a:alpha val="50000"/>
                </a:srgbClr>
              </a:prstShdw>
            </a:effectLst>
          </p:spPr>
          <p:txBody>
            <a:bodyPr rot="10800000" wrap="none" anchor="ctr"/>
            <a:lstStyle/>
            <a:p>
              <a:pPr algn="ctr"/>
              <a:endParaRPr lang="zh-CN" altLang="zh-CN" b="0">
                <a:cs typeface="Arial" charset="0"/>
              </a:endParaRPr>
            </a:p>
          </p:txBody>
        </p:sp>
      </p:grpSp>
      <p:sp>
        <p:nvSpPr>
          <p:cNvPr id="93" name="Rectangle 24"/>
          <p:cNvSpPr>
            <a:spLocks noChangeArrowheads="1"/>
          </p:cNvSpPr>
          <p:nvPr/>
        </p:nvSpPr>
        <p:spPr bwMode="gray">
          <a:xfrm>
            <a:off x="857224" y="2333709"/>
            <a:ext cx="7500990" cy="3859518"/>
          </a:xfrm>
          <a:prstGeom prst="rect">
            <a:avLst/>
          </a:prstGeom>
          <a:noFill/>
          <a:ln w="9525" algn="ctr">
            <a:noFill/>
            <a:miter lim="800000"/>
            <a:headEnd/>
            <a:tailEnd/>
          </a:ln>
        </p:spPr>
        <p:txBody>
          <a:bodyPr wrap="square">
            <a:spAutoFit/>
          </a:bodyPr>
          <a:lstStyle/>
          <a:p>
            <a:pPr>
              <a:lnSpc>
                <a:spcPct val="120000"/>
              </a:lnSpc>
            </a:pPr>
            <a:r>
              <a:rPr lang="en-US" altLang="zh-CN" sz="2000" dirty="0" smtClean="0">
                <a:solidFill>
                  <a:srgbClr val="080808"/>
                </a:solidFill>
                <a:latin typeface="黑体" pitchFamily="2" charset="-122"/>
                <a:ea typeface="黑体" pitchFamily="2" charset="-122"/>
                <a:cs typeface="Arial" charset="0"/>
              </a:rPr>
              <a:t>4</a:t>
            </a:r>
            <a:r>
              <a:rPr lang="zh-CN" altLang="en-US" sz="2000" dirty="0" smtClean="0">
                <a:solidFill>
                  <a:srgbClr val="080808"/>
                </a:solidFill>
                <a:latin typeface="黑体" pitchFamily="2" charset="-122"/>
                <a:ea typeface="黑体" pitchFamily="2" charset="-122"/>
                <a:cs typeface="Arial" charset="0"/>
              </a:rPr>
              <a:t>）免费开源，可移植性</a:t>
            </a:r>
            <a:endParaRPr lang="en-US" altLang="zh-CN" sz="2000" dirty="0" smtClean="0">
              <a:solidFill>
                <a:srgbClr val="080808"/>
              </a:solidFill>
              <a:latin typeface="黑体" pitchFamily="2" charset="-122"/>
              <a:ea typeface="黑体" pitchFamily="2" charset="-122"/>
              <a:cs typeface="Arial" charset="0"/>
            </a:endParaRPr>
          </a:p>
          <a:p>
            <a:pPr lvl="1">
              <a:lnSpc>
                <a:spcPct val="120000"/>
              </a:lnSpc>
            </a:pPr>
            <a:r>
              <a:rPr lang="en-US" altLang="zh-CN" b="0" dirty="0" smtClean="0">
                <a:solidFill>
                  <a:srgbClr val="080808"/>
                </a:solidFill>
                <a:ea typeface="宋体" charset="-122"/>
                <a:cs typeface="Arial" charset="0"/>
              </a:rPr>
              <a:t>Unix</a:t>
            </a:r>
            <a:r>
              <a:rPr lang="zh-CN" altLang="en-US" b="0" dirty="0" smtClean="0">
                <a:solidFill>
                  <a:srgbClr val="080808"/>
                </a:solidFill>
                <a:ea typeface="宋体" charset="-122"/>
                <a:cs typeface="Arial" charset="0"/>
              </a:rPr>
              <a:t>衍生系统，</a:t>
            </a:r>
            <a:r>
              <a:rPr lang="en-US" altLang="zh-CN" b="0" dirty="0" smtClean="0">
                <a:solidFill>
                  <a:srgbClr val="080808"/>
                </a:solidFill>
                <a:ea typeface="宋体" charset="-122"/>
                <a:cs typeface="Arial" charset="0"/>
              </a:rPr>
              <a:t>Win32</a:t>
            </a:r>
            <a:r>
              <a:rPr lang="zh-CN" altLang="en-US" b="0" dirty="0" smtClean="0">
                <a:solidFill>
                  <a:srgbClr val="080808"/>
                </a:solidFill>
                <a:ea typeface="宋体" charset="-122"/>
                <a:cs typeface="Arial" charset="0"/>
              </a:rPr>
              <a:t>系统家族，掌上平台（掌上电脑</a:t>
            </a:r>
            <a:r>
              <a:rPr lang="en-US" altLang="zh-CN" b="0" dirty="0" smtClean="0">
                <a:solidFill>
                  <a:srgbClr val="080808"/>
                </a:solidFill>
                <a:ea typeface="宋体" charset="-122"/>
                <a:cs typeface="Arial" charset="0"/>
              </a:rPr>
              <a:t>/</a:t>
            </a:r>
            <a:r>
              <a:rPr lang="zh-CN" altLang="en-US" b="0" dirty="0" smtClean="0">
                <a:solidFill>
                  <a:srgbClr val="080808"/>
                </a:solidFill>
                <a:ea typeface="宋体" charset="-122"/>
                <a:cs typeface="Arial" charset="0"/>
              </a:rPr>
              <a:t>手机），游戏控制台（</a:t>
            </a:r>
            <a:r>
              <a:rPr lang="en-US" altLang="zh-CN" b="0" dirty="0" smtClean="0">
                <a:solidFill>
                  <a:srgbClr val="080808"/>
                </a:solidFill>
                <a:ea typeface="宋体" charset="-122"/>
                <a:cs typeface="Arial" charset="0"/>
              </a:rPr>
              <a:t>PSP</a:t>
            </a:r>
            <a:r>
              <a:rPr lang="zh-CN" altLang="en-US" b="0" dirty="0" smtClean="0">
                <a:solidFill>
                  <a:srgbClr val="080808"/>
                </a:solidFill>
                <a:ea typeface="宋体" charset="-122"/>
                <a:cs typeface="Arial" charset="0"/>
              </a:rPr>
              <a:t>）等等。</a:t>
            </a:r>
            <a:endParaRPr lang="en-US" altLang="zh-CN" b="0" dirty="0" smtClean="0">
              <a:solidFill>
                <a:srgbClr val="080808"/>
              </a:solidFill>
              <a:ea typeface="宋体" charset="-122"/>
              <a:cs typeface="Arial" charset="0"/>
            </a:endParaRPr>
          </a:p>
          <a:p>
            <a:pPr>
              <a:lnSpc>
                <a:spcPct val="120000"/>
              </a:lnSpc>
            </a:pPr>
            <a:r>
              <a:rPr lang="en-US" altLang="zh-CN" sz="2000" dirty="0" smtClean="0">
                <a:solidFill>
                  <a:srgbClr val="080808"/>
                </a:solidFill>
                <a:latin typeface="黑体" pitchFamily="2" charset="-122"/>
                <a:ea typeface="黑体" pitchFamily="2" charset="-122"/>
                <a:cs typeface="Arial" charset="0"/>
              </a:rPr>
              <a:t>5</a:t>
            </a:r>
            <a:r>
              <a:rPr lang="zh-CN" altLang="en-US" sz="2000" dirty="0" smtClean="0">
                <a:solidFill>
                  <a:srgbClr val="080808"/>
                </a:solidFill>
                <a:latin typeface="黑体" pitchFamily="2" charset="-122"/>
                <a:ea typeface="黑体" pitchFamily="2" charset="-122"/>
                <a:cs typeface="Arial" charset="0"/>
              </a:rPr>
              <a:t>）可扩展性，可嵌入性</a:t>
            </a:r>
            <a:endParaRPr lang="en-US" altLang="zh-CN" sz="2000" dirty="0" smtClean="0">
              <a:solidFill>
                <a:srgbClr val="080808"/>
              </a:solidFill>
              <a:latin typeface="黑体" pitchFamily="2" charset="-122"/>
              <a:ea typeface="黑体" pitchFamily="2" charset="-122"/>
              <a:cs typeface="Arial" charset="0"/>
            </a:endParaRPr>
          </a:p>
          <a:p>
            <a:pPr lvl="1">
              <a:lnSpc>
                <a:spcPct val="120000"/>
              </a:lnSpc>
            </a:pPr>
            <a:r>
              <a:rPr lang="zh-CN" altLang="en-US" b="0" dirty="0" smtClean="0">
                <a:solidFill>
                  <a:srgbClr val="080808"/>
                </a:solidFill>
                <a:ea typeface="宋体" charset="-122"/>
                <a:cs typeface="Arial" charset="0"/>
              </a:rPr>
              <a:t>如果一段关键代码希望运行得更快或者希望算法不公开，你可以把这部分程序用</a:t>
            </a:r>
            <a:r>
              <a:rPr lang="en-US" altLang="zh-CN" b="0" dirty="0" smtClean="0">
                <a:solidFill>
                  <a:srgbClr val="080808"/>
                </a:solidFill>
                <a:ea typeface="宋体" charset="-122"/>
                <a:cs typeface="Arial" charset="0"/>
              </a:rPr>
              <a:t>C</a:t>
            </a:r>
            <a:r>
              <a:rPr lang="zh-CN" altLang="en-US" b="0" dirty="0" smtClean="0">
                <a:solidFill>
                  <a:srgbClr val="080808"/>
                </a:solidFill>
                <a:ea typeface="宋体" charset="-122"/>
                <a:cs typeface="Arial" charset="0"/>
              </a:rPr>
              <a:t>或</a:t>
            </a:r>
            <a:r>
              <a:rPr lang="en-US" altLang="zh-CN" b="0" dirty="0" smtClean="0">
                <a:solidFill>
                  <a:srgbClr val="080808"/>
                </a:solidFill>
                <a:ea typeface="宋体" charset="-122"/>
                <a:cs typeface="Arial" charset="0"/>
              </a:rPr>
              <a:t>C++</a:t>
            </a:r>
            <a:r>
              <a:rPr lang="zh-CN" altLang="en-US" b="0" dirty="0" smtClean="0">
                <a:solidFill>
                  <a:srgbClr val="080808"/>
                </a:solidFill>
                <a:ea typeface="宋体" charset="-122"/>
                <a:cs typeface="Arial" charset="0"/>
              </a:rPr>
              <a:t>编写，然后在</a:t>
            </a:r>
            <a:r>
              <a:rPr lang="en-US" altLang="zh-CN" b="0" dirty="0" smtClean="0">
                <a:solidFill>
                  <a:srgbClr val="080808"/>
                </a:solidFill>
                <a:ea typeface="宋体" charset="-122"/>
                <a:cs typeface="Arial" charset="0"/>
              </a:rPr>
              <a:t>Python</a:t>
            </a:r>
            <a:r>
              <a:rPr lang="zh-CN" altLang="en-US" b="0" dirty="0" smtClean="0">
                <a:solidFill>
                  <a:srgbClr val="080808"/>
                </a:solidFill>
                <a:ea typeface="宋体" charset="-122"/>
                <a:cs typeface="Arial" charset="0"/>
              </a:rPr>
              <a:t>程序中使用它们。</a:t>
            </a:r>
          </a:p>
          <a:p>
            <a:pPr lvl="1">
              <a:lnSpc>
                <a:spcPct val="120000"/>
              </a:lnSpc>
            </a:pPr>
            <a:r>
              <a:rPr lang="zh-CN" altLang="en-US" b="0" dirty="0" smtClean="0">
                <a:solidFill>
                  <a:srgbClr val="080808"/>
                </a:solidFill>
                <a:ea typeface="宋体" charset="-122"/>
                <a:cs typeface="Arial" charset="0"/>
              </a:rPr>
              <a:t>你可以把</a:t>
            </a:r>
            <a:r>
              <a:rPr lang="en-US" altLang="zh-CN" b="0" dirty="0" smtClean="0">
                <a:solidFill>
                  <a:srgbClr val="080808"/>
                </a:solidFill>
                <a:ea typeface="宋体" charset="-122"/>
                <a:cs typeface="Arial" charset="0"/>
              </a:rPr>
              <a:t>Python</a:t>
            </a:r>
            <a:r>
              <a:rPr lang="zh-CN" altLang="en-US" b="0" dirty="0" smtClean="0">
                <a:solidFill>
                  <a:srgbClr val="080808"/>
                </a:solidFill>
                <a:ea typeface="宋体" charset="-122"/>
                <a:cs typeface="Arial" charset="0"/>
              </a:rPr>
              <a:t>嵌入到</a:t>
            </a:r>
            <a:r>
              <a:rPr lang="en-US" altLang="zh-CN" b="0" dirty="0" smtClean="0">
                <a:solidFill>
                  <a:srgbClr val="080808"/>
                </a:solidFill>
                <a:ea typeface="宋体" charset="-122"/>
                <a:cs typeface="Arial" charset="0"/>
              </a:rPr>
              <a:t>C/C++</a:t>
            </a:r>
            <a:r>
              <a:rPr lang="zh-CN" altLang="en-US" b="0" dirty="0" smtClean="0">
                <a:solidFill>
                  <a:srgbClr val="080808"/>
                </a:solidFill>
                <a:ea typeface="宋体" charset="-122"/>
                <a:cs typeface="Arial" charset="0"/>
              </a:rPr>
              <a:t>程序，从而向程序用户提供脚本功能。</a:t>
            </a:r>
            <a:endParaRPr lang="en-US" altLang="zh-CN" b="0" dirty="0" smtClean="0">
              <a:solidFill>
                <a:srgbClr val="080808"/>
              </a:solidFill>
              <a:ea typeface="宋体" charset="-122"/>
              <a:cs typeface="Arial" charset="0"/>
            </a:endParaRPr>
          </a:p>
          <a:p>
            <a:pPr>
              <a:lnSpc>
                <a:spcPct val="120000"/>
              </a:lnSpc>
            </a:pPr>
            <a:r>
              <a:rPr lang="en-US" altLang="zh-CN" sz="2000" dirty="0" smtClean="0">
                <a:solidFill>
                  <a:srgbClr val="080808"/>
                </a:solidFill>
                <a:latin typeface="黑体" pitchFamily="2" charset="-122"/>
                <a:ea typeface="黑体" pitchFamily="2" charset="-122"/>
                <a:cs typeface="Arial" charset="0"/>
              </a:rPr>
              <a:t>6</a:t>
            </a:r>
            <a:r>
              <a:rPr lang="zh-CN" altLang="en-US" sz="2000" dirty="0" smtClean="0">
                <a:solidFill>
                  <a:srgbClr val="080808"/>
                </a:solidFill>
                <a:latin typeface="黑体" pitchFamily="2" charset="-122"/>
                <a:ea typeface="黑体" pitchFamily="2" charset="-122"/>
                <a:cs typeface="Arial" charset="0"/>
              </a:rPr>
              <a:t>）丰富的库</a:t>
            </a:r>
          </a:p>
          <a:p>
            <a:pPr lvl="1">
              <a:lnSpc>
                <a:spcPct val="120000"/>
              </a:lnSpc>
            </a:pPr>
            <a:r>
              <a:rPr lang="en-US" altLang="zh-CN" b="0" dirty="0" smtClean="0">
                <a:solidFill>
                  <a:srgbClr val="080808"/>
                </a:solidFill>
                <a:ea typeface="宋体" charset="-122"/>
                <a:cs typeface="Arial" charset="0"/>
              </a:rPr>
              <a:t>Python</a:t>
            </a:r>
            <a:r>
              <a:rPr lang="zh-CN" altLang="en-US" b="0" dirty="0" smtClean="0">
                <a:solidFill>
                  <a:srgbClr val="080808"/>
                </a:solidFill>
                <a:ea typeface="宋体" charset="-122"/>
                <a:cs typeface="Arial" charset="0"/>
              </a:rPr>
              <a:t>标准库确实很庞大，包括正则表达式、文档生成、单元测试、线程、数据库、网页浏览器、等等。</a:t>
            </a:r>
          </a:p>
          <a:p>
            <a:pPr lvl="1">
              <a:lnSpc>
                <a:spcPct val="120000"/>
              </a:lnSpc>
            </a:pPr>
            <a:r>
              <a:rPr lang="zh-CN" altLang="en-US" b="0" dirty="0" smtClean="0">
                <a:solidFill>
                  <a:srgbClr val="080808"/>
                </a:solidFill>
                <a:ea typeface="宋体" charset="-122"/>
                <a:cs typeface="Arial" charset="0"/>
              </a:rPr>
              <a:t>此外，还有其他高质量的库，如</a:t>
            </a:r>
            <a:r>
              <a:rPr lang="en-US" altLang="zh-CN" b="0" dirty="0" err="1" smtClean="0">
                <a:solidFill>
                  <a:srgbClr val="080808"/>
                </a:solidFill>
                <a:ea typeface="宋体" charset="-122"/>
                <a:cs typeface="Arial" charset="0"/>
              </a:rPr>
              <a:t>wxPython</a:t>
            </a:r>
            <a:r>
              <a:rPr lang="zh-CN" altLang="en-US" b="0" dirty="0" smtClean="0">
                <a:solidFill>
                  <a:srgbClr val="080808"/>
                </a:solidFill>
                <a:ea typeface="宋体" charset="-122"/>
                <a:cs typeface="Arial" charset="0"/>
              </a:rPr>
              <a:t>、</a:t>
            </a:r>
            <a:r>
              <a:rPr lang="en-US" altLang="zh-CN" b="0" dirty="0" smtClean="0">
                <a:solidFill>
                  <a:srgbClr val="080808"/>
                </a:solidFill>
                <a:ea typeface="宋体" charset="-122"/>
                <a:cs typeface="Arial" charset="0"/>
              </a:rPr>
              <a:t>Twisted</a:t>
            </a:r>
            <a:r>
              <a:rPr lang="zh-CN" altLang="en-US" b="0" dirty="0" smtClean="0">
                <a:solidFill>
                  <a:srgbClr val="080808"/>
                </a:solidFill>
                <a:ea typeface="宋体" charset="-122"/>
                <a:cs typeface="Arial" charset="0"/>
              </a:rPr>
              <a:t>和图像库等等。</a:t>
            </a:r>
          </a:p>
        </p:txBody>
      </p:sp>
    </p:spTree>
  </p:cSld>
  <p:clrMapOvr>
    <a:masterClrMapping/>
  </p:clrMapOvr>
  <p:transition spd="med">
    <p:push/>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8" name="Rectangle 28"/>
          <p:cNvSpPr>
            <a:spLocks noGrp="1" noChangeArrowheads="1"/>
          </p:cNvSpPr>
          <p:nvPr>
            <p:ph type="title"/>
          </p:nvPr>
        </p:nvSpPr>
        <p:spPr/>
        <p:txBody>
          <a:bodyPr/>
          <a:lstStyle/>
          <a:p>
            <a:r>
              <a:rPr lang="zh-CN" altLang="en-US" dirty="0" smtClean="0">
                <a:latin typeface="黑体" pitchFamily="2" charset="-122"/>
                <a:ea typeface="黑体" pitchFamily="2" charset="-122"/>
              </a:rPr>
              <a:t>进入</a:t>
            </a:r>
            <a:r>
              <a:rPr lang="en-US" altLang="zh-CN" dirty="0" smtClean="0">
                <a:latin typeface="黑体" pitchFamily="2" charset="-122"/>
                <a:ea typeface="黑体" pitchFamily="2" charset="-122"/>
              </a:rPr>
              <a:t>Python</a:t>
            </a:r>
            <a:r>
              <a:rPr lang="zh-CN" altLang="en-US" dirty="0" smtClean="0">
                <a:latin typeface="黑体" pitchFamily="2" charset="-122"/>
                <a:ea typeface="黑体" pitchFamily="2" charset="-122"/>
              </a:rPr>
              <a:t>编程世界</a:t>
            </a:r>
            <a:endParaRPr lang="en-US" altLang="zh-CN" dirty="0">
              <a:latin typeface="黑体" pitchFamily="2" charset="-122"/>
              <a:ea typeface="黑体" pitchFamily="2" charset="-122"/>
            </a:endParaRPr>
          </a:p>
        </p:txBody>
      </p:sp>
      <p:sp>
        <p:nvSpPr>
          <p:cNvPr id="10270" name="AutoShape 30"/>
          <p:cNvSpPr>
            <a:spLocks noChangeArrowheads="1"/>
          </p:cNvSpPr>
          <p:nvPr/>
        </p:nvSpPr>
        <p:spPr bwMode="gray">
          <a:xfrm>
            <a:off x="1260475" y="1684337"/>
            <a:ext cx="6653213" cy="1887539"/>
          </a:xfrm>
          <a:prstGeom prst="roundRect">
            <a:avLst>
              <a:gd name="adj" fmla="val 11921"/>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16200000" scaled="1"/>
            <a:tileRect/>
          </a:gradFill>
          <a:ln w="25400">
            <a:solidFill>
              <a:srgbClr val="FEFEFE"/>
            </a:solidFill>
            <a:round/>
            <a:headEnd/>
            <a:tailEnd/>
          </a:ln>
          <a:effectLst>
            <a:outerShdw dist="53882" dir="2700000" algn="ctr" rotWithShape="0">
              <a:srgbClr val="000000">
                <a:alpha val="50000"/>
              </a:srgbClr>
            </a:outerShdw>
          </a:effectLst>
        </p:spPr>
        <p:txBody>
          <a:bodyPr wrap="none" anchor="ctr"/>
          <a:lstStyle/>
          <a:p>
            <a:endParaRPr lang="zh-CN" altLang="en-US" dirty="0">
              <a:solidFill>
                <a:schemeClr val="accent6">
                  <a:lumMod val="50000"/>
                </a:schemeClr>
              </a:solidFill>
            </a:endParaRPr>
          </a:p>
        </p:txBody>
      </p:sp>
      <p:sp>
        <p:nvSpPr>
          <p:cNvPr id="10271" name="AutoShape 31"/>
          <p:cNvSpPr>
            <a:spLocks noChangeArrowheads="1"/>
          </p:cNvSpPr>
          <p:nvPr/>
        </p:nvSpPr>
        <p:spPr bwMode="gray">
          <a:xfrm>
            <a:off x="1263650" y="4013202"/>
            <a:ext cx="6653213" cy="2130442"/>
          </a:xfrm>
          <a:prstGeom prst="roundRect">
            <a:avLst>
              <a:gd name="adj" fmla="val 11921"/>
            </a:avLst>
          </a:prstGeom>
          <a:gradFill flip="none" rotWithShape="1">
            <a:gsLst>
              <a:gs pos="0">
                <a:schemeClr val="accent3">
                  <a:lumMod val="25000"/>
                  <a:shade val="30000"/>
                  <a:satMod val="115000"/>
                </a:schemeClr>
              </a:gs>
              <a:gs pos="50000">
                <a:schemeClr val="accent3">
                  <a:lumMod val="25000"/>
                  <a:shade val="67500"/>
                  <a:satMod val="115000"/>
                </a:schemeClr>
              </a:gs>
              <a:gs pos="100000">
                <a:schemeClr val="accent3">
                  <a:lumMod val="25000"/>
                  <a:shade val="100000"/>
                  <a:satMod val="115000"/>
                </a:schemeClr>
              </a:gs>
            </a:gsLst>
            <a:lin ang="16200000" scaled="1"/>
            <a:tileRect/>
          </a:gradFill>
          <a:ln w="25400">
            <a:solidFill>
              <a:srgbClr val="FEFEFE"/>
            </a:solidFill>
            <a:round/>
            <a:headEnd/>
            <a:tailEnd/>
          </a:ln>
          <a:effectLst>
            <a:outerShdw dist="53882" dir="2700000" algn="ctr" rotWithShape="0">
              <a:srgbClr val="000000">
                <a:alpha val="50000"/>
              </a:srgbClr>
            </a:outerShdw>
          </a:effectLst>
        </p:spPr>
        <p:txBody>
          <a:bodyPr wrap="none" anchor="ctr"/>
          <a:lstStyle/>
          <a:p>
            <a:endParaRPr lang="zh-CN" altLang="en-US"/>
          </a:p>
        </p:txBody>
      </p:sp>
      <p:sp>
        <p:nvSpPr>
          <p:cNvPr id="10273" name="AutoShape 33"/>
          <p:cNvSpPr>
            <a:spLocks noChangeArrowheads="1"/>
          </p:cNvSpPr>
          <p:nvPr/>
        </p:nvSpPr>
        <p:spPr bwMode="gray">
          <a:xfrm flipV="1">
            <a:off x="1435100" y="3571876"/>
            <a:ext cx="6397625" cy="361950"/>
          </a:xfrm>
          <a:custGeom>
            <a:avLst/>
            <a:gdLst>
              <a:gd name="G0" fmla="+- 3813 0 0"/>
              <a:gd name="G1" fmla="+- 21600 0 3813"/>
              <a:gd name="G2" fmla="*/ 3813 1 2"/>
              <a:gd name="G3" fmla="+- 21600 0 G2"/>
              <a:gd name="G4" fmla="+/ 3813 21600 2"/>
              <a:gd name="G5" fmla="+/ G1 0 2"/>
              <a:gd name="G6" fmla="*/ 21600 21600 3813"/>
              <a:gd name="G7" fmla="*/ G6 1 2"/>
              <a:gd name="G8" fmla="+- 21600 0 G7"/>
              <a:gd name="G9" fmla="*/ 21600 1 2"/>
              <a:gd name="G10" fmla="+- 3813 0 G9"/>
              <a:gd name="G11" fmla="?: G10 G8 0"/>
              <a:gd name="G12" fmla="?: G10 G7 21600"/>
              <a:gd name="T0" fmla="*/ 19693 w 21600"/>
              <a:gd name="T1" fmla="*/ 10800 h 21600"/>
              <a:gd name="T2" fmla="*/ 10800 w 21600"/>
              <a:gd name="T3" fmla="*/ 21600 h 21600"/>
              <a:gd name="T4" fmla="*/ 1907 w 21600"/>
              <a:gd name="T5" fmla="*/ 10800 h 21600"/>
              <a:gd name="T6" fmla="*/ 10800 w 21600"/>
              <a:gd name="T7" fmla="*/ 0 h 21600"/>
              <a:gd name="T8" fmla="*/ 3707 w 21600"/>
              <a:gd name="T9" fmla="*/ 3707 h 21600"/>
              <a:gd name="T10" fmla="*/ 17893 w 21600"/>
              <a:gd name="T11" fmla="*/ 17893 h 21600"/>
            </a:gdLst>
            <a:ahLst/>
            <a:cxnLst>
              <a:cxn ang="0">
                <a:pos x="T0" y="T1"/>
              </a:cxn>
              <a:cxn ang="0">
                <a:pos x="T2" y="T3"/>
              </a:cxn>
              <a:cxn ang="0">
                <a:pos x="T4" y="T5"/>
              </a:cxn>
              <a:cxn ang="0">
                <a:pos x="T6" y="T7"/>
              </a:cxn>
            </a:cxnLst>
            <a:rect l="T8" t="T9" r="T10" b="T11"/>
            <a:pathLst>
              <a:path w="21600" h="21600">
                <a:moveTo>
                  <a:pt x="0" y="0"/>
                </a:moveTo>
                <a:lnTo>
                  <a:pt x="3813" y="21600"/>
                </a:lnTo>
                <a:lnTo>
                  <a:pt x="17787" y="21600"/>
                </a:lnTo>
                <a:lnTo>
                  <a:pt x="21600" y="0"/>
                </a:lnTo>
                <a:close/>
              </a:path>
            </a:pathLst>
          </a:custGeom>
          <a:gradFill rotWithShape="1">
            <a:gsLst>
              <a:gs pos="0">
                <a:schemeClr val="folHlink">
                  <a:alpha val="39999"/>
                </a:schemeClr>
              </a:gs>
              <a:gs pos="100000">
                <a:schemeClr val="folHlink">
                  <a:gamma/>
                  <a:tint val="0"/>
                  <a:invGamma/>
                  <a:alpha val="0"/>
                </a:schemeClr>
              </a:gs>
            </a:gsLst>
            <a:lin ang="5400000" scaled="1"/>
          </a:gradFill>
          <a:ln w="9525" algn="ctr">
            <a:noFill/>
            <a:miter lim="800000"/>
            <a:headEnd/>
            <a:tailEnd/>
          </a:ln>
          <a:effectLst/>
        </p:spPr>
        <p:txBody>
          <a:bodyPr wrap="none" anchor="ctr"/>
          <a:lstStyle/>
          <a:p>
            <a:endParaRPr lang="zh-CN" altLang="en-US"/>
          </a:p>
        </p:txBody>
      </p:sp>
      <p:sp>
        <p:nvSpPr>
          <p:cNvPr id="10274" name="AutoShape 34"/>
          <p:cNvSpPr>
            <a:spLocks noChangeArrowheads="1"/>
          </p:cNvSpPr>
          <p:nvPr/>
        </p:nvSpPr>
        <p:spPr bwMode="gray">
          <a:xfrm flipV="1">
            <a:off x="1338263" y="1314449"/>
            <a:ext cx="6502400" cy="363538"/>
          </a:xfrm>
          <a:custGeom>
            <a:avLst/>
            <a:gdLst>
              <a:gd name="G0" fmla="+- 3813 0 0"/>
              <a:gd name="G1" fmla="+- 21600 0 3813"/>
              <a:gd name="G2" fmla="*/ 3813 1 2"/>
              <a:gd name="G3" fmla="+- 21600 0 G2"/>
              <a:gd name="G4" fmla="+/ 3813 21600 2"/>
              <a:gd name="G5" fmla="+/ G1 0 2"/>
              <a:gd name="G6" fmla="*/ 21600 21600 3813"/>
              <a:gd name="G7" fmla="*/ G6 1 2"/>
              <a:gd name="G8" fmla="+- 21600 0 G7"/>
              <a:gd name="G9" fmla="*/ 21600 1 2"/>
              <a:gd name="G10" fmla="+- 3813 0 G9"/>
              <a:gd name="G11" fmla="?: G10 G8 0"/>
              <a:gd name="G12" fmla="?: G10 G7 21600"/>
              <a:gd name="T0" fmla="*/ 19693 w 21600"/>
              <a:gd name="T1" fmla="*/ 10800 h 21600"/>
              <a:gd name="T2" fmla="*/ 10800 w 21600"/>
              <a:gd name="T3" fmla="*/ 21600 h 21600"/>
              <a:gd name="T4" fmla="*/ 1907 w 21600"/>
              <a:gd name="T5" fmla="*/ 10800 h 21600"/>
              <a:gd name="T6" fmla="*/ 10800 w 21600"/>
              <a:gd name="T7" fmla="*/ 0 h 21600"/>
              <a:gd name="T8" fmla="*/ 3707 w 21600"/>
              <a:gd name="T9" fmla="*/ 3707 h 21600"/>
              <a:gd name="T10" fmla="*/ 17893 w 21600"/>
              <a:gd name="T11" fmla="*/ 17893 h 21600"/>
            </a:gdLst>
            <a:ahLst/>
            <a:cxnLst>
              <a:cxn ang="0">
                <a:pos x="T0" y="T1"/>
              </a:cxn>
              <a:cxn ang="0">
                <a:pos x="T2" y="T3"/>
              </a:cxn>
              <a:cxn ang="0">
                <a:pos x="T4" y="T5"/>
              </a:cxn>
              <a:cxn ang="0">
                <a:pos x="T6" y="T7"/>
              </a:cxn>
            </a:cxnLst>
            <a:rect l="T8" t="T9" r="T10" b="T11"/>
            <a:pathLst>
              <a:path w="21600" h="21600">
                <a:moveTo>
                  <a:pt x="0" y="0"/>
                </a:moveTo>
                <a:lnTo>
                  <a:pt x="3813" y="21600"/>
                </a:lnTo>
                <a:lnTo>
                  <a:pt x="17787" y="21600"/>
                </a:lnTo>
                <a:lnTo>
                  <a:pt x="21600" y="0"/>
                </a:lnTo>
                <a:close/>
              </a:path>
            </a:pathLst>
          </a:custGeom>
          <a:gradFill rotWithShape="1">
            <a:gsLst>
              <a:gs pos="0">
                <a:schemeClr val="accent2">
                  <a:alpha val="39999"/>
                </a:schemeClr>
              </a:gs>
              <a:gs pos="100000">
                <a:schemeClr val="accent2">
                  <a:gamma/>
                  <a:tint val="0"/>
                  <a:invGamma/>
                  <a:alpha val="0"/>
                </a:schemeClr>
              </a:gs>
            </a:gsLst>
            <a:lin ang="5400000" scaled="1"/>
          </a:gradFill>
          <a:ln w="9525" algn="ctr">
            <a:noFill/>
            <a:miter lim="800000"/>
            <a:headEnd/>
            <a:tailEnd/>
          </a:ln>
          <a:effectLst/>
        </p:spPr>
        <p:txBody>
          <a:bodyPr wrap="none" anchor="ctr"/>
          <a:lstStyle/>
          <a:p>
            <a:endParaRPr lang="zh-CN" altLang="en-US"/>
          </a:p>
        </p:txBody>
      </p:sp>
      <p:pic>
        <p:nvPicPr>
          <p:cNvPr id="10276" name="Picture 36" descr="Picture4"/>
          <p:cNvPicPr>
            <a:picLocks noChangeAspect="1" noChangeArrowheads="1"/>
          </p:cNvPicPr>
          <p:nvPr/>
        </p:nvPicPr>
        <p:blipFill>
          <a:blip r:embed="rId2"/>
          <a:srcRect/>
          <a:stretch>
            <a:fillRect/>
          </a:stretch>
        </p:blipFill>
        <p:spPr bwMode="auto">
          <a:xfrm>
            <a:off x="1317625" y="1727199"/>
            <a:ext cx="674688" cy="574675"/>
          </a:xfrm>
          <a:prstGeom prst="rect">
            <a:avLst/>
          </a:prstGeom>
          <a:noFill/>
        </p:spPr>
      </p:pic>
      <p:pic>
        <p:nvPicPr>
          <p:cNvPr id="10277" name="Picture 37" descr="Picture4"/>
          <p:cNvPicPr>
            <a:picLocks noChangeAspect="1" noChangeArrowheads="1"/>
          </p:cNvPicPr>
          <p:nvPr/>
        </p:nvPicPr>
        <p:blipFill>
          <a:blip r:embed="rId2"/>
          <a:srcRect/>
          <a:stretch>
            <a:fillRect/>
          </a:stretch>
        </p:blipFill>
        <p:spPr bwMode="auto">
          <a:xfrm>
            <a:off x="1314450" y="4059239"/>
            <a:ext cx="676275" cy="573088"/>
          </a:xfrm>
          <a:prstGeom prst="rect">
            <a:avLst/>
          </a:prstGeom>
          <a:noFill/>
        </p:spPr>
      </p:pic>
      <p:sp>
        <p:nvSpPr>
          <p:cNvPr id="10279" name="AutoShape 39"/>
          <p:cNvSpPr>
            <a:spLocks noChangeArrowheads="1"/>
          </p:cNvSpPr>
          <p:nvPr/>
        </p:nvSpPr>
        <p:spPr bwMode="gray">
          <a:xfrm>
            <a:off x="1747838" y="1457324"/>
            <a:ext cx="5791200" cy="457200"/>
          </a:xfrm>
          <a:prstGeom prst="roundRect">
            <a:avLst>
              <a:gd name="adj" fmla="val 16667"/>
            </a:avLst>
          </a:prstGeom>
          <a:solidFill>
            <a:srgbClr val="FEFFFF"/>
          </a:solidFill>
          <a:ln w="28575">
            <a:solidFill>
              <a:schemeClr val="accent2"/>
            </a:solidFill>
            <a:round/>
            <a:headEnd/>
            <a:tailEnd/>
          </a:ln>
          <a:effectLst/>
        </p:spPr>
        <p:txBody>
          <a:bodyPr wrap="none" anchor="ctr"/>
          <a:lstStyle/>
          <a:p>
            <a:endParaRPr lang="zh-CN" altLang="en-US"/>
          </a:p>
        </p:txBody>
      </p:sp>
      <p:sp>
        <p:nvSpPr>
          <p:cNvPr id="10280" name="AutoShape 40"/>
          <p:cNvSpPr>
            <a:spLocks noChangeArrowheads="1"/>
          </p:cNvSpPr>
          <p:nvPr/>
        </p:nvSpPr>
        <p:spPr bwMode="gray">
          <a:xfrm>
            <a:off x="1747838" y="3805239"/>
            <a:ext cx="5791200" cy="457200"/>
          </a:xfrm>
          <a:prstGeom prst="roundRect">
            <a:avLst>
              <a:gd name="adj" fmla="val 16667"/>
            </a:avLst>
          </a:prstGeom>
          <a:solidFill>
            <a:srgbClr val="FEFFFF"/>
          </a:solidFill>
          <a:ln w="28575">
            <a:solidFill>
              <a:schemeClr val="folHlink"/>
            </a:solidFill>
            <a:round/>
            <a:headEnd/>
            <a:tailEnd/>
          </a:ln>
          <a:effectLst/>
        </p:spPr>
        <p:txBody>
          <a:bodyPr wrap="none" anchor="ctr"/>
          <a:lstStyle/>
          <a:p>
            <a:endParaRPr lang="zh-CN" altLang="en-US"/>
          </a:p>
        </p:txBody>
      </p:sp>
      <p:sp>
        <p:nvSpPr>
          <p:cNvPr id="10282" name="Text Box 42"/>
          <p:cNvSpPr txBox="1">
            <a:spLocks noChangeArrowheads="1"/>
          </p:cNvSpPr>
          <p:nvPr/>
        </p:nvSpPr>
        <p:spPr bwMode="gray">
          <a:xfrm>
            <a:off x="1671638" y="2000240"/>
            <a:ext cx="6019800" cy="1200329"/>
          </a:xfrm>
          <a:prstGeom prst="rect">
            <a:avLst/>
          </a:prstGeom>
          <a:noFill/>
          <a:ln w="9525" algn="ctr">
            <a:noFill/>
            <a:miter lim="800000"/>
            <a:headEnd/>
            <a:tailEnd/>
          </a:ln>
          <a:effectLst/>
        </p:spPr>
        <p:txBody>
          <a:bodyPr>
            <a:spAutoFit/>
          </a:bodyPr>
          <a:lstStyle/>
          <a:p>
            <a:pPr eaLnBrk="0" hangingPunct="0">
              <a:buFontTx/>
              <a:buChar char="-"/>
            </a:pPr>
            <a:r>
              <a:rPr lang="en-US" altLang="zh-CN" dirty="0" smtClean="0">
                <a:solidFill>
                  <a:srgbClr val="FEFFFF"/>
                </a:solidFill>
                <a:ea typeface="宋体" charset="-122"/>
              </a:rPr>
              <a:t>Python</a:t>
            </a:r>
            <a:r>
              <a:rPr lang="zh-CN" altLang="en-US" dirty="0" smtClean="0">
                <a:solidFill>
                  <a:srgbClr val="FEFFFF"/>
                </a:solidFill>
                <a:ea typeface="宋体" charset="-122"/>
              </a:rPr>
              <a:t>的官网网站：</a:t>
            </a:r>
            <a:r>
              <a:rPr lang="en-US" altLang="zh-CN" dirty="0" smtClean="0">
                <a:solidFill>
                  <a:srgbClr val="FEFFFF"/>
                </a:solidFill>
                <a:ea typeface="宋体" charset="-122"/>
                <a:hlinkClick r:id="rId3"/>
              </a:rPr>
              <a:t>http://www.python.org</a:t>
            </a:r>
            <a:endParaRPr lang="en-US" altLang="zh-CN" dirty="0" smtClean="0">
              <a:solidFill>
                <a:srgbClr val="FEFFFF"/>
              </a:solidFill>
              <a:ea typeface="宋体" charset="-122"/>
            </a:endParaRPr>
          </a:p>
          <a:p>
            <a:pPr eaLnBrk="0" hangingPunct="0">
              <a:buFontTx/>
              <a:buChar char="-"/>
            </a:pPr>
            <a:r>
              <a:rPr lang="en-US" altLang="zh-CN" dirty="0" smtClean="0">
                <a:solidFill>
                  <a:srgbClr val="FEFFFF"/>
                </a:solidFill>
                <a:ea typeface="宋体" charset="-122"/>
              </a:rPr>
              <a:t>Unix</a:t>
            </a:r>
            <a:r>
              <a:rPr lang="zh-CN" altLang="en-US" dirty="0" smtClean="0">
                <a:solidFill>
                  <a:srgbClr val="FEFFFF"/>
                </a:solidFill>
                <a:ea typeface="宋体" charset="-122"/>
              </a:rPr>
              <a:t>衍生系统可能已经安装了</a:t>
            </a:r>
            <a:r>
              <a:rPr lang="en-US" altLang="zh-CN" dirty="0" smtClean="0">
                <a:solidFill>
                  <a:srgbClr val="FEFFFF"/>
                </a:solidFill>
                <a:ea typeface="宋体" charset="-122"/>
              </a:rPr>
              <a:t>Python</a:t>
            </a:r>
            <a:r>
              <a:rPr lang="zh-CN" altLang="en-US" dirty="0" smtClean="0">
                <a:solidFill>
                  <a:srgbClr val="FEFFFF"/>
                </a:solidFill>
                <a:ea typeface="宋体" charset="-122"/>
              </a:rPr>
              <a:t>，在命令行对话框中键入“</a:t>
            </a:r>
            <a:r>
              <a:rPr lang="en-US" altLang="zh-CN" dirty="0" smtClean="0">
                <a:solidFill>
                  <a:srgbClr val="FEFFFF"/>
                </a:solidFill>
                <a:ea typeface="宋体" charset="-122"/>
              </a:rPr>
              <a:t>python</a:t>
            </a:r>
            <a:r>
              <a:rPr lang="zh-CN" altLang="en-US" dirty="0" smtClean="0">
                <a:solidFill>
                  <a:srgbClr val="FEFFFF"/>
                </a:solidFill>
                <a:ea typeface="宋体" charset="-122"/>
              </a:rPr>
              <a:t>”即可显示版本信息。</a:t>
            </a:r>
            <a:endParaRPr lang="en-US" altLang="zh-CN" dirty="0" smtClean="0">
              <a:solidFill>
                <a:srgbClr val="FEFFFF"/>
              </a:solidFill>
              <a:ea typeface="宋体" charset="-122"/>
            </a:endParaRPr>
          </a:p>
          <a:p>
            <a:pPr eaLnBrk="0" hangingPunct="0">
              <a:buFontTx/>
              <a:buChar char="-"/>
            </a:pPr>
            <a:r>
              <a:rPr lang="en-US" altLang="zh-CN" dirty="0" smtClean="0">
                <a:solidFill>
                  <a:srgbClr val="FEFFFF"/>
                </a:solidFill>
                <a:ea typeface="宋体" charset="-122"/>
              </a:rPr>
              <a:t>Windows</a:t>
            </a:r>
            <a:r>
              <a:rPr lang="zh-CN" altLang="en-US" dirty="0" smtClean="0">
                <a:solidFill>
                  <a:srgbClr val="FEFFFF"/>
                </a:solidFill>
                <a:ea typeface="宋体" charset="-122"/>
              </a:rPr>
              <a:t>下安装</a:t>
            </a:r>
            <a:r>
              <a:rPr lang="en-US" altLang="zh-CN" dirty="0" smtClean="0">
                <a:solidFill>
                  <a:srgbClr val="FEFFFF"/>
                </a:solidFill>
                <a:ea typeface="宋体" charset="-122"/>
              </a:rPr>
              <a:t>Python</a:t>
            </a:r>
            <a:r>
              <a:rPr lang="zh-CN" altLang="en-US" dirty="0" smtClean="0">
                <a:solidFill>
                  <a:srgbClr val="FEFFFF"/>
                </a:solidFill>
                <a:ea typeface="宋体" charset="-122"/>
              </a:rPr>
              <a:t>和安装其他软件一样，很</a:t>
            </a:r>
            <a:r>
              <a:rPr lang="en-US" altLang="zh-CN" dirty="0" smtClean="0">
                <a:solidFill>
                  <a:srgbClr val="FEFFFF"/>
                </a:solidFill>
                <a:ea typeface="宋体" charset="-122"/>
              </a:rPr>
              <a:t>easy</a:t>
            </a:r>
            <a:r>
              <a:rPr lang="zh-CN" altLang="en-US" dirty="0" smtClean="0">
                <a:solidFill>
                  <a:srgbClr val="FEFFFF"/>
                </a:solidFill>
                <a:ea typeface="宋体" charset="-122"/>
              </a:rPr>
              <a:t>！</a:t>
            </a:r>
            <a:endParaRPr lang="en-US" altLang="zh-CN" dirty="0" smtClean="0">
              <a:solidFill>
                <a:srgbClr val="FEFFFF"/>
              </a:solidFill>
              <a:ea typeface="宋体" charset="-122"/>
            </a:endParaRPr>
          </a:p>
        </p:txBody>
      </p:sp>
      <p:sp>
        <p:nvSpPr>
          <p:cNvPr id="10283" name="Text Box 43"/>
          <p:cNvSpPr txBox="1">
            <a:spLocks noChangeArrowheads="1"/>
          </p:cNvSpPr>
          <p:nvPr/>
        </p:nvSpPr>
        <p:spPr bwMode="gray">
          <a:xfrm>
            <a:off x="1671638" y="4463015"/>
            <a:ext cx="6019800" cy="1477328"/>
          </a:xfrm>
          <a:prstGeom prst="rect">
            <a:avLst/>
          </a:prstGeom>
          <a:noFill/>
          <a:ln w="9525" algn="ctr">
            <a:noFill/>
            <a:miter lim="800000"/>
            <a:headEnd/>
            <a:tailEnd/>
          </a:ln>
          <a:effectLst/>
        </p:spPr>
        <p:txBody>
          <a:bodyPr>
            <a:spAutoFit/>
          </a:bodyPr>
          <a:lstStyle/>
          <a:p>
            <a:pPr eaLnBrk="0" hangingPunct="0">
              <a:buFontTx/>
              <a:buChar char="-"/>
            </a:pPr>
            <a:r>
              <a:rPr lang="en-US" altLang="zh-CN" dirty="0" smtClean="0">
                <a:solidFill>
                  <a:srgbClr val="FEFFFF"/>
                </a:solidFill>
                <a:ea typeface="宋体" charset="-122"/>
              </a:rPr>
              <a:t>Python3.x</a:t>
            </a:r>
            <a:r>
              <a:rPr lang="zh-CN" altLang="en-US" dirty="0" smtClean="0">
                <a:solidFill>
                  <a:srgbClr val="FEFFFF"/>
                </a:solidFill>
                <a:ea typeface="宋体" charset="-122"/>
              </a:rPr>
              <a:t>现在的性能低一些，</a:t>
            </a:r>
            <a:r>
              <a:rPr lang="en-US" altLang="zh-CN" dirty="0" smtClean="0">
                <a:solidFill>
                  <a:srgbClr val="FEFFFF"/>
                </a:solidFill>
                <a:ea typeface="宋体" charset="-122"/>
              </a:rPr>
              <a:t>15%</a:t>
            </a:r>
            <a:r>
              <a:rPr lang="zh-CN" altLang="en-US" dirty="0" smtClean="0">
                <a:solidFill>
                  <a:srgbClr val="FEFFFF"/>
                </a:solidFill>
                <a:ea typeface="宋体" charset="-122"/>
              </a:rPr>
              <a:t>左右。</a:t>
            </a:r>
            <a:endParaRPr lang="en-US" altLang="zh-CN" dirty="0" smtClean="0">
              <a:solidFill>
                <a:srgbClr val="FEFFFF"/>
              </a:solidFill>
              <a:ea typeface="宋体" charset="-122"/>
            </a:endParaRPr>
          </a:p>
          <a:p>
            <a:pPr eaLnBrk="0" hangingPunct="0">
              <a:buFontTx/>
              <a:buChar char="-"/>
            </a:pPr>
            <a:r>
              <a:rPr lang="zh-CN" altLang="en-US" b="0" dirty="0" smtClean="0">
                <a:solidFill>
                  <a:srgbClr val="FEFFFF"/>
                </a:solidFill>
                <a:ea typeface="宋体" charset="-122"/>
              </a:rPr>
              <a:t>编码方面：</a:t>
            </a:r>
            <a:r>
              <a:rPr lang="en-US" altLang="zh-CN" b="0" dirty="0" smtClean="0">
                <a:solidFill>
                  <a:srgbClr val="FEFFFF"/>
                </a:solidFill>
                <a:ea typeface="宋体" charset="-122"/>
              </a:rPr>
              <a:t>Python3.x</a:t>
            </a:r>
            <a:r>
              <a:rPr lang="zh-CN" altLang="en-US" b="0" dirty="0" smtClean="0">
                <a:solidFill>
                  <a:srgbClr val="FEFFFF"/>
                </a:solidFill>
                <a:ea typeface="宋体" charset="-122"/>
              </a:rPr>
              <a:t>默认</a:t>
            </a:r>
            <a:r>
              <a:rPr lang="en-US" altLang="zh-CN" b="0" dirty="0" smtClean="0">
                <a:solidFill>
                  <a:srgbClr val="FEFFFF"/>
                </a:solidFill>
                <a:ea typeface="宋体" charset="-122"/>
              </a:rPr>
              <a:t>utf-8</a:t>
            </a:r>
            <a:r>
              <a:rPr lang="zh-CN" altLang="en-US" b="0" dirty="0" smtClean="0">
                <a:solidFill>
                  <a:srgbClr val="FEFFFF"/>
                </a:solidFill>
                <a:ea typeface="宋体" charset="-122"/>
              </a:rPr>
              <a:t>。</a:t>
            </a:r>
            <a:endParaRPr lang="en-US" altLang="zh-CN" b="0" dirty="0" smtClean="0">
              <a:solidFill>
                <a:srgbClr val="FEFFFF"/>
              </a:solidFill>
              <a:ea typeface="宋体" charset="-122"/>
            </a:endParaRPr>
          </a:p>
          <a:p>
            <a:pPr eaLnBrk="0" hangingPunct="0">
              <a:buFontTx/>
              <a:buChar char="-"/>
            </a:pPr>
            <a:r>
              <a:rPr lang="zh-CN" altLang="en-US" b="0" dirty="0" smtClean="0">
                <a:solidFill>
                  <a:srgbClr val="FEFFFF"/>
                </a:solidFill>
                <a:ea typeface="宋体" charset="-122"/>
              </a:rPr>
              <a:t>语法方面有改动，数据类型方面有调整。</a:t>
            </a:r>
            <a:endParaRPr lang="en-US" altLang="zh-CN" b="0" dirty="0" smtClean="0">
              <a:solidFill>
                <a:srgbClr val="FEFFFF"/>
              </a:solidFill>
              <a:ea typeface="宋体" charset="-122"/>
            </a:endParaRPr>
          </a:p>
          <a:p>
            <a:pPr eaLnBrk="0" hangingPunct="0">
              <a:buFontTx/>
              <a:buChar char="-"/>
            </a:pPr>
            <a:r>
              <a:rPr lang="zh-CN" altLang="en-US" b="0" dirty="0" smtClean="0">
                <a:solidFill>
                  <a:srgbClr val="FEFFFF"/>
                </a:solidFill>
                <a:ea typeface="宋体" charset="-122"/>
              </a:rPr>
              <a:t>面向对象、异常处理和模块等方面也有改动。</a:t>
            </a:r>
            <a:endParaRPr lang="en-US" altLang="zh-CN" b="0" dirty="0" smtClean="0">
              <a:solidFill>
                <a:srgbClr val="FEFFFF"/>
              </a:solidFill>
              <a:ea typeface="宋体" charset="-122"/>
            </a:endParaRPr>
          </a:p>
          <a:p>
            <a:pPr eaLnBrk="0" hangingPunct="0">
              <a:buFontTx/>
              <a:buChar char="-"/>
            </a:pPr>
            <a:r>
              <a:rPr lang="zh-CN" altLang="en-US" b="0" dirty="0" smtClean="0">
                <a:solidFill>
                  <a:srgbClr val="FEFFFF"/>
                </a:solidFill>
                <a:ea typeface="宋体" charset="-122"/>
              </a:rPr>
              <a:t>根据之前的学习开发经验，本教学使用</a:t>
            </a:r>
            <a:r>
              <a:rPr lang="en-US" altLang="zh-CN" b="0" dirty="0" smtClean="0">
                <a:solidFill>
                  <a:srgbClr val="FEFFFF"/>
                </a:solidFill>
                <a:ea typeface="宋体" charset="-122"/>
              </a:rPr>
              <a:t>Python2.x</a:t>
            </a:r>
            <a:r>
              <a:rPr lang="zh-CN" altLang="en-US" b="0" dirty="0" smtClean="0">
                <a:solidFill>
                  <a:srgbClr val="FEFFFF"/>
                </a:solidFill>
                <a:ea typeface="宋体" charset="-122"/>
              </a:rPr>
              <a:t>。</a:t>
            </a:r>
            <a:endParaRPr lang="en-US" altLang="zh-CN" b="0" dirty="0">
              <a:solidFill>
                <a:srgbClr val="FEFFFF"/>
              </a:solidFill>
              <a:ea typeface="宋体" charset="-122"/>
            </a:endParaRPr>
          </a:p>
        </p:txBody>
      </p:sp>
      <p:sp>
        <p:nvSpPr>
          <p:cNvPr id="10285" name="Rectangle 45"/>
          <p:cNvSpPr>
            <a:spLocks noChangeArrowheads="1"/>
          </p:cNvSpPr>
          <p:nvPr/>
        </p:nvSpPr>
        <p:spPr bwMode="black">
          <a:xfrm>
            <a:off x="2128838" y="1457324"/>
            <a:ext cx="5029200" cy="424988"/>
          </a:xfrm>
          <a:prstGeom prst="rect">
            <a:avLst/>
          </a:prstGeom>
          <a:noFill/>
          <a:ln w="9525">
            <a:noFill/>
            <a:miter lim="800000"/>
            <a:headEnd/>
            <a:tailEnd/>
          </a:ln>
          <a:effectLst/>
        </p:spPr>
        <p:txBody>
          <a:bodyPr>
            <a:spAutoFit/>
          </a:bodyPr>
          <a:lstStyle/>
          <a:p>
            <a:pPr algn="ctr">
              <a:lnSpc>
                <a:spcPct val="120000"/>
              </a:lnSpc>
            </a:pPr>
            <a:r>
              <a:rPr lang="en-US" altLang="zh-CN" sz="2000" dirty="0" smtClean="0">
                <a:solidFill>
                  <a:schemeClr val="accent6">
                    <a:lumMod val="75000"/>
                  </a:schemeClr>
                </a:solidFill>
                <a:ea typeface="宋体" charset="-122"/>
              </a:rPr>
              <a:t>Python </a:t>
            </a:r>
            <a:r>
              <a:rPr lang="zh-CN" altLang="en-US" sz="2000" dirty="0" smtClean="0">
                <a:solidFill>
                  <a:schemeClr val="accent6">
                    <a:lumMod val="75000"/>
                  </a:schemeClr>
                </a:solidFill>
                <a:ea typeface="宋体" charset="-122"/>
              </a:rPr>
              <a:t>下载与安装</a:t>
            </a:r>
            <a:endParaRPr lang="en-US" altLang="zh-CN" sz="2000" dirty="0">
              <a:solidFill>
                <a:schemeClr val="accent6">
                  <a:lumMod val="75000"/>
                </a:schemeClr>
              </a:solidFill>
              <a:ea typeface="宋体" charset="-122"/>
            </a:endParaRPr>
          </a:p>
        </p:txBody>
      </p:sp>
      <p:sp>
        <p:nvSpPr>
          <p:cNvPr id="10286" name="Rectangle 46"/>
          <p:cNvSpPr>
            <a:spLocks noChangeArrowheads="1"/>
          </p:cNvSpPr>
          <p:nvPr/>
        </p:nvSpPr>
        <p:spPr bwMode="black">
          <a:xfrm>
            <a:off x="2128838" y="3814764"/>
            <a:ext cx="5029200" cy="424988"/>
          </a:xfrm>
          <a:prstGeom prst="rect">
            <a:avLst/>
          </a:prstGeom>
          <a:noFill/>
          <a:ln w="9525">
            <a:noFill/>
            <a:miter lim="800000"/>
            <a:headEnd/>
            <a:tailEnd/>
          </a:ln>
          <a:effectLst/>
        </p:spPr>
        <p:txBody>
          <a:bodyPr>
            <a:spAutoFit/>
          </a:bodyPr>
          <a:lstStyle/>
          <a:p>
            <a:pPr algn="ctr">
              <a:lnSpc>
                <a:spcPct val="120000"/>
              </a:lnSpc>
            </a:pPr>
            <a:r>
              <a:rPr lang="en-US" altLang="zh-CN" sz="2000" dirty="0" smtClean="0">
                <a:solidFill>
                  <a:schemeClr val="accent3">
                    <a:lumMod val="25000"/>
                  </a:schemeClr>
                </a:solidFill>
                <a:ea typeface="宋体" charset="-122"/>
              </a:rPr>
              <a:t>Python2.x  </a:t>
            </a:r>
            <a:r>
              <a:rPr lang="en-US" altLang="zh-CN" sz="2000" dirty="0" err="1" smtClean="0">
                <a:solidFill>
                  <a:schemeClr val="accent3">
                    <a:lumMod val="25000"/>
                  </a:schemeClr>
                </a:solidFill>
                <a:ea typeface="宋体" charset="-122"/>
              </a:rPr>
              <a:t>vs</a:t>
            </a:r>
            <a:r>
              <a:rPr lang="en-US" altLang="zh-CN" sz="2000" dirty="0" smtClean="0">
                <a:solidFill>
                  <a:schemeClr val="accent3">
                    <a:lumMod val="25000"/>
                  </a:schemeClr>
                </a:solidFill>
                <a:ea typeface="宋体" charset="-122"/>
              </a:rPr>
              <a:t>  Python 3.x</a:t>
            </a:r>
            <a:endParaRPr lang="en-US" altLang="zh-CN" sz="2000" dirty="0">
              <a:solidFill>
                <a:schemeClr val="accent3">
                  <a:lumMod val="25000"/>
                </a:schemeClr>
              </a:solidFill>
              <a:ea typeface="宋体" charset="-122"/>
            </a:endParaRPr>
          </a:p>
        </p:txBody>
      </p:sp>
    </p:spTree>
  </p:cSld>
  <p:clrMapOvr>
    <a:masterClrMapping/>
  </p:clrMapOvr>
  <p:transition spd="med">
    <p:push/>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AutoShape 2"/>
          <p:cNvSpPr>
            <a:spLocks noChangeArrowheads="1"/>
          </p:cNvSpPr>
          <p:nvPr/>
        </p:nvSpPr>
        <p:spPr bwMode="gray">
          <a:xfrm>
            <a:off x="681038" y="1581137"/>
            <a:ext cx="7853362" cy="4824434"/>
          </a:xfrm>
          <a:prstGeom prst="roundRect">
            <a:avLst>
              <a:gd name="adj" fmla="val 2014"/>
            </a:avLst>
          </a:prstGeom>
          <a:gradFill rotWithShape="1">
            <a:gsLst>
              <a:gs pos="0">
                <a:srgbClr val="B4C9D6"/>
              </a:gs>
              <a:gs pos="100000">
                <a:srgbClr val="D2DEE6"/>
              </a:gs>
            </a:gsLst>
            <a:lin ang="5400000" scaled="1"/>
          </a:gradFill>
          <a:ln w="9525">
            <a:round/>
            <a:headEnd/>
            <a:tailEnd/>
          </a:ln>
          <a:scene3d>
            <a:camera prst="legacyPerspectiveBottom"/>
            <a:lightRig rig="legacyFlat3" dir="r"/>
          </a:scene3d>
          <a:sp3d extrusionH="430200" prstMaterial="legacyMatte">
            <a:bevelT w="13500" h="13500" prst="angle"/>
            <a:bevelB w="13500" h="13500" prst="angle"/>
            <a:extrusionClr>
              <a:srgbClr val="1C1C1C"/>
            </a:extrusionClr>
          </a:sp3d>
        </p:spPr>
        <p:txBody>
          <a:bodyPr wrap="none" anchor="ctr">
            <a:flatTx/>
          </a:bodyPr>
          <a:lstStyle/>
          <a:p>
            <a:pPr algn="ctr"/>
            <a:endParaRPr lang="zh-CN" altLang="zh-CN" b="0">
              <a:cs typeface="Arial" charset="0"/>
            </a:endParaRPr>
          </a:p>
        </p:txBody>
      </p:sp>
      <p:sp>
        <p:nvSpPr>
          <p:cNvPr id="72" name="Rectangle 3" descr="Light horizontal"/>
          <p:cNvSpPr>
            <a:spLocks noChangeArrowheads="1"/>
          </p:cNvSpPr>
          <p:nvPr/>
        </p:nvSpPr>
        <p:spPr bwMode="gray">
          <a:xfrm>
            <a:off x="831850" y="2031986"/>
            <a:ext cx="7562850" cy="4107217"/>
          </a:xfrm>
          <a:prstGeom prst="rect">
            <a:avLst/>
          </a:prstGeom>
          <a:pattFill prst="ltHorz">
            <a:fgClr>
              <a:srgbClr val="EAEAEA"/>
            </a:fgClr>
            <a:bgClr>
              <a:srgbClr val="F8F8F8"/>
            </a:bgClr>
          </a:pattFill>
          <a:ln w="9525">
            <a:noFill/>
            <a:miter lim="800000"/>
            <a:headEnd/>
            <a:tailEnd/>
          </a:ln>
          <a:effectLst>
            <a:prstShdw prst="shdw17" dist="17961" dir="13500000">
              <a:srgbClr val="8C8C8C"/>
            </a:prstShdw>
          </a:effectLst>
        </p:spPr>
        <p:txBody>
          <a:bodyPr wrap="none" anchor="ctr"/>
          <a:lstStyle/>
          <a:p>
            <a:pPr algn="ctr"/>
            <a:endParaRPr lang="zh-CN" altLang="zh-CN" b="0" dirty="0">
              <a:cs typeface="Arial" charset="0"/>
            </a:endParaRPr>
          </a:p>
        </p:txBody>
      </p:sp>
      <p:sp>
        <p:nvSpPr>
          <p:cNvPr id="73" name="AutoShape 4"/>
          <p:cNvSpPr>
            <a:spLocks noChangeArrowheads="1"/>
          </p:cNvSpPr>
          <p:nvPr/>
        </p:nvSpPr>
        <p:spPr bwMode="gray">
          <a:xfrm>
            <a:off x="679450" y="1428736"/>
            <a:ext cx="7853363" cy="863841"/>
          </a:xfrm>
          <a:prstGeom prst="roundRect">
            <a:avLst>
              <a:gd name="adj" fmla="val 16667"/>
            </a:avLst>
          </a:prstGeom>
          <a:gradFill rotWithShape="1">
            <a:gsLst>
              <a:gs pos="0">
                <a:srgbClr val="B4C9D6"/>
              </a:gs>
              <a:gs pos="50000">
                <a:srgbClr val="D2DEE6"/>
              </a:gs>
              <a:gs pos="100000">
                <a:srgbClr val="B4C9D6"/>
              </a:gs>
            </a:gsLst>
            <a:lin ang="5400000" scaled="1"/>
          </a:gradFill>
          <a:ln w="9525">
            <a:round/>
            <a:headEnd/>
            <a:tailEnd/>
          </a:ln>
          <a:scene3d>
            <a:camera prst="legacyPerspectiveBottom"/>
            <a:lightRig rig="legacyFlat3" dir="t"/>
          </a:scene3d>
          <a:sp3d extrusionH="163500" prstMaterial="legacyMatte">
            <a:bevelT w="13500" h="13500" prst="angle"/>
            <a:bevelB w="13500" h="13500" prst="angle"/>
            <a:extrusionClr>
              <a:srgbClr val="1C1C1C"/>
            </a:extrusionClr>
          </a:sp3d>
        </p:spPr>
        <p:txBody>
          <a:bodyPr wrap="none" anchor="ctr">
            <a:flatTx/>
          </a:bodyPr>
          <a:lstStyle/>
          <a:p>
            <a:pPr algn="ctr"/>
            <a:endParaRPr lang="zh-CN" altLang="zh-CN" b="0">
              <a:cs typeface="Arial" charset="0"/>
            </a:endParaRPr>
          </a:p>
        </p:txBody>
      </p:sp>
      <p:grpSp>
        <p:nvGrpSpPr>
          <p:cNvPr id="2" name="Group 5"/>
          <p:cNvGrpSpPr>
            <a:grpSpLocks/>
          </p:cNvGrpSpPr>
          <p:nvPr/>
        </p:nvGrpSpPr>
        <p:grpSpPr bwMode="auto">
          <a:xfrm>
            <a:off x="8347075" y="1531925"/>
            <a:ext cx="115888" cy="611224"/>
            <a:chOff x="5311" y="1135"/>
            <a:chExt cx="73" cy="346"/>
          </a:xfrm>
        </p:grpSpPr>
        <p:sp>
          <p:nvSpPr>
            <p:cNvPr id="75" name="Rectangle 6"/>
            <p:cNvSpPr>
              <a:spLocks noChangeArrowheads="1"/>
            </p:cNvSpPr>
            <p:nvPr/>
          </p:nvSpPr>
          <p:spPr bwMode="gray">
            <a:xfrm flipH="1" flipV="1">
              <a:off x="5357" y="1454"/>
              <a:ext cx="27" cy="27"/>
            </a:xfrm>
            <a:prstGeom prst="rect">
              <a:avLst/>
            </a:prstGeom>
            <a:solidFill>
              <a:srgbClr val="DDDDDD"/>
            </a:solidFill>
            <a:ln w="9525">
              <a:noFill/>
              <a:miter lim="800000"/>
              <a:headEnd/>
              <a:tailEnd/>
            </a:ln>
            <a:effectLst>
              <a:prstShdw prst="shdw17" dist="17961" dir="13500000">
                <a:srgbClr val="1C1C1C">
                  <a:alpha val="50000"/>
                </a:srgbClr>
              </a:prstShdw>
            </a:effectLst>
          </p:spPr>
          <p:txBody>
            <a:bodyPr rot="10800000" wrap="none" anchor="ctr"/>
            <a:lstStyle/>
            <a:p>
              <a:pPr algn="ctr"/>
              <a:endParaRPr lang="zh-CN" altLang="zh-CN" b="0">
                <a:cs typeface="Arial" charset="0"/>
              </a:endParaRPr>
            </a:p>
          </p:txBody>
        </p:sp>
        <p:sp>
          <p:nvSpPr>
            <p:cNvPr id="76" name="Rectangle 7"/>
            <p:cNvSpPr>
              <a:spLocks noChangeArrowheads="1"/>
            </p:cNvSpPr>
            <p:nvPr/>
          </p:nvSpPr>
          <p:spPr bwMode="gray">
            <a:xfrm flipH="1" flipV="1">
              <a:off x="5311" y="1454"/>
              <a:ext cx="27" cy="27"/>
            </a:xfrm>
            <a:prstGeom prst="rect">
              <a:avLst/>
            </a:prstGeom>
            <a:solidFill>
              <a:srgbClr val="DDDDDD"/>
            </a:solidFill>
            <a:ln w="9525">
              <a:noFill/>
              <a:miter lim="800000"/>
              <a:headEnd/>
              <a:tailEnd/>
            </a:ln>
            <a:effectLst>
              <a:prstShdw prst="shdw17" dist="17961" dir="13500000">
                <a:srgbClr val="1C1C1C">
                  <a:alpha val="50000"/>
                </a:srgbClr>
              </a:prstShdw>
            </a:effectLst>
          </p:spPr>
          <p:txBody>
            <a:bodyPr rot="10800000" wrap="none" anchor="ctr"/>
            <a:lstStyle/>
            <a:p>
              <a:pPr algn="ctr"/>
              <a:endParaRPr lang="zh-CN" altLang="zh-CN" b="0">
                <a:cs typeface="Arial" charset="0"/>
              </a:endParaRPr>
            </a:p>
          </p:txBody>
        </p:sp>
        <p:sp>
          <p:nvSpPr>
            <p:cNvPr id="77" name="Rectangle 8"/>
            <p:cNvSpPr>
              <a:spLocks noChangeArrowheads="1"/>
            </p:cNvSpPr>
            <p:nvPr/>
          </p:nvSpPr>
          <p:spPr bwMode="gray">
            <a:xfrm flipH="1" flipV="1">
              <a:off x="5357" y="1405"/>
              <a:ext cx="27" cy="27"/>
            </a:xfrm>
            <a:prstGeom prst="rect">
              <a:avLst/>
            </a:prstGeom>
            <a:solidFill>
              <a:srgbClr val="DDDDDD"/>
            </a:solidFill>
            <a:ln w="9525">
              <a:noFill/>
              <a:miter lim="800000"/>
              <a:headEnd/>
              <a:tailEnd/>
            </a:ln>
            <a:effectLst>
              <a:prstShdw prst="shdw17" dist="17961" dir="13500000">
                <a:srgbClr val="1C1C1C">
                  <a:alpha val="50000"/>
                </a:srgbClr>
              </a:prstShdw>
            </a:effectLst>
          </p:spPr>
          <p:txBody>
            <a:bodyPr rot="10800000" wrap="none" anchor="ctr"/>
            <a:lstStyle/>
            <a:p>
              <a:pPr algn="ctr"/>
              <a:endParaRPr lang="zh-CN" altLang="zh-CN" b="0">
                <a:cs typeface="Arial" charset="0"/>
              </a:endParaRPr>
            </a:p>
          </p:txBody>
        </p:sp>
        <p:sp>
          <p:nvSpPr>
            <p:cNvPr id="78" name="Rectangle 9"/>
            <p:cNvSpPr>
              <a:spLocks noChangeArrowheads="1"/>
            </p:cNvSpPr>
            <p:nvPr/>
          </p:nvSpPr>
          <p:spPr bwMode="gray">
            <a:xfrm flipH="1" flipV="1">
              <a:off x="5357" y="1135"/>
              <a:ext cx="27" cy="27"/>
            </a:xfrm>
            <a:prstGeom prst="rect">
              <a:avLst/>
            </a:prstGeom>
            <a:solidFill>
              <a:srgbClr val="DDDDDD"/>
            </a:solidFill>
            <a:ln w="9525">
              <a:noFill/>
              <a:miter lim="800000"/>
              <a:headEnd/>
              <a:tailEnd/>
            </a:ln>
            <a:effectLst>
              <a:prstShdw prst="shdw17" dist="17961" dir="13500000">
                <a:srgbClr val="1C1C1C">
                  <a:alpha val="50000"/>
                </a:srgbClr>
              </a:prstShdw>
            </a:effectLst>
          </p:spPr>
          <p:txBody>
            <a:bodyPr rot="10800000" wrap="none" anchor="ctr"/>
            <a:lstStyle/>
            <a:p>
              <a:pPr algn="ctr"/>
              <a:endParaRPr lang="zh-CN" altLang="zh-CN" b="0">
                <a:cs typeface="Arial" charset="0"/>
              </a:endParaRPr>
            </a:p>
          </p:txBody>
        </p:sp>
        <p:sp>
          <p:nvSpPr>
            <p:cNvPr id="79" name="Rectangle 10"/>
            <p:cNvSpPr>
              <a:spLocks noChangeArrowheads="1"/>
            </p:cNvSpPr>
            <p:nvPr/>
          </p:nvSpPr>
          <p:spPr bwMode="gray">
            <a:xfrm flipH="1" flipV="1">
              <a:off x="5313" y="1135"/>
              <a:ext cx="27" cy="27"/>
            </a:xfrm>
            <a:prstGeom prst="rect">
              <a:avLst/>
            </a:prstGeom>
            <a:solidFill>
              <a:srgbClr val="DDDDDD"/>
            </a:solidFill>
            <a:ln w="9525">
              <a:noFill/>
              <a:miter lim="800000"/>
              <a:headEnd/>
              <a:tailEnd/>
            </a:ln>
            <a:effectLst>
              <a:prstShdw prst="shdw17" dist="17961" dir="13500000">
                <a:srgbClr val="1C1C1C">
                  <a:alpha val="50000"/>
                </a:srgbClr>
              </a:prstShdw>
            </a:effectLst>
          </p:spPr>
          <p:txBody>
            <a:bodyPr rot="10800000" wrap="none" anchor="ctr"/>
            <a:lstStyle/>
            <a:p>
              <a:pPr algn="ctr"/>
              <a:endParaRPr lang="zh-CN" altLang="zh-CN" b="0">
                <a:cs typeface="Arial" charset="0"/>
              </a:endParaRPr>
            </a:p>
          </p:txBody>
        </p:sp>
        <p:sp>
          <p:nvSpPr>
            <p:cNvPr id="80" name="Rectangle 11"/>
            <p:cNvSpPr>
              <a:spLocks noChangeArrowheads="1"/>
            </p:cNvSpPr>
            <p:nvPr/>
          </p:nvSpPr>
          <p:spPr bwMode="gray">
            <a:xfrm flipH="1" flipV="1">
              <a:off x="5357" y="1183"/>
              <a:ext cx="27" cy="27"/>
            </a:xfrm>
            <a:prstGeom prst="rect">
              <a:avLst/>
            </a:prstGeom>
            <a:solidFill>
              <a:srgbClr val="DDDDDD"/>
            </a:solidFill>
            <a:ln w="9525">
              <a:noFill/>
              <a:miter lim="800000"/>
              <a:headEnd/>
              <a:tailEnd/>
            </a:ln>
            <a:effectLst>
              <a:prstShdw prst="shdw17" dist="17961" dir="13500000">
                <a:srgbClr val="1C1C1C">
                  <a:alpha val="50000"/>
                </a:srgbClr>
              </a:prstShdw>
            </a:effectLst>
          </p:spPr>
          <p:txBody>
            <a:bodyPr rot="10800000" wrap="none" anchor="ctr"/>
            <a:lstStyle/>
            <a:p>
              <a:pPr algn="ctr"/>
              <a:endParaRPr lang="zh-CN" altLang="zh-CN" b="0">
                <a:cs typeface="Arial" charset="0"/>
              </a:endParaRPr>
            </a:p>
          </p:txBody>
        </p:sp>
      </p:grpSp>
      <p:grpSp>
        <p:nvGrpSpPr>
          <p:cNvPr id="3" name="Group 12"/>
          <p:cNvGrpSpPr>
            <a:grpSpLocks/>
          </p:cNvGrpSpPr>
          <p:nvPr/>
        </p:nvGrpSpPr>
        <p:grpSpPr bwMode="auto">
          <a:xfrm>
            <a:off x="1095375" y="1546211"/>
            <a:ext cx="6962775" cy="600625"/>
            <a:chOff x="657" y="2893"/>
            <a:chExt cx="1032" cy="590"/>
          </a:xfrm>
        </p:grpSpPr>
        <p:sp>
          <p:nvSpPr>
            <p:cNvPr id="82" name="AutoShape 13"/>
            <p:cNvSpPr>
              <a:spLocks noChangeArrowheads="1"/>
            </p:cNvSpPr>
            <p:nvPr/>
          </p:nvSpPr>
          <p:spPr bwMode="gray">
            <a:xfrm>
              <a:off x="657" y="2893"/>
              <a:ext cx="1031" cy="590"/>
            </a:xfrm>
            <a:prstGeom prst="roundRect">
              <a:avLst>
                <a:gd name="adj" fmla="val 12736"/>
              </a:avLst>
            </a:prstGeom>
            <a:gradFill rotWithShape="1">
              <a:gsLst>
                <a:gs pos="0">
                  <a:schemeClr val="accent2">
                    <a:gamma/>
                    <a:shade val="76078"/>
                    <a:invGamma/>
                  </a:schemeClr>
                </a:gs>
                <a:gs pos="100000">
                  <a:schemeClr val="accent2"/>
                </a:gs>
              </a:gsLst>
              <a:lin ang="5400000" scaled="1"/>
            </a:gradFill>
            <a:ln w="9525">
              <a:noFill/>
              <a:round/>
              <a:headEnd/>
              <a:tailEnd/>
            </a:ln>
            <a:effectLst>
              <a:prstShdw prst="shdw17" dist="17961" dir="13500000">
                <a:srgbClr val="615110"/>
              </a:prstShdw>
            </a:effectLst>
          </p:spPr>
          <p:txBody>
            <a:bodyPr wrap="none" anchor="ctr"/>
            <a:lstStyle/>
            <a:p>
              <a:pPr algn="ctr"/>
              <a:endParaRPr lang="zh-CN" altLang="zh-CN" b="0">
                <a:cs typeface="Arial" charset="0"/>
              </a:endParaRPr>
            </a:p>
          </p:txBody>
        </p:sp>
        <p:sp>
          <p:nvSpPr>
            <p:cNvPr id="83" name="AutoShape 14"/>
            <p:cNvSpPr>
              <a:spLocks noChangeArrowheads="1"/>
            </p:cNvSpPr>
            <p:nvPr/>
          </p:nvSpPr>
          <p:spPr bwMode="gray">
            <a:xfrm>
              <a:off x="658" y="2895"/>
              <a:ext cx="1031" cy="236"/>
            </a:xfrm>
            <a:prstGeom prst="roundRect">
              <a:avLst>
                <a:gd name="adj" fmla="val 30769"/>
              </a:avLst>
            </a:prstGeom>
            <a:gradFill rotWithShape="1">
              <a:gsLst>
                <a:gs pos="0">
                  <a:schemeClr val="accent2"/>
                </a:gs>
                <a:gs pos="100000">
                  <a:schemeClr val="accent2">
                    <a:gamma/>
                    <a:tint val="76078"/>
                    <a:invGamma/>
                  </a:schemeClr>
                </a:gs>
              </a:gsLst>
              <a:lin ang="5400000" scaled="1"/>
            </a:gradFill>
            <a:ln w="9525">
              <a:noFill/>
              <a:round/>
              <a:headEnd/>
              <a:tailEnd/>
            </a:ln>
          </p:spPr>
          <p:txBody>
            <a:bodyPr wrap="none" anchor="ctr"/>
            <a:lstStyle/>
            <a:p>
              <a:pPr algn="ctr"/>
              <a:endParaRPr lang="zh-CN" altLang="zh-CN" b="0">
                <a:cs typeface="Arial" charset="0"/>
              </a:endParaRPr>
            </a:p>
          </p:txBody>
        </p:sp>
      </p:grpSp>
      <p:sp>
        <p:nvSpPr>
          <p:cNvPr id="84" name="Text Box 15"/>
          <p:cNvSpPr txBox="1">
            <a:spLocks noChangeArrowheads="1"/>
          </p:cNvSpPr>
          <p:nvPr/>
        </p:nvSpPr>
        <p:spPr bwMode="white">
          <a:xfrm>
            <a:off x="1458913" y="1610013"/>
            <a:ext cx="6356350" cy="461665"/>
          </a:xfrm>
          <a:prstGeom prst="rect">
            <a:avLst/>
          </a:prstGeom>
          <a:noFill/>
          <a:ln w="9525" algn="ctr">
            <a:noFill/>
            <a:miter lim="800000"/>
            <a:headEnd/>
            <a:tailEnd/>
          </a:ln>
        </p:spPr>
        <p:txBody>
          <a:bodyPr wrap="square">
            <a:spAutoFit/>
          </a:bodyPr>
          <a:lstStyle/>
          <a:p>
            <a:pPr algn="ctr" eaLnBrk="0" hangingPunct="0">
              <a:defRPr/>
            </a:pPr>
            <a:r>
              <a:rPr lang="en-US" altLang="zh-CN" sz="2400" dirty="0" smtClean="0">
                <a:solidFill>
                  <a:srgbClr val="F8F8F8"/>
                </a:solidFill>
                <a:effectLst>
                  <a:outerShdw blurRad="38100" dist="38100" dir="2700000" algn="tl">
                    <a:srgbClr val="000000">
                      <a:alpha val="43137"/>
                    </a:srgbClr>
                  </a:outerShdw>
                </a:effectLst>
                <a:latin typeface="黑体" pitchFamily="2" charset="-122"/>
                <a:ea typeface="黑体" pitchFamily="2" charset="-122"/>
              </a:rPr>
              <a:t>Windows</a:t>
            </a:r>
            <a:r>
              <a:rPr lang="zh-CN" altLang="en-US" sz="2400" dirty="0" smtClean="0">
                <a:solidFill>
                  <a:srgbClr val="F8F8F8"/>
                </a:solidFill>
                <a:effectLst>
                  <a:outerShdw blurRad="38100" dist="38100" dir="2700000" algn="tl">
                    <a:srgbClr val="000000">
                      <a:alpha val="43137"/>
                    </a:srgbClr>
                  </a:outerShdw>
                </a:effectLst>
                <a:latin typeface="黑体" pitchFamily="2" charset="-122"/>
                <a:ea typeface="黑体" pitchFamily="2" charset="-122"/>
              </a:rPr>
              <a:t>下运行</a:t>
            </a:r>
            <a:r>
              <a:rPr lang="en-US" altLang="zh-CN" sz="2400" dirty="0" smtClean="0">
                <a:solidFill>
                  <a:srgbClr val="F8F8F8"/>
                </a:solidFill>
                <a:effectLst>
                  <a:outerShdw blurRad="38100" dist="38100" dir="2700000" algn="tl">
                    <a:srgbClr val="000000">
                      <a:alpha val="43137"/>
                    </a:srgbClr>
                  </a:outerShdw>
                </a:effectLst>
                <a:latin typeface="黑体" pitchFamily="2" charset="-122"/>
                <a:ea typeface="黑体" pitchFamily="2" charset="-122"/>
              </a:rPr>
              <a:t>Python</a:t>
            </a:r>
            <a:r>
              <a:rPr lang="zh-CN" altLang="en-US" sz="2400" dirty="0" smtClean="0">
                <a:solidFill>
                  <a:srgbClr val="F8F8F8"/>
                </a:solidFill>
                <a:effectLst>
                  <a:outerShdw blurRad="38100" dist="38100" dir="2700000" algn="tl">
                    <a:srgbClr val="000000">
                      <a:alpha val="43137"/>
                    </a:srgbClr>
                  </a:outerShdw>
                </a:effectLst>
                <a:latin typeface="黑体" pitchFamily="2" charset="-122"/>
                <a:ea typeface="黑体" pitchFamily="2" charset="-122"/>
              </a:rPr>
              <a:t>程序</a:t>
            </a:r>
            <a:endParaRPr lang="en-US" sz="2400" dirty="0">
              <a:solidFill>
                <a:srgbClr val="F8F8F8"/>
              </a:solidFill>
              <a:effectLst>
                <a:outerShdw blurRad="38100" dist="38100" dir="2700000" algn="tl">
                  <a:srgbClr val="000000">
                    <a:alpha val="43137"/>
                  </a:srgbClr>
                </a:outerShdw>
              </a:effectLst>
              <a:latin typeface="黑体" pitchFamily="2" charset="-122"/>
              <a:ea typeface="黑体" pitchFamily="2" charset="-122"/>
            </a:endParaRPr>
          </a:p>
        </p:txBody>
      </p:sp>
      <p:grpSp>
        <p:nvGrpSpPr>
          <p:cNvPr id="4" name="Group 16"/>
          <p:cNvGrpSpPr>
            <a:grpSpLocks/>
          </p:cNvGrpSpPr>
          <p:nvPr/>
        </p:nvGrpSpPr>
        <p:grpSpPr bwMode="auto">
          <a:xfrm flipH="1">
            <a:off x="774700" y="1512875"/>
            <a:ext cx="115888" cy="611224"/>
            <a:chOff x="5311" y="1135"/>
            <a:chExt cx="73" cy="346"/>
          </a:xfrm>
        </p:grpSpPr>
        <p:sp>
          <p:nvSpPr>
            <p:cNvPr id="86" name="Rectangle 17"/>
            <p:cNvSpPr>
              <a:spLocks noChangeArrowheads="1"/>
            </p:cNvSpPr>
            <p:nvPr/>
          </p:nvSpPr>
          <p:spPr bwMode="gray">
            <a:xfrm flipH="1" flipV="1">
              <a:off x="5357" y="1454"/>
              <a:ext cx="27" cy="27"/>
            </a:xfrm>
            <a:prstGeom prst="rect">
              <a:avLst/>
            </a:prstGeom>
            <a:solidFill>
              <a:srgbClr val="DDDDDD"/>
            </a:solidFill>
            <a:ln w="9525">
              <a:noFill/>
              <a:miter lim="800000"/>
              <a:headEnd/>
              <a:tailEnd/>
            </a:ln>
            <a:effectLst>
              <a:prstShdw prst="shdw17" dist="17961" dir="13500000">
                <a:srgbClr val="1C1C1C">
                  <a:alpha val="50000"/>
                </a:srgbClr>
              </a:prstShdw>
            </a:effectLst>
          </p:spPr>
          <p:txBody>
            <a:bodyPr rot="10800000" wrap="none" anchor="ctr"/>
            <a:lstStyle/>
            <a:p>
              <a:pPr algn="ctr"/>
              <a:endParaRPr lang="zh-CN" altLang="zh-CN" b="0">
                <a:cs typeface="Arial" charset="0"/>
              </a:endParaRPr>
            </a:p>
          </p:txBody>
        </p:sp>
        <p:sp>
          <p:nvSpPr>
            <p:cNvPr id="87" name="Rectangle 18"/>
            <p:cNvSpPr>
              <a:spLocks noChangeArrowheads="1"/>
            </p:cNvSpPr>
            <p:nvPr/>
          </p:nvSpPr>
          <p:spPr bwMode="gray">
            <a:xfrm flipH="1" flipV="1">
              <a:off x="5311" y="1454"/>
              <a:ext cx="27" cy="27"/>
            </a:xfrm>
            <a:prstGeom prst="rect">
              <a:avLst/>
            </a:prstGeom>
            <a:solidFill>
              <a:srgbClr val="DDDDDD"/>
            </a:solidFill>
            <a:ln w="9525">
              <a:noFill/>
              <a:miter lim="800000"/>
              <a:headEnd/>
              <a:tailEnd/>
            </a:ln>
            <a:effectLst>
              <a:prstShdw prst="shdw17" dist="17961" dir="13500000">
                <a:srgbClr val="1C1C1C">
                  <a:alpha val="50000"/>
                </a:srgbClr>
              </a:prstShdw>
            </a:effectLst>
          </p:spPr>
          <p:txBody>
            <a:bodyPr rot="10800000" wrap="none" anchor="ctr"/>
            <a:lstStyle/>
            <a:p>
              <a:pPr algn="ctr"/>
              <a:endParaRPr lang="zh-CN" altLang="zh-CN" b="0">
                <a:cs typeface="Arial" charset="0"/>
              </a:endParaRPr>
            </a:p>
          </p:txBody>
        </p:sp>
        <p:sp>
          <p:nvSpPr>
            <p:cNvPr id="88" name="Rectangle 19"/>
            <p:cNvSpPr>
              <a:spLocks noChangeArrowheads="1"/>
            </p:cNvSpPr>
            <p:nvPr/>
          </p:nvSpPr>
          <p:spPr bwMode="gray">
            <a:xfrm flipH="1" flipV="1">
              <a:off x="5357" y="1405"/>
              <a:ext cx="27" cy="27"/>
            </a:xfrm>
            <a:prstGeom prst="rect">
              <a:avLst/>
            </a:prstGeom>
            <a:solidFill>
              <a:srgbClr val="DDDDDD"/>
            </a:solidFill>
            <a:ln w="9525">
              <a:noFill/>
              <a:miter lim="800000"/>
              <a:headEnd/>
              <a:tailEnd/>
            </a:ln>
            <a:effectLst>
              <a:prstShdw prst="shdw17" dist="17961" dir="13500000">
                <a:srgbClr val="1C1C1C">
                  <a:alpha val="50000"/>
                </a:srgbClr>
              </a:prstShdw>
            </a:effectLst>
          </p:spPr>
          <p:txBody>
            <a:bodyPr rot="10800000" wrap="none" anchor="ctr"/>
            <a:lstStyle/>
            <a:p>
              <a:pPr algn="ctr"/>
              <a:endParaRPr lang="zh-CN" altLang="zh-CN" b="0">
                <a:cs typeface="Arial" charset="0"/>
              </a:endParaRPr>
            </a:p>
          </p:txBody>
        </p:sp>
        <p:sp>
          <p:nvSpPr>
            <p:cNvPr id="89" name="Rectangle 20"/>
            <p:cNvSpPr>
              <a:spLocks noChangeArrowheads="1"/>
            </p:cNvSpPr>
            <p:nvPr/>
          </p:nvSpPr>
          <p:spPr bwMode="gray">
            <a:xfrm flipH="1" flipV="1">
              <a:off x="5357" y="1135"/>
              <a:ext cx="27" cy="27"/>
            </a:xfrm>
            <a:prstGeom prst="rect">
              <a:avLst/>
            </a:prstGeom>
            <a:solidFill>
              <a:srgbClr val="DDDDDD"/>
            </a:solidFill>
            <a:ln w="9525">
              <a:noFill/>
              <a:miter lim="800000"/>
              <a:headEnd/>
              <a:tailEnd/>
            </a:ln>
            <a:effectLst>
              <a:prstShdw prst="shdw17" dist="17961" dir="13500000">
                <a:srgbClr val="1C1C1C">
                  <a:alpha val="50000"/>
                </a:srgbClr>
              </a:prstShdw>
            </a:effectLst>
          </p:spPr>
          <p:txBody>
            <a:bodyPr rot="10800000" wrap="none" anchor="ctr"/>
            <a:lstStyle/>
            <a:p>
              <a:pPr algn="ctr"/>
              <a:endParaRPr lang="zh-CN" altLang="zh-CN" b="0">
                <a:cs typeface="Arial" charset="0"/>
              </a:endParaRPr>
            </a:p>
          </p:txBody>
        </p:sp>
        <p:sp>
          <p:nvSpPr>
            <p:cNvPr id="90" name="Rectangle 21"/>
            <p:cNvSpPr>
              <a:spLocks noChangeArrowheads="1"/>
            </p:cNvSpPr>
            <p:nvPr/>
          </p:nvSpPr>
          <p:spPr bwMode="gray">
            <a:xfrm flipH="1" flipV="1">
              <a:off x="5313" y="1135"/>
              <a:ext cx="27" cy="27"/>
            </a:xfrm>
            <a:prstGeom prst="rect">
              <a:avLst/>
            </a:prstGeom>
            <a:solidFill>
              <a:srgbClr val="DDDDDD"/>
            </a:solidFill>
            <a:ln w="9525">
              <a:noFill/>
              <a:miter lim="800000"/>
              <a:headEnd/>
              <a:tailEnd/>
            </a:ln>
            <a:effectLst>
              <a:prstShdw prst="shdw17" dist="17961" dir="13500000">
                <a:srgbClr val="1C1C1C">
                  <a:alpha val="50000"/>
                </a:srgbClr>
              </a:prstShdw>
            </a:effectLst>
          </p:spPr>
          <p:txBody>
            <a:bodyPr rot="10800000" wrap="none" anchor="ctr"/>
            <a:lstStyle/>
            <a:p>
              <a:pPr algn="ctr"/>
              <a:endParaRPr lang="zh-CN" altLang="zh-CN" b="0">
                <a:cs typeface="Arial" charset="0"/>
              </a:endParaRPr>
            </a:p>
          </p:txBody>
        </p:sp>
        <p:sp>
          <p:nvSpPr>
            <p:cNvPr id="91" name="Rectangle 22"/>
            <p:cNvSpPr>
              <a:spLocks noChangeArrowheads="1"/>
            </p:cNvSpPr>
            <p:nvPr/>
          </p:nvSpPr>
          <p:spPr bwMode="gray">
            <a:xfrm flipH="1" flipV="1">
              <a:off x="5357" y="1183"/>
              <a:ext cx="27" cy="27"/>
            </a:xfrm>
            <a:prstGeom prst="rect">
              <a:avLst/>
            </a:prstGeom>
            <a:solidFill>
              <a:srgbClr val="DDDDDD"/>
            </a:solidFill>
            <a:ln w="9525">
              <a:noFill/>
              <a:miter lim="800000"/>
              <a:headEnd/>
              <a:tailEnd/>
            </a:ln>
            <a:effectLst>
              <a:prstShdw prst="shdw17" dist="17961" dir="13500000">
                <a:srgbClr val="1C1C1C">
                  <a:alpha val="50000"/>
                </a:srgbClr>
              </a:prstShdw>
            </a:effectLst>
          </p:spPr>
          <p:txBody>
            <a:bodyPr rot="10800000" wrap="none" anchor="ctr"/>
            <a:lstStyle/>
            <a:p>
              <a:pPr algn="ctr"/>
              <a:endParaRPr lang="zh-CN" altLang="zh-CN" b="0">
                <a:cs typeface="Arial" charset="0"/>
              </a:endParaRPr>
            </a:p>
          </p:txBody>
        </p:sp>
      </p:grpSp>
      <p:sp>
        <p:nvSpPr>
          <p:cNvPr id="93" name="Rectangle 24"/>
          <p:cNvSpPr>
            <a:spLocks noChangeArrowheads="1"/>
          </p:cNvSpPr>
          <p:nvPr/>
        </p:nvSpPr>
        <p:spPr bwMode="gray">
          <a:xfrm>
            <a:off x="857224" y="2333709"/>
            <a:ext cx="7500990" cy="3490186"/>
          </a:xfrm>
          <a:prstGeom prst="rect">
            <a:avLst/>
          </a:prstGeom>
          <a:noFill/>
          <a:ln w="9525" algn="ctr">
            <a:noFill/>
            <a:miter lim="800000"/>
            <a:headEnd/>
            <a:tailEnd/>
          </a:ln>
        </p:spPr>
        <p:txBody>
          <a:bodyPr wrap="square">
            <a:spAutoFit/>
          </a:bodyPr>
          <a:lstStyle/>
          <a:p>
            <a:pPr>
              <a:lnSpc>
                <a:spcPct val="120000"/>
              </a:lnSpc>
            </a:pPr>
            <a:r>
              <a:rPr lang="en-US" altLang="zh-CN" sz="2000" dirty="0" smtClean="0">
                <a:solidFill>
                  <a:srgbClr val="080808"/>
                </a:solidFill>
                <a:latin typeface="黑体" pitchFamily="2" charset="-122"/>
                <a:ea typeface="黑体" pitchFamily="2" charset="-122"/>
                <a:cs typeface="Arial" charset="0"/>
              </a:rPr>
              <a:t>HelloWorld.py</a:t>
            </a:r>
          </a:p>
          <a:p>
            <a:pPr lvl="1">
              <a:lnSpc>
                <a:spcPct val="120000"/>
              </a:lnSpc>
            </a:pPr>
            <a:endParaRPr lang="en-US" altLang="zh-CN" b="0" dirty="0" smtClean="0">
              <a:solidFill>
                <a:srgbClr val="FF0000"/>
              </a:solidFill>
              <a:latin typeface="宋体" pitchFamily="2" charset="-122"/>
              <a:ea typeface="宋体" pitchFamily="2" charset="-122"/>
              <a:cs typeface="Arial" charset="0"/>
            </a:endParaRPr>
          </a:p>
          <a:p>
            <a:pPr lvl="1">
              <a:lnSpc>
                <a:spcPct val="120000"/>
              </a:lnSpc>
            </a:pPr>
            <a:r>
              <a:rPr lang="en-US" altLang="zh-CN" b="0" dirty="0" smtClean="0">
                <a:solidFill>
                  <a:srgbClr val="FF0000"/>
                </a:solidFill>
                <a:latin typeface="宋体" pitchFamily="2" charset="-122"/>
                <a:ea typeface="宋体" pitchFamily="2" charset="-122"/>
                <a:cs typeface="Arial" charset="0"/>
              </a:rPr>
              <a:t># -*- coding: cp936 -*-   </a:t>
            </a:r>
            <a:r>
              <a:rPr lang="zh-CN" altLang="en-US" b="0" dirty="0" smtClean="0">
                <a:solidFill>
                  <a:srgbClr val="FF0000"/>
                </a:solidFill>
                <a:latin typeface="宋体" pitchFamily="2" charset="-122"/>
                <a:ea typeface="宋体" pitchFamily="2" charset="-122"/>
                <a:cs typeface="Arial" charset="0"/>
              </a:rPr>
              <a:t>支持汉字注释</a:t>
            </a:r>
            <a:endParaRPr lang="en-US" altLang="zh-CN" b="0" dirty="0" smtClean="0">
              <a:solidFill>
                <a:srgbClr val="FF0000"/>
              </a:solidFill>
              <a:latin typeface="宋体" pitchFamily="2" charset="-122"/>
              <a:ea typeface="宋体" pitchFamily="2" charset="-122"/>
              <a:cs typeface="Arial" charset="0"/>
            </a:endParaRPr>
          </a:p>
          <a:p>
            <a:pPr lvl="1">
              <a:lnSpc>
                <a:spcPct val="120000"/>
              </a:lnSpc>
            </a:pPr>
            <a:r>
              <a:rPr lang="en-US" altLang="zh-CN" b="0" dirty="0" smtClean="0">
                <a:solidFill>
                  <a:srgbClr val="FFC000"/>
                </a:solidFill>
                <a:latin typeface="宋体" pitchFamily="2" charset="-122"/>
                <a:ea typeface="宋体" pitchFamily="2" charset="-122"/>
                <a:cs typeface="Arial" charset="0"/>
              </a:rPr>
              <a:t>print</a:t>
            </a:r>
            <a:r>
              <a:rPr lang="en-US" altLang="zh-CN" b="0" dirty="0" smtClean="0">
                <a:solidFill>
                  <a:srgbClr val="080808"/>
                </a:solidFill>
                <a:latin typeface="宋体" pitchFamily="2" charset="-122"/>
                <a:ea typeface="宋体" pitchFamily="2" charset="-122"/>
                <a:cs typeface="Arial" charset="0"/>
              </a:rPr>
              <a:t> </a:t>
            </a:r>
            <a:r>
              <a:rPr lang="en-US" altLang="zh-CN" b="0" dirty="0" smtClean="0">
                <a:solidFill>
                  <a:schemeClr val="accent2"/>
                </a:solidFill>
                <a:latin typeface="宋体" pitchFamily="2" charset="-122"/>
                <a:ea typeface="宋体" pitchFamily="2" charset="-122"/>
                <a:cs typeface="Arial" charset="0"/>
              </a:rPr>
              <a:t>"Hello, world!"</a:t>
            </a:r>
            <a:r>
              <a:rPr lang="en-US" altLang="zh-CN" b="0" dirty="0" smtClean="0">
                <a:solidFill>
                  <a:srgbClr val="080808"/>
                </a:solidFill>
                <a:latin typeface="宋体" pitchFamily="2" charset="-122"/>
                <a:ea typeface="宋体" pitchFamily="2" charset="-122"/>
                <a:cs typeface="Arial" charset="0"/>
              </a:rPr>
              <a:t>   </a:t>
            </a:r>
            <a:r>
              <a:rPr lang="en-US" altLang="zh-CN" b="0" dirty="0" smtClean="0">
                <a:solidFill>
                  <a:srgbClr val="FF0000"/>
                </a:solidFill>
                <a:latin typeface="宋体" pitchFamily="2" charset="-122"/>
                <a:ea typeface="宋体" pitchFamily="2" charset="-122"/>
                <a:cs typeface="Arial" charset="0"/>
              </a:rPr>
              <a:t># </a:t>
            </a:r>
            <a:r>
              <a:rPr lang="zh-CN" altLang="en-US" b="0" dirty="0" smtClean="0">
                <a:solidFill>
                  <a:srgbClr val="FF0000"/>
                </a:solidFill>
                <a:latin typeface="宋体" pitchFamily="2" charset="-122"/>
                <a:ea typeface="宋体" pitchFamily="2" charset="-122"/>
                <a:cs typeface="Arial" charset="0"/>
              </a:rPr>
              <a:t>我的第一个</a:t>
            </a:r>
            <a:r>
              <a:rPr lang="en-US" altLang="zh-CN" b="0" dirty="0" smtClean="0">
                <a:solidFill>
                  <a:srgbClr val="FF0000"/>
                </a:solidFill>
                <a:latin typeface="宋体" pitchFamily="2" charset="-122"/>
                <a:ea typeface="宋体" pitchFamily="2" charset="-122"/>
                <a:cs typeface="Arial" charset="0"/>
              </a:rPr>
              <a:t>Python</a:t>
            </a:r>
            <a:r>
              <a:rPr lang="zh-CN" altLang="en-US" b="0" dirty="0" smtClean="0">
                <a:solidFill>
                  <a:srgbClr val="FF0000"/>
                </a:solidFill>
                <a:latin typeface="宋体" pitchFamily="2" charset="-122"/>
                <a:ea typeface="宋体" pitchFamily="2" charset="-122"/>
                <a:cs typeface="Arial" charset="0"/>
              </a:rPr>
              <a:t>程序</a:t>
            </a:r>
          </a:p>
          <a:p>
            <a:pPr lvl="1">
              <a:lnSpc>
                <a:spcPct val="120000"/>
              </a:lnSpc>
            </a:pPr>
            <a:r>
              <a:rPr lang="en-US" altLang="zh-CN" b="0" dirty="0" err="1" smtClean="0">
                <a:solidFill>
                  <a:srgbClr val="7030A0"/>
                </a:solidFill>
                <a:latin typeface="宋体" pitchFamily="2" charset="-122"/>
                <a:ea typeface="宋体" pitchFamily="2" charset="-122"/>
                <a:cs typeface="Arial" charset="0"/>
              </a:rPr>
              <a:t>raw_input</a:t>
            </a:r>
            <a:r>
              <a:rPr lang="en-US" altLang="zh-CN" b="0" dirty="0" smtClean="0">
                <a:solidFill>
                  <a:srgbClr val="080808"/>
                </a:solidFill>
                <a:latin typeface="宋体" pitchFamily="2" charset="-122"/>
                <a:ea typeface="宋体" pitchFamily="2" charset="-122"/>
                <a:cs typeface="Arial" charset="0"/>
              </a:rPr>
              <a:t>()             </a:t>
            </a:r>
            <a:r>
              <a:rPr lang="en-US" altLang="zh-CN" b="0" dirty="0" smtClean="0">
                <a:solidFill>
                  <a:srgbClr val="FF0000"/>
                </a:solidFill>
                <a:latin typeface="宋体" pitchFamily="2" charset="-122"/>
                <a:ea typeface="宋体" pitchFamily="2" charset="-122"/>
                <a:cs typeface="Arial" charset="0"/>
              </a:rPr>
              <a:t># </a:t>
            </a:r>
            <a:r>
              <a:rPr lang="zh-CN" altLang="en-US" b="0" dirty="0" smtClean="0">
                <a:solidFill>
                  <a:srgbClr val="FF0000"/>
                </a:solidFill>
                <a:latin typeface="宋体" pitchFamily="2" charset="-122"/>
                <a:ea typeface="宋体" pitchFamily="2" charset="-122"/>
                <a:cs typeface="Arial" charset="0"/>
              </a:rPr>
              <a:t>使</a:t>
            </a:r>
            <a:r>
              <a:rPr lang="en-US" altLang="zh-CN" b="0" dirty="0" err="1" smtClean="0">
                <a:solidFill>
                  <a:srgbClr val="FF0000"/>
                </a:solidFill>
                <a:latin typeface="宋体" pitchFamily="2" charset="-122"/>
                <a:ea typeface="宋体" pitchFamily="2" charset="-122"/>
                <a:cs typeface="Arial" charset="0"/>
              </a:rPr>
              <a:t>cmd</a:t>
            </a:r>
            <a:r>
              <a:rPr lang="zh-CN" altLang="en-US" b="0" dirty="0" smtClean="0">
                <a:solidFill>
                  <a:srgbClr val="FF0000"/>
                </a:solidFill>
                <a:latin typeface="宋体" pitchFamily="2" charset="-122"/>
                <a:ea typeface="宋体" pitchFamily="2" charset="-122"/>
                <a:cs typeface="Arial" charset="0"/>
              </a:rPr>
              <a:t>框不立刻退出</a:t>
            </a:r>
            <a:endParaRPr lang="en-US" altLang="zh-CN" b="0" dirty="0" smtClean="0">
              <a:solidFill>
                <a:srgbClr val="FF0000"/>
              </a:solidFill>
              <a:latin typeface="宋体" pitchFamily="2" charset="-122"/>
              <a:ea typeface="宋体" pitchFamily="2" charset="-122"/>
              <a:cs typeface="Arial" charset="0"/>
            </a:endParaRPr>
          </a:p>
          <a:p>
            <a:pPr lvl="1">
              <a:lnSpc>
                <a:spcPct val="120000"/>
              </a:lnSpc>
            </a:pPr>
            <a:endParaRPr lang="en-US" altLang="zh-CN" b="0" dirty="0" smtClean="0">
              <a:solidFill>
                <a:srgbClr val="FF0000"/>
              </a:solidFill>
              <a:latin typeface="宋体" pitchFamily="2" charset="-122"/>
              <a:ea typeface="宋体" pitchFamily="2" charset="-122"/>
              <a:cs typeface="Arial" charset="0"/>
            </a:endParaRPr>
          </a:p>
          <a:p>
            <a:pPr>
              <a:lnSpc>
                <a:spcPct val="120000"/>
              </a:lnSpc>
            </a:pPr>
            <a:r>
              <a:rPr lang="zh-CN" altLang="en-US" sz="2000" dirty="0" smtClean="0">
                <a:solidFill>
                  <a:srgbClr val="080808"/>
                </a:solidFill>
                <a:latin typeface="黑体" pitchFamily="2" charset="-122"/>
                <a:ea typeface="黑体" pitchFamily="2" charset="-122"/>
                <a:cs typeface="Arial" charset="0"/>
              </a:rPr>
              <a:t>三种运行方式</a:t>
            </a:r>
          </a:p>
          <a:p>
            <a:pPr lvl="1">
              <a:lnSpc>
                <a:spcPct val="120000"/>
              </a:lnSpc>
            </a:pPr>
            <a:r>
              <a:rPr lang="zh-CN" altLang="en-US" b="0" dirty="0" smtClean="0">
                <a:solidFill>
                  <a:srgbClr val="080808"/>
                </a:solidFill>
                <a:ea typeface="宋体" charset="-122"/>
                <a:cs typeface="Arial" charset="0"/>
              </a:rPr>
              <a:t>打开源文件，用</a:t>
            </a:r>
            <a:r>
              <a:rPr lang="en-US" altLang="zh-CN" b="0" dirty="0" smtClean="0">
                <a:solidFill>
                  <a:srgbClr val="080808"/>
                </a:solidFill>
                <a:ea typeface="宋体" charset="-122"/>
                <a:cs typeface="Arial" charset="0"/>
              </a:rPr>
              <a:t>Python Shell</a:t>
            </a:r>
            <a:r>
              <a:rPr lang="zh-CN" altLang="en-US" b="0" dirty="0" smtClean="0">
                <a:solidFill>
                  <a:srgbClr val="080808"/>
                </a:solidFill>
                <a:ea typeface="宋体" charset="-122"/>
                <a:cs typeface="Arial" charset="0"/>
              </a:rPr>
              <a:t>运行。</a:t>
            </a:r>
            <a:endParaRPr lang="en-US" altLang="zh-CN" b="0" dirty="0" smtClean="0">
              <a:solidFill>
                <a:srgbClr val="080808"/>
              </a:solidFill>
              <a:ea typeface="宋体" charset="-122"/>
              <a:cs typeface="Arial" charset="0"/>
            </a:endParaRPr>
          </a:p>
          <a:p>
            <a:pPr lvl="1">
              <a:lnSpc>
                <a:spcPct val="120000"/>
              </a:lnSpc>
            </a:pPr>
            <a:r>
              <a:rPr lang="zh-CN" altLang="en-US" b="0" dirty="0" smtClean="0">
                <a:solidFill>
                  <a:srgbClr val="080808"/>
                </a:solidFill>
                <a:ea typeface="宋体" charset="-122"/>
                <a:cs typeface="Arial" charset="0"/>
              </a:rPr>
              <a:t>双击源文件，用</a:t>
            </a:r>
            <a:r>
              <a:rPr lang="en-US" altLang="zh-CN" b="0" dirty="0" smtClean="0">
                <a:solidFill>
                  <a:srgbClr val="080808"/>
                </a:solidFill>
                <a:ea typeface="宋体" charset="-122"/>
                <a:cs typeface="Arial" charset="0"/>
              </a:rPr>
              <a:t>CMD</a:t>
            </a:r>
            <a:r>
              <a:rPr lang="zh-CN" altLang="en-US" b="0" dirty="0" smtClean="0">
                <a:solidFill>
                  <a:srgbClr val="080808"/>
                </a:solidFill>
                <a:ea typeface="宋体" charset="-122"/>
                <a:cs typeface="Arial" charset="0"/>
              </a:rPr>
              <a:t>运行。</a:t>
            </a:r>
            <a:endParaRPr lang="en-US" altLang="zh-CN" b="0" dirty="0" smtClean="0">
              <a:solidFill>
                <a:srgbClr val="080808"/>
              </a:solidFill>
              <a:ea typeface="宋体" charset="-122"/>
              <a:cs typeface="Arial" charset="0"/>
            </a:endParaRPr>
          </a:p>
          <a:p>
            <a:pPr lvl="1">
              <a:lnSpc>
                <a:spcPct val="120000"/>
              </a:lnSpc>
            </a:pPr>
            <a:r>
              <a:rPr lang="zh-CN" altLang="en-US" b="0" dirty="0" smtClean="0">
                <a:solidFill>
                  <a:srgbClr val="080808"/>
                </a:solidFill>
                <a:ea typeface="宋体" charset="-122"/>
                <a:cs typeface="Arial" charset="0"/>
              </a:rPr>
              <a:t>在</a:t>
            </a:r>
            <a:r>
              <a:rPr lang="en-US" altLang="zh-CN" b="0" dirty="0" smtClean="0">
                <a:solidFill>
                  <a:srgbClr val="080808"/>
                </a:solidFill>
                <a:ea typeface="宋体" charset="-122"/>
                <a:cs typeface="Arial" charset="0"/>
              </a:rPr>
              <a:t>Python Shell</a:t>
            </a:r>
            <a:r>
              <a:rPr lang="zh-CN" altLang="en-US" b="0" dirty="0" smtClean="0">
                <a:solidFill>
                  <a:srgbClr val="080808"/>
                </a:solidFill>
                <a:ea typeface="宋体" charset="-122"/>
                <a:cs typeface="Arial" charset="0"/>
              </a:rPr>
              <a:t>中直接写程序运行。</a:t>
            </a:r>
          </a:p>
        </p:txBody>
      </p:sp>
      <p:sp>
        <p:nvSpPr>
          <p:cNvPr id="25" name="Rectangle 28"/>
          <p:cNvSpPr>
            <a:spLocks noGrp="1" noChangeArrowheads="1"/>
          </p:cNvSpPr>
          <p:nvPr>
            <p:ph type="title"/>
          </p:nvPr>
        </p:nvSpPr>
        <p:spPr>
          <a:xfrm>
            <a:off x="914400" y="152400"/>
            <a:ext cx="7772400" cy="1143000"/>
          </a:xfrm>
        </p:spPr>
        <p:txBody>
          <a:bodyPr/>
          <a:lstStyle/>
          <a:p>
            <a:r>
              <a:rPr lang="zh-CN" altLang="en-US" dirty="0" smtClean="0">
                <a:latin typeface="黑体" pitchFamily="2" charset="-122"/>
                <a:ea typeface="黑体" pitchFamily="2" charset="-122"/>
              </a:rPr>
              <a:t>进入</a:t>
            </a:r>
            <a:r>
              <a:rPr lang="en-US" altLang="zh-CN" dirty="0" smtClean="0">
                <a:latin typeface="黑体" pitchFamily="2" charset="-122"/>
                <a:ea typeface="黑体" pitchFamily="2" charset="-122"/>
              </a:rPr>
              <a:t>Python</a:t>
            </a:r>
            <a:r>
              <a:rPr lang="zh-CN" altLang="en-US" dirty="0" smtClean="0">
                <a:latin typeface="黑体" pitchFamily="2" charset="-122"/>
                <a:ea typeface="黑体" pitchFamily="2" charset="-122"/>
              </a:rPr>
              <a:t>编程世界</a:t>
            </a:r>
            <a:endParaRPr lang="en-US" altLang="zh-CN" dirty="0">
              <a:latin typeface="黑体" pitchFamily="2" charset="-122"/>
              <a:ea typeface="黑体" pitchFamily="2" charset="-122"/>
            </a:endParaRPr>
          </a:p>
        </p:txBody>
      </p:sp>
    </p:spTree>
  </p:cSld>
  <p:clrMapOvr>
    <a:masterClrMapping/>
  </p:clrMapOvr>
  <p:transition spd="med">
    <p:push/>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AutoShape 2"/>
          <p:cNvSpPr>
            <a:spLocks noChangeArrowheads="1"/>
          </p:cNvSpPr>
          <p:nvPr/>
        </p:nvSpPr>
        <p:spPr bwMode="gray">
          <a:xfrm>
            <a:off x="681038" y="1581137"/>
            <a:ext cx="7853362" cy="4824434"/>
          </a:xfrm>
          <a:prstGeom prst="roundRect">
            <a:avLst>
              <a:gd name="adj" fmla="val 2014"/>
            </a:avLst>
          </a:prstGeom>
          <a:gradFill rotWithShape="1">
            <a:gsLst>
              <a:gs pos="0">
                <a:srgbClr val="B4C9D6"/>
              </a:gs>
              <a:gs pos="100000">
                <a:srgbClr val="D2DEE6"/>
              </a:gs>
            </a:gsLst>
            <a:lin ang="5400000" scaled="1"/>
          </a:gradFill>
          <a:ln w="9525">
            <a:round/>
            <a:headEnd/>
            <a:tailEnd/>
          </a:ln>
          <a:scene3d>
            <a:camera prst="legacyPerspectiveBottom"/>
            <a:lightRig rig="legacyFlat3" dir="r"/>
          </a:scene3d>
          <a:sp3d extrusionH="430200" prstMaterial="legacyMatte">
            <a:bevelT w="13500" h="13500" prst="angle"/>
            <a:bevelB w="13500" h="13500" prst="angle"/>
            <a:extrusionClr>
              <a:srgbClr val="1C1C1C"/>
            </a:extrusionClr>
          </a:sp3d>
        </p:spPr>
        <p:txBody>
          <a:bodyPr wrap="none" anchor="ctr">
            <a:flatTx/>
          </a:bodyPr>
          <a:lstStyle/>
          <a:p>
            <a:pPr algn="ctr"/>
            <a:endParaRPr lang="zh-CN" altLang="zh-CN" b="0">
              <a:cs typeface="Arial" charset="0"/>
            </a:endParaRPr>
          </a:p>
        </p:txBody>
      </p:sp>
      <p:sp>
        <p:nvSpPr>
          <p:cNvPr id="72" name="Rectangle 3" descr="Light horizontal"/>
          <p:cNvSpPr>
            <a:spLocks noChangeArrowheads="1"/>
          </p:cNvSpPr>
          <p:nvPr/>
        </p:nvSpPr>
        <p:spPr bwMode="gray">
          <a:xfrm>
            <a:off x="831850" y="2031986"/>
            <a:ext cx="7562850" cy="4107217"/>
          </a:xfrm>
          <a:prstGeom prst="rect">
            <a:avLst/>
          </a:prstGeom>
          <a:pattFill prst="ltHorz">
            <a:fgClr>
              <a:srgbClr val="EAEAEA"/>
            </a:fgClr>
            <a:bgClr>
              <a:srgbClr val="F8F8F8"/>
            </a:bgClr>
          </a:pattFill>
          <a:ln w="9525">
            <a:noFill/>
            <a:miter lim="800000"/>
            <a:headEnd/>
            <a:tailEnd/>
          </a:ln>
          <a:effectLst>
            <a:prstShdw prst="shdw17" dist="17961" dir="13500000">
              <a:srgbClr val="8C8C8C"/>
            </a:prstShdw>
          </a:effectLst>
        </p:spPr>
        <p:txBody>
          <a:bodyPr wrap="none" anchor="ctr"/>
          <a:lstStyle/>
          <a:p>
            <a:pPr algn="ctr"/>
            <a:endParaRPr lang="zh-CN" altLang="zh-CN" b="0" dirty="0">
              <a:cs typeface="Arial" charset="0"/>
            </a:endParaRPr>
          </a:p>
        </p:txBody>
      </p:sp>
      <p:sp>
        <p:nvSpPr>
          <p:cNvPr id="73" name="AutoShape 4"/>
          <p:cNvSpPr>
            <a:spLocks noChangeArrowheads="1"/>
          </p:cNvSpPr>
          <p:nvPr/>
        </p:nvSpPr>
        <p:spPr bwMode="gray">
          <a:xfrm>
            <a:off x="679450" y="1428736"/>
            <a:ext cx="7853363" cy="863841"/>
          </a:xfrm>
          <a:prstGeom prst="roundRect">
            <a:avLst>
              <a:gd name="adj" fmla="val 16667"/>
            </a:avLst>
          </a:prstGeom>
          <a:gradFill rotWithShape="1">
            <a:gsLst>
              <a:gs pos="0">
                <a:srgbClr val="B4C9D6"/>
              </a:gs>
              <a:gs pos="50000">
                <a:srgbClr val="D2DEE6"/>
              </a:gs>
              <a:gs pos="100000">
                <a:srgbClr val="B4C9D6"/>
              </a:gs>
            </a:gsLst>
            <a:lin ang="5400000" scaled="1"/>
          </a:gradFill>
          <a:ln w="9525">
            <a:round/>
            <a:headEnd/>
            <a:tailEnd/>
          </a:ln>
          <a:scene3d>
            <a:camera prst="legacyPerspectiveBottom"/>
            <a:lightRig rig="legacyFlat3" dir="t"/>
          </a:scene3d>
          <a:sp3d extrusionH="163500" prstMaterial="legacyMatte">
            <a:bevelT w="13500" h="13500" prst="angle"/>
            <a:bevelB w="13500" h="13500" prst="angle"/>
            <a:extrusionClr>
              <a:srgbClr val="1C1C1C"/>
            </a:extrusionClr>
          </a:sp3d>
        </p:spPr>
        <p:txBody>
          <a:bodyPr wrap="none" anchor="ctr">
            <a:flatTx/>
          </a:bodyPr>
          <a:lstStyle/>
          <a:p>
            <a:pPr algn="ctr"/>
            <a:endParaRPr lang="zh-CN" altLang="zh-CN" b="0">
              <a:cs typeface="Arial" charset="0"/>
            </a:endParaRPr>
          </a:p>
        </p:txBody>
      </p:sp>
      <p:grpSp>
        <p:nvGrpSpPr>
          <p:cNvPr id="2" name="Group 5"/>
          <p:cNvGrpSpPr>
            <a:grpSpLocks/>
          </p:cNvGrpSpPr>
          <p:nvPr/>
        </p:nvGrpSpPr>
        <p:grpSpPr bwMode="auto">
          <a:xfrm>
            <a:off x="8347075" y="1531925"/>
            <a:ext cx="115888" cy="611224"/>
            <a:chOff x="5311" y="1135"/>
            <a:chExt cx="73" cy="346"/>
          </a:xfrm>
        </p:grpSpPr>
        <p:sp>
          <p:nvSpPr>
            <p:cNvPr id="75" name="Rectangle 6"/>
            <p:cNvSpPr>
              <a:spLocks noChangeArrowheads="1"/>
            </p:cNvSpPr>
            <p:nvPr/>
          </p:nvSpPr>
          <p:spPr bwMode="gray">
            <a:xfrm flipH="1" flipV="1">
              <a:off x="5357" y="1454"/>
              <a:ext cx="27" cy="27"/>
            </a:xfrm>
            <a:prstGeom prst="rect">
              <a:avLst/>
            </a:prstGeom>
            <a:solidFill>
              <a:srgbClr val="DDDDDD"/>
            </a:solidFill>
            <a:ln w="9525">
              <a:noFill/>
              <a:miter lim="800000"/>
              <a:headEnd/>
              <a:tailEnd/>
            </a:ln>
            <a:effectLst>
              <a:prstShdw prst="shdw17" dist="17961" dir="13500000">
                <a:srgbClr val="1C1C1C">
                  <a:alpha val="50000"/>
                </a:srgbClr>
              </a:prstShdw>
            </a:effectLst>
          </p:spPr>
          <p:txBody>
            <a:bodyPr rot="10800000" wrap="none" anchor="ctr"/>
            <a:lstStyle/>
            <a:p>
              <a:pPr algn="ctr"/>
              <a:endParaRPr lang="zh-CN" altLang="zh-CN" b="0">
                <a:cs typeface="Arial" charset="0"/>
              </a:endParaRPr>
            </a:p>
          </p:txBody>
        </p:sp>
        <p:sp>
          <p:nvSpPr>
            <p:cNvPr id="76" name="Rectangle 7"/>
            <p:cNvSpPr>
              <a:spLocks noChangeArrowheads="1"/>
            </p:cNvSpPr>
            <p:nvPr/>
          </p:nvSpPr>
          <p:spPr bwMode="gray">
            <a:xfrm flipH="1" flipV="1">
              <a:off x="5311" y="1454"/>
              <a:ext cx="27" cy="27"/>
            </a:xfrm>
            <a:prstGeom prst="rect">
              <a:avLst/>
            </a:prstGeom>
            <a:solidFill>
              <a:srgbClr val="DDDDDD"/>
            </a:solidFill>
            <a:ln w="9525">
              <a:noFill/>
              <a:miter lim="800000"/>
              <a:headEnd/>
              <a:tailEnd/>
            </a:ln>
            <a:effectLst>
              <a:prstShdw prst="shdw17" dist="17961" dir="13500000">
                <a:srgbClr val="1C1C1C">
                  <a:alpha val="50000"/>
                </a:srgbClr>
              </a:prstShdw>
            </a:effectLst>
          </p:spPr>
          <p:txBody>
            <a:bodyPr rot="10800000" wrap="none" anchor="ctr"/>
            <a:lstStyle/>
            <a:p>
              <a:pPr algn="ctr"/>
              <a:endParaRPr lang="zh-CN" altLang="zh-CN" b="0">
                <a:cs typeface="Arial" charset="0"/>
              </a:endParaRPr>
            </a:p>
          </p:txBody>
        </p:sp>
        <p:sp>
          <p:nvSpPr>
            <p:cNvPr id="77" name="Rectangle 8"/>
            <p:cNvSpPr>
              <a:spLocks noChangeArrowheads="1"/>
            </p:cNvSpPr>
            <p:nvPr/>
          </p:nvSpPr>
          <p:spPr bwMode="gray">
            <a:xfrm flipH="1" flipV="1">
              <a:off x="5357" y="1405"/>
              <a:ext cx="27" cy="27"/>
            </a:xfrm>
            <a:prstGeom prst="rect">
              <a:avLst/>
            </a:prstGeom>
            <a:solidFill>
              <a:srgbClr val="DDDDDD"/>
            </a:solidFill>
            <a:ln w="9525">
              <a:noFill/>
              <a:miter lim="800000"/>
              <a:headEnd/>
              <a:tailEnd/>
            </a:ln>
            <a:effectLst>
              <a:prstShdw prst="shdw17" dist="17961" dir="13500000">
                <a:srgbClr val="1C1C1C">
                  <a:alpha val="50000"/>
                </a:srgbClr>
              </a:prstShdw>
            </a:effectLst>
          </p:spPr>
          <p:txBody>
            <a:bodyPr rot="10800000" wrap="none" anchor="ctr"/>
            <a:lstStyle/>
            <a:p>
              <a:pPr algn="ctr"/>
              <a:endParaRPr lang="zh-CN" altLang="zh-CN" b="0">
                <a:cs typeface="Arial" charset="0"/>
              </a:endParaRPr>
            </a:p>
          </p:txBody>
        </p:sp>
        <p:sp>
          <p:nvSpPr>
            <p:cNvPr id="78" name="Rectangle 9"/>
            <p:cNvSpPr>
              <a:spLocks noChangeArrowheads="1"/>
            </p:cNvSpPr>
            <p:nvPr/>
          </p:nvSpPr>
          <p:spPr bwMode="gray">
            <a:xfrm flipH="1" flipV="1">
              <a:off x="5357" y="1135"/>
              <a:ext cx="27" cy="27"/>
            </a:xfrm>
            <a:prstGeom prst="rect">
              <a:avLst/>
            </a:prstGeom>
            <a:solidFill>
              <a:srgbClr val="DDDDDD"/>
            </a:solidFill>
            <a:ln w="9525">
              <a:noFill/>
              <a:miter lim="800000"/>
              <a:headEnd/>
              <a:tailEnd/>
            </a:ln>
            <a:effectLst>
              <a:prstShdw prst="shdw17" dist="17961" dir="13500000">
                <a:srgbClr val="1C1C1C">
                  <a:alpha val="50000"/>
                </a:srgbClr>
              </a:prstShdw>
            </a:effectLst>
          </p:spPr>
          <p:txBody>
            <a:bodyPr rot="10800000" wrap="none" anchor="ctr"/>
            <a:lstStyle/>
            <a:p>
              <a:pPr algn="ctr"/>
              <a:endParaRPr lang="zh-CN" altLang="zh-CN" b="0">
                <a:cs typeface="Arial" charset="0"/>
              </a:endParaRPr>
            </a:p>
          </p:txBody>
        </p:sp>
        <p:sp>
          <p:nvSpPr>
            <p:cNvPr id="79" name="Rectangle 10"/>
            <p:cNvSpPr>
              <a:spLocks noChangeArrowheads="1"/>
            </p:cNvSpPr>
            <p:nvPr/>
          </p:nvSpPr>
          <p:spPr bwMode="gray">
            <a:xfrm flipH="1" flipV="1">
              <a:off x="5313" y="1135"/>
              <a:ext cx="27" cy="27"/>
            </a:xfrm>
            <a:prstGeom prst="rect">
              <a:avLst/>
            </a:prstGeom>
            <a:solidFill>
              <a:srgbClr val="DDDDDD"/>
            </a:solidFill>
            <a:ln w="9525">
              <a:noFill/>
              <a:miter lim="800000"/>
              <a:headEnd/>
              <a:tailEnd/>
            </a:ln>
            <a:effectLst>
              <a:prstShdw prst="shdw17" dist="17961" dir="13500000">
                <a:srgbClr val="1C1C1C">
                  <a:alpha val="50000"/>
                </a:srgbClr>
              </a:prstShdw>
            </a:effectLst>
          </p:spPr>
          <p:txBody>
            <a:bodyPr rot="10800000" wrap="none" anchor="ctr"/>
            <a:lstStyle/>
            <a:p>
              <a:pPr algn="ctr"/>
              <a:endParaRPr lang="zh-CN" altLang="zh-CN" b="0">
                <a:cs typeface="Arial" charset="0"/>
              </a:endParaRPr>
            </a:p>
          </p:txBody>
        </p:sp>
        <p:sp>
          <p:nvSpPr>
            <p:cNvPr id="80" name="Rectangle 11"/>
            <p:cNvSpPr>
              <a:spLocks noChangeArrowheads="1"/>
            </p:cNvSpPr>
            <p:nvPr/>
          </p:nvSpPr>
          <p:spPr bwMode="gray">
            <a:xfrm flipH="1" flipV="1">
              <a:off x="5357" y="1183"/>
              <a:ext cx="27" cy="27"/>
            </a:xfrm>
            <a:prstGeom prst="rect">
              <a:avLst/>
            </a:prstGeom>
            <a:solidFill>
              <a:srgbClr val="DDDDDD"/>
            </a:solidFill>
            <a:ln w="9525">
              <a:noFill/>
              <a:miter lim="800000"/>
              <a:headEnd/>
              <a:tailEnd/>
            </a:ln>
            <a:effectLst>
              <a:prstShdw prst="shdw17" dist="17961" dir="13500000">
                <a:srgbClr val="1C1C1C">
                  <a:alpha val="50000"/>
                </a:srgbClr>
              </a:prstShdw>
            </a:effectLst>
          </p:spPr>
          <p:txBody>
            <a:bodyPr rot="10800000" wrap="none" anchor="ctr"/>
            <a:lstStyle/>
            <a:p>
              <a:pPr algn="ctr"/>
              <a:endParaRPr lang="zh-CN" altLang="zh-CN" b="0">
                <a:cs typeface="Arial" charset="0"/>
              </a:endParaRPr>
            </a:p>
          </p:txBody>
        </p:sp>
      </p:grpSp>
      <p:grpSp>
        <p:nvGrpSpPr>
          <p:cNvPr id="3" name="Group 12"/>
          <p:cNvGrpSpPr>
            <a:grpSpLocks/>
          </p:cNvGrpSpPr>
          <p:nvPr/>
        </p:nvGrpSpPr>
        <p:grpSpPr bwMode="auto">
          <a:xfrm>
            <a:off x="1095375" y="1546211"/>
            <a:ext cx="6962775" cy="600625"/>
            <a:chOff x="657" y="2893"/>
            <a:chExt cx="1032" cy="590"/>
          </a:xfrm>
        </p:grpSpPr>
        <p:sp>
          <p:nvSpPr>
            <p:cNvPr id="82" name="AutoShape 13"/>
            <p:cNvSpPr>
              <a:spLocks noChangeArrowheads="1"/>
            </p:cNvSpPr>
            <p:nvPr/>
          </p:nvSpPr>
          <p:spPr bwMode="gray">
            <a:xfrm>
              <a:off x="657" y="2893"/>
              <a:ext cx="1031" cy="590"/>
            </a:xfrm>
            <a:prstGeom prst="roundRect">
              <a:avLst>
                <a:gd name="adj" fmla="val 12736"/>
              </a:avLst>
            </a:prstGeom>
            <a:gradFill rotWithShape="1">
              <a:gsLst>
                <a:gs pos="0">
                  <a:schemeClr val="accent2">
                    <a:gamma/>
                    <a:shade val="76078"/>
                    <a:invGamma/>
                  </a:schemeClr>
                </a:gs>
                <a:gs pos="100000">
                  <a:schemeClr val="accent2"/>
                </a:gs>
              </a:gsLst>
              <a:lin ang="5400000" scaled="1"/>
            </a:gradFill>
            <a:ln w="9525">
              <a:noFill/>
              <a:round/>
              <a:headEnd/>
              <a:tailEnd/>
            </a:ln>
            <a:effectLst>
              <a:prstShdw prst="shdw17" dist="17961" dir="13500000">
                <a:srgbClr val="615110"/>
              </a:prstShdw>
            </a:effectLst>
          </p:spPr>
          <p:txBody>
            <a:bodyPr wrap="none" anchor="ctr"/>
            <a:lstStyle/>
            <a:p>
              <a:pPr algn="ctr"/>
              <a:endParaRPr lang="zh-CN" altLang="zh-CN" b="0">
                <a:cs typeface="Arial" charset="0"/>
              </a:endParaRPr>
            </a:p>
          </p:txBody>
        </p:sp>
        <p:sp>
          <p:nvSpPr>
            <p:cNvPr id="83" name="AutoShape 14"/>
            <p:cNvSpPr>
              <a:spLocks noChangeArrowheads="1"/>
            </p:cNvSpPr>
            <p:nvPr/>
          </p:nvSpPr>
          <p:spPr bwMode="gray">
            <a:xfrm>
              <a:off x="658" y="2895"/>
              <a:ext cx="1031" cy="236"/>
            </a:xfrm>
            <a:prstGeom prst="roundRect">
              <a:avLst>
                <a:gd name="adj" fmla="val 30769"/>
              </a:avLst>
            </a:prstGeom>
            <a:gradFill rotWithShape="1">
              <a:gsLst>
                <a:gs pos="0">
                  <a:schemeClr val="accent2"/>
                </a:gs>
                <a:gs pos="100000">
                  <a:schemeClr val="accent2">
                    <a:gamma/>
                    <a:tint val="76078"/>
                    <a:invGamma/>
                  </a:schemeClr>
                </a:gs>
              </a:gsLst>
              <a:lin ang="5400000" scaled="1"/>
            </a:gradFill>
            <a:ln w="9525">
              <a:noFill/>
              <a:round/>
              <a:headEnd/>
              <a:tailEnd/>
            </a:ln>
          </p:spPr>
          <p:txBody>
            <a:bodyPr wrap="none" anchor="ctr"/>
            <a:lstStyle/>
            <a:p>
              <a:pPr algn="ctr"/>
              <a:endParaRPr lang="zh-CN" altLang="zh-CN" b="0">
                <a:cs typeface="Arial" charset="0"/>
              </a:endParaRPr>
            </a:p>
          </p:txBody>
        </p:sp>
      </p:grpSp>
      <p:sp>
        <p:nvSpPr>
          <p:cNvPr id="84" name="Text Box 15"/>
          <p:cNvSpPr txBox="1">
            <a:spLocks noChangeArrowheads="1"/>
          </p:cNvSpPr>
          <p:nvPr/>
        </p:nvSpPr>
        <p:spPr bwMode="white">
          <a:xfrm>
            <a:off x="1458913" y="1610013"/>
            <a:ext cx="6356350" cy="461665"/>
          </a:xfrm>
          <a:prstGeom prst="rect">
            <a:avLst/>
          </a:prstGeom>
          <a:noFill/>
          <a:ln w="9525" algn="ctr">
            <a:noFill/>
            <a:miter lim="800000"/>
            <a:headEnd/>
            <a:tailEnd/>
          </a:ln>
        </p:spPr>
        <p:txBody>
          <a:bodyPr wrap="square">
            <a:spAutoFit/>
          </a:bodyPr>
          <a:lstStyle/>
          <a:p>
            <a:pPr algn="ctr" eaLnBrk="0" hangingPunct="0">
              <a:defRPr/>
            </a:pPr>
            <a:r>
              <a:rPr lang="zh-CN" altLang="en-US" sz="2400" dirty="0" smtClean="0">
                <a:solidFill>
                  <a:srgbClr val="F8F8F8"/>
                </a:solidFill>
                <a:effectLst>
                  <a:outerShdw blurRad="38100" dist="38100" dir="2700000" algn="tl">
                    <a:srgbClr val="000000">
                      <a:alpha val="43137"/>
                    </a:srgbClr>
                  </a:outerShdw>
                </a:effectLst>
                <a:latin typeface="黑体" pitchFamily="2" charset="-122"/>
                <a:ea typeface="黑体" pitchFamily="2" charset="-122"/>
              </a:rPr>
              <a:t>其他的</a:t>
            </a:r>
            <a:r>
              <a:rPr lang="en-US" altLang="zh-CN" sz="2400" dirty="0" smtClean="0">
                <a:solidFill>
                  <a:srgbClr val="F8F8F8"/>
                </a:solidFill>
                <a:effectLst>
                  <a:outerShdw blurRad="38100" dist="38100" dir="2700000" algn="tl">
                    <a:srgbClr val="000000">
                      <a:alpha val="43137"/>
                    </a:srgbClr>
                  </a:outerShdw>
                </a:effectLst>
                <a:latin typeface="黑体" pitchFamily="2" charset="-122"/>
                <a:ea typeface="黑体" pitchFamily="2" charset="-122"/>
              </a:rPr>
              <a:t>Python</a:t>
            </a:r>
            <a:r>
              <a:rPr lang="zh-CN" altLang="en-US" sz="2400" dirty="0" smtClean="0">
                <a:solidFill>
                  <a:srgbClr val="F8F8F8"/>
                </a:solidFill>
                <a:effectLst>
                  <a:outerShdw blurRad="38100" dist="38100" dir="2700000" algn="tl">
                    <a:srgbClr val="000000">
                      <a:alpha val="43137"/>
                    </a:srgbClr>
                  </a:outerShdw>
                </a:effectLst>
                <a:latin typeface="黑体" pitchFamily="2" charset="-122"/>
                <a:ea typeface="黑体" pitchFamily="2" charset="-122"/>
              </a:rPr>
              <a:t>集成开发环境</a:t>
            </a:r>
          </a:p>
        </p:txBody>
      </p:sp>
      <p:grpSp>
        <p:nvGrpSpPr>
          <p:cNvPr id="4" name="Group 16"/>
          <p:cNvGrpSpPr>
            <a:grpSpLocks/>
          </p:cNvGrpSpPr>
          <p:nvPr/>
        </p:nvGrpSpPr>
        <p:grpSpPr bwMode="auto">
          <a:xfrm flipH="1">
            <a:off x="774700" y="1512875"/>
            <a:ext cx="115888" cy="611224"/>
            <a:chOff x="5311" y="1135"/>
            <a:chExt cx="73" cy="346"/>
          </a:xfrm>
        </p:grpSpPr>
        <p:sp>
          <p:nvSpPr>
            <p:cNvPr id="86" name="Rectangle 17"/>
            <p:cNvSpPr>
              <a:spLocks noChangeArrowheads="1"/>
            </p:cNvSpPr>
            <p:nvPr/>
          </p:nvSpPr>
          <p:spPr bwMode="gray">
            <a:xfrm flipH="1" flipV="1">
              <a:off x="5357" y="1454"/>
              <a:ext cx="27" cy="27"/>
            </a:xfrm>
            <a:prstGeom prst="rect">
              <a:avLst/>
            </a:prstGeom>
            <a:solidFill>
              <a:srgbClr val="DDDDDD"/>
            </a:solidFill>
            <a:ln w="9525">
              <a:noFill/>
              <a:miter lim="800000"/>
              <a:headEnd/>
              <a:tailEnd/>
            </a:ln>
            <a:effectLst>
              <a:prstShdw prst="shdw17" dist="17961" dir="13500000">
                <a:srgbClr val="1C1C1C">
                  <a:alpha val="50000"/>
                </a:srgbClr>
              </a:prstShdw>
            </a:effectLst>
          </p:spPr>
          <p:txBody>
            <a:bodyPr rot="10800000" wrap="none" anchor="ctr"/>
            <a:lstStyle/>
            <a:p>
              <a:pPr algn="ctr"/>
              <a:endParaRPr lang="zh-CN" altLang="zh-CN" b="0">
                <a:cs typeface="Arial" charset="0"/>
              </a:endParaRPr>
            </a:p>
          </p:txBody>
        </p:sp>
        <p:sp>
          <p:nvSpPr>
            <p:cNvPr id="87" name="Rectangle 18"/>
            <p:cNvSpPr>
              <a:spLocks noChangeArrowheads="1"/>
            </p:cNvSpPr>
            <p:nvPr/>
          </p:nvSpPr>
          <p:spPr bwMode="gray">
            <a:xfrm flipH="1" flipV="1">
              <a:off x="5311" y="1454"/>
              <a:ext cx="27" cy="27"/>
            </a:xfrm>
            <a:prstGeom prst="rect">
              <a:avLst/>
            </a:prstGeom>
            <a:solidFill>
              <a:srgbClr val="DDDDDD"/>
            </a:solidFill>
            <a:ln w="9525">
              <a:noFill/>
              <a:miter lim="800000"/>
              <a:headEnd/>
              <a:tailEnd/>
            </a:ln>
            <a:effectLst>
              <a:prstShdw prst="shdw17" dist="17961" dir="13500000">
                <a:srgbClr val="1C1C1C">
                  <a:alpha val="50000"/>
                </a:srgbClr>
              </a:prstShdw>
            </a:effectLst>
          </p:spPr>
          <p:txBody>
            <a:bodyPr rot="10800000" wrap="none" anchor="ctr"/>
            <a:lstStyle/>
            <a:p>
              <a:pPr algn="ctr"/>
              <a:endParaRPr lang="zh-CN" altLang="zh-CN" b="0">
                <a:cs typeface="Arial" charset="0"/>
              </a:endParaRPr>
            </a:p>
          </p:txBody>
        </p:sp>
        <p:sp>
          <p:nvSpPr>
            <p:cNvPr id="88" name="Rectangle 19"/>
            <p:cNvSpPr>
              <a:spLocks noChangeArrowheads="1"/>
            </p:cNvSpPr>
            <p:nvPr/>
          </p:nvSpPr>
          <p:spPr bwMode="gray">
            <a:xfrm flipH="1" flipV="1">
              <a:off x="5357" y="1405"/>
              <a:ext cx="27" cy="27"/>
            </a:xfrm>
            <a:prstGeom prst="rect">
              <a:avLst/>
            </a:prstGeom>
            <a:solidFill>
              <a:srgbClr val="DDDDDD"/>
            </a:solidFill>
            <a:ln w="9525">
              <a:noFill/>
              <a:miter lim="800000"/>
              <a:headEnd/>
              <a:tailEnd/>
            </a:ln>
            <a:effectLst>
              <a:prstShdw prst="shdw17" dist="17961" dir="13500000">
                <a:srgbClr val="1C1C1C">
                  <a:alpha val="50000"/>
                </a:srgbClr>
              </a:prstShdw>
            </a:effectLst>
          </p:spPr>
          <p:txBody>
            <a:bodyPr rot="10800000" wrap="none" anchor="ctr"/>
            <a:lstStyle/>
            <a:p>
              <a:pPr algn="ctr"/>
              <a:endParaRPr lang="zh-CN" altLang="zh-CN" b="0">
                <a:cs typeface="Arial" charset="0"/>
              </a:endParaRPr>
            </a:p>
          </p:txBody>
        </p:sp>
        <p:sp>
          <p:nvSpPr>
            <p:cNvPr id="89" name="Rectangle 20"/>
            <p:cNvSpPr>
              <a:spLocks noChangeArrowheads="1"/>
            </p:cNvSpPr>
            <p:nvPr/>
          </p:nvSpPr>
          <p:spPr bwMode="gray">
            <a:xfrm flipH="1" flipV="1">
              <a:off x="5357" y="1135"/>
              <a:ext cx="27" cy="27"/>
            </a:xfrm>
            <a:prstGeom prst="rect">
              <a:avLst/>
            </a:prstGeom>
            <a:solidFill>
              <a:srgbClr val="DDDDDD"/>
            </a:solidFill>
            <a:ln w="9525">
              <a:noFill/>
              <a:miter lim="800000"/>
              <a:headEnd/>
              <a:tailEnd/>
            </a:ln>
            <a:effectLst>
              <a:prstShdw prst="shdw17" dist="17961" dir="13500000">
                <a:srgbClr val="1C1C1C">
                  <a:alpha val="50000"/>
                </a:srgbClr>
              </a:prstShdw>
            </a:effectLst>
          </p:spPr>
          <p:txBody>
            <a:bodyPr rot="10800000" wrap="none" anchor="ctr"/>
            <a:lstStyle/>
            <a:p>
              <a:pPr algn="ctr"/>
              <a:endParaRPr lang="zh-CN" altLang="zh-CN" b="0">
                <a:cs typeface="Arial" charset="0"/>
              </a:endParaRPr>
            </a:p>
          </p:txBody>
        </p:sp>
        <p:sp>
          <p:nvSpPr>
            <p:cNvPr id="90" name="Rectangle 21"/>
            <p:cNvSpPr>
              <a:spLocks noChangeArrowheads="1"/>
            </p:cNvSpPr>
            <p:nvPr/>
          </p:nvSpPr>
          <p:spPr bwMode="gray">
            <a:xfrm flipH="1" flipV="1">
              <a:off x="5313" y="1135"/>
              <a:ext cx="27" cy="27"/>
            </a:xfrm>
            <a:prstGeom prst="rect">
              <a:avLst/>
            </a:prstGeom>
            <a:solidFill>
              <a:srgbClr val="DDDDDD"/>
            </a:solidFill>
            <a:ln w="9525">
              <a:noFill/>
              <a:miter lim="800000"/>
              <a:headEnd/>
              <a:tailEnd/>
            </a:ln>
            <a:effectLst>
              <a:prstShdw prst="shdw17" dist="17961" dir="13500000">
                <a:srgbClr val="1C1C1C">
                  <a:alpha val="50000"/>
                </a:srgbClr>
              </a:prstShdw>
            </a:effectLst>
          </p:spPr>
          <p:txBody>
            <a:bodyPr rot="10800000" wrap="none" anchor="ctr"/>
            <a:lstStyle/>
            <a:p>
              <a:pPr algn="ctr"/>
              <a:endParaRPr lang="zh-CN" altLang="zh-CN" b="0">
                <a:cs typeface="Arial" charset="0"/>
              </a:endParaRPr>
            </a:p>
          </p:txBody>
        </p:sp>
        <p:sp>
          <p:nvSpPr>
            <p:cNvPr id="91" name="Rectangle 22"/>
            <p:cNvSpPr>
              <a:spLocks noChangeArrowheads="1"/>
            </p:cNvSpPr>
            <p:nvPr/>
          </p:nvSpPr>
          <p:spPr bwMode="gray">
            <a:xfrm flipH="1" flipV="1">
              <a:off x="5357" y="1183"/>
              <a:ext cx="27" cy="27"/>
            </a:xfrm>
            <a:prstGeom prst="rect">
              <a:avLst/>
            </a:prstGeom>
            <a:solidFill>
              <a:srgbClr val="DDDDDD"/>
            </a:solidFill>
            <a:ln w="9525">
              <a:noFill/>
              <a:miter lim="800000"/>
              <a:headEnd/>
              <a:tailEnd/>
            </a:ln>
            <a:effectLst>
              <a:prstShdw prst="shdw17" dist="17961" dir="13500000">
                <a:srgbClr val="1C1C1C">
                  <a:alpha val="50000"/>
                </a:srgbClr>
              </a:prstShdw>
            </a:effectLst>
          </p:spPr>
          <p:txBody>
            <a:bodyPr rot="10800000" wrap="none" anchor="ctr"/>
            <a:lstStyle/>
            <a:p>
              <a:pPr algn="ctr"/>
              <a:endParaRPr lang="zh-CN" altLang="zh-CN" b="0">
                <a:cs typeface="Arial" charset="0"/>
              </a:endParaRPr>
            </a:p>
          </p:txBody>
        </p:sp>
      </p:grpSp>
      <p:sp>
        <p:nvSpPr>
          <p:cNvPr id="93" name="Rectangle 24"/>
          <p:cNvSpPr>
            <a:spLocks noChangeArrowheads="1"/>
          </p:cNvSpPr>
          <p:nvPr/>
        </p:nvSpPr>
        <p:spPr bwMode="gray">
          <a:xfrm>
            <a:off x="857224" y="2333709"/>
            <a:ext cx="7500990" cy="3822585"/>
          </a:xfrm>
          <a:prstGeom prst="rect">
            <a:avLst/>
          </a:prstGeom>
          <a:noFill/>
          <a:ln w="9525" algn="ctr">
            <a:noFill/>
            <a:miter lim="800000"/>
            <a:headEnd/>
            <a:tailEnd/>
          </a:ln>
        </p:spPr>
        <p:txBody>
          <a:bodyPr wrap="square">
            <a:spAutoFit/>
          </a:bodyPr>
          <a:lstStyle/>
          <a:p>
            <a:pPr>
              <a:lnSpc>
                <a:spcPct val="120000"/>
              </a:lnSpc>
            </a:pPr>
            <a:r>
              <a:rPr lang="en-US" altLang="zh-CN" sz="2000" dirty="0" smtClean="0">
                <a:solidFill>
                  <a:srgbClr val="080808"/>
                </a:solidFill>
                <a:latin typeface="黑体" pitchFamily="2" charset="-122"/>
                <a:ea typeface="黑体" pitchFamily="2" charset="-122"/>
                <a:cs typeface="Arial" charset="0"/>
              </a:rPr>
              <a:t>1</a:t>
            </a:r>
            <a:r>
              <a:rPr lang="zh-CN" altLang="en-US" sz="2000" dirty="0" smtClean="0">
                <a:solidFill>
                  <a:srgbClr val="080808"/>
                </a:solidFill>
                <a:latin typeface="黑体" pitchFamily="2" charset="-122"/>
                <a:ea typeface="黑体" pitchFamily="2" charset="-122"/>
                <a:cs typeface="Arial" charset="0"/>
              </a:rPr>
              <a:t>）开源</a:t>
            </a:r>
            <a:endParaRPr lang="en-US" altLang="zh-CN" sz="2000" dirty="0" smtClean="0">
              <a:solidFill>
                <a:srgbClr val="080808"/>
              </a:solidFill>
              <a:latin typeface="黑体" pitchFamily="2" charset="-122"/>
              <a:ea typeface="黑体" pitchFamily="2" charset="-122"/>
              <a:cs typeface="Arial" charset="0"/>
            </a:endParaRPr>
          </a:p>
          <a:p>
            <a:pPr marL="457200" lvl="2">
              <a:lnSpc>
                <a:spcPct val="120000"/>
              </a:lnSpc>
            </a:pPr>
            <a:r>
              <a:rPr lang="en-US" altLang="zh-CN" b="0" dirty="0" smtClean="0">
                <a:solidFill>
                  <a:srgbClr val="080808"/>
                </a:solidFill>
                <a:ea typeface="宋体" charset="-122"/>
                <a:cs typeface="Arial" charset="0"/>
              </a:rPr>
              <a:t>Python Win+Win32 Extensions 	</a:t>
            </a:r>
            <a:r>
              <a:rPr lang="en-US" altLang="zh-CN" b="0" dirty="0" smtClean="0">
                <a:solidFill>
                  <a:srgbClr val="080808"/>
                </a:solidFill>
                <a:ea typeface="宋体" charset="-122"/>
                <a:cs typeface="Arial" charset="0"/>
                <a:hlinkClick r:id="rId3"/>
              </a:rPr>
              <a:t>http://starship.python.net/crew/skippy/win32</a:t>
            </a:r>
            <a:r>
              <a:rPr lang="en-US" altLang="zh-CN" b="0" dirty="0" smtClean="0">
                <a:solidFill>
                  <a:srgbClr val="080808"/>
                </a:solidFill>
                <a:ea typeface="宋体" charset="-122"/>
                <a:cs typeface="Arial" charset="0"/>
              </a:rPr>
              <a:t> </a:t>
            </a:r>
          </a:p>
          <a:p>
            <a:pPr marL="457200" lvl="2">
              <a:lnSpc>
                <a:spcPct val="120000"/>
              </a:lnSpc>
            </a:pPr>
            <a:r>
              <a:rPr lang="en-US" altLang="zh-CN" b="0" dirty="0" err="1" smtClean="0">
                <a:solidFill>
                  <a:srgbClr val="080808"/>
                </a:solidFill>
                <a:ea typeface="宋体" charset="-122"/>
                <a:cs typeface="Arial" charset="0"/>
              </a:rPr>
              <a:t>IPython</a:t>
            </a:r>
            <a:r>
              <a:rPr lang="zh-CN" altLang="en-US" b="0" dirty="0" smtClean="0">
                <a:solidFill>
                  <a:srgbClr val="080808"/>
                </a:solidFill>
                <a:ea typeface="宋体" charset="-122"/>
                <a:cs typeface="Arial" charset="0"/>
              </a:rPr>
              <a:t>（增强的交互式</a:t>
            </a:r>
            <a:r>
              <a:rPr lang="en-US" altLang="zh-CN" b="0" dirty="0" smtClean="0">
                <a:solidFill>
                  <a:srgbClr val="080808"/>
                </a:solidFill>
                <a:ea typeface="宋体" charset="-122"/>
                <a:cs typeface="Arial" charset="0"/>
              </a:rPr>
              <a:t>Python</a:t>
            </a:r>
            <a:r>
              <a:rPr lang="zh-CN" altLang="en-US" b="0" dirty="0" smtClean="0">
                <a:solidFill>
                  <a:srgbClr val="080808"/>
                </a:solidFill>
                <a:ea typeface="宋体" charset="-122"/>
                <a:cs typeface="Arial" charset="0"/>
              </a:rPr>
              <a:t>） </a:t>
            </a:r>
            <a:r>
              <a:rPr lang="en-US" altLang="zh-CN" b="0" dirty="0" smtClean="0">
                <a:solidFill>
                  <a:srgbClr val="080808"/>
                </a:solidFill>
                <a:ea typeface="宋体" charset="-122"/>
                <a:cs typeface="Arial" charset="0"/>
                <a:hlinkClick r:id="rId4"/>
              </a:rPr>
              <a:t>http://ipython.scipy.org</a:t>
            </a:r>
            <a:r>
              <a:rPr lang="en-US" altLang="zh-CN" b="0" dirty="0" smtClean="0">
                <a:solidFill>
                  <a:srgbClr val="080808"/>
                </a:solidFill>
                <a:ea typeface="宋体" charset="-122"/>
                <a:cs typeface="Arial" charset="0"/>
              </a:rPr>
              <a:t> </a:t>
            </a:r>
            <a:endParaRPr lang="zh-CN" altLang="en-US" b="0" dirty="0" smtClean="0">
              <a:solidFill>
                <a:srgbClr val="080808"/>
              </a:solidFill>
              <a:ea typeface="宋体" charset="-122"/>
              <a:cs typeface="Arial" charset="0"/>
            </a:endParaRPr>
          </a:p>
          <a:p>
            <a:pPr marL="457200" lvl="2">
              <a:lnSpc>
                <a:spcPct val="120000"/>
              </a:lnSpc>
            </a:pPr>
            <a:r>
              <a:rPr lang="en-US" altLang="zh-CN" b="0" dirty="0" smtClean="0">
                <a:solidFill>
                  <a:srgbClr val="080808"/>
                </a:solidFill>
                <a:ea typeface="宋体" charset="-122"/>
                <a:cs typeface="Arial" charset="0"/>
              </a:rPr>
              <a:t>IDE Studio</a:t>
            </a:r>
            <a:r>
              <a:rPr lang="zh-CN" altLang="en-US" b="0" dirty="0" smtClean="0">
                <a:solidFill>
                  <a:srgbClr val="080808"/>
                </a:solidFill>
                <a:ea typeface="宋体" charset="-122"/>
                <a:cs typeface="Arial" charset="0"/>
              </a:rPr>
              <a:t>（</a:t>
            </a:r>
            <a:r>
              <a:rPr lang="en-US" altLang="zh-CN" b="0" dirty="0" smtClean="0">
                <a:solidFill>
                  <a:srgbClr val="080808"/>
                </a:solidFill>
                <a:ea typeface="宋体" charset="-122"/>
                <a:cs typeface="Arial" charset="0"/>
              </a:rPr>
              <a:t>IDLE</a:t>
            </a:r>
            <a:r>
              <a:rPr lang="zh-CN" altLang="en-US" b="0" dirty="0" smtClean="0">
                <a:solidFill>
                  <a:srgbClr val="080808"/>
                </a:solidFill>
                <a:ea typeface="宋体" charset="-122"/>
                <a:cs typeface="Arial" charset="0"/>
              </a:rPr>
              <a:t>以及更多） </a:t>
            </a:r>
            <a:r>
              <a:rPr lang="en-US" altLang="zh-CN" b="0" dirty="0" smtClean="0">
                <a:solidFill>
                  <a:srgbClr val="080808"/>
                </a:solidFill>
                <a:ea typeface="宋体" charset="-122"/>
                <a:cs typeface="Arial" charset="0"/>
              </a:rPr>
              <a:t>	</a:t>
            </a:r>
            <a:r>
              <a:rPr lang="en-US" altLang="zh-CN" b="0" dirty="0" smtClean="0">
                <a:solidFill>
                  <a:srgbClr val="080808"/>
                </a:solidFill>
                <a:ea typeface="宋体" charset="-122"/>
                <a:cs typeface="Arial" charset="0"/>
                <a:hlinkClick r:id="rId5"/>
              </a:rPr>
              <a:t>http://starship.python.net/crew/mike/Idle</a:t>
            </a:r>
            <a:r>
              <a:rPr lang="en-US" altLang="zh-CN" b="0" dirty="0" smtClean="0">
                <a:solidFill>
                  <a:srgbClr val="080808"/>
                </a:solidFill>
                <a:ea typeface="宋体" charset="-122"/>
                <a:cs typeface="Arial" charset="0"/>
              </a:rPr>
              <a:t> </a:t>
            </a:r>
            <a:endParaRPr lang="zh-CN" altLang="en-US" b="0" dirty="0" smtClean="0">
              <a:solidFill>
                <a:srgbClr val="080808"/>
              </a:solidFill>
              <a:ea typeface="宋体" charset="-122"/>
              <a:cs typeface="Arial" charset="0"/>
            </a:endParaRPr>
          </a:p>
          <a:p>
            <a:pPr marL="457200" lvl="2">
              <a:lnSpc>
                <a:spcPct val="120000"/>
              </a:lnSpc>
            </a:pPr>
            <a:r>
              <a:rPr lang="en-US" altLang="zh-CN" b="0" dirty="0" smtClean="0">
                <a:solidFill>
                  <a:srgbClr val="080808"/>
                </a:solidFill>
                <a:ea typeface="宋体" charset="-122"/>
                <a:cs typeface="Arial" charset="0"/>
              </a:rPr>
              <a:t>Eclipse </a:t>
            </a:r>
            <a:r>
              <a:rPr lang="en-US" altLang="zh-CN" b="0" dirty="0" smtClean="0">
                <a:solidFill>
                  <a:srgbClr val="080808"/>
                </a:solidFill>
                <a:ea typeface="宋体" charset="-122"/>
                <a:cs typeface="Arial" charset="0"/>
                <a:hlinkClick r:id="rId6"/>
              </a:rPr>
              <a:t>http://pydew.sf.ent</a:t>
            </a:r>
            <a:r>
              <a:rPr lang="en-US" altLang="zh-CN" b="0" dirty="0" smtClean="0">
                <a:solidFill>
                  <a:srgbClr val="080808"/>
                </a:solidFill>
                <a:ea typeface="宋体" charset="-122"/>
                <a:cs typeface="Arial" charset="0"/>
              </a:rPr>
              <a:t> </a:t>
            </a:r>
            <a:r>
              <a:rPr lang="en-US" altLang="zh-CN" b="0" dirty="0" smtClean="0">
                <a:solidFill>
                  <a:srgbClr val="080808"/>
                </a:solidFill>
                <a:ea typeface="宋体" charset="-122"/>
                <a:cs typeface="Arial" charset="0"/>
                <a:hlinkClick r:id="rId7"/>
              </a:rPr>
              <a:t>http://eclipse.org</a:t>
            </a:r>
            <a:r>
              <a:rPr lang="en-US" altLang="zh-CN" b="0" dirty="0" smtClean="0">
                <a:solidFill>
                  <a:srgbClr val="080808"/>
                </a:solidFill>
                <a:ea typeface="宋体" charset="-122"/>
                <a:cs typeface="Arial" charset="0"/>
              </a:rPr>
              <a:t> </a:t>
            </a:r>
          </a:p>
          <a:p>
            <a:pPr>
              <a:lnSpc>
                <a:spcPct val="120000"/>
              </a:lnSpc>
            </a:pPr>
            <a:r>
              <a:rPr lang="en-US" altLang="zh-CN" sz="2000" dirty="0" smtClean="0">
                <a:solidFill>
                  <a:srgbClr val="080808"/>
                </a:solidFill>
                <a:latin typeface="黑体" pitchFamily="2" charset="-122"/>
                <a:ea typeface="黑体" pitchFamily="2" charset="-122"/>
                <a:cs typeface="Arial" charset="0"/>
              </a:rPr>
              <a:t>2</a:t>
            </a:r>
            <a:r>
              <a:rPr lang="zh-CN" altLang="en-US" sz="2000" dirty="0" smtClean="0">
                <a:solidFill>
                  <a:srgbClr val="080808"/>
                </a:solidFill>
                <a:latin typeface="黑体" pitchFamily="2" charset="-122"/>
                <a:ea typeface="黑体" pitchFamily="2" charset="-122"/>
                <a:cs typeface="Arial" charset="0"/>
              </a:rPr>
              <a:t>）商业</a:t>
            </a:r>
          </a:p>
          <a:p>
            <a:pPr lvl="1">
              <a:lnSpc>
                <a:spcPct val="120000"/>
              </a:lnSpc>
            </a:pPr>
            <a:r>
              <a:rPr lang="en-US" altLang="zh-CN" b="0" dirty="0" err="1" smtClean="0">
                <a:solidFill>
                  <a:srgbClr val="080808"/>
                </a:solidFill>
                <a:ea typeface="宋体" charset="-122"/>
                <a:cs typeface="Arial" charset="0"/>
              </a:rPr>
              <a:t>WingIDE</a:t>
            </a:r>
            <a:r>
              <a:rPr lang="zh-CN" altLang="en-US" b="0" dirty="0" smtClean="0">
                <a:solidFill>
                  <a:srgbClr val="080808"/>
                </a:solidFill>
                <a:ea typeface="宋体" charset="-122"/>
                <a:cs typeface="Arial" charset="0"/>
              </a:rPr>
              <a:t>（</a:t>
            </a:r>
            <a:r>
              <a:rPr lang="en-US" altLang="zh-CN" b="0" dirty="0" err="1" smtClean="0">
                <a:solidFill>
                  <a:srgbClr val="080808"/>
                </a:solidFill>
                <a:ea typeface="宋体" charset="-122"/>
                <a:cs typeface="Arial" charset="0"/>
              </a:rPr>
              <a:t>WinWare</a:t>
            </a:r>
            <a:r>
              <a:rPr lang="zh-CN" altLang="en-US" b="0" dirty="0" smtClean="0">
                <a:solidFill>
                  <a:srgbClr val="080808"/>
                </a:solidFill>
                <a:ea typeface="宋体" charset="-122"/>
                <a:cs typeface="Arial" charset="0"/>
              </a:rPr>
              <a:t>公司）</a:t>
            </a:r>
            <a:r>
              <a:rPr lang="en-US" altLang="zh-CN" b="0" dirty="0" smtClean="0">
                <a:solidFill>
                  <a:srgbClr val="080808"/>
                </a:solidFill>
                <a:ea typeface="宋体" charset="-122"/>
                <a:cs typeface="Arial" charset="0"/>
                <a:hlinkClick r:id="rId8"/>
              </a:rPr>
              <a:t>http://wingware.com</a:t>
            </a:r>
            <a:r>
              <a:rPr lang="en-US" altLang="zh-CN" b="0" dirty="0" smtClean="0">
                <a:solidFill>
                  <a:srgbClr val="080808"/>
                </a:solidFill>
                <a:ea typeface="宋体" charset="-122"/>
                <a:cs typeface="Arial" charset="0"/>
              </a:rPr>
              <a:t> </a:t>
            </a:r>
          </a:p>
          <a:p>
            <a:pPr lvl="1">
              <a:lnSpc>
                <a:spcPct val="120000"/>
              </a:lnSpc>
            </a:pPr>
            <a:r>
              <a:rPr lang="en-US" altLang="zh-CN" b="0" dirty="0" smtClean="0">
                <a:solidFill>
                  <a:srgbClr val="080808"/>
                </a:solidFill>
                <a:ea typeface="宋体" charset="-122"/>
                <a:cs typeface="Arial" charset="0"/>
              </a:rPr>
              <a:t>Komodo</a:t>
            </a:r>
            <a:r>
              <a:rPr lang="zh-CN" altLang="en-US" b="0" dirty="0" smtClean="0">
                <a:solidFill>
                  <a:srgbClr val="080808"/>
                </a:solidFill>
                <a:ea typeface="宋体" charset="-122"/>
                <a:cs typeface="Arial" charset="0"/>
              </a:rPr>
              <a:t>（</a:t>
            </a:r>
            <a:r>
              <a:rPr lang="en-US" altLang="zh-CN" b="0" dirty="0" err="1" smtClean="0">
                <a:solidFill>
                  <a:srgbClr val="080808"/>
                </a:solidFill>
                <a:ea typeface="宋体" charset="-122"/>
                <a:cs typeface="Arial" charset="0"/>
              </a:rPr>
              <a:t>ActiveState</a:t>
            </a:r>
            <a:r>
              <a:rPr lang="zh-CN" altLang="en-US" b="0" dirty="0" smtClean="0">
                <a:solidFill>
                  <a:srgbClr val="080808"/>
                </a:solidFill>
                <a:ea typeface="宋体" charset="-122"/>
                <a:cs typeface="Arial" charset="0"/>
              </a:rPr>
              <a:t>公司） </a:t>
            </a:r>
            <a:r>
              <a:rPr lang="en-US" altLang="zh-CN" b="0" dirty="0" smtClean="0">
                <a:solidFill>
                  <a:srgbClr val="080808"/>
                </a:solidFill>
                <a:ea typeface="宋体" charset="-122"/>
                <a:cs typeface="Arial" charset="0"/>
              </a:rPr>
              <a:t>	</a:t>
            </a:r>
            <a:r>
              <a:rPr lang="en-US" altLang="zh-CN" b="0" dirty="0" smtClean="0">
                <a:solidFill>
                  <a:srgbClr val="080808"/>
                </a:solidFill>
                <a:ea typeface="宋体" charset="-122"/>
                <a:cs typeface="Arial" charset="0"/>
                <a:hlinkClick r:id="rId9"/>
              </a:rPr>
              <a:t>http://activestate.com/Products/Komodo</a:t>
            </a:r>
            <a:r>
              <a:rPr lang="en-US" altLang="zh-CN" b="0" dirty="0" smtClean="0">
                <a:solidFill>
                  <a:srgbClr val="080808"/>
                </a:solidFill>
                <a:ea typeface="宋体" charset="-122"/>
                <a:cs typeface="Arial" charset="0"/>
              </a:rPr>
              <a:t> </a:t>
            </a:r>
            <a:endParaRPr lang="zh-CN" altLang="en-US" b="0" dirty="0" smtClean="0">
              <a:solidFill>
                <a:srgbClr val="080808"/>
              </a:solidFill>
              <a:ea typeface="宋体" charset="-122"/>
              <a:cs typeface="Arial" charset="0"/>
            </a:endParaRPr>
          </a:p>
        </p:txBody>
      </p:sp>
      <p:sp>
        <p:nvSpPr>
          <p:cNvPr id="25" name="Rectangle 28"/>
          <p:cNvSpPr>
            <a:spLocks noGrp="1" noChangeArrowheads="1"/>
          </p:cNvSpPr>
          <p:nvPr>
            <p:ph type="title"/>
          </p:nvPr>
        </p:nvSpPr>
        <p:spPr>
          <a:xfrm>
            <a:off x="914400" y="152400"/>
            <a:ext cx="7772400" cy="1143000"/>
          </a:xfrm>
        </p:spPr>
        <p:txBody>
          <a:bodyPr/>
          <a:lstStyle/>
          <a:p>
            <a:r>
              <a:rPr lang="zh-CN" altLang="en-US" dirty="0" smtClean="0">
                <a:latin typeface="黑体" pitchFamily="2" charset="-122"/>
                <a:ea typeface="黑体" pitchFamily="2" charset="-122"/>
              </a:rPr>
              <a:t>进入</a:t>
            </a:r>
            <a:r>
              <a:rPr lang="en-US" altLang="zh-CN" dirty="0" smtClean="0">
                <a:latin typeface="黑体" pitchFamily="2" charset="-122"/>
                <a:ea typeface="黑体" pitchFamily="2" charset="-122"/>
              </a:rPr>
              <a:t>Python</a:t>
            </a:r>
            <a:r>
              <a:rPr lang="zh-CN" altLang="en-US" dirty="0" smtClean="0">
                <a:latin typeface="黑体" pitchFamily="2" charset="-122"/>
                <a:ea typeface="黑体" pitchFamily="2" charset="-122"/>
              </a:rPr>
              <a:t>编程世界</a:t>
            </a:r>
            <a:endParaRPr lang="en-US" altLang="zh-CN" dirty="0">
              <a:latin typeface="黑体" pitchFamily="2" charset="-122"/>
              <a:ea typeface="黑体" pitchFamily="2" charset="-122"/>
            </a:endParaRPr>
          </a:p>
        </p:txBody>
      </p:sp>
    </p:spTree>
  </p:cSld>
  <p:clrMapOvr>
    <a:masterClrMapping/>
  </p:clrMapOvr>
  <p:transition spd="med">
    <p:push/>
  </p:transition>
  <p:timing>
    <p:tnLst>
      <p:par>
        <p:cTn id="1" dur="indefinite" restart="never" nodeType="tmRoot"/>
      </p:par>
    </p:tnLst>
  </p:timing>
</p:sld>
</file>

<file path=ppt/theme/theme1.xml><?xml version="1.0" encoding="utf-8"?>
<a:theme xmlns:a="http://schemas.openxmlformats.org/drawingml/2006/main" name="PPT模板素材1">
  <a:themeElements>
    <a:clrScheme name="Default Design 3">
      <a:dk1>
        <a:srgbClr val="000000"/>
      </a:dk1>
      <a:lt1>
        <a:srgbClr val="0BA6F3"/>
      </a:lt1>
      <a:dk2>
        <a:srgbClr val="CCFFFF"/>
      </a:dk2>
      <a:lt2>
        <a:srgbClr val="1C1C1C"/>
      </a:lt2>
      <a:accent1>
        <a:srgbClr val="F29000"/>
      </a:accent1>
      <a:accent2>
        <a:srgbClr val="98C630"/>
      </a:accent2>
      <a:accent3>
        <a:srgbClr val="AAD0F8"/>
      </a:accent3>
      <a:accent4>
        <a:srgbClr val="000000"/>
      </a:accent4>
      <a:accent5>
        <a:srgbClr val="F7C6AA"/>
      </a:accent5>
      <a:accent6>
        <a:srgbClr val="89B32A"/>
      </a:accent6>
      <a:hlink>
        <a:srgbClr val="EEC100"/>
      </a:hlink>
      <a:folHlink>
        <a:srgbClr val="53AADB"/>
      </a:folHlink>
    </a:clrScheme>
    <a:fontScheme name="Default Design">
      <a:majorFont>
        <a:latin typeface="Tw Cen MT"/>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4FD2D9"/>
        </a:lt1>
        <a:dk2>
          <a:srgbClr val="FFFFFF"/>
        </a:dk2>
        <a:lt2>
          <a:srgbClr val="1C1C1C"/>
        </a:lt2>
        <a:accent1>
          <a:srgbClr val="E6CD10"/>
        </a:accent1>
        <a:accent2>
          <a:srgbClr val="36A1D6"/>
        </a:accent2>
        <a:accent3>
          <a:srgbClr val="B2E5E9"/>
        </a:accent3>
        <a:accent4>
          <a:srgbClr val="000000"/>
        </a:accent4>
        <a:accent5>
          <a:srgbClr val="F0E3AA"/>
        </a:accent5>
        <a:accent6>
          <a:srgbClr val="3091C2"/>
        </a:accent6>
        <a:hlink>
          <a:srgbClr val="DA6CE2"/>
        </a:hlink>
        <a:folHlink>
          <a:srgbClr val="F46C79"/>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BCD4B"/>
        </a:lt1>
        <a:dk2>
          <a:srgbClr val="FFFFFF"/>
        </a:dk2>
        <a:lt2>
          <a:srgbClr val="1C1C1C"/>
        </a:lt2>
        <a:accent1>
          <a:srgbClr val="7AB31D"/>
        </a:accent1>
        <a:accent2>
          <a:srgbClr val="22CC97"/>
        </a:accent2>
        <a:accent3>
          <a:srgbClr val="FDE3B1"/>
        </a:accent3>
        <a:accent4>
          <a:srgbClr val="000000"/>
        </a:accent4>
        <a:accent5>
          <a:srgbClr val="BED6AB"/>
        </a:accent5>
        <a:accent6>
          <a:srgbClr val="1EB988"/>
        </a:accent6>
        <a:hlink>
          <a:srgbClr val="27B3E5"/>
        </a:hlink>
        <a:folHlink>
          <a:srgbClr val="8F63E7"/>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0BA6F3"/>
        </a:lt1>
        <a:dk2>
          <a:srgbClr val="CCFFFF"/>
        </a:dk2>
        <a:lt2>
          <a:srgbClr val="1C1C1C"/>
        </a:lt2>
        <a:accent1>
          <a:srgbClr val="F29000"/>
        </a:accent1>
        <a:accent2>
          <a:srgbClr val="98C630"/>
        </a:accent2>
        <a:accent3>
          <a:srgbClr val="AAD0F8"/>
        </a:accent3>
        <a:accent4>
          <a:srgbClr val="000000"/>
        </a:accent4>
        <a:accent5>
          <a:srgbClr val="F7C6AA"/>
        </a:accent5>
        <a:accent6>
          <a:srgbClr val="89B32A"/>
        </a:accent6>
        <a:hlink>
          <a:srgbClr val="EEC100"/>
        </a:hlink>
        <a:folHlink>
          <a:srgbClr val="53AAD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PPT模板素材1</Template>
  <TotalTime>1010</TotalTime>
  <Words>2986</Words>
  <Application>Microsoft Office PowerPoint</Application>
  <PresentationFormat>全屏显示(4:3)</PresentationFormat>
  <Paragraphs>284</Paragraphs>
  <Slides>28</Slides>
  <Notes>1</Notes>
  <HiddenSlides>0</HiddenSlides>
  <MMClips>0</MMClips>
  <ScaleCrop>false</ScaleCrop>
  <HeadingPairs>
    <vt:vector size="4" baseType="variant">
      <vt:variant>
        <vt:lpstr>主题</vt:lpstr>
      </vt:variant>
      <vt:variant>
        <vt:i4>1</vt:i4>
      </vt:variant>
      <vt:variant>
        <vt:lpstr>幻灯片标题</vt:lpstr>
      </vt:variant>
      <vt:variant>
        <vt:i4>28</vt:i4>
      </vt:variant>
    </vt:vector>
  </HeadingPairs>
  <TitlesOfParts>
    <vt:vector size="29" baseType="lpstr">
      <vt:lpstr>PPT模板素材1</vt:lpstr>
      <vt:lpstr>李书豪</vt:lpstr>
      <vt:lpstr>Python是什么？</vt:lpstr>
      <vt:lpstr>Python的作者是谁？</vt:lpstr>
      <vt:lpstr>为什么要学Python？</vt:lpstr>
      <vt:lpstr>为什么要学Python？</vt:lpstr>
      <vt:lpstr>为什么要学Python？</vt:lpstr>
      <vt:lpstr>进入Python编程世界</vt:lpstr>
      <vt:lpstr>进入Python编程世界</vt:lpstr>
      <vt:lpstr>进入Python编程世界</vt:lpstr>
      <vt:lpstr>Python学习资源</vt:lpstr>
      <vt:lpstr>Python学习资源</vt:lpstr>
      <vt:lpstr>Python学习资源</vt:lpstr>
      <vt:lpstr>Python快速入门</vt:lpstr>
      <vt:lpstr>Python快速入门</vt:lpstr>
      <vt:lpstr>Python快速入门</vt:lpstr>
      <vt:lpstr>Python快速入门</vt:lpstr>
      <vt:lpstr>Python快速入门</vt:lpstr>
      <vt:lpstr>Python快速入门</vt:lpstr>
      <vt:lpstr>Python快速入门</vt:lpstr>
      <vt:lpstr>Python快速入门</vt:lpstr>
      <vt:lpstr>Python快速入门</vt:lpstr>
      <vt:lpstr>Python快速入门</vt:lpstr>
      <vt:lpstr>Python快速入门</vt:lpstr>
      <vt:lpstr>Python快速入门</vt:lpstr>
      <vt:lpstr>Python快速入门</vt:lpstr>
      <vt:lpstr>Python快速入门</vt:lpstr>
      <vt:lpstr>Python快速入门</vt:lpstr>
      <vt:lpstr>幻灯片 28</vt:lpstr>
    </vt:vector>
  </TitlesOfParts>
  <Company>ICT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ThemeGallery</dc:title>
  <dc:creator>LiShuhao</dc:creator>
  <cp:lastModifiedBy>LiShuhao</cp:lastModifiedBy>
  <cp:revision>136</cp:revision>
  <dcterms:created xsi:type="dcterms:W3CDTF">2010-04-01T17:26:01Z</dcterms:created>
  <dcterms:modified xsi:type="dcterms:W3CDTF">2010-04-03T00:47:28Z</dcterms:modified>
</cp:coreProperties>
</file>