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18.xml" ContentType="application/vnd.openxmlformats-officedocument.theme+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theme/theme14.xml" ContentType="application/vnd.openxmlformats-officedocument.theme+xml"/>
  <Override PartName="/ppt/slides/slide99.xml" ContentType="application/vnd.openxmlformats-officedocument.presentationml.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theme/theme19.xml" ContentType="application/vnd.openxmlformats-officedocument.them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Override PartName="/ppt/theme/theme15.xml" ContentType="application/vnd.openxmlformats-officedocument.theme+xml"/>
  <Override PartName="/ppt/slides/slide89.xml" ContentType="application/vnd.openxmlformats-officedocument.presentationml.slide+xml"/>
  <Override PartName="/ppt/slideMasters/slideMaster5.xml" ContentType="application/vnd.openxmlformats-officedocument.presentationml.slideMaster+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theme/theme7.xml" ContentType="application/vnd.openxmlformats-officedocument.theme+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heme/theme16.xml" ContentType="application/vnd.openxmlformats-officedocument.theme+xml"/>
  <Override PartName="/ppt/slideMasters/slideMaster13.xml" ContentType="application/vnd.openxmlformats-officedocument.presentationml.slideMaster+xml"/>
  <Override PartName="/ppt/slideMasters/slideMaster6.xml" ContentType="application/vnd.openxmlformats-officedocument.presentationml.slideMaster+xml"/>
  <Override PartName="/ppt/slides/slide79.xml" ContentType="application/vnd.openxmlformats-officedocument.presentationml.slide+xml"/>
  <Override PartName="/ppt/theme/theme8.xml" ContentType="application/vnd.openxmlformats-officedocument.theme+xml"/>
  <Override PartName="/ppt/theme/theme12.xml" ContentType="application/vnd.openxmlformats-officedocument.them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Masters/slideMaster18.xml" ContentType="application/vnd.openxmlformats-officedocument.presentationml.slideMaster+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12.xml" ContentType="application/vnd.openxmlformats-officedocument.presentationml.slideLayout+xml"/>
  <Override PartName="/ppt/theme/theme17.xml" ContentType="application/vnd.openxmlformats-officedocument.theme+xml"/>
  <Override PartName="/ppt/slideLayouts/slideLayout30.xml" ContentType="application/vnd.openxmlformats-officedocument.presentationml.slideLayout+xml"/>
  <Default Extension="tiff" ContentType="image/tiff"/>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slides/slide98.xml" ContentType="application/vnd.openxmlformats-officedocument.presentationml.slide+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 id="2147483667" r:id="rId3"/>
    <p:sldMasterId id="2147483669" r:id="rId4"/>
    <p:sldMasterId id="2147483671" r:id="rId5"/>
    <p:sldMasterId id="2147483673" r:id="rId6"/>
    <p:sldMasterId id="2147483675" r:id="rId7"/>
    <p:sldMasterId id="2147483681" r:id="rId8"/>
    <p:sldMasterId id="2147483683" r:id="rId9"/>
    <p:sldMasterId id="2147483701" r:id="rId10"/>
    <p:sldMasterId id="2147483703" r:id="rId11"/>
    <p:sldMasterId id="2147483705" r:id="rId12"/>
    <p:sldMasterId id="2147483707" r:id="rId13"/>
    <p:sldMasterId id="2147483709" r:id="rId14"/>
    <p:sldMasterId id="2147483711" r:id="rId15"/>
    <p:sldMasterId id="2147483713" r:id="rId16"/>
    <p:sldMasterId id="2147483715" r:id="rId17"/>
    <p:sldMasterId id="2147483717" r:id="rId18"/>
  </p:sldMasterIdLst>
  <p:notesMasterIdLst>
    <p:notesMasterId r:id="rId125"/>
  </p:notesMasterIdLst>
  <p:sldIdLst>
    <p:sldId id="437" r:id="rId19"/>
    <p:sldId id="262" r:id="rId20"/>
    <p:sldId id="268" r:id="rId21"/>
    <p:sldId id="271" r:id="rId22"/>
    <p:sldId id="274" r:id="rId23"/>
    <p:sldId id="277" r:id="rId24"/>
    <p:sldId id="280" r:id="rId25"/>
    <p:sldId id="357" r:id="rId26"/>
    <p:sldId id="289" r:id="rId27"/>
    <p:sldId id="347" r:id="rId28"/>
    <p:sldId id="356" r:id="rId29"/>
    <p:sldId id="348" r:id="rId30"/>
    <p:sldId id="349" r:id="rId31"/>
    <p:sldId id="350" r:id="rId32"/>
    <p:sldId id="351" r:id="rId33"/>
    <p:sldId id="352" r:id="rId34"/>
    <p:sldId id="353" r:id="rId35"/>
    <p:sldId id="354" r:id="rId36"/>
    <p:sldId id="319" r:id="rId37"/>
    <p:sldId id="322" r:id="rId38"/>
    <p:sldId id="325" r:id="rId39"/>
    <p:sldId id="328" r:id="rId40"/>
    <p:sldId id="331" r:id="rId41"/>
    <p:sldId id="334" r:id="rId42"/>
    <p:sldId id="337" r:id="rId43"/>
    <p:sldId id="340" r:id="rId44"/>
    <p:sldId id="343" r:id="rId45"/>
    <p:sldId id="358" r:id="rId46"/>
    <p:sldId id="359" r:id="rId47"/>
    <p:sldId id="360" r:id="rId48"/>
    <p:sldId id="361" r:id="rId49"/>
    <p:sldId id="362" r:id="rId50"/>
    <p:sldId id="363" r:id="rId51"/>
    <p:sldId id="364" r:id="rId52"/>
    <p:sldId id="365" r:id="rId53"/>
    <p:sldId id="366" r:id="rId54"/>
    <p:sldId id="367" r:id="rId55"/>
    <p:sldId id="368" r:id="rId56"/>
    <p:sldId id="369" r:id="rId57"/>
    <p:sldId id="370" r:id="rId58"/>
    <p:sldId id="371" r:id="rId59"/>
    <p:sldId id="372" r:id="rId60"/>
    <p:sldId id="373" r:id="rId61"/>
    <p:sldId id="374" r:id="rId62"/>
    <p:sldId id="375" r:id="rId63"/>
    <p:sldId id="376" r:id="rId64"/>
    <p:sldId id="377" r:id="rId65"/>
    <p:sldId id="378" r:id="rId66"/>
    <p:sldId id="379" r:id="rId67"/>
    <p:sldId id="380" r:id="rId68"/>
    <p:sldId id="381" r:id="rId69"/>
    <p:sldId id="382" r:id="rId70"/>
    <p:sldId id="383" r:id="rId71"/>
    <p:sldId id="384" r:id="rId72"/>
    <p:sldId id="385" r:id="rId73"/>
    <p:sldId id="386" r:id="rId74"/>
    <p:sldId id="387" r:id="rId75"/>
    <p:sldId id="388" r:id="rId76"/>
    <p:sldId id="389" r:id="rId77"/>
    <p:sldId id="390" r:id="rId78"/>
    <p:sldId id="391" r:id="rId79"/>
    <p:sldId id="392" r:id="rId80"/>
    <p:sldId id="393" r:id="rId81"/>
    <p:sldId id="394" r:id="rId82"/>
    <p:sldId id="395" r:id="rId83"/>
    <p:sldId id="396" r:id="rId84"/>
    <p:sldId id="397" r:id="rId85"/>
    <p:sldId id="398" r:id="rId86"/>
    <p:sldId id="399" r:id="rId87"/>
    <p:sldId id="400" r:id="rId88"/>
    <p:sldId id="401" r:id="rId89"/>
    <p:sldId id="402" r:id="rId90"/>
    <p:sldId id="403" r:id="rId91"/>
    <p:sldId id="404" r:id="rId92"/>
    <p:sldId id="405" r:id="rId93"/>
    <p:sldId id="406" r:id="rId94"/>
    <p:sldId id="407" r:id="rId95"/>
    <p:sldId id="408" r:id="rId96"/>
    <p:sldId id="409" r:id="rId97"/>
    <p:sldId id="410" r:id="rId98"/>
    <p:sldId id="411" r:id="rId99"/>
    <p:sldId id="412" r:id="rId100"/>
    <p:sldId id="413" r:id="rId101"/>
    <p:sldId id="414" r:id="rId102"/>
    <p:sldId id="415" r:id="rId103"/>
    <p:sldId id="416" r:id="rId104"/>
    <p:sldId id="417" r:id="rId105"/>
    <p:sldId id="418" r:id="rId106"/>
    <p:sldId id="419" r:id="rId107"/>
    <p:sldId id="420" r:id="rId108"/>
    <p:sldId id="421" r:id="rId109"/>
    <p:sldId id="422" r:id="rId110"/>
    <p:sldId id="423" r:id="rId111"/>
    <p:sldId id="424" r:id="rId112"/>
    <p:sldId id="425" r:id="rId113"/>
    <p:sldId id="426" r:id="rId114"/>
    <p:sldId id="427" r:id="rId115"/>
    <p:sldId id="428" r:id="rId116"/>
    <p:sldId id="429" r:id="rId117"/>
    <p:sldId id="430" r:id="rId118"/>
    <p:sldId id="431" r:id="rId119"/>
    <p:sldId id="432" r:id="rId120"/>
    <p:sldId id="433" r:id="rId121"/>
    <p:sldId id="434" r:id="rId122"/>
    <p:sldId id="435" r:id="rId123"/>
    <p:sldId id="436" r:id="rId124"/>
  </p:sldIdLst>
  <p:sldSz cx="9144000" cy="5143500" type="screen16x9"/>
  <p:notesSz cx="6858000" cy="9144000"/>
  <p:custDataLst>
    <p:tags r:id="rId126"/>
  </p:custDataLst>
  <p:defaultText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vl9pPr marL="3657600" algn="l" defTabSz="914400" rtl="0" eaLnBrk="1" latinLnBrk="0" hangingPunct="1">
      <a:defRPr sz="1800" kern="1200" smtId="4294967295">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6289" autoAdjust="0"/>
  </p:normalViewPr>
  <p:slideViewPr>
    <p:cSldViewPr>
      <p:cViewPr>
        <p:scale>
          <a:sx n="75" d="100"/>
          <a:sy n="75" d="100"/>
        </p:scale>
        <p:origin x="-1236" y="-342"/>
      </p:cViewPr>
      <p:guideLst>
        <p:guide orient="horz" pos="162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8.xml"/><Relationship Id="rId117" Type="http://schemas.openxmlformats.org/officeDocument/2006/relationships/slide" Target="slides/slide99.xml"/><Relationship Id="rId21" Type="http://schemas.openxmlformats.org/officeDocument/2006/relationships/slide" Target="slides/slide3.xml"/><Relationship Id="rId42" Type="http://schemas.openxmlformats.org/officeDocument/2006/relationships/slide" Target="slides/slide24.xml"/><Relationship Id="rId47" Type="http://schemas.openxmlformats.org/officeDocument/2006/relationships/slide" Target="slides/slide29.xml"/><Relationship Id="rId63" Type="http://schemas.openxmlformats.org/officeDocument/2006/relationships/slide" Target="slides/slide45.xml"/><Relationship Id="rId68" Type="http://schemas.openxmlformats.org/officeDocument/2006/relationships/slide" Target="slides/slide50.xml"/><Relationship Id="rId84" Type="http://schemas.openxmlformats.org/officeDocument/2006/relationships/slide" Target="slides/slide66.xml"/><Relationship Id="rId89" Type="http://schemas.openxmlformats.org/officeDocument/2006/relationships/slide" Target="slides/slide71.xml"/><Relationship Id="rId112" Type="http://schemas.openxmlformats.org/officeDocument/2006/relationships/slide" Target="slides/slide94.xml"/><Relationship Id="rId16" Type="http://schemas.openxmlformats.org/officeDocument/2006/relationships/slideMaster" Target="slideMasters/slideMaster16.xml"/><Relationship Id="rId107" Type="http://schemas.openxmlformats.org/officeDocument/2006/relationships/slide" Target="slides/slide89.xml"/><Relationship Id="rId11" Type="http://schemas.openxmlformats.org/officeDocument/2006/relationships/slideMaster" Target="slideMasters/slideMaster11.xml"/><Relationship Id="rId32" Type="http://schemas.openxmlformats.org/officeDocument/2006/relationships/slide" Target="slides/slide14.xml"/><Relationship Id="rId37" Type="http://schemas.openxmlformats.org/officeDocument/2006/relationships/slide" Target="slides/slide19.xml"/><Relationship Id="rId53" Type="http://schemas.openxmlformats.org/officeDocument/2006/relationships/slide" Target="slides/slide35.xml"/><Relationship Id="rId58" Type="http://schemas.openxmlformats.org/officeDocument/2006/relationships/slide" Target="slides/slide40.xml"/><Relationship Id="rId74" Type="http://schemas.openxmlformats.org/officeDocument/2006/relationships/slide" Target="slides/slide56.xml"/><Relationship Id="rId79" Type="http://schemas.openxmlformats.org/officeDocument/2006/relationships/slide" Target="slides/slide61.xml"/><Relationship Id="rId102" Type="http://schemas.openxmlformats.org/officeDocument/2006/relationships/slide" Target="slides/slide84.xml"/><Relationship Id="rId123" Type="http://schemas.openxmlformats.org/officeDocument/2006/relationships/slide" Target="slides/slide105.xml"/><Relationship Id="rId128" Type="http://schemas.openxmlformats.org/officeDocument/2006/relationships/viewProps" Target="viewProps.xml"/><Relationship Id="rId5" Type="http://schemas.openxmlformats.org/officeDocument/2006/relationships/slideMaster" Target="slideMasters/slideMaster5.xml"/><Relationship Id="rId90" Type="http://schemas.openxmlformats.org/officeDocument/2006/relationships/slide" Target="slides/slide72.xml"/><Relationship Id="rId95" Type="http://schemas.openxmlformats.org/officeDocument/2006/relationships/slide" Target="slides/slide77.xml"/><Relationship Id="rId19" Type="http://schemas.openxmlformats.org/officeDocument/2006/relationships/slide" Target="slides/slide1.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slide" Target="slides/slide30.xml"/><Relationship Id="rId56" Type="http://schemas.openxmlformats.org/officeDocument/2006/relationships/slide" Target="slides/slide38.xml"/><Relationship Id="rId64" Type="http://schemas.openxmlformats.org/officeDocument/2006/relationships/slide" Target="slides/slide46.xml"/><Relationship Id="rId69" Type="http://schemas.openxmlformats.org/officeDocument/2006/relationships/slide" Target="slides/slide51.xml"/><Relationship Id="rId77" Type="http://schemas.openxmlformats.org/officeDocument/2006/relationships/slide" Target="slides/slide59.xml"/><Relationship Id="rId100" Type="http://schemas.openxmlformats.org/officeDocument/2006/relationships/slide" Target="slides/slide82.xml"/><Relationship Id="rId105" Type="http://schemas.openxmlformats.org/officeDocument/2006/relationships/slide" Target="slides/slide87.xml"/><Relationship Id="rId113" Type="http://schemas.openxmlformats.org/officeDocument/2006/relationships/slide" Target="slides/slide95.xml"/><Relationship Id="rId118" Type="http://schemas.openxmlformats.org/officeDocument/2006/relationships/slide" Target="slides/slide100.xml"/><Relationship Id="rId126" Type="http://schemas.openxmlformats.org/officeDocument/2006/relationships/tags" Target="tags/tag1.xml"/><Relationship Id="rId8" Type="http://schemas.openxmlformats.org/officeDocument/2006/relationships/slideMaster" Target="slideMasters/slideMaster8.xml"/><Relationship Id="rId51" Type="http://schemas.openxmlformats.org/officeDocument/2006/relationships/slide" Target="slides/slide33.xml"/><Relationship Id="rId72" Type="http://schemas.openxmlformats.org/officeDocument/2006/relationships/slide" Target="slides/slide54.xml"/><Relationship Id="rId80" Type="http://schemas.openxmlformats.org/officeDocument/2006/relationships/slide" Target="slides/slide62.xml"/><Relationship Id="rId85" Type="http://schemas.openxmlformats.org/officeDocument/2006/relationships/slide" Target="slides/slide67.xml"/><Relationship Id="rId93" Type="http://schemas.openxmlformats.org/officeDocument/2006/relationships/slide" Target="slides/slide75.xml"/><Relationship Id="rId98" Type="http://schemas.openxmlformats.org/officeDocument/2006/relationships/slide" Target="slides/slide80.xml"/><Relationship Id="rId121" Type="http://schemas.openxmlformats.org/officeDocument/2006/relationships/slide" Target="slides/slide103.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59" Type="http://schemas.openxmlformats.org/officeDocument/2006/relationships/slide" Target="slides/slide41.xml"/><Relationship Id="rId67" Type="http://schemas.openxmlformats.org/officeDocument/2006/relationships/slide" Target="slides/slide49.xml"/><Relationship Id="rId103" Type="http://schemas.openxmlformats.org/officeDocument/2006/relationships/slide" Target="slides/slide85.xml"/><Relationship Id="rId108" Type="http://schemas.openxmlformats.org/officeDocument/2006/relationships/slide" Target="slides/slide90.xml"/><Relationship Id="rId116" Type="http://schemas.openxmlformats.org/officeDocument/2006/relationships/slide" Target="slides/slide98.xml"/><Relationship Id="rId124" Type="http://schemas.openxmlformats.org/officeDocument/2006/relationships/slide" Target="slides/slide106.xml"/><Relationship Id="rId129" Type="http://schemas.openxmlformats.org/officeDocument/2006/relationships/theme" Target="theme/theme1.xml"/><Relationship Id="rId20" Type="http://schemas.openxmlformats.org/officeDocument/2006/relationships/slide" Target="slides/slide2.xml"/><Relationship Id="rId41" Type="http://schemas.openxmlformats.org/officeDocument/2006/relationships/slide" Target="slides/slide23.xml"/><Relationship Id="rId54" Type="http://schemas.openxmlformats.org/officeDocument/2006/relationships/slide" Target="slides/slide36.xml"/><Relationship Id="rId62" Type="http://schemas.openxmlformats.org/officeDocument/2006/relationships/slide" Target="slides/slide44.xml"/><Relationship Id="rId70" Type="http://schemas.openxmlformats.org/officeDocument/2006/relationships/slide" Target="slides/slide52.xml"/><Relationship Id="rId75" Type="http://schemas.openxmlformats.org/officeDocument/2006/relationships/slide" Target="slides/slide57.xml"/><Relationship Id="rId83" Type="http://schemas.openxmlformats.org/officeDocument/2006/relationships/slide" Target="slides/slide65.xml"/><Relationship Id="rId88" Type="http://schemas.openxmlformats.org/officeDocument/2006/relationships/slide" Target="slides/slide70.xml"/><Relationship Id="rId91" Type="http://schemas.openxmlformats.org/officeDocument/2006/relationships/slide" Target="slides/slide73.xml"/><Relationship Id="rId96" Type="http://schemas.openxmlformats.org/officeDocument/2006/relationships/slide" Target="slides/slide78.xml"/><Relationship Id="rId111"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slide" Target="slides/slide39.xml"/><Relationship Id="rId106" Type="http://schemas.openxmlformats.org/officeDocument/2006/relationships/slide" Target="slides/slide88.xml"/><Relationship Id="rId114" Type="http://schemas.openxmlformats.org/officeDocument/2006/relationships/slide" Target="slides/slide96.xml"/><Relationship Id="rId119" Type="http://schemas.openxmlformats.org/officeDocument/2006/relationships/slide" Target="slides/slide101.xml"/><Relationship Id="rId127" Type="http://schemas.openxmlformats.org/officeDocument/2006/relationships/presProps" Target="presProps.xml"/><Relationship Id="rId10" Type="http://schemas.openxmlformats.org/officeDocument/2006/relationships/slideMaster" Target="slideMasters/slideMaster10.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60" Type="http://schemas.openxmlformats.org/officeDocument/2006/relationships/slide" Target="slides/slide42.xml"/><Relationship Id="rId65" Type="http://schemas.openxmlformats.org/officeDocument/2006/relationships/slide" Target="slides/slide47.xml"/><Relationship Id="rId73" Type="http://schemas.openxmlformats.org/officeDocument/2006/relationships/slide" Target="slides/slide55.xml"/><Relationship Id="rId78" Type="http://schemas.openxmlformats.org/officeDocument/2006/relationships/slide" Target="slides/slide60.xml"/><Relationship Id="rId81" Type="http://schemas.openxmlformats.org/officeDocument/2006/relationships/slide" Target="slides/slide63.xml"/><Relationship Id="rId86" Type="http://schemas.openxmlformats.org/officeDocument/2006/relationships/slide" Target="slides/slide68.xml"/><Relationship Id="rId94" Type="http://schemas.openxmlformats.org/officeDocument/2006/relationships/slide" Target="slides/slide76.xml"/><Relationship Id="rId99" Type="http://schemas.openxmlformats.org/officeDocument/2006/relationships/slide" Target="slides/slide81.xml"/><Relationship Id="rId101" Type="http://schemas.openxmlformats.org/officeDocument/2006/relationships/slide" Target="slides/slide83.xml"/><Relationship Id="rId122" Type="http://schemas.openxmlformats.org/officeDocument/2006/relationships/slide" Target="slides/slide104.xml"/><Relationship Id="rId13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21.xml"/><Relationship Id="rId109" Type="http://schemas.openxmlformats.org/officeDocument/2006/relationships/slide" Target="slides/slide91.xml"/><Relationship Id="rId34" Type="http://schemas.openxmlformats.org/officeDocument/2006/relationships/slide" Target="slides/slide16.xml"/><Relationship Id="rId50" Type="http://schemas.openxmlformats.org/officeDocument/2006/relationships/slide" Target="slides/slide32.xml"/><Relationship Id="rId55" Type="http://schemas.openxmlformats.org/officeDocument/2006/relationships/slide" Target="slides/slide37.xml"/><Relationship Id="rId76" Type="http://schemas.openxmlformats.org/officeDocument/2006/relationships/slide" Target="slides/slide58.xml"/><Relationship Id="rId97" Type="http://schemas.openxmlformats.org/officeDocument/2006/relationships/slide" Target="slides/slide79.xml"/><Relationship Id="rId104" Type="http://schemas.openxmlformats.org/officeDocument/2006/relationships/slide" Target="slides/slide86.xml"/><Relationship Id="rId120" Type="http://schemas.openxmlformats.org/officeDocument/2006/relationships/slide" Target="slides/slide102.xml"/><Relationship Id="rId125"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53.xml"/><Relationship Id="rId92" Type="http://schemas.openxmlformats.org/officeDocument/2006/relationships/slide" Target="slides/slide74.xml"/><Relationship Id="rId2" Type="http://schemas.openxmlformats.org/officeDocument/2006/relationships/slideMaster" Target="slideMasters/slideMaster2.xml"/><Relationship Id="rId29" Type="http://schemas.openxmlformats.org/officeDocument/2006/relationships/slide" Target="slides/slide11.xml"/><Relationship Id="rId24" Type="http://schemas.openxmlformats.org/officeDocument/2006/relationships/slide" Target="slides/slide6.xml"/><Relationship Id="rId40" Type="http://schemas.openxmlformats.org/officeDocument/2006/relationships/slide" Target="slides/slide22.xml"/><Relationship Id="rId45" Type="http://schemas.openxmlformats.org/officeDocument/2006/relationships/slide" Target="slides/slide27.xml"/><Relationship Id="rId66" Type="http://schemas.openxmlformats.org/officeDocument/2006/relationships/slide" Target="slides/slide48.xml"/><Relationship Id="rId87" Type="http://schemas.openxmlformats.org/officeDocument/2006/relationships/slide" Target="slides/slide69.xml"/><Relationship Id="rId110" Type="http://schemas.openxmlformats.org/officeDocument/2006/relationships/slide" Target="slides/slide92.xml"/><Relationship Id="rId115" Type="http://schemas.openxmlformats.org/officeDocument/2006/relationships/slide" Target="slides/slide97.xml"/><Relationship Id="rId61" Type="http://schemas.openxmlformats.org/officeDocument/2006/relationships/slide" Target="slides/slide43.xml"/><Relationship Id="rId82"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35BDA5-8418-40F9-AEFD-D0C6982AA103}" type="datetimeFigureOut">
              <a:rPr lang="zh-CN" altLang="en-US" smtClean="0"/>
              <a:pPr/>
              <a:t>2019/12/15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F8E89A-A5AA-4A35-8383-3678253215AF}" type="slidenum">
              <a:rPr lang="zh-CN" altLang="en-US" smtClean="0"/>
              <a:pPr/>
              <a:t>‹#›</a:t>
            </a:fld>
            <a:endParaRPr lang="zh-CN" altLang="en-US"/>
          </a:p>
        </p:txBody>
      </p:sp>
    </p:spTree>
    <p:extLst>
      <p:ext uri="{BB962C8B-B14F-4D97-AF65-F5344CB8AC3E}">
        <p14:creationId xmlns:p14="http://schemas.microsoft.com/office/powerpoint/2010/main" xmlns="" val="955734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pPr/>
              <a:t>12</a:t>
            </a:fld>
            <a:endParaRPr lang="zh-CN" altLang="en-US"/>
          </a:p>
        </p:txBody>
      </p:sp>
    </p:spTree>
    <p:extLst>
      <p:ext uri="{BB962C8B-B14F-4D97-AF65-F5344CB8AC3E}">
        <p14:creationId xmlns:p14="http://schemas.microsoft.com/office/powerpoint/2010/main" xmlns="" val="159005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Global Interpreter Lock(GIL), </a:t>
            </a:r>
            <a:r>
              <a:rPr lang="zh-CN" altLang="en-US" sz="1200" dirty="0" smtClean="0"/>
              <a:t>确切的说是</a:t>
            </a:r>
            <a:r>
              <a:rPr lang="en-US" altLang="zh-CN" sz="1200" dirty="0" err="1" smtClean="0"/>
              <a:t>CPython</a:t>
            </a:r>
            <a:r>
              <a:rPr lang="en-US" altLang="zh-CN" sz="1200" dirty="0" smtClean="0"/>
              <a:t> </a:t>
            </a:r>
            <a:r>
              <a:rPr lang="zh-CN" altLang="en-US" sz="1200" dirty="0" smtClean="0"/>
              <a:t>带来的一个问题</a:t>
            </a:r>
            <a:endParaRPr kumimoji="1" lang="en-US" altLang="zh-CN" sz="1400" dirty="0" smtClean="0"/>
          </a:p>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pPr/>
              <a:t>15</a:t>
            </a:fld>
            <a:endParaRPr lang="zh-CN" altLang="en-US"/>
          </a:p>
        </p:txBody>
      </p:sp>
    </p:spTree>
    <p:extLst>
      <p:ext uri="{BB962C8B-B14F-4D97-AF65-F5344CB8AC3E}">
        <p14:creationId xmlns:p14="http://schemas.microsoft.com/office/powerpoint/2010/main" xmlns="" val="189342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smtClean="0">
                <a:solidFill>
                  <a:schemeClr val="tx1"/>
                </a:solidFill>
                <a:effectLst/>
                <a:latin typeface="+mn-lt"/>
                <a:ea typeface="+mn-ea"/>
                <a:cs typeface="+mn-cs"/>
              </a:rPr>
              <a:t>1.</a:t>
            </a:r>
            <a:r>
              <a:rPr lang="zh-CN" altLang="en-US" sz="1200" b="1" kern="1200" dirty="0" smtClean="0">
                <a:solidFill>
                  <a:schemeClr val="tx1"/>
                </a:solidFill>
                <a:effectLst/>
                <a:latin typeface="+mn-lt"/>
                <a:ea typeface="+mn-ea"/>
                <a:cs typeface="+mn-cs"/>
              </a:rPr>
              <a:t>动态类型和静态类型</a:t>
            </a:r>
            <a:endParaRPr lang="en-US" altLang="zh-CN" sz="1200" b="1"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Python</a:t>
            </a:r>
            <a:r>
              <a:rPr lang="zh-CN" altLang="en-US" sz="1200" kern="1200" dirty="0" smtClean="0">
                <a:solidFill>
                  <a:schemeClr val="tx1"/>
                </a:solidFill>
                <a:effectLst/>
                <a:latin typeface="+mn-lt"/>
                <a:ea typeface="+mn-ea"/>
                <a:cs typeface="+mn-cs"/>
              </a:rPr>
              <a:t>之间最大的区别之一就是两种语言处理变量的方式。</a:t>
            </a:r>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强迫你在第一次声明变量时就定义其类型并且不允许你在后面的程序中更改它的类型。这就是静态类型。与之相反，</a:t>
            </a:r>
            <a:r>
              <a:rPr lang="en-US" altLang="zh-CN" sz="1200" kern="1200" dirty="0" smtClean="0">
                <a:solidFill>
                  <a:schemeClr val="tx1"/>
                </a:solidFill>
                <a:effectLst/>
                <a:latin typeface="+mn-lt"/>
                <a:ea typeface="+mn-ea"/>
                <a:cs typeface="+mn-cs"/>
              </a:rPr>
              <a:t>Python</a:t>
            </a:r>
            <a:r>
              <a:rPr lang="zh-CN" altLang="en-US" sz="1200" kern="1200" dirty="0" smtClean="0">
                <a:solidFill>
                  <a:schemeClr val="tx1"/>
                </a:solidFill>
                <a:effectLst/>
                <a:latin typeface="+mn-lt"/>
                <a:ea typeface="+mn-ea"/>
                <a:cs typeface="+mn-cs"/>
              </a:rPr>
              <a:t>不许声明时定义变量类型，可以改变一个变量的类型，例如可以把整型替换为字符串。但是不要因此以为</a:t>
            </a:r>
            <a:r>
              <a:rPr lang="en-US" altLang="zh-CN" sz="1200" kern="1200" dirty="0" smtClean="0">
                <a:solidFill>
                  <a:schemeClr val="tx1"/>
                </a:solidFill>
                <a:effectLst/>
                <a:latin typeface="+mn-lt"/>
                <a:ea typeface="+mn-ea"/>
                <a:cs typeface="+mn-cs"/>
              </a:rPr>
              <a:t>Python</a:t>
            </a:r>
            <a:r>
              <a:rPr lang="zh-CN" altLang="en-US" sz="1200" kern="1200" dirty="0" smtClean="0">
                <a:solidFill>
                  <a:schemeClr val="tx1"/>
                </a:solidFill>
                <a:effectLst/>
                <a:latin typeface="+mn-lt"/>
                <a:ea typeface="+mn-ea"/>
                <a:cs typeface="+mn-cs"/>
              </a:rPr>
              <a:t>是一个弱类型语言，因为不需要指定类型，还可以随时改变，事实上，</a:t>
            </a:r>
            <a:r>
              <a:rPr lang="en-US" altLang="zh-CN" sz="1200" kern="1200" dirty="0" smtClean="0">
                <a:solidFill>
                  <a:schemeClr val="tx1"/>
                </a:solidFill>
                <a:effectLst/>
                <a:latin typeface="+mn-lt"/>
                <a:ea typeface="+mn-ea"/>
                <a:cs typeface="+mn-cs"/>
              </a:rPr>
              <a:t>Python</a:t>
            </a:r>
            <a:r>
              <a:rPr lang="zh-CN" altLang="en-US" sz="1200" kern="1200" dirty="0" smtClean="0">
                <a:solidFill>
                  <a:schemeClr val="tx1"/>
                </a:solidFill>
                <a:effectLst/>
                <a:latin typeface="+mn-lt"/>
                <a:ea typeface="+mn-ea"/>
                <a:cs typeface="+mn-cs"/>
              </a:rPr>
              <a:t>是强类型语言，变量所绑定的对象在对象创建初期就确定好了类型，永远不可能被改变。同样，</a:t>
            </a:r>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也是一个强类型语言。</a:t>
            </a:r>
            <a:endParaRPr lang="zh-CN" altLang="en-US" dirty="0" smtClean="0">
              <a:effectLst/>
            </a:endParaRPr>
          </a:p>
          <a:p>
            <a:endParaRPr lang="zh-CN" altLang="en-US" sz="1200" b="0" i="0" kern="1200" dirty="0" smtClean="0">
              <a:solidFill>
                <a:schemeClr val="tx1"/>
              </a:solidFill>
              <a:effectLst/>
              <a:latin typeface="+mn-lt"/>
              <a:ea typeface="+mn-ea"/>
              <a:cs typeface="+mn-cs"/>
            </a:endParaRPr>
          </a:p>
          <a:p>
            <a:r>
              <a:rPr lang="en-US" altLang="zh-CN" dirty="0" smtClean="0"/>
              <a:t>2</a:t>
            </a:r>
            <a:r>
              <a:rPr lang="en-US" altLang="zh-CN" sz="1200" b="1" kern="1200" dirty="0" smtClean="0">
                <a:solidFill>
                  <a:schemeClr val="tx1"/>
                </a:solidFill>
                <a:effectLst/>
                <a:latin typeface="+mn-lt"/>
                <a:ea typeface="+mn-ea"/>
                <a:cs typeface="+mn-cs"/>
              </a:rPr>
              <a:t>Python</a:t>
            </a:r>
            <a:r>
              <a:rPr lang="zh-CN" altLang="en-US" sz="1200" b="1" kern="1200" dirty="0" smtClean="0">
                <a:solidFill>
                  <a:schemeClr val="tx1"/>
                </a:solidFill>
                <a:effectLst/>
                <a:latin typeface="+mn-lt"/>
                <a:ea typeface="+mn-ea"/>
                <a:cs typeface="+mn-cs"/>
              </a:rPr>
              <a:t>中一切皆对象</a:t>
            </a:r>
            <a:endParaRPr lang="en-US" altLang="zh-CN" sz="1200" b="1"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Python</a:t>
            </a:r>
            <a:r>
              <a:rPr lang="zh-CN" altLang="en-US" sz="1200" kern="1200" dirty="0" smtClean="0">
                <a:solidFill>
                  <a:schemeClr val="tx1"/>
                </a:solidFill>
                <a:effectLst/>
                <a:latin typeface="+mn-lt"/>
                <a:ea typeface="+mn-ea"/>
                <a:cs typeface="+mn-cs"/>
              </a:rPr>
              <a:t>中，不论是数值（整型、浮点型），字符串，字典，元组对象，还是他们所对应的类型，以及函数，模块等你所能看到的都是对象，他们的祖先是</a:t>
            </a:r>
            <a:r>
              <a:rPr lang="en-US" altLang="zh-CN" sz="1200" kern="1200" dirty="0" err="1" smtClean="0">
                <a:solidFill>
                  <a:schemeClr val="tx1"/>
                </a:solidFill>
                <a:effectLst/>
                <a:latin typeface="+mn-lt"/>
                <a:ea typeface="+mn-ea"/>
                <a:cs typeface="+mn-cs"/>
              </a:rPr>
              <a:t>PyObject</a:t>
            </a:r>
            <a:r>
              <a:rPr lang="zh-CN" altLang="en-US" sz="1200" kern="1200" dirty="0" smtClean="0">
                <a:solidFill>
                  <a:schemeClr val="tx1"/>
                </a:solidFill>
                <a:effectLst/>
                <a:latin typeface="+mn-lt"/>
                <a:ea typeface="+mn-ea"/>
                <a:cs typeface="+mn-cs"/>
              </a:rPr>
              <a:t>。而</a:t>
            </a:r>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中至少函数，基本数据类型都不算对象。</a:t>
            </a:r>
            <a:r>
              <a:rPr lang="zh-CN" altLang="en-US" dirty="0" smtClean="0">
                <a:effectLst/>
              </a:rPr>
              <a:t/>
            </a:r>
            <a:br>
              <a:rPr lang="zh-CN" altLang="en-US" dirty="0" smtClean="0">
                <a:effectLst/>
              </a:rPr>
            </a:br>
            <a:endParaRPr lang="zh-CN" altLang="en-US" sz="1200" b="0" i="0" kern="1200" dirty="0" smtClean="0">
              <a:solidFill>
                <a:schemeClr val="tx1"/>
              </a:solidFill>
              <a:effectLst/>
              <a:latin typeface="+mn-lt"/>
              <a:ea typeface="+mn-ea"/>
              <a:cs typeface="+mn-cs"/>
            </a:endParaRPr>
          </a:p>
          <a:p>
            <a:r>
              <a:rPr lang="en-US" altLang="zh-CN" dirty="0" smtClean="0"/>
              <a:t>3</a:t>
            </a:r>
            <a:r>
              <a:rPr lang="zh-CN" altLang="en-US" sz="1200" b="1" kern="1200" dirty="0" smtClean="0">
                <a:solidFill>
                  <a:schemeClr val="tx1"/>
                </a:solidFill>
                <a:effectLst/>
                <a:latin typeface="+mn-lt"/>
                <a:ea typeface="+mn-ea"/>
                <a:cs typeface="+mn-cs"/>
              </a:rPr>
              <a:t>括号和缩进</a:t>
            </a:r>
            <a:endParaRPr lang="en-US" altLang="zh-CN" sz="1200" b="1"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Python</a:t>
            </a:r>
            <a:r>
              <a:rPr lang="zh-CN" altLang="en-US" sz="1200" kern="1200" dirty="0" smtClean="0">
                <a:solidFill>
                  <a:schemeClr val="tx1"/>
                </a:solidFill>
                <a:effectLst/>
                <a:latin typeface="+mn-lt"/>
                <a:ea typeface="+mn-ea"/>
                <a:cs typeface="+mn-cs"/>
              </a:rPr>
              <a:t>与众多编程语言的不同之处还在于它使用缩进将代码分割成块。</a:t>
            </a:r>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，像大部分其他语言一样，使用大括号定义函数和类定义的开头和结尾。使用缩进的好处在于它强迫你将你的程序写得比较易读，不会有缺括号导致错误的可能。</a:t>
            </a:r>
            <a:r>
              <a:rPr lang="zh-CN" altLang="en-US" dirty="0" smtClean="0">
                <a:effectLst/>
              </a:rPr>
              <a:t/>
            </a:r>
            <a:br>
              <a:rPr lang="zh-CN" altLang="en-US" dirty="0" smtClean="0">
                <a:effectLst/>
              </a:rPr>
            </a:br>
            <a:endParaRPr lang="zh-CN" altLang="en-US" sz="1200" b="0" i="0" kern="1200" dirty="0" smtClean="0">
              <a:solidFill>
                <a:schemeClr val="tx1"/>
              </a:solidFill>
              <a:effectLst/>
              <a:latin typeface="+mn-lt"/>
              <a:ea typeface="+mn-ea"/>
              <a:cs typeface="+mn-cs"/>
            </a:endParaRPr>
          </a:p>
          <a:p>
            <a:r>
              <a:rPr lang="en-US" altLang="zh-CN" dirty="0" smtClean="0"/>
              <a:t>4</a:t>
            </a:r>
            <a:r>
              <a:rPr lang="zh-CN" altLang="en-US" sz="1200" b="1" kern="1200" dirty="0" smtClean="0">
                <a:solidFill>
                  <a:schemeClr val="tx1"/>
                </a:solidFill>
                <a:effectLst/>
                <a:latin typeface="+mn-lt"/>
                <a:ea typeface="+mn-ea"/>
                <a:cs typeface="+mn-cs"/>
              </a:rPr>
              <a:t>可移植性</a:t>
            </a:r>
            <a:endParaRPr lang="en-US" altLang="zh-CN" sz="1200" b="1"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的可移植性更强，它可以用于开发平台独立的应用。这是</a:t>
            </a:r>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相较于</a:t>
            </a:r>
            <a:r>
              <a:rPr lang="en-US" altLang="zh-CN" sz="1200" kern="1200" dirty="0" smtClean="0">
                <a:solidFill>
                  <a:schemeClr val="tx1"/>
                </a:solidFill>
                <a:effectLst/>
                <a:latin typeface="+mn-lt"/>
                <a:ea typeface="+mn-ea"/>
                <a:cs typeface="+mn-cs"/>
              </a:rPr>
              <a:t>Python</a:t>
            </a:r>
            <a:r>
              <a:rPr lang="zh-CN" altLang="en-US" sz="1200" kern="1200" dirty="0" smtClean="0">
                <a:solidFill>
                  <a:schemeClr val="tx1"/>
                </a:solidFill>
                <a:effectLst/>
                <a:latin typeface="+mn-lt"/>
                <a:ea typeface="+mn-ea"/>
                <a:cs typeface="+mn-cs"/>
              </a:rPr>
              <a:t>的优势之一，任何可以运用</a:t>
            </a:r>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虚拟机的电脑或者移动设备都可以运行</a:t>
            </a:r>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的应用，而不管你在哪里运行</a:t>
            </a:r>
            <a:r>
              <a:rPr lang="en-US" altLang="zh-CN" sz="1200" kern="1200" dirty="0" smtClean="0">
                <a:solidFill>
                  <a:schemeClr val="tx1"/>
                </a:solidFill>
                <a:effectLst/>
                <a:latin typeface="+mn-lt"/>
                <a:ea typeface="+mn-ea"/>
                <a:cs typeface="+mn-cs"/>
              </a:rPr>
              <a:t>Python</a:t>
            </a:r>
            <a:r>
              <a:rPr lang="zh-CN" altLang="en-US" sz="1200" kern="1200" dirty="0" smtClean="0">
                <a:solidFill>
                  <a:schemeClr val="tx1"/>
                </a:solidFill>
                <a:effectLst/>
                <a:latin typeface="+mn-lt"/>
                <a:ea typeface="+mn-ea"/>
                <a:cs typeface="+mn-cs"/>
              </a:rPr>
              <a:t>的程序你都需要一个编译器来将</a:t>
            </a:r>
            <a:r>
              <a:rPr lang="en-US" altLang="zh-CN" sz="1200" kern="1200" dirty="0" smtClean="0">
                <a:solidFill>
                  <a:schemeClr val="tx1"/>
                </a:solidFill>
                <a:effectLst/>
                <a:latin typeface="+mn-lt"/>
                <a:ea typeface="+mn-ea"/>
                <a:cs typeface="+mn-cs"/>
              </a:rPr>
              <a:t>Python</a:t>
            </a:r>
            <a:r>
              <a:rPr lang="zh-CN" altLang="en-US" sz="1200" kern="1200" dirty="0" smtClean="0">
                <a:solidFill>
                  <a:schemeClr val="tx1"/>
                </a:solidFill>
                <a:effectLst/>
                <a:latin typeface="+mn-lt"/>
                <a:ea typeface="+mn-ea"/>
                <a:cs typeface="+mn-cs"/>
              </a:rPr>
              <a:t>代码转化为你特定的操作系统可理解的代码。这是因为大部分设备已经安装了</a:t>
            </a:r>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虚拟机，所以</a:t>
            </a:r>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程序员可以自信的说他们的应用几乎对所有用户都可用。</a:t>
            </a:r>
            <a:endParaRPr lang="zh-CN" altLang="en-US" dirty="0" smtClean="0">
              <a:effectLst/>
            </a:endParaRPr>
          </a:p>
          <a:p>
            <a:r>
              <a:rPr lang="zh-CN" altLang="en-US" sz="1200" b="0" i="0" kern="1200" dirty="0" smtClean="0">
                <a:solidFill>
                  <a:schemeClr val="tx1"/>
                </a:solidFill>
                <a:effectLst/>
                <a:latin typeface="+mn-lt"/>
                <a:ea typeface="+mn-ea"/>
                <a:cs typeface="+mn-cs"/>
              </a:rPr>
              <a:t> </a:t>
            </a:r>
          </a:p>
          <a:p>
            <a:r>
              <a:rPr lang="en-US" altLang="zh-CN" dirty="0" smtClean="0"/>
              <a:t>5</a:t>
            </a:r>
            <a:r>
              <a:rPr lang="en-US" altLang="zh-CN" sz="1200" b="1" kern="1200" dirty="0" smtClean="0">
                <a:solidFill>
                  <a:schemeClr val="tx1"/>
                </a:solidFill>
                <a:effectLst/>
                <a:latin typeface="+mn-lt"/>
                <a:ea typeface="+mn-ea"/>
                <a:cs typeface="+mn-cs"/>
              </a:rPr>
              <a:t>Python</a:t>
            </a:r>
            <a:r>
              <a:rPr lang="zh-CN" altLang="en-US" sz="1200" b="1" kern="1200" dirty="0" smtClean="0">
                <a:solidFill>
                  <a:schemeClr val="tx1"/>
                </a:solidFill>
                <a:effectLst/>
                <a:latin typeface="+mn-lt"/>
                <a:ea typeface="+mn-ea"/>
                <a:cs typeface="+mn-cs"/>
              </a:rPr>
              <a:t>的</a:t>
            </a:r>
            <a:r>
              <a:rPr lang="en-US" altLang="zh-CN" sz="1200" b="1" kern="1200" dirty="0" smtClean="0">
                <a:solidFill>
                  <a:schemeClr val="tx1"/>
                </a:solidFill>
                <a:effectLst/>
                <a:latin typeface="+mn-lt"/>
                <a:ea typeface="+mn-ea"/>
                <a:cs typeface="+mn-cs"/>
              </a:rPr>
              <a:t>GIL</a:t>
            </a:r>
            <a:r>
              <a:rPr lang="zh-CN" altLang="en-US" sz="1200" b="1" kern="1200" dirty="0" smtClean="0">
                <a:solidFill>
                  <a:schemeClr val="tx1"/>
                </a:solidFill>
                <a:effectLst/>
                <a:latin typeface="+mn-lt"/>
                <a:ea typeface="+mn-ea"/>
                <a:cs typeface="+mn-cs"/>
              </a:rPr>
              <a:t>（缺点） </a:t>
            </a:r>
            <a:r>
              <a:rPr lang="en-US" altLang="zh-CN" sz="1200" b="0" i="0" kern="1200" dirty="0" smtClean="0">
                <a:solidFill>
                  <a:schemeClr val="tx1"/>
                </a:solidFill>
                <a:effectLst/>
                <a:latin typeface="+mn-lt"/>
                <a:ea typeface="+mn-ea"/>
                <a:cs typeface="+mn-cs"/>
              </a:rPr>
              <a:t>Global Interpreter Lock</a:t>
            </a:r>
            <a:endParaRPr lang="en-US" altLang="zh-CN" sz="1200" b="1"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Python</a:t>
            </a:r>
            <a:r>
              <a:rPr lang="zh-CN" altLang="en-US" sz="1200" kern="1200" dirty="0" smtClean="0">
                <a:solidFill>
                  <a:schemeClr val="tx1"/>
                </a:solidFill>
                <a:effectLst/>
                <a:latin typeface="+mn-lt"/>
                <a:ea typeface="+mn-ea"/>
                <a:cs typeface="+mn-cs"/>
              </a:rPr>
              <a:t>中的</a:t>
            </a:r>
            <a:r>
              <a:rPr lang="en-US" altLang="zh-CN" sz="1200" kern="1200" dirty="0" smtClean="0">
                <a:solidFill>
                  <a:schemeClr val="tx1"/>
                </a:solidFill>
                <a:effectLst/>
                <a:latin typeface="+mn-lt"/>
                <a:ea typeface="+mn-ea"/>
                <a:cs typeface="+mn-cs"/>
              </a:rPr>
              <a:t>GIL</a:t>
            </a:r>
            <a:r>
              <a:rPr lang="zh-CN" altLang="en-US" sz="1200" kern="1200" dirty="0" smtClean="0">
                <a:solidFill>
                  <a:schemeClr val="tx1"/>
                </a:solidFill>
                <a:effectLst/>
                <a:latin typeface="+mn-lt"/>
                <a:ea typeface="+mn-ea"/>
                <a:cs typeface="+mn-cs"/>
              </a:rPr>
              <a:t>一直被不少开发者所诟病，</a:t>
            </a:r>
            <a:r>
              <a:rPr lang="en-US" altLang="zh-CN" sz="1200" kern="1200" dirty="0" smtClean="0">
                <a:solidFill>
                  <a:schemeClr val="tx1"/>
                </a:solidFill>
                <a:effectLst/>
                <a:latin typeface="+mn-lt"/>
                <a:ea typeface="+mn-ea"/>
                <a:cs typeface="+mn-cs"/>
              </a:rPr>
              <a:t>GIL</a:t>
            </a:r>
            <a:r>
              <a:rPr lang="zh-CN" altLang="en-US" sz="1200" kern="1200" dirty="0" smtClean="0">
                <a:solidFill>
                  <a:schemeClr val="tx1"/>
                </a:solidFill>
                <a:effectLst/>
                <a:latin typeface="+mn-lt"/>
                <a:ea typeface="+mn-ea"/>
                <a:cs typeface="+mn-cs"/>
              </a:rPr>
              <a:t>是指全局解释锁，</a:t>
            </a:r>
            <a:r>
              <a:rPr lang="en-US" altLang="zh-CN" sz="1200" kern="1200" dirty="0" smtClean="0">
                <a:solidFill>
                  <a:schemeClr val="tx1"/>
                </a:solidFill>
                <a:effectLst/>
                <a:latin typeface="+mn-lt"/>
                <a:ea typeface="+mn-ea"/>
                <a:cs typeface="+mn-cs"/>
              </a:rPr>
              <a:t>Python</a:t>
            </a:r>
            <a:r>
              <a:rPr lang="zh-CN" altLang="en-US" sz="1200" kern="1200" dirty="0" smtClean="0">
                <a:solidFill>
                  <a:schemeClr val="tx1"/>
                </a:solidFill>
                <a:effectLst/>
                <a:latin typeface="+mn-lt"/>
                <a:ea typeface="+mn-ea"/>
                <a:cs typeface="+mn-cs"/>
              </a:rPr>
              <a:t>的多线程在多</a:t>
            </a:r>
            <a:r>
              <a:rPr lang="en-US" altLang="zh-CN" sz="1200" kern="1200" dirty="0" smtClean="0">
                <a:solidFill>
                  <a:schemeClr val="tx1"/>
                </a:solidFill>
                <a:effectLst/>
                <a:latin typeface="+mn-lt"/>
                <a:ea typeface="+mn-ea"/>
                <a:cs typeface="+mn-cs"/>
              </a:rPr>
              <a:t>CPU</a:t>
            </a:r>
            <a:r>
              <a:rPr lang="zh-CN" altLang="en-US" sz="1200" kern="1200" dirty="0" smtClean="0">
                <a:solidFill>
                  <a:schemeClr val="tx1"/>
                </a:solidFill>
                <a:effectLst/>
                <a:latin typeface="+mn-lt"/>
                <a:ea typeface="+mn-ea"/>
                <a:cs typeface="+mn-cs"/>
              </a:rPr>
              <a:t>条件下并不能并行的运行，而只能是每个线程运行的时候首先需要获得解释器的访问权限才可以执行，其他线程只能处于等待的过程，不过</a:t>
            </a:r>
            <a:r>
              <a:rPr lang="en-US" altLang="zh-CN" sz="1200" kern="1200" dirty="0" smtClean="0">
                <a:solidFill>
                  <a:schemeClr val="tx1"/>
                </a:solidFill>
                <a:effectLst/>
                <a:latin typeface="+mn-lt"/>
                <a:ea typeface="+mn-ea"/>
                <a:cs typeface="+mn-cs"/>
              </a:rPr>
              <a:t>GIL</a:t>
            </a:r>
            <a:r>
              <a:rPr lang="zh-CN" altLang="en-US" sz="1200" kern="1200" dirty="0" smtClean="0">
                <a:solidFill>
                  <a:schemeClr val="tx1"/>
                </a:solidFill>
                <a:effectLst/>
                <a:latin typeface="+mn-lt"/>
                <a:ea typeface="+mn-ea"/>
                <a:cs typeface="+mn-cs"/>
              </a:rPr>
              <a:t>并不是</a:t>
            </a:r>
            <a:r>
              <a:rPr lang="en-US" altLang="zh-CN" sz="1200" kern="1200" dirty="0" smtClean="0">
                <a:solidFill>
                  <a:schemeClr val="tx1"/>
                </a:solidFill>
                <a:effectLst/>
                <a:latin typeface="+mn-lt"/>
                <a:ea typeface="+mn-ea"/>
                <a:cs typeface="+mn-cs"/>
              </a:rPr>
              <a:t>Python</a:t>
            </a:r>
            <a:r>
              <a:rPr lang="zh-CN" altLang="en-US" sz="1200" kern="1200" dirty="0" smtClean="0">
                <a:solidFill>
                  <a:schemeClr val="tx1"/>
                </a:solidFill>
                <a:effectLst/>
                <a:latin typeface="+mn-lt"/>
                <a:ea typeface="+mn-ea"/>
                <a:cs typeface="+mn-cs"/>
              </a:rPr>
              <a:t>的致命缺点，否则现在没人会用的，因为有很多方案是协程，或者是用多进程机制来弥补。而</a:t>
            </a:r>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支持真正的多线程并发操作，能很好的控制资源的的共享。</a:t>
            </a:r>
            <a:endParaRPr lang="zh-CN" altLang="en-US" dirty="0" smtClean="0">
              <a:effectLst/>
            </a:endParaRPr>
          </a:p>
          <a:p>
            <a:r>
              <a:rPr lang="zh-CN" altLang="en-US" sz="1200" b="0" i="0" kern="1200" dirty="0" smtClean="0">
                <a:solidFill>
                  <a:schemeClr val="tx1"/>
                </a:solidFill>
                <a:effectLst/>
                <a:latin typeface="+mn-lt"/>
                <a:ea typeface="+mn-ea"/>
                <a:cs typeface="+mn-cs"/>
              </a:rPr>
              <a:t> </a:t>
            </a:r>
          </a:p>
          <a:p>
            <a:r>
              <a:rPr lang="en-US" altLang="zh-CN" dirty="0" smtClean="0"/>
              <a:t>6</a:t>
            </a:r>
            <a:r>
              <a:rPr lang="zh-CN" altLang="en-US" sz="1200" b="1" kern="1200" dirty="0" smtClean="0">
                <a:solidFill>
                  <a:schemeClr val="tx1"/>
                </a:solidFill>
                <a:effectLst/>
                <a:latin typeface="+mn-lt"/>
                <a:ea typeface="+mn-ea"/>
                <a:cs typeface="+mn-cs"/>
              </a:rPr>
              <a:t>应用领域</a:t>
            </a:r>
            <a:endParaRPr lang="en-US" altLang="zh-CN" sz="1200" b="1"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主要用于商业逻辑强的领域，如商城系统，金融，保险等传统数据库事务领域，通过类似</a:t>
            </a:r>
            <a:r>
              <a:rPr lang="en-US" altLang="zh-CN" sz="1200" kern="1200" dirty="0" err="1" smtClean="0">
                <a:solidFill>
                  <a:schemeClr val="tx1"/>
                </a:solidFill>
                <a:effectLst/>
                <a:latin typeface="+mn-lt"/>
                <a:ea typeface="+mn-ea"/>
                <a:cs typeface="+mn-cs"/>
              </a:rPr>
              <a:t>ssh</a:t>
            </a:r>
            <a:r>
              <a:rPr lang="zh-CN" altLang="en-US" sz="1200" kern="1200" dirty="0" smtClean="0">
                <a:solidFill>
                  <a:schemeClr val="tx1"/>
                </a:solidFill>
                <a:effectLst/>
                <a:latin typeface="+mn-lt"/>
                <a:ea typeface="+mn-ea"/>
                <a:cs typeface="+mn-cs"/>
              </a:rPr>
              <a:t>框架事务代码，对商业数据库，如</a:t>
            </a:r>
            <a:r>
              <a:rPr lang="en-US" altLang="zh-CN" sz="1200" kern="1200" dirty="0" smtClean="0">
                <a:solidFill>
                  <a:schemeClr val="tx1"/>
                </a:solidFill>
                <a:effectLst/>
                <a:latin typeface="+mn-lt"/>
                <a:ea typeface="+mn-ea"/>
                <a:cs typeface="+mn-cs"/>
              </a:rPr>
              <a:t>oralce,db2,sql server</a:t>
            </a:r>
            <a:r>
              <a:rPr lang="zh-CN" altLang="en-US" sz="1200" kern="1200" dirty="0" smtClean="0">
                <a:solidFill>
                  <a:schemeClr val="tx1"/>
                </a:solidFill>
                <a:effectLst/>
                <a:latin typeface="+mn-lt"/>
                <a:ea typeface="+mn-ea"/>
                <a:cs typeface="+mn-cs"/>
              </a:rPr>
              <a:t>等支持较好，软件工程理念较强，适合软件工程式的多人开发模式。</a:t>
            </a:r>
            <a:r>
              <a:rPr lang="en-US" altLang="zh-CN" sz="1200" kern="1200" dirty="0" smtClean="0">
                <a:solidFill>
                  <a:schemeClr val="tx1"/>
                </a:solidFill>
                <a:effectLst/>
                <a:latin typeface="+mn-lt"/>
                <a:ea typeface="+mn-ea"/>
                <a:cs typeface="+mn-cs"/>
              </a:rPr>
              <a:t>Python</a:t>
            </a:r>
            <a:r>
              <a:rPr lang="zh-CN" altLang="en-US" sz="1200" kern="1200" dirty="0" smtClean="0">
                <a:solidFill>
                  <a:schemeClr val="tx1"/>
                </a:solidFill>
                <a:effectLst/>
                <a:latin typeface="+mn-lt"/>
                <a:ea typeface="+mn-ea"/>
                <a:cs typeface="+mn-cs"/>
              </a:rPr>
              <a:t>主要用于</a:t>
            </a:r>
            <a:r>
              <a:rPr lang="en-US" altLang="zh-CN" sz="1200" kern="1200" dirty="0" smtClean="0">
                <a:solidFill>
                  <a:schemeClr val="tx1"/>
                </a:solidFill>
                <a:effectLst/>
                <a:latin typeface="+mn-lt"/>
                <a:ea typeface="+mn-ea"/>
                <a:cs typeface="+mn-cs"/>
              </a:rPr>
              <a:t>web</a:t>
            </a:r>
            <a:r>
              <a:rPr lang="zh-CN" altLang="en-US" sz="1200" kern="1200" dirty="0" smtClean="0">
                <a:solidFill>
                  <a:schemeClr val="tx1"/>
                </a:solidFill>
                <a:effectLst/>
                <a:latin typeface="+mn-lt"/>
                <a:ea typeface="+mn-ea"/>
                <a:cs typeface="+mn-cs"/>
              </a:rPr>
              <a:t>数据分析，科学计算，金融分析，信号分析，图像算法，数学计算，统计分析，算法建模，服务器运维，自动化操作，快速开发理念强，适合快速开发团队或个人敏捷模式。</a:t>
            </a:r>
            <a:endParaRPr lang="zh-CN" altLang="en-US" dirty="0" smtClean="0">
              <a:effectLst/>
            </a:endParaRPr>
          </a:p>
          <a:p>
            <a:r>
              <a:rPr lang="en-US" altLang="zh-CN" dirty="0" smtClean="0"/>
              <a:t>7</a:t>
            </a:r>
            <a:r>
              <a:rPr lang="zh-CN" altLang="en-US" sz="1200" b="1" kern="1200" dirty="0" smtClean="0">
                <a:solidFill>
                  <a:schemeClr val="tx1"/>
                </a:solidFill>
                <a:effectLst/>
                <a:latin typeface="+mn-lt"/>
                <a:ea typeface="+mn-ea"/>
                <a:cs typeface="+mn-cs"/>
              </a:rPr>
              <a:t>最多用途</a:t>
            </a:r>
            <a:endParaRPr lang="en-US" altLang="zh-CN" sz="1200" b="1"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用途最多的是</a:t>
            </a:r>
            <a:r>
              <a:rPr lang="en-US" altLang="zh-CN" sz="1200" kern="1200" dirty="0" smtClean="0">
                <a:solidFill>
                  <a:schemeClr val="tx1"/>
                </a:solidFill>
                <a:effectLst/>
                <a:latin typeface="+mn-lt"/>
                <a:ea typeface="+mn-ea"/>
                <a:cs typeface="+mn-cs"/>
              </a:rPr>
              <a:t>web</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Python</a:t>
            </a:r>
            <a:r>
              <a:rPr lang="zh-CN" altLang="en-US" sz="1200" kern="1200" dirty="0" smtClean="0">
                <a:solidFill>
                  <a:schemeClr val="tx1"/>
                </a:solidFill>
                <a:effectLst/>
                <a:latin typeface="+mn-lt"/>
                <a:ea typeface="+mn-ea"/>
                <a:cs typeface="+mn-cs"/>
              </a:rPr>
              <a:t>用途最多的是脚本。</a:t>
            </a:r>
            <a:r>
              <a:rPr lang="zh-CN" altLang="en-US" dirty="0" smtClean="0">
                <a:effectLst/>
              </a:rPr>
              <a:t/>
            </a:r>
            <a:br>
              <a:rPr lang="zh-CN" altLang="en-US" dirty="0" smtClean="0">
                <a:effectLst/>
              </a:rPr>
            </a:br>
            <a:endParaRPr lang="zh-CN" altLang="en-US" dirty="0" smtClean="0">
              <a:effectLst/>
            </a:endParaRPr>
          </a:p>
          <a:p>
            <a:r>
              <a:rPr lang="zh-CN" altLang="en-US" dirty="0" smtClean="0"/>
              <a:t/>
            </a:r>
            <a:br>
              <a:rPr lang="zh-CN" altLang="en-US" dirty="0" smtClean="0"/>
            </a:br>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pPr/>
              <a:t>16</a:t>
            </a:fld>
            <a:endParaRPr lang="zh-CN" altLang="en-US"/>
          </a:p>
        </p:txBody>
      </p:sp>
    </p:spTree>
    <p:extLst>
      <p:ext uri="{BB962C8B-B14F-4D97-AF65-F5344CB8AC3E}">
        <p14:creationId xmlns:p14="http://schemas.microsoft.com/office/powerpoint/2010/main" xmlns="" val="55693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pPr/>
              <a:t>17</a:t>
            </a:fld>
            <a:endParaRPr lang="zh-CN" altLang="en-US"/>
          </a:p>
        </p:txBody>
      </p:sp>
    </p:spTree>
    <p:extLst>
      <p:ext uri="{BB962C8B-B14F-4D97-AF65-F5344CB8AC3E}">
        <p14:creationId xmlns:p14="http://schemas.microsoft.com/office/powerpoint/2010/main" xmlns="" val="1693694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一、应用</a:t>
            </a:r>
            <a:r>
              <a:rPr lang="en-US" altLang="zh-CN" sz="1200" b="1" i="0" kern="1200" dirty="0" smtClean="0">
                <a:solidFill>
                  <a:schemeClr val="tx1"/>
                </a:solidFill>
                <a:effectLst/>
                <a:latin typeface="+mn-lt"/>
                <a:ea typeface="+mn-ea"/>
                <a:cs typeface="+mn-cs"/>
              </a:rPr>
              <a:t>Python</a:t>
            </a:r>
            <a:r>
              <a:rPr lang="zh-CN" altLang="en-US" sz="1200" b="1" i="0" kern="1200" dirty="0" smtClean="0">
                <a:solidFill>
                  <a:schemeClr val="tx1"/>
                </a:solidFill>
                <a:effectLst/>
                <a:latin typeface="+mn-lt"/>
                <a:ea typeface="+mn-ea"/>
                <a:cs typeface="+mn-cs"/>
              </a:rPr>
              <a:t>的场景</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网络爬虫</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抓取：尽管 </a:t>
            </a:r>
            <a:r>
              <a:rPr lang="en-US" altLang="zh-CN" sz="1200" b="0" i="0" kern="1200" dirty="0" err="1" smtClean="0">
                <a:solidFill>
                  <a:schemeClr val="tx1"/>
                </a:solidFill>
                <a:effectLst/>
                <a:latin typeface="+mn-lt"/>
                <a:ea typeface="+mn-ea"/>
                <a:cs typeface="+mn-cs"/>
              </a:rPr>
              <a:t>rvest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已经让 </a:t>
            </a:r>
            <a:r>
              <a:rPr lang="en-US" altLang="zh-CN" sz="1200" b="0" i="0" kern="1200" dirty="0" smtClean="0">
                <a:solidFill>
                  <a:schemeClr val="tx1"/>
                </a:solidFill>
                <a:effectLst/>
                <a:latin typeface="+mn-lt"/>
                <a:ea typeface="+mn-ea"/>
                <a:cs typeface="+mn-cs"/>
              </a:rPr>
              <a:t>R </a:t>
            </a:r>
            <a:r>
              <a:rPr lang="zh-CN" altLang="en-US" sz="1200" b="0" i="0" kern="1200" dirty="0" smtClean="0">
                <a:solidFill>
                  <a:schemeClr val="tx1"/>
                </a:solidFill>
                <a:effectLst/>
                <a:latin typeface="+mn-lt"/>
                <a:ea typeface="+mn-ea"/>
                <a:cs typeface="+mn-cs"/>
              </a:rPr>
              <a:t>的网络爬虫</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抓取变得容易，但 </a:t>
            </a:r>
            <a:r>
              <a:rPr lang="en-US" altLang="zh-CN" sz="1200" b="0" i="0" kern="1200" dirty="0" smtClean="0">
                <a:solidFill>
                  <a:schemeClr val="tx1"/>
                </a:solidFill>
                <a:effectLst/>
                <a:latin typeface="+mn-lt"/>
                <a:ea typeface="+mn-ea"/>
                <a:cs typeface="+mn-cs"/>
              </a:rPr>
              <a:t>Python </a:t>
            </a:r>
            <a:r>
              <a:rPr lang="zh-CN" altLang="en-US" sz="1200" b="0" i="0" kern="1200" dirty="0" smtClean="0">
                <a:solidFill>
                  <a:schemeClr val="tx1"/>
                </a:solidFill>
                <a:effectLst/>
                <a:latin typeface="+mn-lt"/>
                <a:ea typeface="+mn-ea"/>
                <a:cs typeface="+mn-cs"/>
              </a:rPr>
              <a:t>的 </a:t>
            </a:r>
            <a:r>
              <a:rPr lang="en-US" altLang="zh-CN" sz="1200" b="0" i="0" kern="1200" dirty="0" err="1" smtClean="0">
                <a:solidFill>
                  <a:schemeClr val="tx1"/>
                </a:solidFill>
                <a:effectLst/>
                <a:latin typeface="+mn-lt"/>
                <a:ea typeface="+mn-ea"/>
                <a:cs typeface="+mn-cs"/>
              </a:rPr>
              <a:t>beautifulsoup</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 </a:t>
            </a:r>
            <a:r>
              <a:rPr lang="en-US" altLang="zh-CN" sz="1200" b="0" i="0" kern="1200" dirty="0" err="1" smtClean="0">
                <a:solidFill>
                  <a:schemeClr val="tx1"/>
                </a:solidFill>
                <a:effectLst/>
                <a:latin typeface="+mn-lt"/>
                <a:ea typeface="+mn-ea"/>
                <a:cs typeface="+mn-cs"/>
              </a:rPr>
              <a:t>Scrapy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更加成熟、功能更强大，结合</a:t>
            </a:r>
            <a:r>
              <a:rPr lang="en-US" altLang="zh-CN" sz="1200" b="0" i="0" kern="1200" dirty="0" err="1" smtClean="0">
                <a:solidFill>
                  <a:schemeClr val="tx1"/>
                </a:solidFill>
                <a:effectLst/>
                <a:latin typeface="+mn-lt"/>
                <a:ea typeface="+mn-ea"/>
                <a:cs typeface="+mn-cs"/>
              </a:rPr>
              <a:t>django-scrapy</a:t>
            </a:r>
            <a:r>
              <a:rPr lang="zh-CN" altLang="en-US" sz="1200" b="0" i="0" kern="1200" dirty="0" smtClean="0">
                <a:solidFill>
                  <a:schemeClr val="tx1"/>
                </a:solidFill>
                <a:effectLst/>
                <a:latin typeface="+mn-lt"/>
                <a:ea typeface="+mn-ea"/>
                <a:cs typeface="+mn-cs"/>
              </a:rPr>
              <a:t>我们可以很快的构建一个定制化的爬虫管理系统。</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连接数据库：</a:t>
            </a:r>
            <a:r>
              <a:rPr lang="en-US" altLang="zh-CN" sz="1200" b="0" i="0" kern="1200" dirty="0" smtClean="0">
                <a:solidFill>
                  <a:schemeClr val="tx1"/>
                </a:solidFill>
                <a:effectLst/>
                <a:latin typeface="+mn-lt"/>
                <a:ea typeface="+mn-ea"/>
                <a:cs typeface="+mn-cs"/>
              </a:rPr>
              <a:t>R </a:t>
            </a:r>
            <a:r>
              <a:rPr lang="zh-CN" altLang="en-US" sz="1200" b="0" i="0" kern="1200" dirty="0" smtClean="0">
                <a:solidFill>
                  <a:schemeClr val="tx1"/>
                </a:solidFill>
                <a:effectLst/>
                <a:latin typeface="+mn-lt"/>
                <a:ea typeface="+mn-ea"/>
                <a:cs typeface="+mn-cs"/>
              </a:rPr>
              <a:t>提供了许多连接数据库的选择，但 </a:t>
            </a:r>
            <a:r>
              <a:rPr lang="en-US" altLang="zh-CN" sz="1200" b="0" i="0" kern="1200" dirty="0" smtClean="0">
                <a:solidFill>
                  <a:schemeClr val="tx1"/>
                </a:solidFill>
                <a:effectLst/>
                <a:latin typeface="+mn-lt"/>
                <a:ea typeface="+mn-ea"/>
                <a:cs typeface="+mn-cs"/>
              </a:rPr>
              <a:t>Python </a:t>
            </a:r>
            <a:r>
              <a:rPr lang="zh-CN" altLang="en-US" sz="1200" b="0" i="0" kern="1200" dirty="0" smtClean="0">
                <a:solidFill>
                  <a:schemeClr val="tx1"/>
                </a:solidFill>
                <a:effectLst/>
                <a:latin typeface="+mn-lt"/>
                <a:ea typeface="+mn-ea"/>
                <a:cs typeface="+mn-cs"/>
              </a:rPr>
              <a:t>只用 </a:t>
            </a:r>
            <a:r>
              <a:rPr lang="en-US" altLang="zh-CN" sz="1200" b="0" i="0" kern="1200" dirty="0" err="1" smtClean="0">
                <a:solidFill>
                  <a:schemeClr val="tx1"/>
                </a:solidFill>
                <a:effectLst/>
                <a:latin typeface="+mn-lt"/>
                <a:ea typeface="+mn-ea"/>
                <a:cs typeface="+mn-cs"/>
              </a:rPr>
              <a:t>sqlachemy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通过</a:t>
            </a:r>
            <a:r>
              <a:rPr lang="en-US" altLang="zh-CN" sz="1200" b="0" i="0" kern="1200" dirty="0" smtClean="0">
                <a:solidFill>
                  <a:schemeClr val="tx1"/>
                </a:solidFill>
                <a:effectLst/>
                <a:latin typeface="+mn-lt"/>
                <a:ea typeface="+mn-ea"/>
                <a:cs typeface="+mn-cs"/>
              </a:rPr>
              <a:t>ORM</a:t>
            </a:r>
            <a:r>
              <a:rPr lang="zh-CN" altLang="en-US" sz="1200" b="0" i="0" kern="1200" dirty="0" smtClean="0">
                <a:solidFill>
                  <a:schemeClr val="tx1"/>
                </a:solidFill>
                <a:effectLst/>
                <a:latin typeface="+mn-lt"/>
                <a:ea typeface="+mn-ea"/>
                <a:cs typeface="+mn-cs"/>
              </a:rPr>
              <a:t>的方式，一个包就解决了多种数据库连接的问题，且在生产环境中广泛使用。</a:t>
            </a:r>
            <a:r>
              <a:rPr lang="en-US" altLang="zh-CN" sz="1200" b="0" i="0" kern="1200" dirty="0" smtClean="0">
                <a:solidFill>
                  <a:schemeClr val="tx1"/>
                </a:solidFill>
                <a:effectLst/>
                <a:latin typeface="+mn-lt"/>
                <a:ea typeface="+mn-ea"/>
                <a:cs typeface="+mn-cs"/>
              </a:rPr>
              <a:t>Python</a:t>
            </a:r>
            <a:r>
              <a:rPr lang="zh-CN" altLang="en-US" sz="1200" b="0" i="0" kern="1200" dirty="0" smtClean="0">
                <a:solidFill>
                  <a:schemeClr val="tx1"/>
                </a:solidFill>
                <a:effectLst/>
                <a:latin typeface="+mn-lt"/>
                <a:ea typeface="+mn-ea"/>
                <a:cs typeface="+mn-cs"/>
              </a:rPr>
              <a:t>由于支持占位符操作，在拼接</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语句时也更加方便。</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内容管理系统：基于</a:t>
            </a:r>
            <a:r>
              <a:rPr lang="en-US" altLang="zh-CN" sz="1200" b="0" i="0" kern="1200" dirty="0" err="1" smtClean="0">
                <a:solidFill>
                  <a:schemeClr val="tx1"/>
                </a:solidFill>
                <a:effectLst/>
                <a:latin typeface="+mn-lt"/>
                <a:ea typeface="+mn-ea"/>
                <a:cs typeface="+mn-cs"/>
              </a:rPr>
              <a:t>Django</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Python</a:t>
            </a:r>
            <a:r>
              <a:rPr lang="zh-CN" altLang="en-US" sz="1200" b="0" i="0" kern="1200" dirty="0" smtClean="0">
                <a:solidFill>
                  <a:schemeClr val="tx1"/>
                </a:solidFill>
                <a:effectLst/>
                <a:latin typeface="+mn-lt"/>
                <a:ea typeface="+mn-ea"/>
                <a:cs typeface="+mn-cs"/>
              </a:rPr>
              <a:t>可以快速通过</a:t>
            </a:r>
            <a:r>
              <a:rPr lang="en-US" altLang="zh-CN" sz="1200" b="0" i="0" kern="1200" dirty="0" smtClean="0">
                <a:solidFill>
                  <a:schemeClr val="tx1"/>
                </a:solidFill>
                <a:effectLst/>
                <a:latin typeface="+mn-lt"/>
                <a:ea typeface="+mn-ea"/>
                <a:cs typeface="+mn-cs"/>
              </a:rPr>
              <a:t>ORM</a:t>
            </a:r>
            <a:r>
              <a:rPr lang="zh-CN" altLang="en-US" sz="1200" b="0" i="0" kern="1200" dirty="0" smtClean="0">
                <a:solidFill>
                  <a:schemeClr val="tx1"/>
                </a:solidFill>
                <a:effectLst/>
                <a:latin typeface="+mn-lt"/>
                <a:ea typeface="+mn-ea"/>
                <a:cs typeface="+mn-cs"/>
              </a:rPr>
              <a:t>建立数据库、后台管理系统，而</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Shiny </a:t>
            </a:r>
            <a:r>
              <a:rPr lang="zh-CN" altLang="en-US" sz="1200" b="0" i="0" kern="1200" dirty="0" smtClean="0">
                <a:solidFill>
                  <a:schemeClr val="tx1"/>
                </a:solidFill>
                <a:effectLst/>
                <a:latin typeface="+mn-lt"/>
                <a:ea typeface="+mn-ea"/>
                <a:cs typeface="+mn-cs"/>
              </a:rPr>
              <a:t>的鉴权功能暂时还需要付费使用。</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构建：通过</a:t>
            </a:r>
            <a:r>
              <a:rPr lang="en-US" altLang="zh-CN" sz="1200" b="0" i="0" kern="1200" dirty="0" smtClean="0">
                <a:solidFill>
                  <a:schemeClr val="tx1"/>
                </a:solidFill>
                <a:effectLst/>
                <a:latin typeface="+mn-lt"/>
                <a:ea typeface="+mn-ea"/>
                <a:cs typeface="+mn-cs"/>
              </a:rPr>
              <a:t>Tornado</a:t>
            </a:r>
            <a:r>
              <a:rPr lang="zh-CN" altLang="en-US" sz="1200" b="0" i="0" kern="1200" dirty="0" smtClean="0">
                <a:solidFill>
                  <a:schemeClr val="tx1"/>
                </a:solidFill>
                <a:effectLst/>
                <a:latin typeface="+mn-lt"/>
                <a:ea typeface="+mn-ea"/>
                <a:cs typeface="+mn-cs"/>
              </a:rPr>
              <a:t>这个标准的网络处理库，</a:t>
            </a:r>
            <a:r>
              <a:rPr lang="en-US" altLang="zh-CN" sz="1200" b="0" i="0" kern="1200" dirty="0" smtClean="0">
                <a:solidFill>
                  <a:schemeClr val="tx1"/>
                </a:solidFill>
                <a:effectLst/>
                <a:latin typeface="+mn-lt"/>
                <a:ea typeface="+mn-ea"/>
                <a:cs typeface="+mn-cs"/>
              </a:rPr>
              <a:t>Python</a:t>
            </a:r>
            <a:r>
              <a:rPr lang="zh-CN" altLang="en-US" sz="1200" b="0" i="0" kern="1200" dirty="0" smtClean="0">
                <a:solidFill>
                  <a:schemeClr val="tx1"/>
                </a:solidFill>
                <a:effectLst/>
                <a:latin typeface="+mn-lt"/>
                <a:ea typeface="+mn-ea"/>
                <a:cs typeface="+mn-cs"/>
              </a:rPr>
              <a:t>也可以快速实现轻量级的</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，而</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则较为复杂。</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二、应用</a:t>
            </a:r>
            <a:r>
              <a:rPr lang="en-US" altLang="zh-CN" sz="1200" b="1" i="0" kern="1200" dirty="0" smtClean="0">
                <a:solidFill>
                  <a:schemeClr val="tx1"/>
                </a:solidFill>
                <a:effectLst/>
                <a:latin typeface="+mn-lt"/>
                <a:ea typeface="+mn-ea"/>
                <a:cs typeface="+mn-cs"/>
              </a:rPr>
              <a:t>R</a:t>
            </a:r>
            <a:r>
              <a:rPr lang="zh-CN" altLang="en-US" sz="1200" b="1" i="0" kern="1200" dirty="0" smtClean="0">
                <a:solidFill>
                  <a:schemeClr val="tx1"/>
                </a:solidFill>
                <a:effectLst/>
                <a:latin typeface="+mn-lt"/>
                <a:ea typeface="+mn-ea"/>
                <a:cs typeface="+mn-cs"/>
              </a:rPr>
              <a:t>的场景</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统计分析：尽管 </a:t>
            </a:r>
            <a:r>
              <a:rPr lang="en-US" altLang="zh-CN" sz="1200" b="0" i="0" kern="1200" dirty="0" smtClean="0">
                <a:solidFill>
                  <a:schemeClr val="tx1"/>
                </a:solidFill>
                <a:effectLst/>
                <a:latin typeface="+mn-lt"/>
                <a:ea typeface="+mn-ea"/>
                <a:cs typeface="+mn-cs"/>
              </a:rPr>
              <a:t>Python </a:t>
            </a:r>
            <a:r>
              <a:rPr lang="zh-CN" altLang="en-US" sz="1200" b="0" i="0" kern="1200" dirty="0" smtClean="0">
                <a:solidFill>
                  <a:schemeClr val="tx1"/>
                </a:solidFill>
                <a:effectLst/>
                <a:latin typeface="+mn-lt"/>
                <a:ea typeface="+mn-ea"/>
                <a:cs typeface="+mn-cs"/>
              </a:rPr>
              <a:t>里 </a:t>
            </a:r>
            <a:r>
              <a:rPr lang="en-US" altLang="zh-CN" sz="1200" b="0" i="0" kern="1200" dirty="0" err="1" smtClean="0">
                <a:solidFill>
                  <a:schemeClr val="tx1"/>
                </a:solidFill>
                <a:effectLst/>
                <a:latin typeface="+mn-lt"/>
                <a:ea typeface="+mn-ea"/>
                <a:cs typeface="+mn-cs"/>
              </a:rPr>
              <a:t>Scipy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Pandas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statsmodels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提供了一系列统计工具 ，</a:t>
            </a:r>
            <a:r>
              <a:rPr lang="en-US" altLang="zh-CN" sz="1200" b="0" i="0" kern="1200" dirty="0" smtClean="0">
                <a:solidFill>
                  <a:schemeClr val="tx1"/>
                </a:solidFill>
                <a:effectLst/>
                <a:latin typeface="+mn-lt"/>
                <a:ea typeface="+mn-ea"/>
                <a:cs typeface="+mn-cs"/>
              </a:rPr>
              <a:t>R </a:t>
            </a:r>
            <a:r>
              <a:rPr lang="zh-CN" altLang="en-US" sz="1200" b="0" i="0" kern="1200" dirty="0" smtClean="0">
                <a:solidFill>
                  <a:schemeClr val="tx1"/>
                </a:solidFill>
                <a:effectLst/>
                <a:latin typeface="+mn-lt"/>
                <a:ea typeface="+mn-ea"/>
                <a:cs typeface="+mn-cs"/>
              </a:rPr>
              <a:t>本身是专门为统计分析应用建立的，所以拥有更多此类工具。</a:t>
            </a: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互动式图表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面板：近来 </a:t>
            </a:r>
            <a:r>
              <a:rPr lang="en-US" altLang="zh-CN" sz="1200" b="0" i="0" kern="1200" dirty="0" err="1" smtClean="0">
                <a:solidFill>
                  <a:schemeClr val="tx1"/>
                </a:solidFill>
                <a:effectLst/>
                <a:latin typeface="+mn-lt"/>
                <a:ea typeface="+mn-ea"/>
                <a:cs typeface="+mn-cs"/>
              </a:rPr>
              <a:t>bokeh</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plotly</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intuitics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将 </a:t>
            </a:r>
            <a:r>
              <a:rPr lang="en-US" altLang="zh-CN" sz="1200" b="0" i="0" kern="1200" dirty="0" smtClean="0">
                <a:solidFill>
                  <a:schemeClr val="tx1"/>
                </a:solidFill>
                <a:effectLst/>
                <a:latin typeface="+mn-lt"/>
                <a:ea typeface="+mn-ea"/>
                <a:cs typeface="+mn-cs"/>
              </a:rPr>
              <a:t>Python </a:t>
            </a:r>
            <a:r>
              <a:rPr lang="zh-CN" altLang="en-US" sz="1200" b="0" i="0" kern="1200" dirty="0" smtClean="0">
                <a:solidFill>
                  <a:schemeClr val="tx1"/>
                </a:solidFill>
                <a:effectLst/>
                <a:latin typeface="+mn-lt"/>
                <a:ea typeface="+mn-ea"/>
                <a:cs typeface="+mn-cs"/>
              </a:rPr>
              <a:t>的图形功能扩展到了网页浏览器，甚至我们可以用</a:t>
            </a:r>
            <a:r>
              <a:rPr lang="en-US" altLang="zh-CN" sz="1200" b="0" i="0" kern="1200" dirty="0" smtClean="0">
                <a:solidFill>
                  <a:schemeClr val="tx1"/>
                </a:solidFill>
                <a:effectLst/>
                <a:latin typeface="+mn-lt"/>
                <a:ea typeface="+mn-ea"/>
                <a:cs typeface="+mn-cs"/>
              </a:rPr>
              <a:t>tornado+d3</a:t>
            </a:r>
            <a:r>
              <a:rPr lang="zh-CN" altLang="en-US" sz="1200" b="0" i="0" kern="1200" dirty="0" smtClean="0">
                <a:solidFill>
                  <a:schemeClr val="tx1"/>
                </a:solidFill>
                <a:effectLst/>
                <a:latin typeface="+mn-lt"/>
                <a:ea typeface="+mn-ea"/>
                <a:cs typeface="+mn-cs"/>
              </a:rPr>
              <a:t>来进一步定制可视化页面，但 </a:t>
            </a:r>
            <a:r>
              <a:rPr lang="en-US" altLang="zh-CN" sz="1200" b="0" i="0" kern="1200" dirty="0" smtClean="0">
                <a:solidFill>
                  <a:schemeClr val="tx1"/>
                </a:solidFill>
                <a:effectLst/>
                <a:latin typeface="+mn-lt"/>
                <a:ea typeface="+mn-ea"/>
                <a:cs typeface="+mn-cs"/>
              </a:rPr>
              <a:t>R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shiny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shiny dashboard </a:t>
            </a:r>
            <a:r>
              <a:rPr lang="zh-CN" altLang="en-US" sz="1200" b="0" i="0" kern="1200" dirty="0" smtClean="0">
                <a:solidFill>
                  <a:schemeClr val="tx1"/>
                </a:solidFill>
                <a:effectLst/>
                <a:latin typeface="+mn-lt"/>
                <a:ea typeface="+mn-ea"/>
                <a:cs typeface="+mn-cs"/>
              </a:rPr>
              <a:t>速度更快，所需代码更少。</a:t>
            </a:r>
          </a:p>
          <a:p>
            <a:endParaRPr lang="zh-CN" altLang="en-US" sz="1200" b="0" i="0" kern="1200" dirty="0" smtClean="0">
              <a:solidFill>
                <a:schemeClr val="tx1"/>
              </a:solidFill>
              <a:effectLst/>
              <a:latin typeface="+mn-lt"/>
              <a:ea typeface="+mn-ea"/>
              <a:cs typeface="+mn-cs"/>
            </a:endParaRPr>
          </a:p>
          <a:p>
            <a:r>
              <a:rPr lang="zh-CN" altLang="en-US" dirty="0" smtClean="0"/>
              <a:t>此外，当今数据分析团队拥有许多技能，选择哪种语言实际上基于背景知识和经验。对于一些应用，尤其是原型设计和开发类，工作人员使用已经熟悉的工具会比较快速。</a:t>
            </a:r>
            <a:endParaRPr lang="zh-CN" altLang="en-US" sz="1200" b="0" i="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pPr/>
              <a:t>18</a:t>
            </a:fld>
            <a:endParaRPr lang="zh-CN" altLang="en-US"/>
          </a:p>
        </p:txBody>
      </p:sp>
    </p:spTree>
    <p:extLst>
      <p:ext uri="{BB962C8B-B14F-4D97-AF65-F5344CB8AC3E}">
        <p14:creationId xmlns:p14="http://schemas.microsoft.com/office/powerpoint/2010/main" xmlns="" val="767538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F8E89A-A5AA-4A35-8383-3678253215AF}" type="slidenum">
              <a:rPr lang="zh-CN" altLang="en-US" smtClean="0"/>
              <a:pPr/>
              <a:t>24</a:t>
            </a:fld>
            <a:endParaRPr lang="zh-CN" altLang="en-US"/>
          </a:p>
        </p:txBody>
      </p:sp>
    </p:spTree>
    <p:extLst>
      <p:ext uri="{BB962C8B-B14F-4D97-AF65-F5344CB8AC3E}">
        <p14:creationId xmlns:p14="http://schemas.microsoft.com/office/powerpoint/2010/main" xmlns="" val="3584935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smtId="4294967295"/>
              <a:t>Click to edit Master title style</a:t>
            </a:r>
            <a:endParaRPr lang="en-US" smtId="4294967295"/>
          </a:p>
        </p:txBody>
      </p:sp>
      <p:sp>
        <p:nvSpPr>
          <p:cNvPr id="3" name="Subtitle 2"/>
          <p:cNvSpPr>
            <a:spLocks noGrp="1"/>
          </p:cNvSpPr>
          <p:nvPr>
            <p:ph type="subTitle" idx="1"/>
          </p:nvPr>
        </p:nvSpPr>
        <p:spPr/>
        <p:txBody>
          <a:bodyPr/>
          <a:lstStyle>
            <a:lvl1pPr marL="0" indent="0" algn="ctr">
              <a:buNone/>
              <a:defRPr smtId="4294967295">
                <a:solidFill>
                  <a:schemeClr val="tx1">
                    <a:tint val="75000"/>
                  </a:schemeClr>
                </a:solidFill>
              </a:defRPr>
            </a:lvl1pPr>
            <a:lvl2pPr marL="457200" indent="0" algn="ctr">
              <a:buNone/>
              <a:defRPr smtId="4294967295">
                <a:solidFill>
                  <a:schemeClr val="tx1">
                    <a:tint val="75000"/>
                  </a:schemeClr>
                </a:solidFill>
              </a:defRPr>
            </a:lvl2pPr>
            <a:lvl3pPr marL="914400" indent="0" algn="ctr">
              <a:buNone/>
              <a:defRPr smtId="4294967295">
                <a:solidFill>
                  <a:schemeClr val="tx1">
                    <a:tint val="75000"/>
                  </a:schemeClr>
                </a:solidFill>
              </a:defRPr>
            </a:lvl3pPr>
            <a:lvl4pPr marL="1371600" indent="0" algn="ctr">
              <a:buNone/>
              <a:defRPr smtId="4294967295">
                <a:solidFill>
                  <a:schemeClr val="tx1">
                    <a:tint val="75000"/>
                  </a:schemeClr>
                </a:solidFill>
              </a:defRPr>
            </a:lvl4pPr>
            <a:lvl5pPr marL="1828800" indent="0" algn="ctr">
              <a:buNone/>
              <a:defRPr smtId="4294967295">
                <a:solidFill>
                  <a:schemeClr val="tx1">
                    <a:tint val="75000"/>
                  </a:schemeClr>
                </a:solidFill>
              </a:defRPr>
            </a:lvl5pPr>
            <a:lvl6pPr marL="2286000" indent="0" algn="ctr">
              <a:buNone/>
              <a:defRPr smtId="4294967295">
                <a:solidFill>
                  <a:schemeClr val="tx1">
                    <a:tint val="75000"/>
                  </a:schemeClr>
                </a:solidFill>
              </a:defRPr>
            </a:lvl6pPr>
            <a:lvl7pPr marL="2743200" indent="0" algn="ctr">
              <a:buNone/>
              <a:defRPr smtId="4294967295">
                <a:solidFill>
                  <a:schemeClr val="tx1">
                    <a:tint val="75000"/>
                  </a:schemeClr>
                </a:solidFill>
              </a:defRPr>
            </a:lvl7pPr>
            <a:lvl8pPr marL="3200400" indent="0" algn="ctr">
              <a:buNone/>
              <a:defRPr smtId="4294967295">
                <a:solidFill>
                  <a:schemeClr val="tx1">
                    <a:tint val="75000"/>
                  </a:schemeClr>
                </a:solidFill>
              </a:defRPr>
            </a:lvl8pPr>
            <a:lvl9pPr marL="3657600" indent="0" algn="ctr">
              <a:buNone/>
              <a:defRPr smtId="4294967295">
                <a:solidFill>
                  <a:schemeClr val="tx1">
                    <a:tint val="75000"/>
                  </a:schemeClr>
                </a:solidFill>
              </a:defRPr>
            </a:lvl9pPr>
          </a:lstStyle>
          <a:p>
            <a:r>
              <a:rPr lang="en-US" smtClean="0" smtId="4294967295"/>
              <a:t>Click to edit Master subtitle style</a:t>
            </a:r>
            <a:endParaRPr lang="en-US" smtId="4294967295"/>
          </a:p>
        </p:txBody>
      </p:sp>
      <p:sp>
        <p:nvSpPr>
          <p:cNvPr id="4" name="Date Placeholder 3"/>
          <p:cNvSpPr>
            <a:spLocks noGrp="1"/>
          </p:cNvSpPr>
          <p:nvPr>
            <p:ph type="dt" sz="half" idx="2"/>
          </p:nvPr>
        </p:nvSpPr>
        <p:spPr/>
        <p:txBody>
          <a:bodyPr/>
          <a:lstStyle/>
          <a:p>
            <a:fld id="{A889E1C1-EB28-4AE5-B2FD-4405DECE8B25}" type="datetimeFigureOut">
              <a:rPr lang="en-US" smtClean="0" smtId="4294967295"/>
              <a:pPr/>
              <a:t>12/15/2019</a:t>
            </a:fld>
            <a:endParaRPr lang="en-US" smtId="4294967295"/>
          </a:p>
        </p:txBody>
      </p:sp>
      <p:sp>
        <p:nvSpPr>
          <p:cNvPr id="5" name="Footer Placeholder 4"/>
          <p:cNvSpPr>
            <a:spLocks noGrp="1"/>
          </p:cNvSpPr>
          <p:nvPr>
            <p:ph type="ftr" sz="quarter" idx="3"/>
          </p:nvPr>
        </p:nvSpPr>
        <p:spPr/>
        <p:txBody>
          <a:bodyPr/>
          <a:lstStyle/>
          <a:p>
            <a:endParaRPr lang="en-US" smtId="4294967295"/>
          </a:p>
        </p:txBody>
      </p:sp>
      <p:sp>
        <p:nvSpPr>
          <p:cNvPr id="6" name="Slide Number Placeholder 5"/>
          <p:cNvSpPr>
            <a:spLocks noGrp="1"/>
          </p:cNvSpPr>
          <p:nvPr>
            <p:ph type="sldNum" sz="quarter" idx="4"/>
          </p:nvPr>
        </p:nvSpPr>
        <p:spPr/>
        <p:txBody>
          <a:bodyPr/>
          <a:lstStyle/>
          <a:p>
            <a:fld id="{93AE1883-0942-4AA3-9DB2-9C7C3A0314B1}" type="slidenum">
              <a:rPr lang="en-US" smtClean="0" smtId="4294967295"/>
              <a:pPr/>
              <a:t>‹#›</a:t>
            </a:fld>
            <a:endParaRPr lang="en-US" smtId="4294967295"/>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smtId="4294967295"/>
              <a:t>Click to edit Master title style</a:t>
            </a:r>
            <a:endParaRPr lang="en-US" smtId="4294967295"/>
          </a:p>
        </p:txBody>
      </p:sp>
      <p:sp>
        <p:nvSpPr>
          <p:cNvPr id="3" name="Vertical Text Placeholder 2"/>
          <p:cNvSpPr>
            <a:spLocks noGrp="1"/>
          </p:cNvSpPr>
          <p:nvPr>
            <p:ph type="body" orient="vert" idx="1"/>
          </p:nvPr>
        </p:nvSpPr>
        <p:spPr/>
        <p:txBody>
          <a:bodyPr vert="eaVert"/>
          <a:lstStyle/>
          <a:p>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4" name="Date Placeholder 3"/>
          <p:cNvSpPr>
            <a:spLocks noGrp="1"/>
          </p:cNvSpPr>
          <p:nvPr>
            <p:ph type="dt" sz="half" idx="2"/>
          </p:nvPr>
        </p:nvSpPr>
        <p:spPr/>
        <p:txBody>
          <a:bodyPr/>
          <a:lstStyle/>
          <a:p>
            <a:fld id="{441296BD-BD29-4DDA-A4B7-5FBC95B80DF0}" type="datetimeFigureOut">
              <a:rPr lang="en-US" smtClean="0" smtId="4294967295"/>
              <a:pPr/>
              <a:t>12/15/2019</a:t>
            </a:fld>
            <a:endParaRPr lang="en-US" smtId="4294967295"/>
          </a:p>
        </p:txBody>
      </p:sp>
      <p:sp>
        <p:nvSpPr>
          <p:cNvPr id="5" name="Footer Placeholder 4"/>
          <p:cNvSpPr>
            <a:spLocks noGrp="1"/>
          </p:cNvSpPr>
          <p:nvPr>
            <p:ph type="ftr" sz="quarter" idx="3"/>
          </p:nvPr>
        </p:nvSpPr>
        <p:spPr/>
        <p:txBody>
          <a:bodyPr/>
          <a:lstStyle/>
          <a:p>
            <a:endParaRPr lang="en-US" smtId="4294967295"/>
          </a:p>
        </p:txBody>
      </p:sp>
      <p:sp>
        <p:nvSpPr>
          <p:cNvPr id="6" name="Slide Number Placeholder 5"/>
          <p:cNvSpPr>
            <a:spLocks noGrp="1"/>
          </p:cNvSpPr>
          <p:nvPr>
            <p:ph type="sldNum" sz="quarter" idx="4"/>
          </p:nvPr>
        </p:nvSpPr>
        <p:spPr/>
        <p:txBody>
          <a:bodyPr/>
          <a:lstStyle/>
          <a:p>
            <a:fld id="{93AE1883-0942-4AA3-9DB2-9C7C3A0314B1}" type="slidenum">
              <a:rPr lang="en-US" smtClean="0" smtId="4294967295"/>
              <a:pPr/>
              <a:t>‹#›</a:t>
            </a:fld>
            <a:endParaRPr lang="en-US" smtId="4294967295"/>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smtId="4294967295"/>
              <a:t>Click to edit Master title style</a:t>
            </a:r>
            <a:endParaRPr lang="en-US" smtId="4294967295"/>
          </a:p>
        </p:txBody>
      </p:sp>
      <p:sp>
        <p:nvSpPr>
          <p:cNvPr id="3" name="Vertical Text Placeholder 2"/>
          <p:cNvSpPr>
            <a:spLocks noGrp="1"/>
          </p:cNvSpPr>
          <p:nvPr>
            <p:ph type="body" orient="vert" idx="1"/>
          </p:nvPr>
        </p:nvSpPr>
        <p:spPr/>
        <p:txBody>
          <a:bodyPr vert="eaVert"/>
          <a:lstStyle/>
          <a:p>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4" name="Date Placeholder 3"/>
          <p:cNvSpPr>
            <a:spLocks noGrp="1"/>
          </p:cNvSpPr>
          <p:nvPr>
            <p:ph type="dt" sz="half" idx="2"/>
          </p:nvPr>
        </p:nvSpPr>
        <p:spPr/>
        <p:txBody>
          <a:bodyPr/>
          <a:lstStyle/>
          <a:p>
            <a:fld id="{7311C0B2-89B8-4D3B-ABAD-9B31D8B9148E}" type="datetimeFigureOut">
              <a:rPr lang="en-US" smtClean="0" smtId="4294967295"/>
              <a:pPr/>
              <a:t>12/15/2019</a:t>
            </a:fld>
            <a:endParaRPr lang="en-US" smtId="4294967295"/>
          </a:p>
        </p:txBody>
      </p:sp>
      <p:sp>
        <p:nvSpPr>
          <p:cNvPr id="5" name="Footer Placeholder 4"/>
          <p:cNvSpPr>
            <a:spLocks noGrp="1"/>
          </p:cNvSpPr>
          <p:nvPr>
            <p:ph type="ftr" sz="quarter" idx="3"/>
          </p:nvPr>
        </p:nvSpPr>
        <p:spPr/>
        <p:txBody>
          <a:bodyPr/>
          <a:lstStyle/>
          <a:p>
            <a:endParaRPr lang="en-US" smtId="4294967295"/>
          </a:p>
        </p:txBody>
      </p:sp>
      <p:sp>
        <p:nvSpPr>
          <p:cNvPr id="6" name="Slide Number Placeholder 5"/>
          <p:cNvSpPr>
            <a:spLocks noGrp="1"/>
          </p:cNvSpPr>
          <p:nvPr>
            <p:ph type="sldNum" sz="quarter" idx="4"/>
          </p:nvPr>
        </p:nvSpPr>
        <p:spPr/>
        <p:txBody>
          <a:bodyPr/>
          <a:lstStyle/>
          <a:p>
            <a:fld id="{93AE1883-0942-4AA3-9DB2-9C7C3A0314B1}" type="slidenum">
              <a:rPr lang="en-US" smtClean="0" smtId="4294967295"/>
              <a:pPr/>
              <a:t>‹#›</a:t>
            </a:fld>
            <a:endParaRPr lang="en-US" smtId="4294967295"/>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12/15/2019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12/15/2019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12/15/2019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12/15/2019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12/15/2019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12/15/2019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12/15/2019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12/15/2019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smtId="4294967295"/>
              <a:t>Click to edit Master title style</a:t>
            </a:r>
            <a:endParaRPr lang="en-US" smtId="4294967295"/>
          </a:p>
        </p:txBody>
      </p:sp>
      <p:sp>
        <p:nvSpPr>
          <p:cNvPr id="3" name="Content Placeholder 2"/>
          <p:cNvSpPr>
            <a:spLocks noGrp="1"/>
          </p:cNvSpPr>
          <p:nvPr>
            <p:ph idx="1"/>
          </p:nvPr>
        </p:nvSpPr>
        <p:spPr/>
        <p:txBody>
          <a:bodyPr/>
          <a:lstStyle/>
          <a:p>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4" name="Date Placeholder 3"/>
          <p:cNvSpPr>
            <a:spLocks noGrp="1"/>
          </p:cNvSpPr>
          <p:nvPr>
            <p:ph type="dt" sz="half" idx="2"/>
          </p:nvPr>
        </p:nvSpPr>
        <p:spPr/>
        <p:txBody>
          <a:bodyPr/>
          <a:lstStyle/>
          <a:p>
            <a:fld id="{0DB8EE55-BAED-4079-B884-0CC6AB384FBE}" type="datetimeFigureOut">
              <a:rPr lang="en-US" smtClean="0" smtId="4294967295"/>
              <a:pPr/>
              <a:t>12/15/2019</a:t>
            </a:fld>
            <a:endParaRPr lang="en-US" smtId="4294967295"/>
          </a:p>
        </p:txBody>
      </p:sp>
      <p:sp>
        <p:nvSpPr>
          <p:cNvPr id="5" name="Footer Placeholder 4"/>
          <p:cNvSpPr>
            <a:spLocks noGrp="1"/>
          </p:cNvSpPr>
          <p:nvPr>
            <p:ph type="ftr" sz="quarter" idx="3"/>
          </p:nvPr>
        </p:nvSpPr>
        <p:spPr/>
        <p:txBody>
          <a:bodyPr/>
          <a:lstStyle/>
          <a:p>
            <a:endParaRPr lang="en-US" smtId="4294967295"/>
          </a:p>
        </p:txBody>
      </p:sp>
      <p:sp>
        <p:nvSpPr>
          <p:cNvPr id="6" name="Slide Number Placeholder 5"/>
          <p:cNvSpPr>
            <a:spLocks noGrp="1"/>
          </p:cNvSpPr>
          <p:nvPr>
            <p:ph type="sldNum" sz="quarter" idx="4"/>
          </p:nvPr>
        </p:nvSpPr>
        <p:spPr/>
        <p:txBody>
          <a:bodyPr/>
          <a:lstStyle/>
          <a:p>
            <a:fld id="{93AE1883-0942-4AA3-9DB2-9C7C3A0314B1}" type="slidenum">
              <a:rPr lang="en-US" smtClean="0" smtId="4294967295"/>
              <a:pPr/>
              <a:t>‹#›</a:t>
            </a:fld>
            <a:endParaRPr lang="en-US" smtId="4294967295"/>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77666" y="427735"/>
            <a:ext cx="6797992" cy="276999"/>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77666" y="2459482"/>
            <a:ext cx="6797992" cy="138499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28650" y="4890195"/>
            <a:ext cx="2057400" cy="215444"/>
          </a:xfrm>
          <a:prstGeom prst="rect">
            <a:avLst/>
          </a:prstGeom>
        </p:spPr>
        <p:txBody>
          <a:bodyPr/>
          <a:lstStyle>
            <a:lvl1pPr marL="0" algn="l" defTabSz="685800" rtl="0" eaLnBrk="1" latinLnBrk="0" hangingPunct="1">
              <a:defRPr lang="zh-CN" altLang="en-US" sz="1400" kern="1200" smtClean="0">
                <a:solidFill>
                  <a:srgbClr val="C00000"/>
                </a:solidFill>
                <a:latin typeface="+mn-lt"/>
                <a:ea typeface="+mn-ea"/>
                <a:cs typeface="+mn-cs"/>
              </a:defRPr>
            </a:lvl1pPr>
          </a:lstStyle>
          <a:p>
            <a:fld id="{BBC18AD7-D9E8-48DE-B5E0-53D11EE22353}" type="datetime1">
              <a:rPr lang="en-US" altLang="zh-CN" smtClean="0"/>
              <a:pPr/>
              <a:t>12/15/2019</a:t>
            </a:fld>
            <a:endParaRPr lang="en-US" dirty="0"/>
          </a:p>
        </p:txBody>
      </p:sp>
      <p:sp>
        <p:nvSpPr>
          <p:cNvPr id="5" name="页脚占位符 4"/>
          <p:cNvSpPr>
            <a:spLocks noGrp="1"/>
          </p:cNvSpPr>
          <p:nvPr>
            <p:ph type="ftr" sz="quarter" idx="11"/>
          </p:nvPr>
        </p:nvSpPr>
        <p:spPr>
          <a:xfrm>
            <a:off x="4078188" y="4890195"/>
            <a:ext cx="3086100" cy="215444"/>
          </a:xfrm>
          <a:prstGeom prst="rect">
            <a:avLst/>
          </a:prstGeom>
        </p:spPr>
        <p:txBody>
          <a:bodyPr/>
          <a:lstStyle>
            <a:lvl1pPr>
              <a:defRPr lang="zh-CN" altLang="en-US" sz="1400" kern="1200" dirty="0" smtClean="0">
                <a:solidFill>
                  <a:srgbClr val="C00000"/>
                </a:solidFill>
                <a:latin typeface="+mn-lt"/>
                <a:ea typeface="+mn-ea"/>
                <a:cs typeface="+mn-cs"/>
              </a:defRPr>
            </a:lvl1pPr>
          </a:lstStyle>
          <a:p>
            <a:r>
              <a:rPr lang="zh-CN" altLang="en-US" dirty="0" smtClean="0"/>
              <a:t>外经贸</a:t>
            </a:r>
            <a:r>
              <a:rPr lang="en-US" altLang="zh-CN" dirty="0" smtClean="0"/>
              <a:t>-</a:t>
            </a:r>
            <a:r>
              <a:rPr lang="zh-CN" altLang="en-US" dirty="0" smtClean="0"/>
              <a:t>信息学院</a:t>
            </a:r>
            <a:endParaRPr lang="zh-CN" altLang="en-US" dirty="0"/>
          </a:p>
        </p:txBody>
      </p:sp>
      <p:sp>
        <p:nvSpPr>
          <p:cNvPr id="6" name="灯片编号占位符 5"/>
          <p:cNvSpPr>
            <a:spLocks noGrp="1"/>
          </p:cNvSpPr>
          <p:nvPr>
            <p:ph type="sldNum" sz="quarter" idx="12"/>
          </p:nvPr>
        </p:nvSpPr>
        <p:spPr>
          <a:xfrm>
            <a:off x="7671671" y="4890195"/>
            <a:ext cx="2057400" cy="276999"/>
          </a:xfrm>
          <a:prstGeom prst="rect">
            <a:avLst/>
          </a:prstGeom>
        </p:spPr>
        <p:txBody>
          <a:bodyPr/>
          <a:lstStyle>
            <a:lvl1pPr>
              <a:defRPr>
                <a:solidFill>
                  <a:srgbClr val="C00000"/>
                </a:solidFill>
              </a:defRPr>
            </a:lvl1pPr>
          </a:lstStyle>
          <a:p>
            <a:fld id="{370D8578-DDD4-487D-A316-C8E65CC577E1}" type="slidenum">
              <a:rPr lang="zh-CN" altLang="en-US" smtClean="0"/>
              <a:pPr/>
              <a:t>‹#›</a:t>
            </a:fld>
            <a:endParaRPr lang="zh-CN" altLang="en-US" dirty="0"/>
          </a:p>
        </p:txBody>
      </p:sp>
    </p:spTree>
    <p:extLst>
      <p:ext uri="{BB962C8B-B14F-4D97-AF65-F5344CB8AC3E}">
        <p14:creationId xmlns:p14="http://schemas.microsoft.com/office/powerpoint/2010/main" xmlns="" val="279214046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12/15/2019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12/15/2019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12/15/2019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12/15/2019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12/15/2019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12/15/2019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12/15/2019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12/15/2019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12/15/2019</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smtId="4294967295"/>
            </a:lvl1pPr>
          </a:lstStyle>
          <a:p>
            <a:r>
              <a:rPr lang="en-US" smtClean="0" smtId="4294967295"/>
              <a:t>Click to edit Master title style</a:t>
            </a:r>
            <a:endParaRPr lang="en-US" smtId="4294967295"/>
          </a:p>
        </p:txBody>
      </p:sp>
      <p:sp>
        <p:nvSpPr>
          <p:cNvPr id="3" name="Text Placeholder 2"/>
          <p:cNvSpPr>
            <a:spLocks noGrp="1"/>
          </p:cNvSpPr>
          <p:nvPr>
            <p:ph type="body" idx="1"/>
          </p:nvPr>
        </p:nvSpPr>
        <p:spPr/>
        <p:txBody>
          <a:bodyPr anchor="b"/>
          <a:lstStyle>
            <a:lvl1pPr marL="0" indent="0">
              <a:buNone/>
              <a:defRPr sz="2000" smtId="4294967295">
                <a:solidFill>
                  <a:schemeClr val="tx1">
                    <a:tint val="75000"/>
                  </a:schemeClr>
                </a:solidFill>
              </a:defRPr>
            </a:lvl1pPr>
            <a:lvl2pPr marL="457200" indent="0">
              <a:buNone/>
              <a:defRPr sz="1800" smtId="4294967295">
                <a:solidFill>
                  <a:schemeClr val="tx1">
                    <a:tint val="75000"/>
                  </a:schemeClr>
                </a:solidFill>
              </a:defRPr>
            </a:lvl2pPr>
            <a:lvl3pPr marL="914400" indent="0">
              <a:buNone/>
              <a:defRPr sz="1600" smtId="4294967295">
                <a:solidFill>
                  <a:schemeClr val="tx1">
                    <a:tint val="75000"/>
                  </a:schemeClr>
                </a:solidFill>
              </a:defRPr>
            </a:lvl3pPr>
            <a:lvl4pPr marL="1371600" indent="0">
              <a:buNone/>
              <a:defRPr sz="1400" smtId="4294967295">
                <a:solidFill>
                  <a:schemeClr val="tx1">
                    <a:tint val="75000"/>
                  </a:schemeClr>
                </a:solidFill>
              </a:defRPr>
            </a:lvl4pPr>
            <a:lvl5pPr marL="1828800" indent="0">
              <a:buNone/>
              <a:defRPr sz="1400" smtId="4294967295">
                <a:solidFill>
                  <a:schemeClr val="tx1">
                    <a:tint val="75000"/>
                  </a:schemeClr>
                </a:solidFill>
              </a:defRPr>
            </a:lvl5pPr>
            <a:lvl6pPr marL="2286000" indent="0">
              <a:buNone/>
              <a:defRPr sz="1400" smtId="4294967295">
                <a:solidFill>
                  <a:schemeClr val="tx1">
                    <a:tint val="75000"/>
                  </a:schemeClr>
                </a:solidFill>
              </a:defRPr>
            </a:lvl6pPr>
            <a:lvl7pPr marL="2743200" indent="0">
              <a:buNone/>
              <a:defRPr sz="1400" smtId="4294967295">
                <a:solidFill>
                  <a:schemeClr val="tx1">
                    <a:tint val="75000"/>
                  </a:schemeClr>
                </a:solidFill>
              </a:defRPr>
            </a:lvl7pPr>
            <a:lvl8pPr marL="3200400" indent="0">
              <a:buNone/>
              <a:defRPr sz="1400" smtId="4294967295">
                <a:solidFill>
                  <a:schemeClr val="tx1">
                    <a:tint val="75000"/>
                  </a:schemeClr>
                </a:solidFill>
              </a:defRPr>
            </a:lvl8pPr>
            <a:lvl9pPr marL="3657600" indent="0">
              <a:buNone/>
              <a:defRPr sz="1400" smtId="4294967295">
                <a:solidFill>
                  <a:schemeClr val="tx1">
                    <a:tint val="75000"/>
                  </a:schemeClr>
                </a:solidFill>
              </a:defRPr>
            </a:lvl9pPr>
          </a:lstStyle>
          <a:p>
            <a:r>
              <a:rPr lang="en-US" smtClean="0" smtId="4294967295"/>
              <a:t>Click to edit Master text styles</a:t>
            </a:r>
          </a:p>
        </p:txBody>
      </p:sp>
      <p:sp>
        <p:nvSpPr>
          <p:cNvPr id="4" name="Date Placeholder 3"/>
          <p:cNvSpPr>
            <a:spLocks noGrp="1"/>
          </p:cNvSpPr>
          <p:nvPr>
            <p:ph type="dt" sz="half" idx="2"/>
          </p:nvPr>
        </p:nvSpPr>
        <p:spPr/>
        <p:txBody>
          <a:bodyPr/>
          <a:lstStyle/>
          <a:p>
            <a:fld id="{7F6FFB67-84F4-4842-9CE9-37A213B61B84}" type="datetimeFigureOut">
              <a:rPr lang="en-US" smtClean="0" smtId="4294967295"/>
              <a:pPr/>
              <a:t>12/15/2019</a:t>
            </a:fld>
            <a:endParaRPr lang="en-US" smtId="4294967295"/>
          </a:p>
        </p:txBody>
      </p:sp>
      <p:sp>
        <p:nvSpPr>
          <p:cNvPr id="5" name="Footer Placeholder 4"/>
          <p:cNvSpPr>
            <a:spLocks noGrp="1"/>
          </p:cNvSpPr>
          <p:nvPr>
            <p:ph type="ftr" sz="quarter" idx="3"/>
          </p:nvPr>
        </p:nvSpPr>
        <p:spPr/>
        <p:txBody>
          <a:bodyPr/>
          <a:lstStyle/>
          <a:p>
            <a:endParaRPr lang="en-US" smtId="4294967295"/>
          </a:p>
        </p:txBody>
      </p:sp>
      <p:sp>
        <p:nvSpPr>
          <p:cNvPr id="6" name="Slide Number Placeholder 5"/>
          <p:cNvSpPr>
            <a:spLocks noGrp="1"/>
          </p:cNvSpPr>
          <p:nvPr>
            <p:ph type="sldNum" sz="quarter" idx="4"/>
          </p:nvPr>
        </p:nvSpPr>
        <p:spPr/>
        <p:txBody>
          <a:bodyPr/>
          <a:lstStyle/>
          <a:p>
            <a:fld id="{93AE1883-0942-4AA3-9DB2-9C7C3A0314B1}" type="slidenum">
              <a:rPr lang="en-US" smtClean="0" smtId="4294967295"/>
              <a:pPr/>
              <a:t>‹#›</a:t>
            </a:fld>
            <a:endParaRPr lang="en-US" smtId="4294967295"/>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77666" y="427735"/>
            <a:ext cx="6797992" cy="276999"/>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377666" y="2459482"/>
            <a:ext cx="6797992" cy="138499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0" y="4960144"/>
            <a:ext cx="2895600" cy="276999"/>
          </a:xfrm>
          <a:prstGeom prst="rect">
            <a:avLst/>
          </a:prstGeom>
        </p:spPr>
        <p:txBody>
          <a:bodyPr/>
          <a:lstStyle>
            <a:lvl1pPr>
              <a:defRPr>
                <a:latin typeface="Arial" charset="0"/>
                <a:ea typeface="+mn-ea"/>
              </a:defRPr>
            </a:lvl1pPr>
          </a:lstStyle>
          <a:p>
            <a:pPr>
              <a:defRPr/>
            </a:pPr>
            <a:r>
              <a:rPr lang="en-US" altLang="zh-CN"/>
              <a:t>www.themegallery.com</a:t>
            </a:r>
          </a:p>
        </p:txBody>
      </p:sp>
      <p:sp>
        <p:nvSpPr>
          <p:cNvPr id="6" name="灯片编号占位符 5"/>
          <p:cNvSpPr>
            <a:spLocks noGrp="1"/>
          </p:cNvSpPr>
          <p:nvPr>
            <p:ph type="sldNum" sz="quarter" idx="12"/>
          </p:nvPr>
        </p:nvSpPr>
        <p:spPr/>
        <p:txBody>
          <a:bodyPr/>
          <a:lstStyle>
            <a:lvl1pPr>
              <a:defRPr/>
            </a:lvl1pPr>
          </a:lstStyle>
          <a:p>
            <a:pPr>
              <a:defRPr/>
            </a:pPr>
            <a:fld id="{E1BC7D2F-BD7F-4386-898A-48DB23223127}" type="slidenum">
              <a:rPr lang="en-US" altLang="zh-CN"/>
              <a:pPr>
                <a:defRPr/>
              </a:pPr>
              <a:t>‹#›</a:t>
            </a:fld>
            <a:endParaRPr lang="en-US" altLang="zh-CN"/>
          </a:p>
        </p:txBody>
      </p:sp>
    </p:spTree>
    <p:extLst>
      <p:ext uri="{BB962C8B-B14F-4D97-AF65-F5344CB8AC3E}">
        <p14:creationId xmlns="" xmlns:p14="http://schemas.microsoft.com/office/powerpoint/2010/main" val="3524012142"/>
      </p:ext>
    </p:extLst>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smtId="4294967295"/>
              <a:t>Click to edit Master title style</a:t>
            </a:r>
            <a:endParaRPr lang="en-US" smtId="4294967295"/>
          </a:p>
        </p:txBody>
      </p:sp>
      <p:sp>
        <p:nvSpPr>
          <p:cNvPr id="3" name="Content Placeholder 2"/>
          <p:cNvSpPr>
            <a:spLocks noGrp="1"/>
          </p:cNvSpPr>
          <p:nvPr>
            <p:ph sz="half" idx="1"/>
          </p:nvPr>
        </p:nvSpPr>
        <p:spPr/>
        <p:txBody>
          <a:bodyPr/>
          <a:lstStyle>
            <a:lvl1pPr>
              <a:defRPr sz="2800" smtId="4294967295"/>
            </a:lvl1pPr>
            <a:lvl2pPr>
              <a:defRPr sz="2400" smtId="4294967295"/>
            </a:lvl2pPr>
            <a:lvl3pPr>
              <a:defRPr sz="2000" smtId="4294967295"/>
            </a:lvl3pPr>
            <a:lvl4pPr>
              <a:defRPr sz="1800" smtId="4294967295"/>
            </a:lvl4pPr>
            <a:lvl5pPr>
              <a:defRPr sz="1800" smtId="4294967295"/>
            </a:lvl5pPr>
            <a:lvl6pPr>
              <a:defRPr sz="1800" smtId="4294967295"/>
            </a:lvl6pPr>
            <a:lvl7pPr>
              <a:defRPr sz="1800" smtId="4294967295"/>
            </a:lvl7pPr>
            <a:lvl8pPr>
              <a:defRPr sz="1800" smtId="4294967295"/>
            </a:lvl8pPr>
            <a:lvl9pPr>
              <a:defRPr sz="1800" smtId="4294967295"/>
            </a:lvl9pPr>
          </a:lstStyle>
          <a:p>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4" name="Content Placeholder 3"/>
          <p:cNvSpPr>
            <a:spLocks noGrp="1"/>
          </p:cNvSpPr>
          <p:nvPr>
            <p:ph sz="half" idx="2"/>
          </p:nvPr>
        </p:nvSpPr>
        <p:spPr/>
        <p:txBody>
          <a:bodyPr/>
          <a:lstStyle>
            <a:lvl1pPr>
              <a:defRPr sz="2800" smtId="4294967295"/>
            </a:lvl1pPr>
            <a:lvl2pPr>
              <a:defRPr sz="2400" smtId="4294967295"/>
            </a:lvl2pPr>
            <a:lvl3pPr>
              <a:defRPr sz="2000" smtId="4294967295"/>
            </a:lvl3pPr>
            <a:lvl4pPr>
              <a:defRPr sz="1800" smtId="4294967295"/>
            </a:lvl4pPr>
            <a:lvl5pPr>
              <a:defRPr sz="1800" smtId="4294967295"/>
            </a:lvl5pPr>
            <a:lvl6pPr>
              <a:defRPr sz="1800" smtId="4294967295"/>
            </a:lvl6pPr>
            <a:lvl7pPr>
              <a:defRPr sz="1800" smtId="4294967295"/>
            </a:lvl7pPr>
            <a:lvl8pPr>
              <a:defRPr sz="1800" smtId="4294967295"/>
            </a:lvl8pPr>
            <a:lvl9pPr>
              <a:defRPr sz="1800" smtId="4294967295"/>
            </a:lvl9pPr>
          </a:lstStyle>
          <a:p>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5" name="Date Placeholder 4"/>
          <p:cNvSpPr>
            <a:spLocks noGrp="1"/>
          </p:cNvSpPr>
          <p:nvPr>
            <p:ph type="dt" sz="half" idx="3"/>
          </p:nvPr>
        </p:nvSpPr>
        <p:spPr/>
        <p:txBody>
          <a:bodyPr/>
          <a:lstStyle/>
          <a:p>
            <a:fld id="{C89C3003-ED7D-494C-97DC-2F0C00BA658F}" type="datetimeFigureOut">
              <a:rPr lang="en-US" smtClean="0" smtId="4294967295"/>
              <a:pPr/>
              <a:t>12/15/2019</a:t>
            </a:fld>
            <a:endParaRPr lang="en-US" smtId="4294967295"/>
          </a:p>
        </p:txBody>
      </p:sp>
      <p:sp>
        <p:nvSpPr>
          <p:cNvPr id="6" name="Footer Placeholder 5"/>
          <p:cNvSpPr>
            <a:spLocks noGrp="1"/>
          </p:cNvSpPr>
          <p:nvPr>
            <p:ph type="ftr" sz="quarter" idx="4"/>
          </p:nvPr>
        </p:nvSpPr>
        <p:spPr/>
        <p:txBody>
          <a:bodyPr/>
          <a:lstStyle/>
          <a:p>
            <a:endParaRPr lang="en-US" smtId="4294967295"/>
          </a:p>
        </p:txBody>
      </p:sp>
      <p:sp>
        <p:nvSpPr>
          <p:cNvPr id="7" name="Slide Number Placeholder 6"/>
          <p:cNvSpPr>
            <a:spLocks noGrp="1"/>
          </p:cNvSpPr>
          <p:nvPr>
            <p:ph type="sldNum" sz="quarter" idx="5"/>
          </p:nvPr>
        </p:nvSpPr>
        <p:spPr/>
        <p:txBody>
          <a:bodyPr/>
          <a:lstStyle/>
          <a:p>
            <a:fld id="{93AE1883-0942-4AA3-9DB2-9C7C3A0314B1}" type="slidenum">
              <a:rPr lang="en-US" smtClean="0" smtId="4294967295"/>
              <a:pPr/>
              <a:t>‹#›</a:t>
            </a:fld>
            <a:endParaRPr lang="en-US" smtId="4294967295"/>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smtId="4294967295"/>
              <a:t>Click to edit Master title style</a:t>
            </a:r>
            <a:endParaRPr lang="en-US" smtId="4294967295"/>
          </a:p>
        </p:txBody>
      </p:sp>
      <p:sp>
        <p:nvSpPr>
          <p:cNvPr id="3" name="Text Placeholder 2"/>
          <p:cNvSpPr>
            <a:spLocks noGrp="1"/>
          </p:cNvSpPr>
          <p:nvPr>
            <p:ph type="body" idx="1"/>
          </p:nvPr>
        </p:nvSpPr>
        <p:spPr/>
        <p:txBody>
          <a:bodyPr anchor="b"/>
          <a:lstStyle>
            <a:lvl1pPr marL="0" indent="0">
              <a:buNone/>
              <a:defRPr sz="2400" b="1" smtId="4294967295"/>
            </a:lvl1pPr>
            <a:lvl2pPr marL="457200" indent="0">
              <a:buNone/>
              <a:defRPr sz="2000" b="1" smtId="4294967295"/>
            </a:lvl2pPr>
            <a:lvl3pPr marL="914400" indent="0">
              <a:buNone/>
              <a:defRPr sz="1800" b="1" smtId="4294967295"/>
            </a:lvl3pPr>
            <a:lvl4pPr marL="1371600" indent="0">
              <a:buNone/>
              <a:defRPr sz="1600" b="1" smtId="4294967295"/>
            </a:lvl4pPr>
            <a:lvl5pPr marL="1828800" indent="0">
              <a:buNone/>
              <a:defRPr sz="1600" b="1" smtId="4294967295"/>
            </a:lvl5pPr>
            <a:lvl6pPr marL="2286000" indent="0">
              <a:buNone/>
              <a:defRPr sz="1600" b="1" smtId="4294967295"/>
            </a:lvl6pPr>
            <a:lvl7pPr marL="2743200" indent="0">
              <a:buNone/>
              <a:defRPr sz="1600" b="1" smtId="4294967295"/>
            </a:lvl7pPr>
            <a:lvl8pPr marL="3200400" indent="0">
              <a:buNone/>
              <a:defRPr sz="1600" b="1" smtId="4294967295"/>
            </a:lvl8pPr>
            <a:lvl9pPr marL="3657600" indent="0">
              <a:buNone/>
              <a:defRPr sz="1600" b="1" smtId="4294967295"/>
            </a:lvl9pPr>
          </a:lstStyle>
          <a:p>
            <a:r>
              <a:rPr lang="en-US" smtClean="0" smtId="4294967295"/>
              <a:t>Click to edit Master text styles</a:t>
            </a:r>
          </a:p>
        </p:txBody>
      </p:sp>
      <p:sp>
        <p:nvSpPr>
          <p:cNvPr id="4" name="Content Placeholder 3"/>
          <p:cNvSpPr>
            <a:spLocks noGrp="1"/>
          </p:cNvSpPr>
          <p:nvPr>
            <p:ph sz="half" idx="2"/>
          </p:nvPr>
        </p:nvSpPr>
        <p:spPr/>
        <p:txBody>
          <a:bodyPr/>
          <a:lstStyle>
            <a:lvl1pPr>
              <a:defRPr sz="2400" smtId="4294967295"/>
            </a:lvl1pPr>
            <a:lvl2pPr>
              <a:defRPr sz="2000" smtId="4294967295"/>
            </a:lvl2pPr>
            <a:lvl3pPr>
              <a:defRPr sz="1800" smtId="4294967295"/>
            </a:lvl3pPr>
            <a:lvl4pPr>
              <a:defRPr sz="1600" smtId="4294967295"/>
            </a:lvl4pPr>
            <a:lvl5pPr>
              <a:defRPr sz="1600" smtId="4294967295"/>
            </a:lvl5pPr>
            <a:lvl6pPr>
              <a:defRPr sz="1600" smtId="4294967295"/>
            </a:lvl6pPr>
            <a:lvl7pPr>
              <a:defRPr sz="1600" smtId="4294967295"/>
            </a:lvl7pPr>
            <a:lvl8pPr>
              <a:defRPr sz="1600" smtId="4294967295"/>
            </a:lvl8pPr>
            <a:lvl9pPr>
              <a:defRPr sz="1600" smtId="4294967295"/>
            </a:lvl9pPr>
          </a:lstStyle>
          <a:p>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5" name="Text Placeholder 4"/>
          <p:cNvSpPr>
            <a:spLocks noGrp="1"/>
          </p:cNvSpPr>
          <p:nvPr>
            <p:ph type="body" sz="quarter" idx="3"/>
          </p:nvPr>
        </p:nvSpPr>
        <p:spPr/>
        <p:txBody>
          <a:bodyPr anchor="b"/>
          <a:lstStyle>
            <a:lvl1pPr marL="0" indent="0">
              <a:buNone/>
              <a:defRPr sz="2400" b="1" smtId="4294967295"/>
            </a:lvl1pPr>
            <a:lvl2pPr marL="457200" indent="0">
              <a:buNone/>
              <a:defRPr sz="2000" b="1" smtId="4294967295"/>
            </a:lvl2pPr>
            <a:lvl3pPr marL="914400" indent="0">
              <a:buNone/>
              <a:defRPr sz="1800" b="1" smtId="4294967295"/>
            </a:lvl3pPr>
            <a:lvl4pPr marL="1371600" indent="0">
              <a:buNone/>
              <a:defRPr sz="1600" b="1" smtId="4294967295"/>
            </a:lvl4pPr>
            <a:lvl5pPr marL="1828800" indent="0">
              <a:buNone/>
              <a:defRPr sz="1600" b="1" smtId="4294967295"/>
            </a:lvl5pPr>
            <a:lvl6pPr marL="2286000" indent="0">
              <a:buNone/>
              <a:defRPr sz="1600" b="1" smtId="4294967295"/>
            </a:lvl6pPr>
            <a:lvl7pPr marL="2743200" indent="0">
              <a:buNone/>
              <a:defRPr sz="1600" b="1" smtId="4294967295"/>
            </a:lvl7pPr>
            <a:lvl8pPr marL="3200400" indent="0">
              <a:buNone/>
              <a:defRPr sz="1600" b="1" smtId="4294967295"/>
            </a:lvl8pPr>
            <a:lvl9pPr marL="3657600" indent="0">
              <a:buNone/>
              <a:defRPr sz="1600" b="1" smtId="4294967295"/>
            </a:lvl9pPr>
          </a:lstStyle>
          <a:p>
            <a:r>
              <a:rPr lang="en-US" smtClean="0" smtId="4294967295"/>
              <a:t>Click to edit Master text styles</a:t>
            </a:r>
          </a:p>
        </p:txBody>
      </p:sp>
      <p:sp>
        <p:nvSpPr>
          <p:cNvPr id="6" name="Content Placeholder 5"/>
          <p:cNvSpPr>
            <a:spLocks noGrp="1"/>
          </p:cNvSpPr>
          <p:nvPr>
            <p:ph sz="quarter" idx="4"/>
          </p:nvPr>
        </p:nvSpPr>
        <p:spPr/>
        <p:txBody>
          <a:bodyPr/>
          <a:lstStyle>
            <a:lvl1pPr>
              <a:defRPr sz="2400" smtId="4294967295"/>
            </a:lvl1pPr>
            <a:lvl2pPr>
              <a:defRPr sz="2000" smtId="4294967295"/>
            </a:lvl2pPr>
            <a:lvl3pPr>
              <a:defRPr sz="1800" smtId="4294967295"/>
            </a:lvl3pPr>
            <a:lvl4pPr>
              <a:defRPr sz="1600" smtId="4294967295"/>
            </a:lvl4pPr>
            <a:lvl5pPr>
              <a:defRPr sz="1600" smtId="4294967295"/>
            </a:lvl5pPr>
            <a:lvl6pPr>
              <a:defRPr sz="1600" smtId="4294967295"/>
            </a:lvl6pPr>
            <a:lvl7pPr>
              <a:defRPr sz="1600" smtId="4294967295"/>
            </a:lvl7pPr>
            <a:lvl8pPr>
              <a:defRPr sz="1600" smtId="4294967295"/>
            </a:lvl8pPr>
            <a:lvl9pPr>
              <a:defRPr sz="1600" smtId="4294967295"/>
            </a:lvl9pPr>
          </a:lstStyle>
          <a:p>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7" name="Date Placeholder 6"/>
          <p:cNvSpPr>
            <a:spLocks noGrp="1"/>
          </p:cNvSpPr>
          <p:nvPr>
            <p:ph type="dt" sz="half" idx="5"/>
          </p:nvPr>
        </p:nvSpPr>
        <p:spPr/>
        <p:txBody>
          <a:bodyPr/>
          <a:lstStyle/>
          <a:p>
            <a:fld id="{16D56DE0-D4B5-4A1D-8948-4898A4020E2D}" type="datetimeFigureOut">
              <a:rPr lang="en-US" smtClean="0" smtId="4294967295"/>
              <a:pPr/>
              <a:t>12/15/2019</a:t>
            </a:fld>
            <a:endParaRPr lang="en-US" smtId="4294967295"/>
          </a:p>
        </p:txBody>
      </p:sp>
      <p:sp>
        <p:nvSpPr>
          <p:cNvPr id="8" name="Footer Placeholder 7"/>
          <p:cNvSpPr>
            <a:spLocks noGrp="1"/>
          </p:cNvSpPr>
          <p:nvPr>
            <p:ph type="ftr" sz="quarter" idx="6"/>
          </p:nvPr>
        </p:nvSpPr>
        <p:spPr/>
        <p:txBody>
          <a:bodyPr/>
          <a:lstStyle/>
          <a:p>
            <a:endParaRPr lang="en-US" smtId="4294967295"/>
          </a:p>
        </p:txBody>
      </p:sp>
      <p:sp>
        <p:nvSpPr>
          <p:cNvPr id="9" name="Slide Number Placeholder 8"/>
          <p:cNvSpPr>
            <a:spLocks noGrp="1"/>
          </p:cNvSpPr>
          <p:nvPr>
            <p:ph type="sldNum" sz="quarter" idx="7"/>
          </p:nvPr>
        </p:nvSpPr>
        <p:spPr/>
        <p:txBody>
          <a:bodyPr/>
          <a:lstStyle/>
          <a:p>
            <a:fld id="{93AE1883-0942-4AA3-9DB2-9C7C3A0314B1}" type="slidenum">
              <a:rPr lang="en-US" smtClean="0" smtId="4294967295"/>
              <a:pPr/>
              <a:t>‹#›</a:t>
            </a:fld>
            <a:endParaRPr lang="en-US" smtId="4294967295"/>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smtId="4294967295"/>
              <a:t>Click to edit Master title style</a:t>
            </a:r>
            <a:endParaRPr lang="en-US" smtId="4294967295"/>
          </a:p>
        </p:txBody>
      </p:sp>
      <p:sp>
        <p:nvSpPr>
          <p:cNvPr id="3" name="Date Placeholder 2"/>
          <p:cNvSpPr>
            <a:spLocks noGrp="1"/>
          </p:cNvSpPr>
          <p:nvPr>
            <p:ph type="dt" sz="half" idx="1"/>
          </p:nvPr>
        </p:nvSpPr>
        <p:spPr/>
        <p:txBody>
          <a:bodyPr/>
          <a:lstStyle/>
          <a:p>
            <a:fld id="{C04B2933-C663-4ACC-A6AC-E7A7E477E628}" type="datetimeFigureOut">
              <a:rPr lang="en-US" smtClean="0" smtId="4294967295"/>
              <a:pPr/>
              <a:t>12/15/2019</a:t>
            </a:fld>
            <a:endParaRPr lang="en-US" smtId="4294967295"/>
          </a:p>
        </p:txBody>
      </p:sp>
      <p:sp>
        <p:nvSpPr>
          <p:cNvPr id="4" name="Footer Placeholder 3"/>
          <p:cNvSpPr>
            <a:spLocks noGrp="1"/>
          </p:cNvSpPr>
          <p:nvPr>
            <p:ph type="ftr" sz="quarter" idx="2"/>
          </p:nvPr>
        </p:nvSpPr>
        <p:spPr/>
        <p:txBody>
          <a:bodyPr/>
          <a:lstStyle/>
          <a:p>
            <a:endParaRPr lang="en-US" smtId="4294967295"/>
          </a:p>
        </p:txBody>
      </p:sp>
      <p:sp>
        <p:nvSpPr>
          <p:cNvPr id="5" name="Slide Number Placeholder 4"/>
          <p:cNvSpPr>
            <a:spLocks noGrp="1"/>
          </p:cNvSpPr>
          <p:nvPr>
            <p:ph type="sldNum" sz="quarter" idx="3"/>
          </p:nvPr>
        </p:nvSpPr>
        <p:spPr/>
        <p:txBody>
          <a:bodyPr/>
          <a:lstStyle/>
          <a:p>
            <a:fld id="{93AE1883-0942-4AA3-9DB2-9C7C3A0314B1}" type="slidenum">
              <a:rPr lang="en-US" smtClean="0" smtId="4294967295"/>
              <a:pPr/>
              <a:t>‹#›</a:t>
            </a:fld>
            <a:endParaRPr lang="en-US" smtId="4294967295"/>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7B727F54-922C-446F-A8AA-056B7325E4F5}" type="datetimeFigureOut">
              <a:rPr lang="en-US" smtClean="0" smtId="4294967295"/>
              <a:pPr/>
              <a:t>12/15/2019</a:t>
            </a:fld>
            <a:endParaRPr lang="en-US" smtId="4294967295"/>
          </a:p>
        </p:txBody>
      </p:sp>
      <p:sp>
        <p:nvSpPr>
          <p:cNvPr id="3" name="Footer Placeholder 2"/>
          <p:cNvSpPr>
            <a:spLocks noGrp="1"/>
          </p:cNvSpPr>
          <p:nvPr>
            <p:ph type="ftr" sz="quarter" idx="1"/>
          </p:nvPr>
        </p:nvSpPr>
        <p:spPr/>
        <p:txBody>
          <a:bodyPr/>
          <a:lstStyle/>
          <a:p>
            <a:endParaRPr lang="en-US" smtId="4294967295"/>
          </a:p>
        </p:txBody>
      </p:sp>
      <p:sp>
        <p:nvSpPr>
          <p:cNvPr id="4" name="Slide Number Placeholder 3"/>
          <p:cNvSpPr>
            <a:spLocks noGrp="1"/>
          </p:cNvSpPr>
          <p:nvPr>
            <p:ph type="sldNum" sz="quarter" idx="2"/>
          </p:nvPr>
        </p:nvSpPr>
        <p:spPr/>
        <p:txBody>
          <a:bodyPr/>
          <a:lstStyle/>
          <a:p>
            <a:fld id="{93AE1883-0942-4AA3-9DB2-9C7C3A0314B1}" type="slidenum">
              <a:rPr lang="en-US" smtClean="0" smtId="4294967295"/>
              <a:pPr/>
              <a:t>‹#›</a:t>
            </a:fld>
            <a:endParaRPr lang="en-US" smtId="4294967295"/>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smtId="4294967295"/>
            </a:lvl1pPr>
          </a:lstStyle>
          <a:p>
            <a:r>
              <a:rPr lang="en-US" smtClean="0" smtId="4294967295"/>
              <a:t>Click to edit Master title style</a:t>
            </a:r>
            <a:endParaRPr lang="en-US" smtId="4294967295"/>
          </a:p>
        </p:txBody>
      </p:sp>
      <p:sp>
        <p:nvSpPr>
          <p:cNvPr id="3" name="Content Placeholder 2"/>
          <p:cNvSpPr>
            <a:spLocks noGrp="1"/>
          </p:cNvSpPr>
          <p:nvPr>
            <p:ph idx="1"/>
          </p:nvPr>
        </p:nvSpPr>
        <p:spPr/>
        <p:txBody>
          <a:bodyPr/>
          <a:lstStyle>
            <a:lvl1pPr>
              <a:defRPr sz="3200" smtId="4294967295"/>
            </a:lvl1pPr>
            <a:lvl2pPr>
              <a:defRPr sz="2800" smtId="4294967295"/>
            </a:lvl2pPr>
            <a:lvl3pPr>
              <a:defRPr sz="2400" smtId="4294967295"/>
            </a:lvl3pPr>
            <a:lvl4pPr>
              <a:defRPr sz="2000" smtId="4294967295"/>
            </a:lvl4pPr>
            <a:lvl5pPr>
              <a:defRPr sz="2000" smtId="4294967295"/>
            </a:lvl5pPr>
            <a:lvl6pPr>
              <a:defRPr sz="2000" smtId="4294967295"/>
            </a:lvl6pPr>
            <a:lvl7pPr>
              <a:defRPr sz="2000" smtId="4294967295"/>
            </a:lvl7pPr>
            <a:lvl8pPr>
              <a:defRPr sz="2000" smtId="4294967295"/>
            </a:lvl8pPr>
            <a:lvl9pPr>
              <a:defRPr sz="2000" smtId="4294967295"/>
            </a:lvl9pPr>
          </a:lstStyle>
          <a:p>
            <a:r>
              <a:rPr lang="en-US" smtClean="0" smtId="4294967295"/>
              <a:t>Click to edit Master text styles</a:t>
            </a:r>
          </a:p>
          <a:p>
            <a:pPr lvl="1"/>
            <a:r>
              <a:rPr lang="en-US" smtClean="0" smtId="4294967295"/>
              <a:t>Second level</a:t>
            </a:r>
          </a:p>
          <a:p>
            <a:pPr lvl="2"/>
            <a:r>
              <a:rPr lang="en-US" smtClean="0" smtId="4294967295"/>
              <a:t>Third level</a:t>
            </a:r>
          </a:p>
          <a:p>
            <a:pPr lvl="3"/>
            <a:r>
              <a:rPr lang="en-US" smtClean="0" smtId="4294967295"/>
              <a:t>Fourth level</a:t>
            </a:r>
          </a:p>
          <a:p>
            <a:pPr lvl="4"/>
            <a:r>
              <a:rPr lang="en-US" smtClean="0" smtId="4294967295"/>
              <a:t>Fifth level</a:t>
            </a:r>
            <a:endParaRPr lang="en-US" smtId="4294967295"/>
          </a:p>
        </p:txBody>
      </p:sp>
      <p:sp>
        <p:nvSpPr>
          <p:cNvPr id="4" name="Text Placeholder 3"/>
          <p:cNvSpPr>
            <a:spLocks noGrp="1"/>
          </p:cNvSpPr>
          <p:nvPr>
            <p:ph type="body" sz="half" idx="2"/>
          </p:nvPr>
        </p:nvSpPr>
        <p:spPr/>
        <p:txBody>
          <a:bodyPr/>
          <a:lstStyle>
            <a:lvl1pPr marL="0" indent="0">
              <a:buNone/>
              <a:defRPr sz="1400" smtId="4294967295"/>
            </a:lvl1pPr>
            <a:lvl2pPr marL="457200" indent="0">
              <a:buNone/>
              <a:defRPr sz="1200" smtId="4294967295"/>
            </a:lvl2pPr>
            <a:lvl3pPr marL="914400" indent="0">
              <a:buNone/>
              <a:defRPr sz="1000" smtId="4294967295"/>
            </a:lvl3pPr>
            <a:lvl4pPr marL="1371600" indent="0">
              <a:buNone/>
              <a:defRPr sz="900" smtId="4294967295"/>
            </a:lvl4pPr>
            <a:lvl5pPr marL="1828800" indent="0">
              <a:buNone/>
              <a:defRPr sz="900" smtId="4294967295"/>
            </a:lvl5pPr>
            <a:lvl6pPr marL="2286000" indent="0">
              <a:buNone/>
              <a:defRPr sz="900" smtId="4294967295"/>
            </a:lvl6pPr>
            <a:lvl7pPr marL="2743200" indent="0">
              <a:buNone/>
              <a:defRPr sz="900" smtId="4294967295"/>
            </a:lvl7pPr>
            <a:lvl8pPr marL="3200400" indent="0">
              <a:buNone/>
              <a:defRPr sz="900" smtId="4294967295"/>
            </a:lvl8pPr>
            <a:lvl9pPr marL="3657600" indent="0">
              <a:buNone/>
              <a:defRPr sz="900" smtId="4294967295"/>
            </a:lvl9pPr>
          </a:lstStyle>
          <a:p>
            <a:r>
              <a:rPr lang="en-US" smtClean="0" smtId="4294967295"/>
              <a:t>Click to edit Master text styles</a:t>
            </a:r>
          </a:p>
        </p:txBody>
      </p:sp>
      <p:sp>
        <p:nvSpPr>
          <p:cNvPr id="5" name="Date Placeholder 4"/>
          <p:cNvSpPr>
            <a:spLocks noGrp="1"/>
          </p:cNvSpPr>
          <p:nvPr>
            <p:ph type="dt" sz="half" idx="3"/>
          </p:nvPr>
        </p:nvSpPr>
        <p:spPr/>
        <p:txBody>
          <a:bodyPr/>
          <a:lstStyle/>
          <a:p>
            <a:fld id="{9D4C7C21-065E-47EE-AF53-1CEE33801CFA}" type="datetimeFigureOut">
              <a:rPr lang="en-US" smtClean="0" smtId="4294967295"/>
              <a:pPr/>
              <a:t>12/15/2019</a:t>
            </a:fld>
            <a:endParaRPr lang="en-US" smtId="4294967295"/>
          </a:p>
        </p:txBody>
      </p:sp>
      <p:sp>
        <p:nvSpPr>
          <p:cNvPr id="6" name="Footer Placeholder 5"/>
          <p:cNvSpPr>
            <a:spLocks noGrp="1"/>
          </p:cNvSpPr>
          <p:nvPr>
            <p:ph type="ftr" sz="quarter" idx="4"/>
          </p:nvPr>
        </p:nvSpPr>
        <p:spPr/>
        <p:txBody>
          <a:bodyPr/>
          <a:lstStyle/>
          <a:p>
            <a:endParaRPr lang="en-US" smtId="4294967295"/>
          </a:p>
        </p:txBody>
      </p:sp>
      <p:sp>
        <p:nvSpPr>
          <p:cNvPr id="7" name="Slide Number Placeholder 6"/>
          <p:cNvSpPr>
            <a:spLocks noGrp="1"/>
          </p:cNvSpPr>
          <p:nvPr>
            <p:ph type="sldNum" sz="quarter" idx="5"/>
          </p:nvPr>
        </p:nvSpPr>
        <p:spPr/>
        <p:txBody>
          <a:bodyPr/>
          <a:lstStyle/>
          <a:p>
            <a:fld id="{93AE1883-0942-4AA3-9DB2-9C7C3A0314B1}" type="slidenum">
              <a:rPr lang="en-US" smtClean="0" smtId="4294967295"/>
              <a:pPr/>
              <a:t>‹#›</a:t>
            </a:fld>
            <a:endParaRPr lang="en-US" smtId="4294967295"/>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smtId="4294967295"/>
            </a:lvl1pPr>
          </a:lstStyle>
          <a:p>
            <a:r>
              <a:rPr lang="en-US" smtClean="0" smtId="4294967295"/>
              <a:t>Click to edit Master title style</a:t>
            </a:r>
            <a:endParaRPr lang="en-US" smtId="4294967295"/>
          </a:p>
        </p:txBody>
      </p:sp>
      <p:sp>
        <p:nvSpPr>
          <p:cNvPr id="3" name="Picture Placeholder 2"/>
          <p:cNvSpPr>
            <a:spLocks noGrp="1"/>
          </p:cNvSpPr>
          <p:nvPr>
            <p:ph type="pic" idx="1"/>
          </p:nvPr>
        </p:nvSpPr>
        <p:spPr/>
        <p:txBody>
          <a:bodyPr/>
          <a:lstStyle>
            <a:lvl1pPr marL="0" indent="0">
              <a:buNone/>
              <a:defRPr sz="3200" smtId="4294967295"/>
            </a:lvl1pPr>
            <a:lvl2pPr marL="457200" indent="0">
              <a:buNone/>
              <a:defRPr sz="2800" smtId="4294967295"/>
            </a:lvl2pPr>
            <a:lvl3pPr marL="914400" indent="0">
              <a:buNone/>
              <a:defRPr sz="2400" smtId="4294967295"/>
            </a:lvl3pPr>
            <a:lvl4pPr marL="1371600" indent="0">
              <a:buNone/>
              <a:defRPr sz="2000" smtId="4294967295"/>
            </a:lvl4pPr>
            <a:lvl5pPr marL="1828800" indent="0">
              <a:buNone/>
              <a:defRPr sz="2000" smtId="4294967295"/>
            </a:lvl5pPr>
            <a:lvl6pPr marL="2286000" indent="0">
              <a:buNone/>
              <a:defRPr sz="2000" smtId="4294967295"/>
            </a:lvl6pPr>
            <a:lvl7pPr marL="2743200" indent="0">
              <a:buNone/>
              <a:defRPr sz="2000" smtId="4294967295"/>
            </a:lvl7pPr>
            <a:lvl8pPr marL="3200400" indent="0">
              <a:buNone/>
              <a:defRPr sz="2000" smtId="4294967295"/>
            </a:lvl8pPr>
            <a:lvl9pPr marL="3657600" indent="0">
              <a:buNone/>
              <a:defRPr sz="2000" smtId="4294967295"/>
            </a:lvl9pPr>
          </a:lstStyle>
          <a:p>
            <a:endParaRPr lang="en-US" smtId="4294967295"/>
          </a:p>
        </p:txBody>
      </p:sp>
      <p:sp>
        <p:nvSpPr>
          <p:cNvPr id="4" name="Text Placeholder 3"/>
          <p:cNvSpPr>
            <a:spLocks noGrp="1"/>
          </p:cNvSpPr>
          <p:nvPr>
            <p:ph type="body" sz="half" idx="2"/>
          </p:nvPr>
        </p:nvSpPr>
        <p:spPr/>
        <p:txBody>
          <a:bodyPr/>
          <a:lstStyle>
            <a:lvl1pPr marL="0" indent="0">
              <a:buNone/>
              <a:defRPr sz="1400" smtId="4294967295"/>
            </a:lvl1pPr>
            <a:lvl2pPr marL="457200" indent="0">
              <a:buNone/>
              <a:defRPr sz="1200" smtId="4294967295"/>
            </a:lvl2pPr>
            <a:lvl3pPr marL="914400" indent="0">
              <a:buNone/>
              <a:defRPr sz="1000" smtId="4294967295"/>
            </a:lvl3pPr>
            <a:lvl4pPr marL="1371600" indent="0">
              <a:buNone/>
              <a:defRPr sz="900" smtId="4294967295"/>
            </a:lvl4pPr>
            <a:lvl5pPr marL="1828800" indent="0">
              <a:buNone/>
              <a:defRPr sz="900" smtId="4294967295"/>
            </a:lvl5pPr>
            <a:lvl6pPr marL="2286000" indent="0">
              <a:buNone/>
              <a:defRPr sz="900" smtId="4294967295"/>
            </a:lvl6pPr>
            <a:lvl7pPr marL="2743200" indent="0">
              <a:buNone/>
              <a:defRPr sz="900" smtId="4294967295"/>
            </a:lvl7pPr>
            <a:lvl8pPr marL="3200400" indent="0">
              <a:buNone/>
              <a:defRPr sz="900" smtId="4294967295"/>
            </a:lvl8pPr>
            <a:lvl9pPr marL="3657600" indent="0">
              <a:buNone/>
              <a:defRPr sz="900" smtId="4294967295"/>
            </a:lvl9pPr>
          </a:lstStyle>
          <a:p>
            <a:r>
              <a:rPr lang="en-US" smtClean="0" smtId="4294967295"/>
              <a:t>Click to edit Master text styles</a:t>
            </a:r>
          </a:p>
        </p:txBody>
      </p:sp>
      <p:sp>
        <p:nvSpPr>
          <p:cNvPr id="5" name="Date Placeholder 4"/>
          <p:cNvSpPr>
            <a:spLocks noGrp="1"/>
          </p:cNvSpPr>
          <p:nvPr>
            <p:ph type="dt" sz="half" idx="3"/>
          </p:nvPr>
        </p:nvSpPr>
        <p:spPr/>
        <p:txBody>
          <a:bodyPr/>
          <a:lstStyle/>
          <a:p>
            <a:fld id="{37B58B24-5CDE-4281-94A2-5F65561C0870}" type="datetimeFigureOut">
              <a:rPr lang="en-US" smtClean="0" smtId="4294967295"/>
              <a:pPr/>
              <a:t>12/15/2019</a:t>
            </a:fld>
            <a:endParaRPr lang="en-US" smtId="4294967295"/>
          </a:p>
        </p:txBody>
      </p:sp>
      <p:sp>
        <p:nvSpPr>
          <p:cNvPr id="6" name="Footer Placeholder 5"/>
          <p:cNvSpPr>
            <a:spLocks noGrp="1"/>
          </p:cNvSpPr>
          <p:nvPr>
            <p:ph type="ftr" sz="quarter" idx="4"/>
          </p:nvPr>
        </p:nvSpPr>
        <p:spPr/>
        <p:txBody>
          <a:bodyPr/>
          <a:lstStyle/>
          <a:p>
            <a:endParaRPr lang="en-US" smtId="4294967295"/>
          </a:p>
        </p:txBody>
      </p:sp>
      <p:sp>
        <p:nvSpPr>
          <p:cNvPr id="7" name="Slide Number Placeholder 6"/>
          <p:cNvSpPr>
            <a:spLocks noGrp="1"/>
          </p:cNvSpPr>
          <p:nvPr>
            <p:ph type="sldNum" sz="quarter" idx="5"/>
          </p:nvPr>
        </p:nvSpPr>
        <p:spPr/>
        <p:txBody>
          <a:bodyPr/>
          <a:lstStyle/>
          <a:p>
            <a:fld id="{93AE1883-0942-4AA3-9DB2-9C7C3A0314B1}" type="slidenum">
              <a:rPr lang="en-US" smtClean="0" smtId="4294967295"/>
              <a:pPr/>
              <a:t>‹#›</a:t>
            </a:fld>
            <a:endParaRPr lang="en-US" smtId="4294967295"/>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1.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2.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3.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4.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5.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26.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27.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28.xml"/></Relationships>
</file>

<file path=ppt/slideMasters/_rels/slideMaster18.xml.rels><?xml version="1.0" encoding="UTF-8" standalone="yes"?>
<Relationships xmlns="http://schemas.openxmlformats.org/package/2006/relationships"><Relationship Id="rId3" Type="http://schemas.openxmlformats.org/officeDocument/2006/relationships/theme" Target="../theme/theme18.xml"/><Relationship Id="rId2" Type="http://schemas.openxmlformats.org/officeDocument/2006/relationships/slideLayout" Target="../slideLayouts/slideLayout30.xml"/><Relationship Id="rId1"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8.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smtId="4294967295">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smtId="4294967295">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smtId="4294967295">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smtId="4294967295">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smtId="4294967295">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smtId="4294967295">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smtId="4294967295">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smtId="4294967295">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smtId="4294967295">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smtId="4294967295">
          <a:solidFill>
            <a:schemeClr val="tx1"/>
          </a:solidFill>
          <a:latin typeface="+mn-lt"/>
          <a:ea typeface="+mn-ea"/>
          <a:cs typeface="+mn-cs"/>
        </a:defRPr>
      </a:lvl9pPr>
    </p:bodyStyle>
    <p:otherStyle>
      <a:defPPr>
        <a:defRPr lang="en-US" smtId="4294967295"/>
      </a:defPPr>
      <a:lvl1pPr marL="0" algn="l" defTabSz="914400" rtl="0" eaLnBrk="1" latinLnBrk="0" hangingPunct="1">
        <a:defRPr sz="1800" kern="1200" smtId="4294967295">
          <a:solidFill>
            <a:schemeClr val="tx1"/>
          </a:solidFill>
          <a:latin typeface="+mn-lt"/>
          <a:ea typeface="+mn-ea"/>
          <a:cs typeface="+mn-cs"/>
        </a:defRPr>
      </a:lvl1pPr>
      <a:lvl2pPr marL="457200" algn="l" defTabSz="914400" rtl="0" eaLnBrk="1" latinLnBrk="0" hangingPunct="1">
        <a:defRPr sz="1800" kern="1200" smtId="4294967295">
          <a:solidFill>
            <a:schemeClr val="tx1"/>
          </a:solidFill>
          <a:latin typeface="+mn-lt"/>
          <a:ea typeface="+mn-ea"/>
          <a:cs typeface="+mn-cs"/>
        </a:defRPr>
      </a:lvl2pPr>
      <a:lvl3pPr marL="914400" algn="l" defTabSz="914400" rtl="0" eaLnBrk="1" latinLnBrk="0" hangingPunct="1">
        <a:defRPr sz="1800" kern="1200" smtId="4294967295">
          <a:solidFill>
            <a:schemeClr val="tx1"/>
          </a:solidFill>
          <a:latin typeface="+mn-lt"/>
          <a:ea typeface="+mn-ea"/>
          <a:cs typeface="+mn-cs"/>
        </a:defRPr>
      </a:lvl3pPr>
      <a:lvl4pPr marL="1371600" algn="l" defTabSz="914400" rtl="0" eaLnBrk="1" latinLnBrk="0" hangingPunct="1">
        <a:defRPr sz="1800" kern="1200" smtId="4294967295">
          <a:solidFill>
            <a:schemeClr val="tx1"/>
          </a:solidFill>
          <a:latin typeface="+mn-lt"/>
          <a:ea typeface="+mn-ea"/>
          <a:cs typeface="+mn-cs"/>
        </a:defRPr>
      </a:lvl4pPr>
      <a:lvl5pPr marL="1828800" algn="l" defTabSz="914400" rtl="0" eaLnBrk="1" latinLnBrk="0" hangingPunct="1">
        <a:defRPr sz="1800" kern="1200" smtId="4294967295">
          <a:solidFill>
            <a:schemeClr val="tx1"/>
          </a:solidFill>
          <a:latin typeface="+mn-lt"/>
          <a:ea typeface="+mn-ea"/>
          <a:cs typeface="+mn-cs"/>
        </a:defRPr>
      </a:lvl5pPr>
      <a:lvl6pPr marL="2286000" algn="l" defTabSz="914400" rtl="0" eaLnBrk="1" latinLnBrk="0" hangingPunct="1">
        <a:defRPr sz="1800" kern="1200" smtId="4294967295">
          <a:solidFill>
            <a:schemeClr val="tx1"/>
          </a:solidFill>
          <a:latin typeface="+mn-lt"/>
          <a:ea typeface="+mn-ea"/>
          <a:cs typeface="+mn-cs"/>
        </a:defRPr>
      </a:lvl6pPr>
      <a:lvl7pPr marL="2743200" algn="l" defTabSz="914400" rtl="0" eaLnBrk="1" latinLnBrk="0" hangingPunct="1">
        <a:defRPr sz="1800" kern="1200" smtId="4294967295">
          <a:solidFill>
            <a:schemeClr val="tx1"/>
          </a:solidFill>
          <a:latin typeface="+mn-lt"/>
          <a:ea typeface="+mn-ea"/>
          <a:cs typeface="+mn-cs"/>
        </a:defRPr>
      </a:lvl7pPr>
      <a:lvl8pPr marL="3200400" algn="l" defTabSz="914400" rtl="0" eaLnBrk="1" latinLnBrk="0" hangingPunct="1">
        <a:defRPr sz="1800" kern="1200" smtId="4294967295">
          <a:solidFill>
            <a:schemeClr val="tx1"/>
          </a:solidFill>
          <a:latin typeface="+mn-lt"/>
          <a:ea typeface="+mn-ea"/>
          <a:cs typeface="+mn-cs"/>
        </a:defRPr>
      </a:lvl8pPr>
      <a:lvl9pPr marL="3657600" algn="l" defTabSz="914400" rtl="0" eaLnBrk="1" latinLnBrk="0" hangingPunct="1">
        <a:defRPr sz="1800" kern="1200" smtId="4294967295">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12/15/2019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00"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12/15/2019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02"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12/15/2019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04"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12/15/2019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06"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12/15/2019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08"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12/15/2019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10"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12/15/2019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12"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12/15/2019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14"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12/15/2019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16" r:id="rId1"/>
    <p:sldLayoutId id="2147483721" r:id="rId2"/>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12/15/2019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2"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12/15/2019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6"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12/15/2019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8"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12/15/2019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12/15/2019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72"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12/15/2019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74"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12/15/2019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80" r:id="rId1"/>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9480" cy="274594"/>
          </a:xfrm>
          <a:prstGeom prst="rect">
            <a:avLst/>
          </a:prstGeom>
        </p:spPr>
        <p:txBody>
          <a:bodyPr wrap="square" lIns="0" tIns="0" rIns="0" bIns="0">
            <a:spAutoFit/>
          </a:bodyPr>
          <a:lstStyle>
            <a:lvl1pPr marL="0" algn="ct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5" name="Holder 5"/>
          <p:cNvSpPr>
            <a:spLocks noGrp="1"/>
          </p:cNvSpPr>
          <p:nvPr>
            <p:ph type="dt" sz="half" idx="6"/>
          </p:nvPr>
        </p:nvSpPr>
        <p:spPr>
          <a:xfrm>
            <a:off x="377666" y="9944862"/>
            <a:ext cx="1739001" cy="274594"/>
          </a:xfrm>
          <a:prstGeom prst="rect">
            <a:avLst/>
          </a:prstGeom>
        </p:spPr>
        <p:txBody>
          <a:bodyPr wrap="square" lIns="0" tIns="0" rIns="0" bIns="0">
            <a:spAutoFit/>
          </a:bodyPr>
          <a:lstStyle>
            <a:lvl1pPr marL="0" algn="l"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1D8BD707-D9CF-40AE-B4C6-C98DA3205C09}" type="datetimeFigureOut">
              <a:rPr lang="en-US"/>
              <a:pPr/>
              <a:t>12/15/2019</a:t>
            </a:fld>
            <a:endParaRPr lang="en-US"/>
          </a:p>
        </p:txBody>
      </p:sp>
      <p:sp>
        <p:nvSpPr>
          <p:cNvPr id="6" name="Holder 6"/>
          <p:cNvSpPr>
            <a:spLocks noGrp="1"/>
          </p:cNvSpPr>
          <p:nvPr>
            <p:ph type="sldNum" sz="quarter" idx="7"/>
          </p:nvPr>
        </p:nvSpPr>
        <p:spPr>
          <a:xfrm>
            <a:off x="5438394" y="9944862"/>
            <a:ext cx="1739001" cy="274594"/>
          </a:xfrm>
          <a:prstGeom prst="rect">
            <a:avLst/>
          </a:prstGeom>
        </p:spPr>
        <p:txBody>
          <a:bodyPr wrap="square" lIns="0" tIns="0" rIns="0" bIns="0">
            <a:spAutoFit/>
          </a:bodyPr>
          <a:lstStyle>
            <a:lvl1pPr marL="0" algn="r" defTabSz="914400" rtl="0" eaLnBrk="0" latinLnBrk="0" hangingPunct="0">
              <a:defRPr sz="1800" kern="1200">
                <a:solidFill>
                  <a:schemeClr val="tx1">
                    <a:tint val="75000"/>
                  </a:scheme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82" r:id="rId1"/>
    <p:sldLayoutId id="2147483720" r:id="rId2"/>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0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9.xml"/></Relationships>
</file>

<file path=ppt/slides/_rels/slide10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10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0.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12.tiff"/></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12.tiff"/></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0.xml"/><Relationship Id="rId4"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8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9.xml"/></Relationships>
</file>

<file path=ppt/slides/_rels/slide8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8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9.xml"/></Relationships>
</file>

<file path=ppt/slides/_rels/slide8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8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9.xml"/></Relationships>
</file>

<file path=ppt/slides/_rels/slide8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8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9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9.xml"/></Relationships>
</file>

<file path=ppt/slides/_rels/slide9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9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9.xml"/></Relationships>
</file>

<file path=ppt/slides/_rels/slide9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9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9.xml"/></Relationships>
</file>

<file path=ppt/slides/_rels/slide9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9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1538" y="1357304"/>
            <a:ext cx="7286676" cy="1846659"/>
          </a:xfrm>
        </p:spPr>
        <p:txBody>
          <a:bodyPr/>
          <a:lstStyle/>
          <a:p>
            <a:pPr algn="ctr"/>
            <a:r>
              <a:rPr lang="en-US" altLang="zh-CN" sz="4000" b="1" dirty="0" smtClean="0">
                <a:latin typeface="华文中宋" pitchFamily="2" charset="-122"/>
                <a:ea typeface="华文中宋" pitchFamily="2" charset="-122"/>
              </a:rPr>
              <a:t>Python</a:t>
            </a:r>
            <a:r>
              <a:rPr lang="zh-CN" altLang="en-US" sz="4000" b="1" dirty="0" smtClean="0">
                <a:latin typeface="华文中宋" pitchFamily="2" charset="-122"/>
                <a:ea typeface="华文中宋" pitchFamily="2" charset="-122"/>
              </a:rPr>
              <a:t>语言程序设计基础</a:t>
            </a:r>
            <a:r>
              <a:rPr lang="zh-CN" altLang="en-US" sz="4000" b="1" dirty="0" smtClean="0">
                <a:latin typeface="华文中宋" pitchFamily="2" charset="-122"/>
                <a:ea typeface="华文中宋" pitchFamily="2" charset="-122"/>
              </a:rPr>
              <a:t>课程</a:t>
            </a:r>
            <a:r>
              <a:rPr lang="en-US" altLang="zh-CN" sz="4000" b="1" dirty="0" smtClean="0">
                <a:latin typeface="华文中宋" pitchFamily="2" charset="-122"/>
                <a:ea typeface="华文中宋" pitchFamily="2" charset="-122"/>
              </a:rPr>
              <a:t/>
            </a:r>
            <a:br>
              <a:rPr lang="en-US" altLang="zh-CN" sz="4000" b="1" dirty="0" smtClean="0">
                <a:latin typeface="华文中宋" pitchFamily="2" charset="-122"/>
                <a:ea typeface="华文中宋" pitchFamily="2" charset="-122"/>
              </a:rPr>
            </a:br>
            <a:r>
              <a:rPr lang="zh-CN" altLang="en-US" sz="4000" b="1" dirty="0" smtClean="0">
                <a:latin typeface="华文中宋" pitchFamily="2" charset="-122"/>
                <a:ea typeface="华文中宋" pitchFamily="2" charset="-122"/>
              </a:rPr>
              <a:t>（入门级）</a:t>
            </a:r>
            <a:r>
              <a:rPr lang="en-US" altLang="zh-CN" sz="4000" b="1" dirty="0" smtClean="0">
                <a:latin typeface="华文中宋" pitchFamily="2" charset="-122"/>
                <a:ea typeface="华文中宋" pitchFamily="2" charset="-122"/>
              </a:rPr>
              <a:t/>
            </a:r>
            <a:br>
              <a:rPr lang="en-US" altLang="zh-CN" sz="4000" b="1" dirty="0" smtClean="0">
                <a:latin typeface="华文中宋" pitchFamily="2" charset="-122"/>
                <a:ea typeface="华文中宋" pitchFamily="2" charset="-122"/>
              </a:rPr>
            </a:br>
            <a:endParaRPr lang="zh-CN" altLang="en-US" sz="4000" b="1" dirty="0">
              <a:latin typeface="华文中宋" pitchFamily="2" charset="-122"/>
              <a:ea typeface="华文中宋" pitchFamily="2" charset="-122"/>
            </a:endParaRPr>
          </a:p>
        </p:txBody>
      </p:sp>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grpSp>
        <p:nvGrpSpPr>
          <p:cNvPr id="6" name="组合 5"/>
          <p:cNvGrpSpPr/>
          <p:nvPr/>
        </p:nvGrpSpPr>
        <p:grpSpPr>
          <a:xfrm>
            <a:off x="4963868" y="2571750"/>
            <a:ext cx="4180132" cy="2285998"/>
            <a:chOff x="714375" y="785813"/>
            <a:chExt cx="7767638" cy="3827463"/>
          </a:xfrm>
          <a:solidFill>
            <a:srgbClr val="DFC7AB"/>
          </a:solidFill>
        </p:grpSpPr>
        <p:sp>
          <p:nvSpPr>
            <p:cNvPr id="7" name="Freeform 4"/>
            <p:cNvSpPr>
              <a:spLocks/>
            </p:cNvSpPr>
            <p:nvPr/>
          </p:nvSpPr>
          <p:spPr bwMode="auto">
            <a:xfrm>
              <a:off x="4613275" y="3630613"/>
              <a:ext cx="276225" cy="273050"/>
            </a:xfrm>
            <a:custGeom>
              <a:avLst/>
              <a:gdLst/>
              <a:ahLst/>
              <a:cxnLst>
                <a:cxn ang="0">
                  <a:pos x="53" y="137"/>
                </a:cxn>
                <a:cxn ang="0">
                  <a:pos x="60" y="133"/>
                </a:cxn>
                <a:cxn ang="0">
                  <a:pos x="66" y="141"/>
                </a:cxn>
                <a:cxn ang="0">
                  <a:pos x="80" y="141"/>
                </a:cxn>
                <a:cxn ang="0">
                  <a:pos x="87" y="134"/>
                </a:cxn>
                <a:cxn ang="0">
                  <a:pos x="87" y="59"/>
                </a:cxn>
                <a:cxn ang="0">
                  <a:pos x="99" y="55"/>
                </a:cxn>
                <a:cxn ang="0">
                  <a:pos x="99" y="16"/>
                </a:cxn>
                <a:cxn ang="0">
                  <a:pos x="109" y="15"/>
                </a:cxn>
                <a:cxn ang="0">
                  <a:pos x="122" y="11"/>
                </a:cxn>
                <a:cxn ang="0">
                  <a:pos x="128" y="16"/>
                </a:cxn>
                <a:cxn ang="0">
                  <a:pos x="136" y="11"/>
                </a:cxn>
                <a:cxn ang="0">
                  <a:pos x="144" y="9"/>
                </a:cxn>
                <a:cxn ang="0">
                  <a:pos x="143" y="6"/>
                </a:cxn>
                <a:cxn ang="0">
                  <a:pos x="119" y="8"/>
                </a:cxn>
                <a:cxn ang="0">
                  <a:pos x="102" y="9"/>
                </a:cxn>
                <a:cxn ang="0">
                  <a:pos x="77" y="9"/>
                </a:cxn>
                <a:cxn ang="0">
                  <a:pos x="73" y="5"/>
                </a:cxn>
                <a:cxn ang="0">
                  <a:pos x="34" y="5"/>
                </a:cxn>
                <a:cxn ang="0">
                  <a:pos x="24" y="3"/>
                </a:cxn>
                <a:cxn ang="0">
                  <a:pos x="13" y="2"/>
                </a:cxn>
                <a:cxn ang="0">
                  <a:pos x="8" y="0"/>
                </a:cxn>
                <a:cxn ang="0">
                  <a:pos x="4" y="3"/>
                </a:cxn>
                <a:cxn ang="0">
                  <a:pos x="1" y="3"/>
                </a:cxn>
                <a:cxn ang="0">
                  <a:pos x="7" y="18"/>
                </a:cxn>
                <a:cxn ang="0">
                  <a:pos x="18" y="41"/>
                </a:cxn>
                <a:cxn ang="0">
                  <a:pos x="29" y="65"/>
                </a:cxn>
                <a:cxn ang="0">
                  <a:pos x="30" y="84"/>
                </a:cxn>
                <a:cxn ang="0">
                  <a:pos x="34" y="101"/>
                </a:cxn>
                <a:cxn ang="0">
                  <a:pos x="42" y="129"/>
                </a:cxn>
                <a:cxn ang="0">
                  <a:pos x="49" y="138"/>
                </a:cxn>
                <a:cxn ang="0">
                  <a:pos x="53" y="137"/>
                </a:cxn>
              </a:cxnLst>
              <a:rect l="0" t="0" r="r" b="b"/>
              <a:pathLst>
                <a:path w="144" h="143">
                  <a:moveTo>
                    <a:pt x="53" y="137"/>
                  </a:moveTo>
                  <a:cubicBezTo>
                    <a:pt x="53" y="134"/>
                    <a:pt x="57" y="130"/>
                    <a:pt x="60" y="133"/>
                  </a:cubicBezTo>
                  <a:cubicBezTo>
                    <a:pt x="62" y="137"/>
                    <a:pt x="61" y="141"/>
                    <a:pt x="66" y="141"/>
                  </a:cubicBezTo>
                  <a:cubicBezTo>
                    <a:pt x="70" y="141"/>
                    <a:pt x="79" y="143"/>
                    <a:pt x="80" y="141"/>
                  </a:cubicBezTo>
                  <a:cubicBezTo>
                    <a:pt x="81" y="139"/>
                    <a:pt x="87" y="137"/>
                    <a:pt x="87" y="134"/>
                  </a:cubicBezTo>
                  <a:cubicBezTo>
                    <a:pt x="87" y="130"/>
                    <a:pt x="87" y="62"/>
                    <a:pt x="87" y="59"/>
                  </a:cubicBezTo>
                  <a:cubicBezTo>
                    <a:pt x="87" y="57"/>
                    <a:pt x="99" y="59"/>
                    <a:pt x="99" y="55"/>
                  </a:cubicBezTo>
                  <a:cubicBezTo>
                    <a:pt x="99" y="51"/>
                    <a:pt x="99" y="16"/>
                    <a:pt x="99" y="16"/>
                  </a:cubicBezTo>
                  <a:cubicBezTo>
                    <a:pt x="99" y="16"/>
                    <a:pt x="107" y="16"/>
                    <a:pt x="109" y="15"/>
                  </a:cubicBezTo>
                  <a:cubicBezTo>
                    <a:pt x="112" y="14"/>
                    <a:pt x="120" y="10"/>
                    <a:pt x="122" y="11"/>
                  </a:cubicBezTo>
                  <a:cubicBezTo>
                    <a:pt x="124" y="13"/>
                    <a:pt x="127" y="17"/>
                    <a:pt x="128" y="16"/>
                  </a:cubicBezTo>
                  <a:cubicBezTo>
                    <a:pt x="129" y="14"/>
                    <a:pt x="133" y="11"/>
                    <a:pt x="136" y="11"/>
                  </a:cubicBezTo>
                  <a:cubicBezTo>
                    <a:pt x="138" y="11"/>
                    <a:pt x="141" y="10"/>
                    <a:pt x="144" y="9"/>
                  </a:cubicBezTo>
                  <a:cubicBezTo>
                    <a:pt x="143" y="8"/>
                    <a:pt x="143" y="7"/>
                    <a:pt x="143" y="6"/>
                  </a:cubicBezTo>
                  <a:cubicBezTo>
                    <a:pt x="143" y="4"/>
                    <a:pt x="122" y="7"/>
                    <a:pt x="119" y="8"/>
                  </a:cubicBezTo>
                  <a:cubicBezTo>
                    <a:pt x="116" y="9"/>
                    <a:pt x="105" y="11"/>
                    <a:pt x="102" y="9"/>
                  </a:cubicBezTo>
                  <a:cubicBezTo>
                    <a:pt x="98" y="8"/>
                    <a:pt x="77" y="9"/>
                    <a:pt x="77" y="9"/>
                  </a:cubicBezTo>
                  <a:cubicBezTo>
                    <a:pt x="73" y="5"/>
                    <a:pt x="73" y="5"/>
                    <a:pt x="73" y="5"/>
                  </a:cubicBezTo>
                  <a:cubicBezTo>
                    <a:pt x="73" y="5"/>
                    <a:pt x="38" y="5"/>
                    <a:pt x="34" y="5"/>
                  </a:cubicBezTo>
                  <a:cubicBezTo>
                    <a:pt x="30" y="5"/>
                    <a:pt x="27" y="5"/>
                    <a:pt x="24" y="3"/>
                  </a:cubicBezTo>
                  <a:cubicBezTo>
                    <a:pt x="20" y="0"/>
                    <a:pt x="17" y="0"/>
                    <a:pt x="13" y="2"/>
                  </a:cubicBezTo>
                  <a:cubicBezTo>
                    <a:pt x="9" y="4"/>
                    <a:pt x="11" y="0"/>
                    <a:pt x="8" y="0"/>
                  </a:cubicBezTo>
                  <a:cubicBezTo>
                    <a:pt x="5" y="0"/>
                    <a:pt x="4" y="3"/>
                    <a:pt x="4" y="3"/>
                  </a:cubicBezTo>
                  <a:cubicBezTo>
                    <a:pt x="1" y="3"/>
                    <a:pt x="1" y="3"/>
                    <a:pt x="1" y="3"/>
                  </a:cubicBezTo>
                  <a:cubicBezTo>
                    <a:pt x="0" y="7"/>
                    <a:pt x="3" y="13"/>
                    <a:pt x="7" y="18"/>
                  </a:cubicBezTo>
                  <a:cubicBezTo>
                    <a:pt x="11" y="23"/>
                    <a:pt x="15" y="33"/>
                    <a:pt x="18" y="41"/>
                  </a:cubicBezTo>
                  <a:cubicBezTo>
                    <a:pt x="20" y="49"/>
                    <a:pt x="28" y="59"/>
                    <a:pt x="29" y="65"/>
                  </a:cubicBezTo>
                  <a:cubicBezTo>
                    <a:pt x="31" y="71"/>
                    <a:pt x="28" y="80"/>
                    <a:pt x="30" y="84"/>
                  </a:cubicBezTo>
                  <a:cubicBezTo>
                    <a:pt x="32" y="88"/>
                    <a:pt x="33" y="95"/>
                    <a:pt x="34" y="101"/>
                  </a:cubicBezTo>
                  <a:cubicBezTo>
                    <a:pt x="35" y="108"/>
                    <a:pt x="35" y="123"/>
                    <a:pt x="42" y="129"/>
                  </a:cubicBezTo>
                  <a:cubicBezTo>
                    <a:pt x="44" y="131"/>
                    <a:pt x="46" y="134"/>
                    <a:pt x="49" y="138"/>
                  </a:cubicBezTo>
                  <a:cubicBezTo>
                    <a:pt x="51" y="138"/>
                    <a:pt x="53" y="138"/>
                    <a:pt x="53" y="1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5"/>
            <p:cNvSpPr>
              <a:spLocks/>
            </p:cNvSpPr>
            <p:nvPr/>
          </p:nvSpPr>
          <p:spPr bwMode="auto">
            <a:xfrm>
              <a:off x="4889500" y="3598863"/>
              <a:ext cx="171450" cy="149225"/>
            </a:xfrm>
            <a:custGeom>
              <a:avLst/>
              <a:gdLst/>
              <a:ahLst/>
              <a:cxnLst>
                <a:cxn ang="0">
                  <a:pos x="59" y="4"/>
                </a:cxn>
                <a:cxn ang="0">
                  <a:pos x="58" y="0"/>
                </a:cxn>
                <a:cxn ang="0">
                  <a:pos x="48" y="0"/>
                </a:cxn>
                <a:cxn ang="0">
                  <a:pos x="42" y="6"/>
                </a:cxn>
                <a:cxn ang="0">
                  <a:pos x="31" y="14"/>
                </a:cxn>
                <a:cxn ang="0">
                  <a:pos x="20" y="27"/>
                </a:cxn>
                <a:cxn ang="0">
                  <a:pos x="5" y="24"/>
                </a:cxn>
                <a:cxn ang="0">
                  <a:pos x="0" y="25"/>
                </a:cxn>
                <a:cxn ang="0">
                  <a:pos x="6" y="31"/>
                </a:cxn>
                <a:cxn ang="0">
                  <a:pos x="12" y="45"/>
                </a:cxn>
                <a:cxn ang="0">
                  <a:pos x="23" y="53"/>
                </a:cxn>
                <a:cxn ang="0">
                  <a:pos x="28" y="61"/>
                </a:cxn>
                <a:cxn ang="0">
                  <a:pos x="36" y="69"/>
                </a:cxn>
                <a:cxn ang="0">
                  <a:pos x="44" y="74"/>
                </a:cxn>
                <a:cxn ang="0">
                  <a:pos x="55" y="76"/>
                </a:cxn>
                <a:cxn ang="0">
                  <a:pos x="67" y="78"/>
                </a:cxn>
                <a:cxn ang="0">
                  <a:pos x="79" y="67"/>
                </a:cxn>
                <a:cxn ang="0">
                  <a:pos x="82" y="56"/>
                </a:cxn>
                <a:cxn ang="0">
                  <a:pos x="88" y="48"/>
                </a:cxn>
                <a:cxn ang="0">
                  <a:pos x="84" y="39"/>
                </a:cxn>
                <a:cxn ang="0">
                  <a:pos x="87" y="29"/>
                </a:cxn>
                <a:cxn ang="0">
                  <a:pos x="87" y="12"/>
                </a:cxn>
                <a:cxn ang="0">
                  <a:pos x="74" y="7"/>
                </a:cxn>
                <a:cxn ang="0">
                  <a:pos x="59" y="4"/>
                </a:cxn>
              </a:cxnLst>
              <a:rect l="0" t="0" r="r" b="b"/>
              <a:pathLst>
                <a:path w="90" h="78">
                  <a:moveTo>
                    <a:pt x="59" y="4"/>
                  </a:moveTo>
                  <a:cubicBezTo>
                    <a:pt x="58" y="0"/>
                    <a:pt x="58" y="0"/>
                    <a:pt x="58" y="0"/>
                  </a:cubicBezTo>
                  <a:cubicBezTo>
                    <a:pt x="48" y="0"/>
                    <a:pt x="48" y="0"/>
                    <a:pt x="48" y="0"/>
                  </a:cubicBezTo>
                  <a:cubicBezTo>
                    <a:pt x="42" y="2"/>
                    <a:pt x="42" y="4"/>
                    <a:pt x="42" y="6"/>
                  </a:cubicBezTo>
                  <a:cubicBezTo>
                    <a:pt x="42" y="8"/>
                    <a:pt x="36" y="13"/>
                    <a:pt x="31" y="14"/>
                  </a:cubicBezTo>
                  <a:cubicBezTo>
                    <a:pt x="27" y="15"/>
                    <a:pt x="22" y="25"/>
                    <a:pt x="20" y="27"/>
                  </a:cubicBezTo>
                  <a:cubicBezTo>
                    <a:pt x="17" y="28"/>
                    <a:pt x="8" y="25"/>
                    <a:pt x="5" y="24"/>
                  </a:cubicBezTo>
                  <a:cubicBezTo>
                    <a:pt x="4" y="24"/>
                    <a:pt x="2" y="25"/>
                    <a:pt x="0" y="25"/>
                  </a:cubicBezTo>
                  <a:cubicBezTo>
                    <a:pt x="1" y="28"/>
                    <a:pt x="5" y="31"/>
                    <a:pt x="6" y="31"/>
                  </a:cubicBezTo>
                  <a:cubicBezTo>
                    <a:pt x="8" y="31"/>
                    <a:pt x="8" y="43"/>
                    <a:pt x="12" y="45"/>
                  </a:cubicBezTo>
                  <a:cubicBezTo>
                    <a:pt x="16" y="47"/>
                    <a:pt x="23" y="51"/>
                    <a:pt x="23" y="53"/>
                  </a:cubicBezTo>
                  <a:cubicBezTo>
                    <a:pt x="23" y="55"/>
                    <a:pt x="28" y="58"/>
                    <a:pt x="28" y="61"/>
                  </a:cubicBezTo>
                  <a:cubicBezTo>
                    <a:pt x="28" y="65"/>
                    <a:pt x="32" y="69"/>
                    <a:pt x="36" y="69"/>
                  </a:cubicBezTo>
                  <a:cubicBezTo>
                    <a:pt x="43" y="69"/>
                    <a:pt x="44" y="72"/>
                    <a:pt x="44" y="74"/>
                  </a:cubicBezTo>
                  <a:cubicBezTo>
                    <a:pt x="44" y="76"/>
                    <a:pt x="53" y="74"/>
                    <a:pt x="55" y="76"/>
                  </a:cubicBezTo>
                  <a:cubicBezTo>
                    <a:pt x="56" y="78"/>
                    <a:pt x="65" y="77"/>
                    <a:pt x="67" y="78"/>
                  </a:cubicBezTo>
                  <a:cubicBezTo>
                    <a:pt x="71" y="75"/>
                    <a:pt x="77" y="70"/>
                    <a:pt x="79" y="67"/>
                  </a:cubicBezTo>
                  <a:cubicBezTo>
                    <a:pt x="82" y="63"/>
                    <a:pt x="79" y="58"/>
                    <a:pt x="82" y="56"/>
                  </a:cubicBezTo>
                  <a:cubicBezTo>
                    <a:pt x="84" y="55"/>
                    <a:pt x="90" y="48"/>
                    <a:pt x="88" y="48"/>
                  </a:cubicBezTo>
                  <a:cubicBezTo>
                    <a:pt x="86" y="47"/>
                    <a:pt x="87" y="42"/>
                    <a:pt x="84" y="39"/>
                  </a:cubicBezTo>
                  <a:cubicBezTo>
                    <a:pt x="81" y="36"/>
                    <a:pt x="88" y="35"/>
                    <a:pt x="87" y="29"/>
                  </a:cubicBezTo>
                  <a:cubicBezTo>
                    <a:pt x="87" y="24"/>
                    <a:pt x="88" y="13"/>
                    <a:pt x="87" y="12"/>
                  </a:cubicBezTo>
                  <a:cubicBezTo>
                    <a:pt x="85" y="11"/>
                    <a:pt x="78" y="10"/>
                    <a:pt x="74" y="7"/>
                  </a:cubicBezTo>
                  <a:cubicBezTo>
                    <a:pt x="69" y="4"/>
                    <a:pt x="59" y="4"/>
                    <a:pt x="59"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6"/>
            <p:cNvSpPr>
              <a:spLocks/>
            </p:cNvSpPr>
            <p:nvPr/>
          </p:nvSpPr>
          <p:spPr bwMode="auto">
            <a:xfrm>
              <a:off x="4779963" y="3648075"/>
              <a:ext cx="193675" cy="207963"/>
            </a:xfrm>
            <a:custGeom>
              <a:avLst/>
              <a:gdLst/>
              <a:ahLst/>
              <a:cxnLst>
                <a:cxn ang="0">
                  <a:pos x="93" y="44"/>
                </a:cxn>
                <a:cxn ang="0">
                  <a:pos x="85" y="36"/>
                </a:cxn>
                <a:cxn ang="0">
                  <a:pos x="80" y="28"/>
                </a:cxn>
                <a:cxn ang="0">
                  <a:pos x="69" y="20"/>
                </a:cxn>
                <a:cxn ang="0">
                  <a:pos x="63" y="6"/>
                </a:cxn>
                <a:cxn ang="0">
                  <a:pos x="57" y="0"/>
                </a:cxn>
                <a:cxn ang="0">
                  <a:pos x="49" y="2"/>
                </a:cxn>
                <a:cxn ang="0">
                  <a:pos x="41" y="7"/>
                </a:cxn>
                <a:cxn ang="0">
                  <a:pos x="35" y="2"/>
                </a:cxn>
                <a:cxn ang="0">
                  <a:pos x="22" y="6"/>
                </a:cxn>
                <a:cxn ang="0">
                  <a:pos x="12" y="7"/>
                </a:cxn>
                <a:cxn ang="0">
                  <a:pos x="12" y="46"/>
                </a:cxn>
                <a:cxn ang="0">
                  <a:pos x="0" y="50"/>
                </a:cxn>
                <a:cxn ang="0">
                  <a:pos x="0" y="83"/>
                </a:cxn>
                <a:cxn ang="0">
                  <a:pos x="6" y="87"/>
                </a:cxn>
                <a:cxn ang="0">
                  <a:pos x="9" y="100"/>
                </a:cxn>
                <a:cxn ang="0">
                  <a:pos x="7" y="102"/>
                </a:cxn>
                <a:cxn ang="0">
                  <a:pos x="9" y="107"/>
                </a:cxn>
                <a:cxn ang="0">
                  <a:pos x="20" y="107"/>
                </a:cxn>
                <a:cxn ang="0">
                  <a:pos x="31" y="95"/>
                </a:cxn>
                <a:cxn ang="0">
                  <a:pos x="38" y="89"/>
                </a:cxn>
                <a:cxn ang="0">
                  <a:pos x="52" y="93"/>
                </a:cxn>
                <a:cxn ang="0">
                  <a:pos x="62" y="88"/>
                </a:cxn>
                <a:cxn ang="0">
                  <a:pos x="67" y="80"/>
                </a:cxn>
                <a:cxn ang="0">
                  <a:pos x="76" y="73"/>
                </a:cxn>
                <a:cxn ang="0">
                  <a:pos x="81" y="65"/>
                </a:cxn>
                <a:cxn ang="0">
                  <a:pos x="90" y="59"/>
                </a:cxn>
                <a:cxn ang="0">
                  <a:pos x="97" y="55"/>
                </a:cxn>
                <a:cxn ang="0">
                  <a:pos x="101" y="49"/>
                </a:cxn>
                <a:cxn ang="0">
                  <a:pos x="101" y="49"/>
                </a:cxn>
                <a:cxn ang="0">
                  <a:pos x="93" y="44"/>
                </a:cxn>
              </a:cxnLst>
              <a:rect l="0" t="0" r="r" b="b"/>
              <a:pathLst>
                <a:path w="101" h="109">
                  <a:moveTo>
                    <a:pt x="93" y="44"/>
                  </a:moveTo>
                  <a:cubicBezTo>
                    <a:pt x="89" y="44"/>
                    <a:pt x="85" y="40"/>
                    <a:pt x="85" y="36"/>
                  </a:cubicBezTo>
                  <a:cubicBezTo>
                    <a:pt x="85" y="33"/>
                    <a:pt x="80" y="30"/>
                    <a:pt x="80" y="28"/>
                  </a:cubicBezTo>
                  <a:cubicBezTo>
                    <a:pt x="80" y="26"/>
                    <a:pt x="73" y="22"/>
                    <a:pt x="69" y="20"/>
                  </a:cubicBezTo>
                  <a:cubicBezTo>
                    <a:pt x="65" y="18"/>
                    <a:pt x="65" y="6"/>
                    <a:pt x="63" y="6"/>
                  </a:cubicBezTo>
                  <a:cubicBezTo>
                    <a:pt x="62" y="6"/>
                    <a:pt x="58" y="3"/>
                    <a:pt x="57" y="0"/>
                  </a:cubicBezTo>
                  <a:cubicBezTo>
                    <a:pt x="54" y="1"/>
                    <a:pt x="51" y="2"/>
                    <a:pt x="49" y="2"/>
                  </a:cubicBezTo>
                  <a:cubicBezTo>
                    <a:pt x="46" y="2"/>
                    <a:pt x="42" y="5"/>
                    <a:pt x="41" y="7"/>
                  </a:cubicBezTo>
                  <a:cubicBezTo>
                    <a:pt x="40" y="8"/>
                    <a:pt x="37" y="4"/>
                    <a:pt x="35" y="2"/>
                  </a:cubicBezTo>
                  <a:cubicBezTo>
                    <a:pt x="33" y="1"/>
                    <a:pt x="25" y="5"/>
                    <a:pt x="22" y="6"/>
                  </a:cubicBezTo>
                  <a:cubicBezTo>
                    <a:pt x="20" y="7"/>
                    <a:pt x="12" y="7"/>
                    <a:pt x="12" y="7"/>
                  </a:cubicBezTo>
                  <a:cubicBezTo>
                    <a:pt x="12" y="7"/>
                    <a:pt x="12" y="42"/>
                    <a:pt x="12" y="46"/>
                  </a:cubicBezTo>
                  <a:cubicBezTo>
                    <a:pt x="12" y="50"/>
                    <a:pt x="0" y="48"/>
                    <a:pt x="0" y="50"/>
                  </a:cubicBezTo>
                  <a:cubicBezTo>
                    <a:pt x="0" y="51"/>
                    <a:pt x="0" y="67"/>
                    <a:pt x="0" y="83"/>
                  </a:cubicBezTo>
                  <a:cubicBezTo>
                    <a:pt x="3" y="84"/>
                    <a:pt x="5" y="85"/>
                    <a:pt x="6" y="87"/>
                  </a:cubicBezTo>
                  <a:cubicBezTo>
                    <a:pt x="7" y="90"/>
                    <a:pt x="10" y="98"/>
                    <a:pt x="9" y="100"/>
                  </a:cubicBezTo>
                  <a:cubicBezTo>
                    <a:pt x="9" y="102"/>
                    <a:pt x="7" y="100"/>
                    <a:pt x="7" y="102"/>
                  </a:cubicBezTo>
                  <a:cubicBezTo>
                    <a:pt x="7" y="104"/>
                    <a:pt x="6" y="107"/>
                    <a:pt x="9" y="107"/>
                  </a:cubicBezTo>
                  <a:cubicBezTo>
                    <a:pt x="12" y="107"/>
                    <a:pt x="18" y="109"/>
                    <a:pt x="20" y="107"/>
                  </a:cubicBezTo>
                  <a:cubicBezTo>
                    <a:pt x="23" y="104"/>
                    <a:pt x="30" y="98"/>
                    <a:pt x="31" y="95"/>
                  </a:cubicBezTo>
                  <a:cubicBezTo>
                    <a:pt x="31" y="92"/>
                    <a:pt x="33" y="85"/>
                    <a:pt x="38" y="89"/>
                  </a:cubicBezTo>
                  <a:cubicBezTo>
                    <a:pt x="44" y="93"/>
                    <a:pt x="44" y="93"/>
                    <a:pt x="52" y="93"/>
                  </a:cubicBezTo>
                  <a:cubicBezTo>
                    <a:pt x="59" y="93"/>
                    <a:pt x="61" y="93"/>
                    <a:pt x="62" y="88"/>
                  </a:cubicBezTo>
                  <a:cubicBezTo>
                    <a:pt x="64" y="84"/>
                    <a:pt x="62" y="80"/>
                    <a:pt x="67" y="80"/>
                  </a:cubicBezTo>
                  <a:cubicBezTo>
                    <a:pt x="71" y="80"/>
                    <a:pt x="76" y="76"/>
                    <a:pt x="76" y="73"/>
                  </a:cubicBezTo>
                  <a:cubicBezTo>
                    <a:pt x="76" y="70"/>
                    <a:pt x="78" y="65"/>
                    <a:pt x="81" y="65"/>
                  </a:cubicBezTo>
                  <a:cubicBezTo>
                    <a:pt x="84" y="65"/>
                    <a:pt x="89" y="62"/>
                    <a:pt x="90" y="59"/>
                  </a:cubicBezTo>
                  <a:cubicBezTo>
                    <a:pt x="91" y="55"/>
                    <a:pt x="95" y="57"/>
                    <a:pt x="97" y="55"/>
                  </a:cubicBezTo>
                  <a:cubicBezTo>
                    <a:pt x="98" y="54"/>
                    <a:pt x="99" y="51"/>
                    <a:pt x="101" y="49"/>
                  </a:cubicBezTo>
                  <a:cubicBezTo>
                    <a:pt x="101" y="49"/>
                    <a:pt x="101" y="49"/>
                    <a:pt x="101" y="49"/>
                  </a:cubicBezTo>
                  <a:cubicBezTo>
                    <a:pt x="101" y="47"/>
                    <a:pt x="100" y="44"/>
                    <a:pt x="93"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7"/>
            <p:cNvSpPr>
              <a:spLocks/>
            </p:cNvSpPr>
            <p:nvPr/>
          </p:nvSpPr>
          <p:spPr bwMode="auto">
            <a:xfrm>
              <a:off x="5006975" y="3827463"/>
              <a:ext cx="30163" cy="36513"/>
            </a:xfrm>
            <a:custGeom>
              <a:avLst/>
              <a:gdLst/>
              <a:ahLst/>
              <a:cxnLst>
                <a:cxn ang="0">
                  <a:pos x="7" y="0"/>
                </a:cxn>
                <a:cxn ang="0">
                  <a:pos x="0" y="8"/>
                </a:cxn>
                <a:cxn ang="0">
                  <a:pos x="7" y="19"/>
                </a:cxn>
                <a:cxn ang="0">
                  <a:pos x="13" y="16"/>
                </a:cxn>
                <a:cxn ang="0">
                  <a:pos x="15" y="13"/>
                </a:cxn>
                <a:cxn ang="0">
                  <a:pos x="14" y="3"/>
                </a:cxn>
                <a:cxn ang="0">
                  <a:pos x="7" y="0"/>
                </a:cxn>
              </a:cxnLst>
              <a:rect l="0" t="0" r="r" b="b"/>
              <a:pathLst>
                <a:path w="15" h="19">
                  <a:moveTo>
                    <a:pt x="7" y="0"/>
                  </a:moveTo>
                  <a:cubicBezTo>
                    <a:pt x="5" y="0"/>
                    <a:pt x="0" y="7"/>
                    <a:pt x="0" y="8"/>
                  </a:cubicBezTo>
                  <a:cubicBezTo>
                    <a:pt x="0" y="10"/>
                    <a:pt x="3" y="18"/>
                    <a:pt x="7" y="19"/>
                  </a:cubicBezTo>
                  <a:cubicBezTo>
                    <a:pt x="10" y="19"/>
                    <a:pt x="13" y="19"/>
                    <a:pt x="13" y="16"/>
                  </a:cubicBezTo>
                  <a:cubicBezTo>
                    <a:pt x="13" y="15"/>
                    <a:pt x="14" y="14"/>
                    <a:pt x="15" y="13"/>
                  </a:cubicBezTo>
                  <a:cubicBezTo>
                    <a:pt x="15" y="11"/>
                    <a:pt x="14" y="6"/>
                    <a:pt x="14" y="3"/>
                  </a:cubicBezTo>
                  <a:cubicBezTo>
                    <a:pt x="12" y="2"/>
                    <a:pt x="9" y="0"/>
                    <a:pt x="7"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8"/>
            <p:cNvSpPr>
              <a:spLocks/>
            </p:cNvSpPr>
            <p:nvPr/>
          </p:nvSpPr>
          <p:spPr bwMode="auto">
            <a:xfrm>
              <a:off x="4929188" y="3887788"/>
              <a:ext cx="47625" cy="53975"/>
            </a:xfrm>
            <a:custGeom>
              <a:avLst/>
              <a:gdLst/>
              <a:ahLst/>
              <a:cxnLst>
                <a:cxn ang="0">
                  <a:pos x="18" y="3"/>
                </a:cxn>
                <a:cxn ang="0">
                  <a:pos x="7" y="8"/>
                </a:cxn>
                <a:cxn ang="0">
                  <a:pos x="0" y="18"/>
                </a:cxn>
                <a:cxn ang="0">
                  <a:pos x="7" y="27"/>
                </a:cxn>
                <a:cxn ang="0">
                  <a:pos x="11" y="28"/>
                </a:cxn>
                <a:cxn ang="0">
                  <a:pos x="14" y="22"/>
                </a:cxn>
                <a:cxn ang="0">
                  <a:pos x="21" y="20"/>
                </a:cxn>
                <a:cxn ang="0">
                  <a:pos x="25" y="12"/>
                </a:cxn>
                <a:cxn ang="0">
                  <a:pos x="18" y="3"/>
                </a:cxn>
              </a:cxnLst>
              <a:rect l="0" t="0" r="r" b="b"/>
              <a:pathLst>
                <a:path w="25" h="28">
                  <a:moveTo>
                    <a:pt x="18" y="3"/>
                  </a:moveTo>
                  <a:cubicBezTo>
                    <a:pt x="17" y="0"/>
                    <a:pt x="8" y="5"/>
                    <a:pt x="7" y="8"/>
                  </a:cubicBezTo>
                  <a:cubicBezTo>
                    <a:pt x="5" y="10"/>
                    <a:pt x="0" y="18"/>
                    <a:pt x="0" y="18"/>
                  </a:cubicBezTo>
                  <a:cubicBezTo>
                    <a:pt x="7" y="27"/>
                    <a:pt x="7" y="27"/>
                    <a:pt x="7" y="27"/>
                  </a:cubicBezTo>
                  <a:cubicBezTo>
                    <a:pt x="11" y="28"/>
                    <a:pt x="11" y="28"/>
                    <a:pt x="11" y="28"/>
                  </a:cubicBezTo>
                  <a:cubicBezTo>
                    <a:pt x="11" y="28"/>
                    <a:pt x="13" y="24"/>
                    <a:pt x="14" y="22"/>
                  </a:cubicBezTo>
                  <a:cubicBezTo>
                    <a:pt x="15" y="19"/>
                    <a:pt x="21" y="22"/>
                    <a:pt x="21" y="20"/>
                  </a:cubicBezTo>
                  <a:cubicBezTo>
                    <a:pt x="21" y="17"/>
                    <a:pt x="25" y="14"/>
                    <a:pt x="25" y="12"/>
                  </a:cubicBezTo>
                  <a:cubicBezTo>
                    <a:pt x="25" y="9"/>
                    <a:pt x="19" y="6"/>
                    <a:pt x="18"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9"/>
            <p:cNvSpPr>
              <a:spLocks noEditPoints="1"/>
            </p:cNvSpPr>
            <p:nvPr/>
          </p:nvSpPr>
          <p:spPr bwMode="auto">
            <a:xfrm>
              <a:off x="4706938" y="3740150"/>
              <a:ext cx="346075" cy="304800"/>
            </a:xfrm>
            <a:custGeom>
              <a:avLst/>
              <a:gdLst/>
              <a:ahLst/>
              <a:cxnLst>
                <a:cxn ang="0">
                  <a:pos x="172" y="59"/>
                </a:cxn>
                <a:cxn ang="0">
                  <a:pos x="172" y="58"/>
                </a:cxn>
                <a:cxn ang="0">
                  <a:pos x="170" y="61"/>
                </a:cxn>
                <a:cxn ang="0">
                  <a:pos x="164" y="64"/>
                </a:cxn>
                <a:cxn ang="0">
                  <a:pos x="157" y="53"/>
                </a:cxn>
                <a:cxn ang="0">
                  <a:pos x="164" y="45"/>
                </a:cxn>
                <a:cxn ang="0">
                  <a:pos x="171" y="48"/>
                </a:cxn>
                <a:cxn ang="0">
                  <a:pos x="171" y="46"/>
                </a:cxn>
                <a:cxn ang="0">
                  <a:pos x="170" y="26"/>
                </a:cxn>
                <a:cxn ang="0">
                  <a:pos x="163" y="5"/>
                </a:cxn>
                <a:cxn ang="0">
                  <a:pos x="150" y="2"/>
                </a:cxn>
                <a:cxn ang="0">
                  <a:pos x="139" y="0"/>
                </a:cxn>
                <a:cxn ang="0">
                  <a:pos x="135" y="6"/>
                </a:cxn>
                <a:cxn ang="0">
                  <a:pos x="128" y="10"/>
                </a:cxn>
                <a:cxn ang="0">
                  <a:pos x="119" y="16"/>
                </a:cxn>
                <a:cxn ang="0">
                  <a:pos x="114" y="24"/>
                </a:cxn>
                <a:cxn ang="0">
                  <a:pos x="105" y="31"/>
                </a:cxn>
                <a:cxn ang="0">
                  <a:pos x="100" y="39"/>
                </a:cxn>
                <a:cxn ang="0">
                  <a:pos x="90" y="44"/>
                </a:cxn>
                <a:cxn ang="0">
                  <a:pos x="76" y="40"/>
                </a:cxn>
                <a:cxn ang="0">
                  <a:pos x="69" y="46"/>
                </a:cxn>
                <a:cxn ang="0">
                  <a:pos x="58" y="58"/>
                </a:cxn>
                <a:cxn ang="0">
                  <a:pos x="47" y="58"/>
                </a:cxn>
                <a:cxn ang="0">
                  <a:pos x="45" y="53"/>
                </a:cxn>
                <a:cxn ang="0">
                  <a:pos x="47" y="51"/>
                </a:cxn>
                <a:cxn ang="0">
                  <a:pos x="44" y="38"/>
                </a:cxn>
                <a:cxn ang="0">
                  <a:pos x="38" y="34"/>
                </a:cxn>
                <a:cxn ang="0">
                  <a:pos x="38" y="76"/>
                </a:cxn>
                <a:cxn ang="0">
                  <a:pos x="31" y="83"/>
                </a:cxn>
                <a:cxn ang="0">
                  <a:pos x="17" y="83"/>
                </a:cxn>
                <a:cxn ang="0">
                  <a:pos x="11" y="75"/>
                </a:cxn>
                <a:cxn ang="0">
                  <a:pos x="4" y="79"/>
                </a:cxn>
                <a:cxn ang="0">
                  <a:pos x="0" y="80"/>
                </a:cxn>
                <a:cxn ang="0">
                  <a:pos x="8" y="98"/>
                </a:cxn>
                <a:cxn ang="0">
                  <a:pos x="19" y="120"/>
                </a:cxn>
                <a:cxn ang="0">
                  <a:pos x="19" y="131"/>
                </a:cxn>
                <a:cxn ang="0">
                  <a:pos x="19" y="140"/>
                </a:cxn>
                <a:cxn ang="0">
                  <a:pos x="23" y="149"/>
                </a:cxn>
                <a:cxn ang="0">
                  <a:pos x="27" y="152"/>
                </a:cxn>
                <a:cxn ang="0">
                  <a:pos x="33" y="157"/>
                </a:cxn>
                <a:cxn ang="0">
                  <a:pos x="41" y="157"/>
                </a:cxn>
                <a:cxn ang="0">
                  <a:pos x="54" y="153"/>
                </a:cxn>
                <a:cxn ang="0">
                  <a:pos x="64" y="149"/>
                </a:cxn>
                <a:cxn ang="0">
                  <a:pos x="82" y="149"/>
                </a:cxn>
                <a:cxn ang="0">
                  <a:pos x="93" y="147"/>
                </a:cxn>
                <a:cxn ang="0">
                  <a:pos x="100" y="146"/>
                </a:cxn>
                <a:cxn ang="0">
                  <a:pos x="109" y="143"/>
                </a:cxn>
                <a:cxn ang="0">
                  <a:pos x="132" y="128"/>
                </a:cxn>
                <a:cxn ang="0">
                  <a:pos x="159" y="95"/>
                </a:cxn>
                <a:cxn ang="0">
                  <a:pos x="175" y="77"/>
                </a:cxn>
                <a:cxn ang="0">
                  <a:pos x="181" y="59"/>
                </a:cxn>
                <a:cxn ang="0">
                  <a:pos x="172" y="59"/>
                </a:cxn>
                <a:cxn ang="0">
                  <a:pos x="137" y="97"/>
                </a:cxn>
                <a:cxn ang="0">
                  <a:pos x="130" y="99"/>
                </a:cxn>
                <a:cxn ang="0">
                  <a:pos x="127" y="105"/>
                </a:cxn>
                <a:cxn ang="0">
                  <a:pos x="123" y="104"/>
                </a:cxn>
                <a:cxn ang="0">
                  <a:pos x="116" y="95"/>
                </a:cxn>
                <a:cxn ang="0">
                  <a:pos x="123" y="85"/>
                </a:cxn>
                <a:cxn ang="0">
                  <a:pos x="134" y="80"/>
                </a:cxn>
                <a:cxn ang="0">
                  <a:pos x="141" y="89"/>
                </a:cxn>
                <a:cxn ang="0">
                  <a:pos x="137" y="97"/>
                </a:cxn>
              </a:cxnLst>
              <a:rect l="0" t="0" r="r" b="b"/>
              <a:pathLst>
                <a:path w="181" h="159">
                  <a:moveTo>
                    <a:pt x="172" y="59"/>
                  </a:moveTo>
                  <a:cubicBezTo>
                    <a:pt x="172" y="59"/>
                    <a:pt x="172" y="59"/>
                    <a:pt x="172" y="58"/>
                  </a:cubicBezTo>
                  <a:cubicBezTo>
                    <a:pt x="171" y="59"/>
                    <a:pt x="170" y="60"/>
                    <a:pt x="170" y="61"/>
                  </a:cubicBezTo>
                  <a:cubicBezTo>
                    <a:pt x="170" y="64"/>
                    <a:pt x="167" y="64"/>
                    <a:pt x="164" y="64"/>
                  </a:cubicBezTo>
                  <a:cubicBezTo>
                    <a:pt x="160" y="63"/>
                    <a:pt x="157" y="55"/>
                    <a:pt x="157" y="53"/>
                  </a:cubicBezTo>
                  <a:cubicBezTo>
                    <a:pt x="157" y="52"/>
                    <a:pt x="162" y="45"/>
                    <a:pt x="164" y="45"/>
                  </a:cubicBezTo>
                  <a:cubicBezTo>
                    <a:pt x="166" y="45"/>
                    <a:pt x="169" y="47"/>
                    <a:pt x="171" y="48"/>
                  </a:cubicBezTo>
                  <a:cubicBezTo>
                    <a:pt x="171" y="47"/>
                    <a:pt x="171" y="47"/>
                    <a:pt x="171" y="46"/>
                  </a:cubicBezTo>
                  <a:cubicBezTo>
                    <a:pt x="171" y="45"/>
                    <a:pt x="173" y="28"/>
                    <a:pt x="170" y="26"/>
                  </a:cubicBezTo>
                  <a:cubicBezTo>
                    <a:pt x="167" y="24"/>
                    <a:pt x="164" y="7"/>
                    <a:pt x="163" y="5"/>
                  </a:cubicBezTo>
                  <a:cubicBezTo>
                    <a:pt x="162" y="3"/>
                    <a:pt x="151" y="4"/>
                    <a:pt x="150" y="2"/>
                  </a:cubicBezTo>
                  <a:cubicBezTo>
                    <a:pt x="148" y="0"/>
                    <a:pt x="139" y="2"/>
                    <a:pt x="139" y="0"/>
                  </a:cubicBezTo>
                  <a:cubicBezTo>
                    <a:pt x="137" y="2"/>
                    <a:pt x="136" y="5"/>
                    <a:pt x="135" y="6"/>
                  </a:cubicBezTo>
                  <a:cubicBezTo>
                    <a:pt x="133" y="8"/>
                    <a:pt x="129" y="6"/>
                    <a:pt x="128" y="10"/>
                  </a:cubicBezTo>
                  <a:cubicBezTo>
                    <a:pt x="127" y="13"/>
                    <a:pt x="122" y="16"/>
                    <a:pt x="119" y="16"/>
                  </a:cubicBezTo>
                  <a:cubicBezTo>
                    <a:pt x="116" y="16"/>
                    <a:pt x="114" y="21"/>
                    <a:pt x="114" y="24"/>
                  </a:cubicBezTo>
                  <a:cubicBezTo>
                    <a:pt x="114" y="27"/>
                    <a:pt x="109" y="31"/>
                    <a:pt x="105" y="31"/>
                  </a:cubicBezTo>
                  <a:cubicBezTo>
                    <a:pt x="100" y="31"/>
                    <a:pt x="102" y="35"/>
                    <a:pt x="100" y="39"/>
                  </a:cubicBezTo>
                  <a:cubicBezTo>
                    <a:pt x="99" y="44"/>
                    <a:pt x="97" y="44"/>
                    <a:pt x="90" y="44"/>
                  </a:cubicBezTo>
                  <a:cubicBezTo>
                    <a:pt x="82" y="44"/>
                    <a:pt x="82" y="44"/>
                    <a:pt x="76" y="40"/>
                  </a:cubicBezTo>
                  <a:cubicBezTo>
                    <a:pt x="71" y="36"/>
                    <a:pt x="69" y="43"/>
                    <a:pt x="69" y="46"/>
                  </a:cubicBezTo>
                  <a:cubicBezTo>
                    <a:pt x="68" y="49"/>
                    <a:pt x="61" y="55"/>
                    <a:pt x="58" y="58"/>
                  </a:cubicBezTo>
                  <a:cubicBezTo>
                    <a:pt x="56" y="60"/>
                    <a:pt x="50" y="58"/>
                    <a:pt x="47" y="58"/>
                  </a:cubicBezTo>
                  <a:cubicBezTo>
                    <a:pt x="44" y="58"/>
                    <a:pt x="45" y="55"/>
                    <a:pt x="45" y="53"/>
                  </a:cubicBezTo>
                  <a:cubicBezTo>
                    <a:pt x="45" y="51"/>
                    <a:pt x="47" y="53"/>
                    <a:pt x="47" y="51"/>
                  </a:cubicBezTo>
                  <a:cubicBezTo>
                    <a:pt x="48" y="49"/>
                    <a:pt x="45" y="41"/>
                    <a:pt x="44" y="38"/>
                  </a:cubicBezTo>
                  <a:cubicBezTo>
                    <a:pt x="43" y="36"/>
                    <a:pt x="41" y="35"/>
                    <a:pt x="38" y="34"/>
                  </a:cubicBezTo>
                  <a:cubicBezTo>
                    <a:pt x="38" y="53"/>
                    <a:pt x="38" y="74"/>
                    <a:pt x="38" y="76"/>
                  </a:cubicBezTo>
                  <a:cubicBezTo>
                    <a:pt x="38" y="79"/>
                    <a:pt x="32" y="81"/>
                    <a:pt x="31" y="83"/>
                  </a:cubicBezTo>
                  <a:cubicBezTo>
                    <a:pt x="30" y="85"/>
                    <a:pt x="21" y="83"/>
                    <a:pt x="17" y="83"/>
                  </a:cubicBezTo>
                  <a:cubicBezTo>
                    <a:pt x="12" y="83"/>
                    <a:pt x="13" y="79"/>
                    <a:pt x="11" y="75"/>
                  </a:cubicBezTo>
                  <a:cubicBezTo>
                    <a:pt x="8" y="72"/>
                    <a:pt x="4" y="76"/>
                    <a:pt x="4" y="79"/>
                  </a:cubicBezTo>
                  <a:cubicBezTo>
                    <a:pt x="4" y="80"/>
                    <a:pt x="2" y="80"/>
                    <a:pt x="0" y="80"/>
                  </a:cubicBezTo>
                  <a:cubicBezTo>
                    <a:pt x="3" y="85"/>
                    <a:pt x="6" y="92"/>
                    <a:pt x="8" y="98"/>
                  </a:cubicBezTo>
                  <a:cubicBezTo>
                    <a:pt x="11" y="107"/>
                    <a:pt x="17" y="115"/>
                    <a:pt x="19" y="120"/>
                  </a:cubicBezTo>
                  <a:cubicBezTo>
                    <a:pt x="21" y="125"/>
                    <a:pt x="22" y="130"/>
                    <a:pt x="19" y="131"/>
                  </a:cubicBezTo>
                  <a:cubicBezTo>
                    <a:pt x="15" y="131"/>
                    <a:pt x="15" y="134"/>
                    <a:pt x="19" y="140"/>
                  </a:cubicBezTo>
                  <a:cubicBezTo>
                    <a:pt x="23" y="145"/>
                    <a:pt x="20" y="149"/>
                    <a:pt x="23" y="149"/>
                  </a:cubicBezTo>
                  <a:cubicBezTo>
                    <a:pt x="26" y="150"/>
                    <a:pt x="25" y="152"/>
                    <a:pt x="27" y="152"/>
                  </a:cubicBezTo>
                  <a:cubicBezTo>
                    <a:pt x="30" y="152"/>
                    <a:pt x="32" y="155"/>
                    <a:pt x="33" y="157"/>
                  </a:cubicBezTo>
                  <a:cubicBezTo>
                    <a:pt x="35" y="159"/>
                    <a:pt x="39" y="159"/>
                    <a:pt x="41" y="157"/>
                  </a:cubicBezTo>
                  <a:cubicBezTo>
                    <a:pt x="43" y="154"/>
                    <a:pt x="48" y="153"/>
                    <a:pt x="54" y="153"/>
                  </a:cubicBezTo>
                  <a:cubicBezTo>
                    <a:pt x="60" y="153"/>
                    <a:pt x="59" y="151"/>
                    <a:pt x="64" y="149"/>
                  </a:cubicBezTo>
                  <a:cubicBezTo>
                    <a:pt x="70" y="147"/>
                    <a:pt x="77" y="147"/>
                    <a:pt x="82" y="149"/>
                  </a:cubicBezTo>
                  <a:cubicBezTo>
                    <a:pt x="87" y="150"/>
                    <a:pt x="90" y="149"/>
                    <a:pt x="93" y="147"/>
                  </a:cubicBezTo>
                  <a:cubicBezTo>
                    <a:pt x="95" y="146"/>
                    <a:pt x="99" y="150"/>
                    <a:pt x="100" y="146"/>
                  </a:cubicBezTo>
                  <a:cubicBezTo>
                    <a:pt x="100" y="142"/>
                    <a:pt x="105" y="143"/>
                    <a:pt x="109" y="143"/>
                  </a:cubicBezTo>
                  <a:cubicBezTo>
                    <a:pt x="113" y="143"/>
                    <a:pt x="124" y="136"/>
                    <a:pt x="132" y="128"/>
                  </a:cubicBezTo>
                  <a:cubicBezTo>
                    <a:pt x="141" y="120"/>
                    <a:pt x="154" y="103"/>
                    <a:pt x="159" y="95"/>
                  </a:cubicBezTo>
                  <a:cubicBezTo>
                    <a:pt x="164" y="87"/>
                    <a:pt x="171" y="81"/>
                    <a:pt x="175" y="77"/>
                  </a:cubicBezTo>
                  <a:cubicBezTo>
                    <a:pt x="178" y="75"/>
                    <a:pt x="180" y="65"/>
                    <a:pt x="181" y="59"/>
                  </a:cubicBezTo>
                  <a:cubicBezTo>
                    <a:pt x="177" y="59"/>
                    <a:pt x="172" y="59"/>
                    <a:pt x="172" y="59"/>
                  </a:cubicBezTo>
                  <a:close/>
                  <a:moveTo>
                    <a:pt x="137" y="97"/>
                  </a:moveTo>
                  <a:cubicBezTo>
                    <a:pt x="137" y="99"/>
                    <a:pt x="131" y="96"/>
                    <a:pt x="130" y="99"/>
                  </a:cubicBezTo>
                  <a:cubicBezTo>
                    <a:pt x="129" y="101"/>
                    <a:pt x="127" y="105"/>
                    <a:pt x="127" y="105"/>
                  </a:cubicBezTo>
                  <a:cubicBezTo>
                    <a:pt x="123" y="104"/>
                    <a:pt x="123" y="104"/>
                    <a:pt x="123" y="104"/>
                  </a:cubicBezTo>
                  <a:cubicBezTo>
                    <a:pt x="116" y="95"/>
                    <a:pt x="116" y="95"/>
                    <a:pt x="116" y="95"/>
                  </a:cubicBezTo>
                  <a:cubicBezTo>
                    <a:pt x="116" y="95"/>
                    <a:pt x="121" y="87"/>
                    <a:pt x="123" y="85"/>
                  </a:cubicBezTo>
                  <a:cubicBezTo>
                    <a:pt x="124" y="82"/>
                    <a:pt x="133" y="77"/>
                    <a:pt x="134" y="80"/>
                  </a:cubicBezTo>
                  <a:cubicBezTo>
                    <a:pt x="135" y="83"/>
                    <a:pt x="141" y="86"/>
                    <a:pt x="141" y="89"/>
                  </a:cubicBezTo>
                  <a:cubicBezTo>
                    <a:pt x="141" y="91"/>
                    <a:pt x="137" y="94"/>
                    <a:pt x="137" y="9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10"/>
            <p:cNvSpPr>
              <a:spLocks/>
            </p:cNvSpPr>
            <p:nvPr/>
          </p:nvSpPr>
          <p:spPr bwMode="auto">
            <a:xfrm>
              <a:off x="4613275" y="3382963"/>
              <a:ext cx="252413" cy="268288"/>
            </a:xfrm>
            <a:custGeom>
              <a:avLst/>
              <a:gdLst/>
              <a:ahLst/>
              <a:cxnLst>
                <a:cxn ang="0">
                  <a:pos x="8" y="129"/>
                </a:cxn>
                <a:cxn ang="0">
                  <a:pos x="13" y="131"/>
                </a:cxn>
                <a:cxn ang="0">
                  <a:pos x="24" y="132"/>
                </a:cxn>
                <a:cxn ang="0">
                  <a:pos x="34" y="134"/>
                </a:cxn>
                <a:cxn ang="0">
                  <a:pos x="73" y="134"/>
                </a:cxn>
                <a:cxn ang="0">
                  <a:pos x="77" y="138"/>
                </a:cxn>
                <a:cxn ang="0">
                  <a:pos x="102" y="138"/>
                </a:cxn>
                <a:cxn ang="0">
                  <a:pos x="119" y="137"/>
                </a:cxn>
                <a:cxn ang="0">
                  <a:pos x="122" y="136"/>
                </a:cxn>
                <a:cxn ang="0">
                  <a:pos x="109" y="119"/>
                </a:cxn>
                <a:cxn ang="0">
                  <a:pos x="110" y="81"/>
                </a:cxn>
                <a:cxn ang="0">
                  <a:pos x="127" y="82"/>
                </a:cxn>
                <a:cxn ang="0">
                  <a:pos x="130" y="79"/>
                </a:cxn>
                <a:cxn ang="0">
                  <a:pos x="132" y="57"/>
                </a:cxn>
                <a:cxn ang="0">
                  <a:pos x="129" y="57"/>
                </a:cxn>
                <a:cxn ang="0">
                  <a:pos x="119" y="58"/>
                </a:cxn>
                <a:cxn ang="0">
                  <a:pos x="113" y="61"/>
                </a:cxn>
                <a:cxn ang="0">
                  <a:pos x="113" y="52"/>
                </a:cxn>
                <a:cxn ang="0">
                  <a:pos x="108" y="43"/>
                </a:cxn>
                <a:cxn ang="0">
                  <a:pos x="109" y="27"/>
                </a:cxn>
                <a:cxn ang="0">
                  <a:pos x="107" y="18"/>
                </a:cxn>
                <a:cxn ang="0">
                  <a:pos x="100" y="16"/>
                </a:cxn>
                <a:cxn ang="0">
                  <a:pos x="94" y="14"/>
                </a:cxn>
                <a:cxn ang="0">
                  <a:pos x="85" y="14"/>
                </a:cxn>
                <a:cxn ang="0">
                  <a:pos x="81" y="24"/>
                </a:cxn>
                <a:cxn ang="0">
                  <a:pos x="68" y="26"/>
                </a:cxn>
                <a:cxn ang="0">
                  <a:pos x="58" y="19"/>
                </a:cxn>
                <a:cxn ang="0">
                  <a:pos x="54" y="10"/>
                </a:cxn>
                <a:cxn ang="0">
                  <a:pos x="52" y="1"/>
                </a:cxn>
                <a:cxn ang="0">
                  <a:pos x="15" y="1"/>
                </a:cxn>
                <a:cxn ang="0">
                  <a:pos x="9" y="4"/>
                </a:cxn>
                <a:cxn ang="0">
                  <a:pos x="19" y="28"/>
                </a:cxn>
                <a:cxn ang="0">
                  <a:pos x="17" y="39"/>
                </a:cxn>
                <a:cxn ang="0">
                  <a:pos x="24" y="63"/>
                </a:cxn>
                <a:cxn ang="0">
                  <a:pos x="16" y="79"/>
                </a:cxn>
                <a:cxn ang="0">
                  <a:pos x="8" y="101"/>
                </a:cxn>
                <a:cxn ang="0">
                  <a:pos x="2" y="117"/>
                </a:cxn>
                <a:cxn ang="0">
                  <a:pos x="1" y="132"/>
                </a:cxn>
                <a:cxn ang="0">
                  <a:pos x="1" y="132"/>
                </a:cxn>
                <a:cxn ang="0">
                  <a:pos x="4" y="132"/>
                </a:cxn>
                <a:cxn ang="0">
                  <a:pos x="8" y="129"/>
                </a:cxn>
              </a:cxnLst>
              <a:rect l="0" t="0" r="r" b="b"/>
              <a:pathLst>
                <a:path w="132" h="140">
                  <a:moveTo>
                    <a:pt x="8" y="129"/>
                  </a:moveTo>
                  <a:cubicBezTo>
                    <a:pt x="11" y="129"/>
                    <a:pt x="9" y="133"/>
                    <a:pt x="13" y="131"/>
                  </a:cubicBezTo>
                  <a:cubicBezTo>
                    <a:pt x="17" y="129"/>
                    <a:pt x="20" y="129"/>
                    <a:pt x="24" y="132"/>
                  </a:cubicBezTo>
                  <a:cubicBezTo>
                    <a:pt x="27" y="134"/>
                    <a:pt x="30" y="134"/>
                    <a:pt x="34" y="134"/>
                  </a:cubicBezTo>
                  <a:cubicBezTo>
                    <a:pt x="38" y="134"/>
                    <a:pt x="73" y="134"/>
                    <a:pt x="73" y="134"/>
                  </a:cubicBezTo>
                  <a:cubicBezTo>
                    <a:pt x="77" y="138"/>
                    <a:pt x="77" y="138"/>
                    <a:pt x="77" y="138"/>
                  </a:cubicBezTo>
                  <a:cubicBezTo>
                    <a:pt x="77" y="138"/>
                    <a:pt x="98" y="137"/>
                    <a:pt x="102" y="138"/>
                  </a:cubicBezTo>
                  <a:cubicBezTo>
                    <a:pt x="105" y="140"/>
                    <a:pt x="116" y="138"/>
                    <a:pt x="119" y="137"/>
                  </a:cubicBezTo>
                  <a:cubicBezTo>
                    <a:pt x="120" y="137"/>
                    <a:pt x="121" y="137"/>
                    <a:pt x="122" y="136"/>
                  </a:cubicBezTo>
                  <a:cubicBezTo>
                    <a:pt x="109" y="119"/>
                    <a:pt x="109" y="119"/>
                    <a:pt x="109" y="119"/>
                  </a:cubicBezTo>
                  <a:cubicBezTo>
                    <a:pt x="110" y="81"/>
                    <a:pt x="110" y="81"/>
                    <a:pt x="110" y="81"/>
                  </a:cubicBezTo>
                  <a:cubicBezTo>
                    <a:pt x="127" y="82"/>
                    <a:pt x="127" y="82"/>
                    <a:pt x="127" y="82"/>
                  </a:cubicBezTo>
                  <a:cubicBezTo>
                    <a:pt x="130" y="79"/>
                    <a:pt x="130" y="79"/>
                    <a:pt x="130" y="79"/>
                  </a:cubicBezTo>
                  <a:cubicBezTo>
                    <a:pt x="132" y="57"/>
                    <a:pt x="132" y="57"/>
                    <a:pt x="132" y="57"/>
                  </a:cubicBezTo>
                  <a:cubicBezTo>
                    <a:pt x="132" y="56"/>
                    <a:pt x="131" y="56"/>
                    <a:pt x="129" y="57"/>
                  </a:cubicBezTo>
                  <a:cubicBezTo>
                    <a:pt x="126" y="58"/>
                    <a:pt x="123" y="58"/>
                    <a:pt x="119" y="58"/>
                  </a:cubicBezTo>
                  <a:cubicBezTo>
                    <a:pt x="116" y="58"/>
                    <a:pt x="115" y="61"/>
                    <a:pt x="113" y="61"/>
                  </a:cubicBezTo>
                  <a:cubicBezTo>
                    <a:pt x="111" y="60"/>
                    <a:pt x="113" y="54"/>
                    <a:pt x="113" y="52"/>
                  </a:cubicBezTo>
                  <a:cubicBezTo>
                    <a:pt x="114" y="49"/>
                    <a:pt x="110" y="45"/>
                    <a:pt x="108" y="43"/>
                  </a:cubicBezTo>
                  <a:cubicBezTo>
                    <a:pt x="105" y="41"/>
                    <a:pt x="111" y="28"/>
                    <a:pt x="109" y="27"/>
                  </a:cubicBezTo>
                  <a:cubicBezTo>
                    <a:pt x="108" y="25"/>
                    <a:pt x="107" y="21"/>
                    <a:pt x="107" y="18"/>
                  </a:cubicBezTo>
                  <a:cubicBezTo>
                    <a:pt x="107" y="14"/>
                    <a:pt x="105" y="16"/>
                    <a:pt x="100" y="16"/>
                  </a:cubicBezTo>
                  <a:cubicBezTo>
                    <a:pt x="95" y="16"/>
                    <a:pt x="94" y="14"/>
                    <a:pt x="94" y="14"/>
                  </a:cubicBezTo>
                  <a:cubicBezTo>
                    <a:pt x="94" y="14"/>
                    <a:pt x="88" y="12"/>
                    <a:pt x="85" y="14"/>
                  </a:cubicBezTo>
                  <a:cubicBezTo>
                    <a:pt x="82" y="15"/>
                    <a:pt x="83" y="24"/>
                    <a:pt x="81" y="24"/>
                  </a:cubicBezTo>
                  <a:cubicBezTo>
                    <a:pt x="79" y="23"/>
                    <a:pt x="73" y="24"/>
                    <a:pt x="68" y="26"/>
                  </a:cubicBezTo>
                  <a:cubicBezTo>
                    <a:pt x="63" y="27"/>
                    <a:pt x="61" y="25"/>
                    <a:pt x="58" y="19"/>
                  </a:cubicBezTo>
                  <a:cubicBezTo>
                    <a:pt x="56" y="13"/>
                    <a:pt x="53" y="15"/>
                    <a:pt x="54" y="10"/>
                  </a:cubicBezTo>
                  <a:cubicBezTo>
                    <a:pt x="55" y="6"/>
                    <a:pt x="52" y="1"/>
                    <a:pt x="52" y="1"/>
                  </a:cubicBezTo>
                  <a:cubicBezTo>
                    <a:pt x="52" y="1"/>
                    <a:pt x="19" y="0"/>
                    <a:pt x="15" y="1"/>
                  </a:cubicBezTo>
                  <a:cubicBezTo>
                    <a:pt x="14" y="1"/>
                    <a:pt x="11" y="2"/>
                    <a:pt x="9" y="4"/>
                  </a:cubicBezTo>
                  <a:cubicBezTo>
                    <a:pt x="11" y="12"/>
                    <a:pt x="17" y="25"/>
                    <a:pt x="19" y="28"/>
                  </a:cubicBezTo>
                  <a:cubicBezTo>
                    <a:pt x="20" y="31"/>
                    <a:pt x="17" y="34"/>
                    <a:pt x="17" y="39"/>
                  </a:cubicBezTo>
                  <a:cubicBezTo>
                    <a:pt x="17" y="45"/>
                    <a:pt x="23" y="56"/>
                    <a:pt x="24" y="63"/>
                  </a:cubicBezTo>
                  <a:cubicBezTo>
                    <a:pt x="25" y="70"/>
                    <a:pt x="20" y="75"/>
                    <a:pt x="16" y="79"/>
                  </a:cubicBezTo>
                  <a:cubicBezTo>
                    <a:pt x="12" y="84"/>
                    <a:pt x="8" y="95"/>
                    <a:pt x="8" y="101"/>
                  </a:cubicBezTo>
                  <a:cubicBezTo>
                    <a:pt x="8" y="108"/>
                    <a:pt x="2" y="114"/>
                    <a:pt x="2" y="117"/>
                  </a:cubicBezTo>
                  <a:cubicBezTo>
                    <a:pt x="2" y="120"/>
                    <a:pt x="1" y="129"/>
                    <a:pt x="1" y="132"/>
                  </a:cubicBezTo>
                  <a:cubicBezTo>
                    <a:pt x="0" y="132"/>
                    <a:pt x="1" y="132"/>
                    <a:pt x="1" y="132"/>
                  </a:cubicBezTo>
                  <a:cubicBezTo>
                    <a:pt x="4" y="132"/>
                    <a:pt x="4" y="132"/>
                    <a:pt x="4" y="132"/>
                  </a:cubicBezTo>
                  <a:cubicBezTo>
                    <a:pt x="4" y="132"/>
                    <a:pt x="5" y="129"/>
                    <a:pt x="8" y="12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11"/>
            <p:cNvSpPr>
              <a:spLocks/>
            </p:cNvSpPr>
            <p:nvPr/>
          </p:nvSpPr>
          <p:spPr bwMode="auto">
            <a:xfrm>
              <a:off x="4822825" y="3433763"/>
              <a:ext cx="247650" cy="219075"/>
            </a:xfrm>
            <a:custGeom>
              <a:avLst/>
              <a:gdLst/>
              <a:ahLst/>
              <a:cxnLst>
                <a:cxn ang="0">
                  <a:pos x="100" y="5"/>
                </a:cxn>
                <a:cxn ang="0">
                  <a:pos x="92" y="0"/>
                </a:cxn>
                <a:cxn ang="0">
                  <a:pos x="78" y="3"/>
                </a:cxn>
                <a:cxn ang="0">
                  <a:pos x="75" y="10"/>
                </a:cxn>
                <a:cxn ang="0">
                  <a:pos x="74" y="16"/>
                </a:cxn>
                <a:cxn ang="0">
                  <a:pos x="73" y="29"/>
                </a:cxn>
                <a:cxn ang="0">
                  <a:pos x="71" y="39"/>
                </a:cxn>
                <a:cxn ang="0">
                  <a:pos x="78" y="48"/>
                </a:cxn>
                <a:cxn ang="0">
                  <a:pos x="86" y="46"/>
                </a:cxn>
                <a:cxn ang="0">
                  <a:pos x="87" y="54"/>
                </a:cxn>
                <a:cxn ang="0">
                  <a:pos x="85" y="59"/>
                </a:cxn>
                <a:cxn ang="0">
                  <a:pos x="77" y="59"/>
                </a:cxn>
                <a:cxn ang="0">
                  <a:pos x="73" y="49"/>
                </a:cxn>
                <a:cxn ang="0">
                  <a:pos x="64" y="47"/>
                </a:cxn>
                <a:cxn ang="0">
                  <a:pos x="58" y="41"/>
                </a:cxn>
                <a:cxn ang="0">
                  <a:pos x="54" y="43"/>
                </a:cxn>
                <a:cxn ang="0">
                  <a:pos x="49" y="44"/>
                </a:cxn>
                <a:cxn ang="0">
                  <a:pos x="40" y="41"/>
                </a:cxn>
                <a:cxn ang="0">
                  <a:pos x="36" y="36"/>
                </a:cxn>
                <a:cxn ang="0">
                  <a:pos x="29" y="36"/>
                </a:cxn>
                <a:cxn ang="0">
                  <a:pos x="26" y="34"/>
                </a:cxn>
                <a:cxn ang="0">
                  <a:pos x="23" y="31"/>
                </a:cxn>
                <a:cxn ang="0">
                  <a:pos x="21" y="53"/>
                </a:cxn>
                <a:cxn ang="0">
                  <a:pos x="18" y="56"/>
                </a:cxn>
                <a:cxn ang="0">
                  <a:pos x="1" y="55"/>
                </a:cxn>
                <a:cxn ang="0">
                  <a:pos x="0" y="93"/>
                </a:cxn>
                <a:cxn ang="0">
                  <a:pos x="13" y="110"/>
                </a:cxn>
                <a:cxn ang="0">
                  <a:pos x="34" y="109"/>
                </a:cxn>
                <a:cxn ang="0">
                  <a:pos x="35" y="112"/>
                </a:cxn>
                <a:cxn ang="0">
                  <a:pos x="40" y="111"/>
                </a:cxn>
                <a:cxn ang="0">
                  <a:pos x="55" y="114"/>
                </a:cxn>
                <a:cxn ang="0">
                  <a:pos x="66" y="101"/>
                </a:cxn>
                <a:cxn ang="0">
                  <a:pos x="77" y="93"/>
                </a:cxn>
                <a:cxn ang="0">
                  <a:pos x="83" y="87"/>
                </a:cxn>
                <a:cxn ang="0">
                  <a:pos x="93" y="87"/>
                </a:cxn>
                <a:cxn ang="0">
                  <a:pos x="93" y="87"/>
                </a:cxn>
                <a:cxn ang="0">
                  <a:pos x="91" y="79"/>
                </a:cxn>
                <a:cxn ang="0">
                  <a:pos x="122" y="67"/>
                </a:cxn>
                <a:cxn ang="0">
                  <a:pos x="120" y="62"/>
                </a:cxn>
                <a:cxn ang="0">
                  <a:pos x="122" y="51"/>
                </a:cxn>
                <a:cxn ang="0">
                  <a:pos x="127" y="48"/>
                </a:cxn>
                <a:cxn ang="0">
                  <a:pos x="126" y="30"/>
                </a:cxn>
                <a:cxn ang="0">
                  <a:pos x="130" y="28"/>
                </a:cxn>
                <a:cxn ang="0">
                  <a:pos x="125" y="16"/>
                </a:cxn>
                <a:cxn ang="0">
                  <a:pos x="110" y="9"/>
                </a:cxn>
                <a:cxn ang="0">
                  <a:pos x="100" y="5"/>
                </a:cxn>
              </a:cxnLst>
              <a:rect l="0" t="0" r="r" b="b"/>
              <a:pathLst>
                <a:path w="130" h="115">
                  <a:moveTo>
                    <a:pt x="100" y="5"/>
                  </a:moveTo>
                  <a:cubicBezTo>
                    <a:pt x="99" y="5"/>
                    <a:pt x="95" y="3"/>
                    <a:pt x="92" y="0"/>
                  </a:cubicBezTo>
                  <a:cubicBezTo>
                    <a:pt x="90" y="3"/>
                    <a:pt x="82" y="3"/>
                    <a:pt x="78" y="3"/>
                  </a:cubicBezTo>
                  <a:cubicBezTo>
                    <a:pt x="74" y="3"/>
                    <a:pt x="78" y="8"/>
                    <a:pt x="75" y="10"/>
                  </a:cubicBezTo>
                  <a:cubicBezTo>
                    <a:pt x="73" y="12"/>
                    <a:pt x="72" y="15"/>
                    <a:pt x="74" y="16"/>
                  </a:cubicBezTo>
                  <a:cubicBezTo>
                    <a:pt x="76" y="17"/>
                    <a:pt x="73" y="26"/>
                    <a:pt x="73" y="29"/>
                  </a:cubicBezTo>
                  <a:cubicBezTo>
                    <a:pt x="73" y="32"/>
                    <a:pt x="69" y="38"/>
                    <a:pt x="71" y="39"/>
                  </a:cubicBezTo>
                  <a:cubicBezTo>
                    <a:pt x="72" y="40"/>
                    <a:pt x="75" y="47"/>
                    <a:pt x="78" y="48"/>
                  </a:cubicBezTo>
                  <a:cubicBezTo>
                    <a:pt x="82" y="49"/>
                    <a:pt x="84" y="46"/>
                    <a:pt x="86" y="46"/>
                  </a:cubicBezTo>
                  <a:cubicBezTo>
                    <a:pt x="87" y="46"/>
                    <a:pt x="87" y="50"/>
                    <a:pt x="87" y="54"/>
                  </a:cubicBezTo>
                  <a:cubicBezTo>
                    <a:pt x="87" y="57"/>
                    <a:pt x="85" y="59"/>
                    <a:pt x="85" y="59"/>
                  </a:cubicBezTo>
                  <a:cubicBezTo>
                    <a:pt x="85" y="59"/>
                    <a:pt x="80" y="61"/>
                    <a:pt x="77" y="59"/>
                  </a:cubicBezTo>
                  <a:cubicBezTo>
                    <a:pt x="75" y="57"/>
                    <a:pt x="73" y="51"/>
                    <a:pt x="73" y="49"/>
                  </a:cubicBezTo>
                  <a:cubicBezTo>
                    <a:pt x="73" y="47"/>
                    <a:pt x="67" y="47"/>
                    <a:pt x="64" y="47"/>
                  </a:cubicBezTo>
                  <a:cubicBezTo>
                    <a:pt x="62" y="47"/>
                    <a:pt x="59" y="43"/>
                    <a:pt x="58" y="41"/>
                  </a:cubicBezTo>
                  <a:cubicBezTo>
                    <a:pt x="57" y="39"/>
                    <a:pt x="54" y="41"/>
                    <a:pt x="54" y="43"/>
                  </a:cubicBezTo>
                  <a:cubicBezTo>
                    <a:pt x="54" y="44"/>
                    <a:pt x="52" y="44"/>
                    <a:pt x="49" y="44"/>
                  </a:cubicBezTo>
                  <a:cubicBezTo>
                    <a:pt x="47" y="44"/>
                    <a:pt x="42" y="40"/>
                    <a:pt x="40" y="41"/>
                  </a:cubicBezTo>
                  <a:cubicBezTo>
                    <a:pt x="38" y="42"/>
                    <a:pt x="36" y="38"/>
                    <a:pt x="36" y="36"/>
                  </a:cubicBezTo>
                  <a:cubicBezTo>
                    <a:pt x="37" y="34"/>
                    <a:pt x="31" y="35"/>
                    <a:pt x="29" y="36"/>
                  </a:cubicBezTo>
                  <a:cubicBezTo>
                    <a:pt x="27" y="37"/>
                    <a:pt x="26" y="34"/>
                    <a:pt x="26" y="34"/>
                  </a:cubicBezTo>
                  <a:cubicBezTo>
                    <a:pt x="26" y="34"/>
                    <a:pt x="25" y="32"/>
                    <a:pt x="23" y="31"/>
                  </a:cubicBezTo>
                  <a:cubicBezTo>
                    <a:pt x="21" y="53"/>
                    <a:pt x="21" y="53"/>
                    <a:pt x="21" y="53"/>
                  </a:cubicBezTo>
                  <a:cubicBezTo>
                    <a:pt x="18" y="56"/>
                    <a:pt x="18" y="56"/>
                    <a:pt x="18" y="56"/>
                  </a:cubicBezTo>
                  <a:cubicBezTo>
                    <a:pt x="1" y="55"/>
                    <a:pt x="1" y="55"/>
                    <a:pt x="1" y="55"/>
                  </a:cubicBezTo>
                  <a:cubicBezTo>
                    <a:pt x="0" y="93"/>
                    <a:pt x="0" y="93"/>
                    <a:pt x="0" y="93"/>
                  </a:cubicBezTo>
                  <a:cubicBezTo>
                    <a:pt x="13" y="110"/>
                    <a:pt x="13" y="110"/>
                    <a:pt x="13" y="110"/>
                  </a:cubicBezTo>
                  <a:cubicBezTo>
                    <a:pt x="20" y="109"/>
                    <a:pt x="34" y="107"/>
                    <a:pt x="34" y="109"/>
                  </a:cubicBezTo>
                  <a:cubicBezTo>
                    <a:pt x="34" y="110"/>
                    <a:pt x="34" y="111"/>
                    <a:pt x="35" y="112"/>
                  </a:cubicBezTo>
                  <a:cubicBezTo>
                    <a:pt x="37" y="112"/>
                    <a:pt x="39" y="111"/>
                    <a:pt x="40" y="111"/>
                  </a:cubicBezTo>
                  <a:cubicBezTo>
                    <a:pt x="43" y="112"/>
                    <a:pt x="52" y="115"/>
                    <a:pt x="55" y="114"/>
                  </a:cubicBezTo>
                  <a:cubicBezTo>
                    <a:pt x="57" y="112"/>
                    <a:pt x="62" y="102"/>
                    <a:pt x="66" y="101"/>
                  </a:cubicBezTo>
                  <a:cubicBezTo>
                    <a:pt x="71" y="100"/>
                    <a:pt x="77" y="95"/>
                    <a:pt x="77" y="93"/>
                  </a:cubicBezTo>
                  <a:cubicBezTo>
                    <a:pt x="77" y="91"/>
                    <a:pt x="77" y="89"/>
                    <a:pt x="83" y="87"/>
                  </a:cubicBezTo>
                  <a:cubicBezTo>
                    <a:pt x="93" y="87"/>
                    <a:pt x="93" y="87"/>
                    <a:pt x="93" y="87"/>
                  </a:cubicBezTo>
                  <a:cubicBezTo>
                    <a:pt x="93" y="87"/>
                    <a:pt x="93" y="87"/>
                    <a:pt x="93" y="87"/>
                  </a:cubicBezTo>
                  <a:cubicBezTo>
                    <a:pt x="91" y="79"/>
                    <a:pt x="91" y="79"/>
                    <a:pt x="91" y="79"/>
                  </a:cubicBezTo>
                  <a:cubicBezTo>
                    <a:pt x="91" y="79"/>
                    <a:pt x="121" y="67"/>
                    <a:pt x="122" y="67"/>
                  </a:cubicBezTo>
                  <a:cubicBezTo>
                    <a:pt x="121" y="65"/>
                    <a:pt x="120" y="63"/>
                    <a:pt x="120" y="62"/>
                  </a:cubicBezTo>
                  <a:cubicBezTo>
                    <a:pt x="121" y="62"/>
                    <a:pt x="122" y="54"/>
                    <a:pt x="122" y="51"/>
                  </a:cubicBezTo>
                  <a:cubicBezTo>
                    <a:pt x="122" y="49"/>
                    <a:pt x="129" y="51"/>
                    <a:pt x="127" y="48"/>
                  </a:cubicBezTo>
                  <a:cubicBezTo>
                    <a:pt x="124" y="46"/>
                    <a:pt x="125" y="33"/>
                    <a:pt x="126" y="30"/>
                  </a:cubicBezTo>
                  <a:cubicBezTo>
                    <a:pt x="127" y="27"/>
                    <a:pt x="130" y="30"/>
                    <a:pt x="130" y="28"/>
                  </a:cubicBezTo>
                  <a:cubicBezTo>
                    <a:pt x="130" y="25"/>
                    <a:pt x="127" y="18"/>
                    <a:pt x="125" y="16"/>
                  </a:cubicBezTo>
                  <a:cubicBezTo>
                    <a:pt x="124" y="14"/>
                    <a:pt x="113" y="10"/>
                    <a:pt x="110" y="9"/>
                  </a:cubicBezTo>
                  <a:cubicBezTo>
                    <a:pt x="108" y="9"/>
                    <a:pt x="103" y="5"/>
                    <a:pt x="100"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12"/>
            <p:cNvSpPr>
              <a:spLocks/>
            </p:cNvSpPr>
            <p:nvPr/>
          </p:nvSpPr>
          <p:spPr bwMode="auto">
            <a:xfrm>
              <a:off x="4968875" y="3278188"/>
              <a:ext cx="42863" cy="38100"/>
            </a:xfrm>
            <a:custGeom>
              <a:avLst/>
              <a:gdLst/>
              <a:ahLst/>
              <a:cxnLst>
                <a:cxn ang="0">
                  <a:pos x="18" y="0"/>
                </a:cxn>
                <a:cxn ang="0">
                  <a:pos x="12" y="2"/>
                </a:cxn>
                <a:cxn ang="0">
                  <a:pos x="6" y="3"/>
                </a:cxn>
                <a:cxn ang="0">
                  <a:pos x="5" y="5"/>
                </a:cxn>
                <a:cxn ang="0">
                  <a:pos x="3" y="12"/>
                </a:cxn>
                <a:cxn ang="0">
                  <a:pos x="0" y="15"/>
                </a:cxn>
                <a:cxn ang="0">
                  <a:pos x="3" y="18"/>
                </a:cxn>
                <a:cxn ang="0">
                  <a:pos x="6" y="19"/>
                </a:cxn>
                <a:cxn ang="0">
                  <a:pos x="12" y="15"/>
                </a:cxn>
                <a:cxn ang="0">
                  <a:pos x="22" y="13"/>
                </a:cxn>
                <a:cxn ang="0">
                  <a:pos x="20" y="5"/>
                </a:cxn>
                <a:cxn ang="0">
                  <a:pos x="18" y="0"/>
                </a:cxn>
              </a:cxnLst>
              <a:rect l="0" t="0" r="r" b="b"/>
              <a:pathLst>
                <a:path w="22" h="20">
                  <a:moveTo>
                    <a:pt x="18" y="0"/>
                  </a:moveTo>
                  <a:cubicBezTo>
                    <a:pt x="16" y="1"/>
                    <a:pt x="13" y="2"/>
                    <a:pt x="12" y="2"/>
                  </a:cubicBezTo>
                  <a:cubicBezTo>
                    <a:pt x="11" y="3"/>
                    <a:pt x="10" y="4"/>
                    <a:pt x="6" y="3"/>
                  </a:cubicBezTo>
                  <a:cubicBezTo>
                    <a:pt x="6" y="4"/>
                    <a:pt x="6" y="4"/>
                    <a:pt x="5" y="5"/>
                  </a:cubicBezTo>
                  <a:cubicBezTo>
                    <a:pt x="2" y="6"/>
                    <a:pt x="3" y="12"/>
                    <a:pt x="3" y="12"/>
                  </a:cubicBezTo>
                  <a:cubicBezTo>
                    <a:pt x="3" y="12"/>
                    <a:pt x="0" y="12"/>
                    <a:pt x="0" y="15"/>
                  </a:cubicBezTo>
                  <a:cubicBezTo>
                    <a:pt x="0" y="17"/>
                    <a:pt x="2" y="18"/>
                    <a:pt x="3" y="18"/>
                  </a:cubicBezTo>
                  <a:cubicBezTo>
                    <a:pt x="4" y="18"/>
                    <a:pt x="5" y="18"/>
                    <a:pt x="6" y="19"/>
                  </a:cubicBezTo>
                  <a:cubicBezTo>
                    <a:pt x="13" y="20"/>
                    <a:pt x="12" y="15"/>
                    <a:pt x="12" y="15"/>
                  </a:cubicBezTo>
                  <a:cubicBezTo>
                    <a:pt x="12" y="15"/>
                    <a:pt x="21" y="16"/>
                    <a:pt x="22" y="13"/>
                  </a:cubicBezTo>
                  <a:cubicBezTo>
                    <a:pt x="22" y="10"/>
                    <a:pt x="20" y="5"/>
                    <a:pt x="20" y="5"/>
                  </a:cubicBezTo>
                  <a:lnTo>
                    <a:pt x="18"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3"/>
            <p:cNvSpPr>
              <a:spLocks/>
            </p:cNvSpPr>
            <p:nvPr/>
          </p:nvSpPr>
          <p:spPr bwMode="auto">
            <a:xfrm>
              <a:off x="5229225" y="2990850"/>
              <a:ext cx="223838" cy="298450"/>
            </a:xfrm>
            <a:custGeom>
              <a:avLst/>
              <a:gdLst/>
              <a:ahLst/>
              <a:cxnLst>
                <a:cxn ang="0">
                  <a:pos x="27" y="30"/>
                </a:cxn>
                <a:cxn ang="0">
                  <a:pos x="35" y="37"/>
                </a:cxn>
                <a:cxn ang="0">
                  <a:pos x="58" y="45"/>
                </a:cxn>
                <a:cxn ang="0">
                  <a:pos x="73" y="48"/>
                </a:cxn>
                <a:cxn ang="0">
                  <a:pos x="77" y="51"/>
                </a:cxn>
                <a:cxn ang="0">
                  <a:pos x="47" y="81"/>
                </a:cxn>
                <a:cxn ang="0">
                  <a:pos x="35" y="83"/>
                </a:cxn>
                <a:cxn ang="0">
                  <a:pos x="20" y="91"/>
                </a:cxn>
                <a:cxn ang="0">
                  <a:pos x="11" y="92"/>
                </a:cxn>
                <a:cxn ang="0">
                  <a:pos x="5" y="100"/>
                </a:cxn>
                <a:cxn ang="0">
                  <a:pos x="0" y="108"/>
                </a:cxn>
                <a:cxn ang="0">
                  <a:pos x="1" y="148"/>
                </a:cxn>
                <a:cxn ang="0">
                  <a:pos x="6" y="157"/>
                </a:cxn>
                <a:cxn ang="0">
                  <a:pos x="31" y="131"/>
                </a:cxn>
                <a:cxn ang="0">
                  <a:pos x="51" y="116"/>
                </a:cxn>
                <a:cxn ang="0">
                  <a:pos x="79" y="88"/>
                </a:cxn>
                <a:cxn ang="0">
                  <a:pos x="92" y="67"/>
                </a:cxn>
                <a:cxn ang="0">
                  <a:pos x="102" y="50"/>
                </a:cxn>
                <a:cxn ang="0">
                  <a:pos x="113" y="28"/>
                </a:cxn>
                <a:cxn ang="0">
                  <a:pos x="117" y="8"/>
                </a:cxn>
                <a:cxn ang="0">
                  <a:pos x="109" y="4"/>
                </a:cxn>
                <a:cxn ang="0">
                  <a:pos x="84" y="11"/>
                </a:cxn>
                <a:cxn ang="0">
                  <a:pos x="66" y="15"/>
                </a:cxn>
                <a:cxn ang="0">
                  <a:pos x="51" y="18"/>
                </a:cxn>
                <a:cxn ang="0">
                  <a:pos x="33" y="16"/>
                </a:cxn>
                <a:cxn ang="0">
                  <a:pos x="27" y="10"/>
                </a:cxn>
                <a:cxn ang="0">
                  <a:pos x="20" y="20"/>
                </a:cxn>
                <a:cxn ang="0">
                  <a:pos x="27" y="30"/>
                </a:cxn>
              </a:cxnLst>
              <a:rect l="0" t="0" r="r" b="b"/>
              <a:pathLst>
                <a:path w="117" h="157">
                  <a:moveTo>
                    <a:pt x="27" y="30"/>
                  </a:moveTo>
                  <a:cubicBezTo>
                    <a:pt x="29" y="31"/>
                    <a:pt x="33" y="36"/>
                    <a:pt x="35" y="37"/>
                  </a:cubicBezTo>
                  <a:cubicBezTo>
                    <a:pt x="37" y="37"/>
                    <a:pt x="50" y="41"/>
                    <a:pt x="58" y="45"/>
                  </a:cubicBezTo>
                  <a:cubicBezTo>
                    <a:pt x="66" y="48"/>
                    <a:pt x="71" y="48"/>
                    <a:pt x="73" y="48"/>
                  </a:cubicBezTo>
                  <a:cubicBezTo>
                    <a:pt x="76" y="48"/>
                    <a:pt x="79" y="49"/>
                    <a:pt x="77" y="51"/>
                  </a:cubicBezTo>
                  <a:cubicBezTo>
                    <a:pt x="75" y="52"/>
                    <a:pt x="50" y="77"/>
                    <a:pt x="47" y="81"/>
                  </a:cubicBezTo>
                  <a:cubicBezTo>
                    <a:pt x="44" y="84"/>
                    <a:pt x="42" y="83"/>
                    <a:pt x="35" y="83"/>
                  </a:cubicBezTo>
                  <a:cubicBezTo>
                    <a:pt x="27" y="83"/>
                    <a:pt x="22" y="91"/>
                    <a:pt x="20" y="91"/>
                  </a:cubicBezTo>
                  <a:cubicBezTo>
                    <a:pt x="19" y="90"/>
                    <a:pt x="14" y="91"/>
                    <a:pt x="11" y="92"/>
                  </a:cubicBezTo>
                  <a:cubicBezTo>
                    <a:pt x="5" y="100"/>
                    <a:pt x="5" y="100"/>
                    <a:pt x="5" y="100"/>
                  </a:cubicBezTo>
                  <a:cubicBezTo>
                    <a:pt x="0" y="108"/>
                    <a:pt x="0" y="108"/>
                    <a:pt x="0" y="108"/>
                  </a:cubicBezTo>
                  <a:cubicBezTo>
                    <a:pt x="1" y="148"/>
                    <a:pt x="1" y="148"/>
                    <a:pt x="1" y="148"/>
                  </a:cubicBezTo>
                  <a:cubicBezTo>
                    <a:pt x="6" y="157"/>
                    <a:pt x="6" y="157"/>
                    <a:pt x="6" y="157"/>
                  </a:cubicBezTo>
                  <a:cubicBezTo>
                    <a:pt x="11" y="151"/>
                    <a:pt x="23" y="140"/>
                    <a:pt x="31" y="131"/>
                  </a:cubicBezTo>
                  <a:cubicBezTo>
                    <a:pt x="41" y="121"/>
                    <a:pt x="46" y="118"/>
                    <a:pt x="51" y="116"/>
                  </a:cubicBezTo>
                  <a:cubicBezTo>
                    <a:pt x="56" y="113"/>
                    <a:pt x="70" y="100"/>
                    <a:pt x="79" y="88"/>
                  </a:cubicBezTo>
                  <a:cubicBezTo>
                    <a:pt x="85" y="81"/>
                    <a:pt x="91" y="73"/>
                    <a:pt x="92" y="67"/>
                  </a:cubicBezTo>
                  <a:cubicBezTo>
                    <a:pt x="93" y="62"/>
                    <a:pt x="98" y="55"/>
                    <a:pt x="102" y="50"/>
                  </a:cubicBezTo>
                  <a:cubicBezTo>
                    <a:pt x="106" y="45"/>
                    <a:pt x="113" y="32"/>
                    <a:pt x="113" y="28"/>
                  </a:cubicBezTo>
                  <a:cubicBezTo>
                    <a:pt x="113" y="24"/>
                    <a:pt x="116" y="15"/>
                    <a:pt x="117" y="8"/>
                  </a:cubicBezTo>
                  <a:cubicBezTo>
                    <a:pt x="117" y="1"/>
                    <a:pt x="111" y="0"/>
                    <a:pt x="109" y="4"/>
                  </a:cubicBezTo>
                  <a:cubicBezTo>
                    <a:pt x="107" y="8"/>
                    <a:pt x="93" y="11"/>
                    <a:pt x="84" y="11"/>
                  </a:cubicBezTo>
                  <a:cubicBezTo>
                    <a:pt x="75" y="11"/>
                    <a:pt x="69" y="12"/>
                    <a:pt x="66" y="15"/>
                  </a:cubicBezTo>
                  <a:cubicBezTo>
                    <a:pt x="63" y="18"/>
                    <a:pt x="54" y="14"/>
                    <a:pt x="51" y="18"/>
                  </a:cubicBezTo>
                  <a:cubicBezTo>
                    <a:pt x="48" y="21"/>
                    <a:pt x="36" y="24"/>
                    <a:pt x="33" y="16"/>
                  </a:cubicBezTo>
                  <a:cubicBezTo>
                    <a:pt x="31" y="13"/>
                    <a:pt x="29" y="11"/>
                    <a:pt x="27" y="10"/>
                  </a:cubicBezTo>
                  <a:cubicBezTo>
                    <a:pt x="24" y="13"/>
                    <a:pt x="20" y="18"/>
                    <a:pt x="20" y="20"/>
                  </a:cubicBezTo>
                  <a:cubicBezTo>
                    <a:pt x="21" y="22"/>
                    <a:pt x="25" y="29"/>
                    <a:pt x="27"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14"/>
            <p:cNvSpPr>
              <a:spLocks/>
            </p:cNvSpPr>
            <p:nvPr/>
          </p:nvSpPr>
          <p:spPr bwMode="auto">
            <a:xfrm>
              <a:off x="4078288" y="2441575"/>
              <a:ext cx="260350" cy="206375"/>
            </a:xfrm>
            <a:custGeom>
              <a:avLst/>
              <a:gdLst/>
              <a:ahLst/>
              <a:cxnLst>
                <a:cxn ang="0">
                  <a:pos x="50" y="108"/>
                </a:cxn>
                <a:cxn ang="0">
                  <a:pos x="50" y="93"/>
                </a:cxn>
                <a:cxn ang="0">
                  <a:pos x="68" y="81"/>
                </a:cxn>
                <a:cxn ang="0">
                  <a:pos x="75" y="79"/>
                </a:cxn>
                <a:cxn ang="0">
                  <a:pos x="85" y="77"/>
                </a:cxn>
                <a:cxn ang="0">
                  <a:pos x="91" y="70"/>
                </a:cxn>
                <a:cxn ang="0">
                  <a:pos x="99" y="67"/>
                </a:cxn>
                <a:cxn ang="0">
                  <a:pos x="104" y="64"/>
                </a:cxn>
                <a:cxn ang="0">
                  <a:pos x="106" y="57"/>
                </a:cxn>
                <a:cxn ang="0">
                  <a:pos x="110" y="54"/>
                </a:cxn>
                <a:cxn ang="0">
                  <a:pos x="116" y="50"/>
                </a:cxn>
                <a:cxn ang="0">
                  <a:pos x="133" y="49"/>
                </a:cxn>
                <a:cxn ang="0">
                  <a:pos x="135" y="45"/>
                </a:cxn>
                <a:cxn ang="0">
                  <a:pos x="131" y="37"/>
                </a:cxn>
                <a:cxn ang="0">
                  <a:pos x="130" y="27"/>
                </a:cxn>
                <a:cxn ang="0">
                  <a:pos x="127" y="15"/>
                </a:cxn>
                <a:cxn ang="0">
                  <a:pos x="125" y="11"/>
                </a:cxn>
                <a:cxn ang="0">
                  <a:pos x="112" y="8"/>
                </a:cxn>
                <a:cxn ang="0">
                  <a:pos x="93" y="6"/>
                </a:cxn>
                <a:cxn ang="0">
                  <a:pos x="82" y="2"/>
                </a:cxn>
                <a:cxn ang="0">
                  <a:pos x="70" y="25"/>
                </a:cxn>
                <a:cxn ang="0">
                  <a:pos x="53" y="33"/>
                </a:cxn>
                <a:cxn ang="0">
                  <a:pos x="44" y="42"/>
                </a:cxn>
                <a:cxn ang="0">
                  <a:pos x="38" y="53"/>
                </a:cxn>
                <a:cxn ang="0">
                  <a:pos x="38" y="70"/>
                </a:cxn>
                <a:cxn ang="0">
                  <a:pos x="25" y="89"/>
                </a:cxn>
                <a:cxn ang="0">
                  <a:pos x="8" y="100"/>
                </a:cxn>
                <a:cxn ang="0">
                  <a:pos x="0" y="104"/>
                </a:cxn>
                <a:cxn ang="0">
                  <a:pos x="42" y="104"/>
                </a:cxn>
                <a:cxn ang="0">
                  <a:pos x="50" y="108"/>
                </a:cxn>
              </a:cxnLst>
              <a:rect l="0" t="0" r="r" b="b"/>
              <a:pathLst>
                <a:path w="136" h="108">
                  <a:moveTo>
                    <a:pt x="50" y="108"/>
                  </a:moveTo>
                  <a:cubicBezTo>
                    <a:pt x="50" y="101"/>
                    <a:pt x="49" y="94"/>
                    <a:pt x="50" y="93"/>
                  </a:cubicBezTo>
                  <a:cubicBezTo>
                    <a:pt x="50" y="91"/>
                    <a:pt x="65" y="83"/>
                    <a:pt x="68" y="81"/>
                  </a:cubicBezTo>
                  <a:cubicBezTo>
                    <a:pt x="70" y="80"/>
                    <a:pt x="75" y="82"/>
                    <a:pt x="75" y="79"/>
                  </a:cubicBezTo>
                  <a:cubicBezTo>
                    <a:pt x="75" y="76"/>
                    <a:pt x="81" y="77"/>
                    <a:pt x="85" y="77"/>
                  </a:cubicBezTo>
                  <a:cubicBezTo>
                    <a:pt x="89" y="76"/>
                    <a:pt x="91" y="73"/>
                    <a:pt x="91" y="70"/>
                  </a:cubicBezTo>
                  <a:cubicBezTo>
                    <a:pt x="91" y="67"/>
                    <a:pt x="96" y="67"/>
                    <a:pt x="99" y="67"/>
                  </a:cubicBezTo>
                  <a:cubicBezTo>
                    <a:pt x="103" y="67"/>
                    <a:pt x="102" y="64"/>
                    <a:pt x="104" y="64"/>
                  </a:cubicBezTo>
                  <a:cubicBezTo>
                    <a:pt x="107" y="64"/>
                    <a:pt x="105" y="60"/>
                    <a:pt x="106" y="57"/>
                  </a:cubicBezTo>
                  <a:cubicBezTo>
                    <a:pt x="106" y="53"/>
                    <a:pt x="106" y="54"/>
                    <a:pt x="110" y="54"/>
                  </a:cubicBezTo>
                  <a:cubicBezTo>
                    <a:pt x="113" y="54"/>
                    <a:pt x="116" y="52"/>
                    <a:pt x="116" y="50"/>
                  </a:cubicBezTo>
                  <a:cubicBezTo>
                    <a:pt x="116" y="48"/>
                    <a:pt x="130" y="49"/>
                    <a:pt x="133" y="49"/>
                  </a:cubicBezTo>
                  <a:cubicBezTo>
                    <a:pt x="135" y="49"/>
                    <a:pt x="136" y="46"/>
                    <a:pt x="135" y="45"/>
                  </a:cubicBezTo>
                  <a:cubicBezTo>
                    <a:pt x="135" y="43"/>
                    <a:pt x="133" y="37"/>
                    <a:pt x="131" y="37"/>
                  </a:cubicBezTo>
                  <a:cubicBezTo>
                    <a:pt x="129" y="37"/>
                    <a:pt x="130" y="31"/>
                    <a:pt x="130" y="27"/>
                  </a:cubicBezTo>
                  <a:cubicBezTo>
                    <a:pt x="130" y="22"/>
                    <a:pt x="129" y="18"/>
                    <a:pt x="127" y="15"/>
                  </a:cubicBezTo>
                  <a:cubicBezTo>
                    <a:pt x="126" y="14"/>
                    <a:pt x="126" y="13"/>
                    <a:pt x="125" y="11"/>
                  </a:cubicBezTo>
                  <a:cubicBezTo>
                    <a:pt x="121" y="11"/>
                    <a:pt x="116" y="8"/>
                    <a:pt x="112" y="8"/>
                  </a:cubicBezTo>
                  <a:cubicBezTo>
                    <a:pt x="106" y="8"/>
                    <a:pt x="97" y="11"/>
                    <a:pt x="93" y="6"/>
                  </a:cubicBezTo>
                  <a:cubicBezTo>
                    <a:pt x="88" y="2"/>
                    <a:pt x="85" y="0"/>
                    <a:pt x="82" y="2"/>
                  </a:cubicBezTo>
                  <a:cubicBezTo>
                    <a:pt x="79" y="3"/>
                    <a:pt x="73" y="20"/>
                    <a:pt x="70" y="25"/>
                  </a:cubicBezTo>
                  <a:cubicBezTo>
                    <a:pt x="67" y="29"/>
                    <a:pt x="57" y="33"/>
                    <a:pt x="53" y="33"/>
                  </a:cubicBezTo>
                  <a:cubicBezTo>
                    <a:pt x="48" y="33"/>
                    <a:pt x="48" y="40"/>
                    <a:pt x="44" y="42"/>
                  </a:cubicBezTo>
                  <a:cubicBezTo>
                    <a:pt x="41" y="45"/>
                    <a:pt x="42" y="50"/>
                    <a:pt x="38" y="53"/>
                  </a:cubicBezTo>
                  <a:cubicBezTo>
                    <a:pt x="34" y="56"/>
                    <a:pt x="36" y="67"/>
                    <a:pt x="38" y="70"/>
                  </a:cubicBezTo>
                  <a:cubicBezTo>
                    <a:pt x="40" y="74"/>
                    <a:pt x="30" y="85"/>
                    <a:pt x="25" y="89"/>
                  </a:cubicBezTo>
                  <a:cubicBezTo>
                    <a:pt x="19" y="92"/>
                    <a:pt x="17" y="98"/>
                    <a:pt x="8" y="100"/>
                  </a:cubicBezTo>
                  <a:cubicBezTo>
                    <a:pt x="5" y="100"/>
                    <a:pt x="2" y="102"/>
                    <a:pt x="0" y="104"/>
                  </a:cubicBezTo>
                  <a:cubicBezTo>
                    <a:pt x="14" y="104"/>
                    <a:pt x="35" y="104"/>
                    <a:pt x="42" y="104"/>
                  </a:cubicBezTo>
                  <a:cubicBezTo>
                    <a:pt x="50" y="104"/>
                    <a:pt x="48" y="106"/>
                    <a:pt x="50" y="10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5"/>
            <p:cNvSpPr>
              <a:spLocks/>
            </p:cNvSpPr>
            <p:nvPr/>
          </p:nvSpPr>
          <p:spPr bwMode="auto">
            <a:xfrm>
              <a:off x="4519613" y="2405063"/>
              <a:ext cx="93663" cy="174625"/>
            </a:xfrm>
            <a:custGeom>
              <a:avLst/>
              <a:gdLst/>
              <a:ahLst/>
              <a:cxnLst>
                <a:cxn ang="0">
                  <a:pos x="13" y="23"/>
                </a:cxn>
                <a:cxn ang="0">
                  <a:pos x="10" y="35"/>
                </a:cxn>
                <a:cxn ang="0">
                  <a:pos x="3" y="42"/>
                </a:cxn>
                <a:cxn ang="0">
                  <a:pos x="7" y="54"/>
                </a:cxn>
                <a:cxn ang="0">
                  <a:pos x="12" y="62"/>
                </a:cxn>
                <a:cxn ang="0">
                  <a:pos x="21" y="68"/>
                </a:cxn>
                <a:cxn ang="0">
                  <a:pos x="26" y="88"/>
                </a:cxn>
                <a:cxn ang="0">
                  <a:pos x="27" y="91"/>
                </a:cxn>
                <a:cxn ang="0">
                  <a:pos x="32" y="87"/>
                </a:cxn>
                <a:cxn ang="0">
                  <a:pos x="34" y="78"/>
                </a:cxn>
                <a:cxn ang="0">
                  <a:pos x="35" y="73"/>
                </a:cxn>
                <a:cxn ang="0">
                  <a:pos x="43" y="65"/>
                </a:cxn>
                <a:cxn ang="0">
                  <a:pos x="48" y="61"/>
                </a:cxn>
                <a:cxn ang="0">
                  <a:pos x="49" y="55"/>
                </a:cxn>
                <a:cxn ang="0">
                  <a:pos x="44" y="51"/>
                </a:cxn>
                <a:cxn ang="0">
                  <a:pos x="40" y="47"/>
                </a:cxn>
                <a:cxn ang="0">
                  <a:pos x="31" y="43"/>
                </a:cxn>
                <a:cxn ang="0">
                  <a:pos x="40" y="35"/>
                </a:cxn>
                <a:cxn ang="0">
                  <a:pos x="40" y="20"/>
                </a:cxn>
                <a:cxn ang="0">
                  <a:pos x="42" y="10"/>
                </a:cxn>
                <a:cxn ang="0">
                  <a:pos x="40" y="6"/>
                </a:cxn>
                <a:cxn ang="0">
                  <a:pos x="35" y="4"/>
                </a:cxn>
                <a:cxn ang="0">
                  <a:pos x="20" y="4"/>
                </a:cxn>
                <a:cxn ang="0">
                  <a:pos x="13" y="5"/>
                </a:cxn>
                <a:cxn ang="0">
                  <a:pos x="13" y="23"/>
                </a:cxn>
              </a:cxnLst>
              <a:rect l="0" t="0" r="r" b="b"/>
              <a:pathLst>
                <a:path w="49" h="91">
                  <a:moveTo>
                    <a:pt x="13" y="23"/>
                  </a:moveTo>
                  <a:cubicBezTo>
                    <a:pt x="16" y="27"/>
                    <a:pt x="13" y="34"/>
                    <a:pt x="10" y="35"/>
                  </a:cubicBezTo>
                  <a:cubicBezTo>
                    <a:pt x="7" y="36"/>
                    <a:pt x="5" y="42"/>
                    <a:pt x="3" y="42"/>
                  </a:cubicBezTo>
                  <a:cubicBezTo>
                    <a:pt x="0" y="42"/>
                    <a:pt x="3" y="52"/>
                    <a:pt x="7" y="54"/>
                  </a:cubicBezTo>
                  <a:cubicBezTo>
                    <a:pt x="12" y="56"/>
                    <a:pt x="12" y="60"/>
                    <a:pt x="12" y="62"/>
                  </a:cubicBezTo>
                  <a:cubicBezTo>
                    <a:pt x="12" y="64"/>
                    <a:pt x="19" y="66"/>
                    <a:pt x="21" y="68"/>
                  </a:cubicBezTo>
                  <a:cubicBezTo>
                    <a:pt x="23" y="71"/>
                    <a:pt x="26" y="84"/>
                    <a:pt x="26" y="88"/>
                  </a:cubicBezTo>
                  <a:cubicBezTo>
                    <a:pt x="26" y="89"/>
                    <a:pt x="26" y="90"/>
                    <a:pt x="27" y="91"/>
                  </a:cubicBezTo>
                  <a:cubicBezTo>
                    <a:pt x="29" y="90"/>
                    <a:pt x="31" y="89"/>
                    <a:pt x="32" y="87"/>
                  </a:cubicBezTo>
                  <a:cubicBezTo>
                    <a:pt x="33" y="84"/>
                    <a:pt x="34" y="79"/>
                    <a:pt x="34" y="78"/>
                  </a:cubicBezTo>
                  <a:cubicBezTo>
                    <a:pt x="33" y="77"/>
                    <a:pt x="33" y="74"/>
                    <a:pt x="35" y="73"/>
                  </a:cubicBezTo>
                  <a:cubicBezTo>
                    <a:pt x="36" y="72"/>
                    <a:pt x="42" y="65"/>
                    <a:pt x="43" y="65"/>
                  </a:cubicBezTo>
                  <a:cubicBezTo>
                    <a:pt x="45" y="64"/>
                    <a:pt x="48" y="65"/>
                    <a:pt x="48" y="61"/>
                  </a:cubicBezTo>
                  <a:cubicBezTo>
                    <a:pt x="48" y="60"/>
                    <a:pt x="48" y="58"/>
                    <a:pt x="49" y="55"/>
                  </a:cubicBezTo>
                  <a:cubicBezTo>
                    <a:pt x="46" y="54"/>
                    <a:pt x="44" y="52"/>
                    <a:pt x="44" y="51"/>
                  </a:cubicBezTo>
                  <a:cubicBezTo>
                    <a:pt x="44" y="49"/>
                    <a:pt x="41" y="45"/>
                    <a:pt x="40" y="47"/>
                  </a:cubicBezTo>
                  <a:cubicBezTo>
                    <a:pt x="38" y="49"/>
                    <a:pt x="32" y="47"/>
                    <a:pt x="31" y="43"/>
                  </a:cubicBezTo>
                  <a:cubicBezTo>
                    <a:pt x="30" y="39"/>
                    <a:pt x="35" y="39"/>
                    <a:pt x="40" y="35"/>
                  </a:cubicBezTo>
                  <a:cubicBezTo>
                    <a:pt x="44" y="31"/>
                    <a:pt x="45" y="24"/>
                    <a:pt x="40" y="20"/>
                  </a:cubicBezTo>
                  <a:cubicBezTo>
                    <a:pt x="35" y="16"/>
                    <a:pt x="38" y="14"/>
                    <a:pt x="42" y="10"/>
                  </a:cubicBezTo>
                  <a:cubicBezTo>
                    <a:pt x="45" y="7"/>
                    <a:pt x="42" y="5"/>
                    <a:pt x="40" y="6"/>
                  </a:cubicBezTo>
                  <a:cubicBezTo>
                    <a:pt x="39" y="8"/>
                    <a:pt x="36" y="8"/>
                    <a:pt x="35" y="4"/>
                  </a:cubicBezTo>
                  <a:cubicBezTo>
                    <a:pt x="35" y="0"/>
                    <a:pt x="24" y="0"/>
                    <a:pt x="20" y="4"/>
                  </a:cubicBezTo>
                  <a:cubicBezTo>
                    <a:pt x="18" y="5"/>
                    <a:pt x="16" y="5"/>
                    <a:pt x="13" y="5"/>
                  </a:cubicBezTo>
                  <a:cubicBezTo>
                    <a:pt x="12" y="12"/>
                    <a:pt x="12" y="20"/>
                    <a:pt x="13" y="2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16"/>
            <p:cNvSpPr>
              <a:spLocks/>
            </p:cNvSpPr>
            <p:nvPr/>
          </p:nvSpPr>
          <p:spPr bwMode="auto">
            <a:xfrm>
              <a:off x="4171950" y="2411413"/>
              <a:ext cx="449263" cy="430213"/>
            </a:xfrm>
            <a:custGeom>
              <a:avLst/>
              <a:gdLst/>
              <a:ahLst/>
              <a:cxnLst>
                <a:cxn ang="0">
                  <a:pos x="81" y="43"/>
                </a:cxn>
                <a:cxn ang="0">
                  <a:pos x="82" y="53"/>
                </a:cxn>
                <a:cxn ang="0">
                  <a:pos x="86" y="61"/>
                </a:cxn>
                <a:cxn ang="0">
                  <a:pos x="84" y="65"/>
                </a:cxn>
                <a:cxn ang="0">
                  <a:pos x="67" y="66"/>
                </a:cxn>
                <a:cxn ang="0">
                  <a:pos x="61" y="70"/>
                </a:cxn>
                <a:cxn ang="0">
                  <a:pos x="57" y="73"/>
                </a:cxn>
                <a:cxn ang="0">
                  <a:pos x="55" y="80"/>
                </a:cxn>
                <a:cxn ang="0">
                  <a:pos x="50" y="83"/>
                </a:cxn>
                <a:cxn ang="0">
                  <a:pos x="42" y="86"/>
                </a:cxn>
                <a:cxn ang="0">
                  <a:pos x="36" y="93"/>
                </a:cxn>
                <a:cxn ang="0">
                  <a:pos x="26" y="95"/>
                </a:cxn>
                <a:cxn ang="0">
                  <a:pos x="19" y="97"/>
                </a:cxn>
                <a:cxn ang="0">
                  <a:pos x="1" y="109"/>
                </a:cxn>
                <a:cxn ang="0">
                  <a:pos x="1" y="124"/>
                </a:cxn>
                <a:cxn ang="0">
                  <a:pos x="3" y="126"/>
                </a:cxn>
                <a:cxn ang="0">
                  <a:pos x="112" y="199"/>
                </a:cxn>
                <a:cxn ang="0">
                  <a:pos x="120" y="209"/>
                </a:cxn>
                <a:cxn ang="0">
                  <a:pos x="132" y="213"/>
                </a:cxn>
                <a:cxn ang="0">
                  <a:pos x="138" y="225"/>
                </a:cxn>
                <a:cxn ang="0">
                  <a:pos x="149" y="223"/>
                </a:cxn>
                <a:cxn ang="0">
                  <a:pos x="166" y="217"/>
                </a:cxn>
                <a:cxn ang="0">
                  <a:pos x="187" y="201"/>
                </a:cxn>
                <a:cxn ang="0">
                  <a:pos x="235" y="171"/>
                </a:cxn>
                <a:cxn ang="0">
                  <a:pos x="235" y="171"/>
                </a:cxn>
                <a:cxn ang="0">
                  <a:pos x="230" y="161"/>
                </a:cxn>
                <a:cxn ang="0">
                  <a:pos x="221" y="158"/>
                </a:cxn>
                <a:cxn ang="0">
                  <a:pos x="214" y="154"/>
                </a:cxn>
                <a:cxn ang="0">
                  <a:pos x="212" y="145"/>
                </a:cxn>
                <a:cxn ang="0">
                  <a:pos x="207" y="138"/>
                </a:cxn>
                <a:cxn ang="0">
                  <a:pos x="212" y="133"/>
                </a:cxn>
                <a:cxn ang="0">
                  <a:pos x="211" y="127"/>
                </a:cxn>
                <a:cxn ang="0">
                  <a:pos x="211" y="120"/>
                </a:cxn>
                <a:cxn ang="0">
                  <a:pos x="211" y="113"/>
                </a:cxn>
                <a:cxn ang="0">
                  <a:pos x="212" y="101"/>
                </a:cxn>
                <a:cxn ang="0">
                  <a:pos x="207" y="91"/>
                </a:cxn>
                <a:cxn ang="0">
                  <a:pos x="209" y="88"/>
                </a:cxn>
                <a:cxn ang="0">
                  <a:pos x="208" y="85"/>
                </a:cxn>
                <a:cxn ang="0">
                  <a:pos x="203" y="65"/>
                </a:cxn>
                <a:cxn ang="0">
                  <a:pos x="194" y="59"/>
                </a:cxn>
                <a:cxn ang="0">
                  <a:pos x="189" y="51"/>
                </a:cxn>
                <a:cxn ang="0">
                  <a:pos x="185" y="39"/>
                </a:cxn>
                <a:cxn ang="0">
                  <a:pos x="192" y="32"/>
                </a:cxn>
                <a:cxn ang="0">
                  <a:pos x="195" y="20"/>
                </a:cxn>
                <a:cxn ang="0">
                  <a:pos x="195" y="2"/>
                </a:cxn>
                <a:cxn ang="0">
                  <a:pos x="185" y="0"/>
                </a:cxn>
                <a:cxn ang="0">
                  <a:pos x="173" y="1"/>
                </a:cxn>
                <a:cxn ang="0">
                  <a:pos x="158" y="5"/>
                </a:cxn>
                <a:cxn ang="0">
                  <a:pos x="115" y="7"/>
                </a:cxn>
                <a:cxn ang="0">
                  <a:pos x="98" y="16"/>
                </a:cxn>
                <a:cxn ang="0">
                  <a:pos x="80" y="26"/>
                </a:cxn>
                <a:cxn ang="0">
                  <a:pos x="76" y="27"/>
                </a:cxn>
                <a:cxn ang="0">
                  <a:pos x="78" y="31"/>
                </a:cxn>
                <a:cxn ang="0">
                  <a:pos x="81" y="43"/>
                </a:cxn>
              </a:cxnLst>
              <a:rect l="0" t="0" r="r" b="b"/>
              <a:pathLst>
                <a:path w="235" h="225">
                  <a:moveTo>
                    <a:pt x="81" y="43"/>
                  </a:moveTo>
                  <a:cubicBezTo>
                    <a:pt x="81" y="47"/>
                    <a:pt x="80" y="53"/>
                    <a:pt x="82" y="53"/>
                  </a:cubicBezTo>
                  <a:cubicBezTo>
                    <a:pt x="84" y="53"/>
                    <a:pt x="86" y="59"/>
                    <a:pt x="86" y="61"/>
                  </a:cubicBezTo>
                  <a:cubicBezTo>
                    <a:pt x="87" y="62"/>
                    <a:pt x="86" y="65"/>
                    <a:pt x="84" y="65"/>
                  </a:cubicBezTo>
                  <a:cubicBezTo>
                    <a:pt x="81" y="65"/>
                    <a:pt x="67" y="64"/>
                    <a:pt x="67" y="66"/>
                  </a:cubicBezTo>
                  <a:cubicBezTo>
                    <a:pt x="67" y="68"/>
                    <a:pt x="64" y="70"/>
                    <a:pt x="61" y="70"/>
                  </a:cubicBezTo>
                  <a:cubicBezTo>
                    <a:pt x="57" y="70"/>
                    <a:pt x="57" y="69"/>
                    <a:pt x="57" y="73"/>
                  </a:cubicBezTo>
                  <a:cubicBezTo>
                    <a:pt x="56" y="76"/>
                    <a:pt x="58" y="80"/>
                    <a:pt x="55" y="80"/>
                  </a:cubicBezTo>
                  <a:cubicBezTo>
                    <a:pt x="53" y="80"/>
                    <a:pt x="54" y="83"/>
                    <a:pt x="50" y="83"/>
                  </a:cubicBezTo>
                  <a:cubicBezTo>
                    <a:pt x="47" y="83"/>
                    <a:pt x="42" y="83"/>
                    <a:pt x="42" y="86"/>
                  </a:cubicBezTo>
                  <a:cubicBezTo>
                    <a:pt x="42" y="89"/>
                    <a:pt x="40" y="92"/>
                    <a:pt x="36" y="93"/>
                  </a:cubicBezTo>
                  <a:cubicBezTo>
                    <a:pt x="32" y="93"/>
                    <a:pt x="26" y="92"/>
                    <a:pt x="26" y="95"/>
                  </a:cubicBezTo>
                  <a:cubicBezTo>
                    <a:pt x="26" y="98"/>
                    <a:pt x="21" y="96"/>
                    <a:pt x="19" y="97"/>
                  </a:cubicBezTo>
                  <a:cubicBezTo>
                    <a:pt x="16" y="99"/>
                    <a:pt x="1" y="107"/>
                    <a:pt x="1" y="109"/>
                  </a:cubicBezTo>
                  <a:cubicBezTo>
                    <a:pt x="0" y="110"/>
                    <a:pt x="1" y="117"/>
                    <a:pt x="1" y="124"/>
                  </a:cubicBezTo>
                  <a:cubicBezTo>
                    <a:pt x="1" y="125"/>
                    <a:pt x="2" y="126"/>
                    <a:pt x="3" y="126"/>
                  </a:cubicBezTo>
                  <a:cubicBezTo>
                    <a:pt x="9" y="129"/>
                    <a:pt x="109" y="196"/>
                    <a:pt x="112" y="199"/>
                  </a:cubicBezTo>
                  <a:cubicBezTo>
                    <a:pt x="116" y="202"/>
                    <a:pt x="120" y="209"/>
                    <a:pt x="120" y="209"/>
                  </a:cubicBezTo>
                  <a:cubicBezTo>
                    <a:pt x="120" y="209"/>
                    <a:pt x="127" y="210"/>
                    <a:pt x="132" y="213"/>
                  </a:cubicBezTo>
                  <a:cubicBezTo>
                    <a:pt x="138" y="217"/>
                    <a:pt x="138" y="225"/>
                    <a:pt x="138" y="225"/>
                  </a:cubicBezTo>
                  <a:cubicBezTo>
                    <a:pt x="138" y="225"/>
                    <a:pt x="145" y="224"/>
                    <a:pt x="149" y="223"/>
                  </a:cubicBezTo>
                  <a:cubicBezTo>
                    <a:pt x="153" y="222"/>
                    <a:pt x="166" y="217"/>
                    <a:pt x="166" y="217"/>
                  </a:cubicBezTo>
                  <a:cubicBezTo>
                    <a:pt x="187" y="201"/>
                    <a:pt x="187" y="201"/>
                    <a:pt x="187" y="201"/>
                  </a:cubicBezTo>
                  <a:cubicBezTo>
                    <a:pt x="235" y="171"/>
                    <a:pt x="235" y="171"/>
                    <a:pt x="235" y="171"/>
                  </a:cubicBezTo>
                  <a:cubicBezTo>
                    <a:pt x="235" y="171"/>
                    <a:pt x="235" y="171"/>
                    <a:pt x="235" y="171"/>
                  </a:cubicBezTo>
                  <a:cubicBezTo>
                    <a:pt x="234" y="165"/>
                    <a:pt x="232" y="161"/>
                    <a:pt x="230" y="161"/>
                  </a:cubicBezTo>
                  <a:cubicBezTo>
                    <a:pt x="227" y="161"/>
                    <a:pt x="225" y="158"/>
                    <a:pt x="221" y="158"/>
                  </a:cubicBezTo>
                  <a:cubicBezTo>
                    <a:pt x="218" y="158"/>
                    <a:pt x="214" y="157"/>
                    <a:pt x="214" y="154"/>
                  </a:cubicBezTo>
                  <a:cubicBezTo>
                    <a:pt x="213" y="151"/>
                    <a:pt x="215" y="149"/>
                    <a:pt x="212" y="145"/>
                  </a:cubicBezTo>
                  <a:cubicBezTo>
                    <a:pt x="210" y="141"/>
                    <a:pt x="207" y="140"/>
                    <a:pt x="207" y="138"/>
                  </a:cubicBezTo>
                  <a:cubicBezTo>
                    <a:pt x="207" y="136"/>
                    <a:pt x="212" y="133"/>
                    <a:pt x="212" y="133"/>
                  </a:cubicBezTo>
                  <a:cubicBezTo>
                    <a:pt x="213" y="132"/>
                    <a:pt x="211" y="129"/>
                    <a:pt x="211" y="127"/>
                  </a:cubicBezTo>
                  <a:cubicBezTo>
                    <a:pt x="211" y="126"/>
                    <a:pt x="209" y="122"/>
                    <a:pt x="211" y="120"/>
                  </a:cubicBezTo>
                  <a:cubicBezTo>
                    <a:pt x="212" y="118"/>
                    <a:pt x="213" y="116"/>
                    <a:pt x="211" y="113"/>
                  </a:cubicBezTo>
                  <a:cubicBezTo>
                    <a:pt x="210" y="109"/>
                    <a:pt x="214" y="106"/>
                    <a:pt x="212" y="101"/>
                  </a:cubicBezTo>
                  <a:cubicBezTo>
                    <a:pt x="210" y="96"/>
                    <a:pt x="206" y="92"/>
                    <a:pt x="207" y="91"/>
                  </a:cubicBezTo>
                  <a:cubicBezTo>
                    <a:pt x="207" y="90"/>
                    <a:pt x="208" y="89"/>
                    <a:pt x="209" y="88"/>
                  </a:cubicBezTo>
                  <a:cubicBezTo>
                    <a:pt x="208" y="87"/>
                    <a:pt x="208" y="86"/>
                    <a:pt x="208" y="85"/>
                  </a:cubicBezTo>
                  <a:cubicBezTo>
                    <a:pt x="208" y="81"/>
                    <a:pt x="205" y="68"/>
                    <a:pt x="203" y="65"/>
                  </a:cubicBezTo>
                  <a:cubicBezTo>
                    <a:pt x="201" y="63"/>
                    <a:pt x="194" y="61"/>
                    <a:pt x="194" y="59"/>
                  </a:cubicBezTo>
                  <a:cubicBezTo>
                    <a:pt x="194" y="57"/>
                    <a:pt x="194" y="53"/>
                    <a:pt x="189" y="51"/>
                  </a:cubicBezTo>
                  <a:cubicBezTo>
                    <a:pt x="185" y="49"/>
                    <a:pt x="182" y="39"/>
                    <a:pt x="185" y="39"/>
                  </a:cubicBezTo>
                  <a:cubicBezTo>
                    <a:pt x="187" y="39"/>
                    <a:pt x="189" y="33"/>
                    <a:pt x="192" y="32"/>
                  </a:cubicBezTo>
                  <a:cubicBezTo>
                    <a:pt x="195" y="31"/>
                    <a:pt x="198" y="24"/>
                    <a:pt x="195" y="20"/>
                  </a:cubicBezTo>
                  <a:cubicBezTo>
                    <a:pt x="194" y="17"/>
                    <a:pt x="194" y="9"/>
                    <a:pt x="195" y="2"/>
                  </a:cubicBezTo>
                  <a:cubicBezTo>
                    <a:pt x="191" y="2"/>
                    <a:pt x="186" y="1"/>
                    <a:pt x="185" y="0"/>
                  </a:cubicBezTo>
                  <a:cubicBezTo>
                    <a:pt x="183" y="0"/>
                    <a:pt x="177" y="1"/>
                    <a:pt x="173" y="1"/>
                  </a:cubicBezTo>
                  <a:cubicBezTo>
                    <a:pt x="170" y="2"/>
                    <a:pt x="161" y="7"/>
                    <a:pt x="158" y="5"/>
                  </a:cubicBezTo>
                  <a:cubicBezTo>
                    <a:pt x="155" y="2"/>
                    <a:pt x="124" y="7"/>
                    <a:pt x="115" y="7"/>
                  </a:cubicBezTo>
                  <a:cubicBezTo>
                    <a:pt x="107" y="7"/>
                    <a:pt x="103" y="16"/>
                    <a:pt x="98" y="16"/>
                  </a:cubicBezTo>
                  <a:cubicBezTo>
                    <a:pt x="93" y="16"/>
                    <a:pt x="85" y="21"/>
                    <a:pt x="80" y="26"/>
                  </a:cubicBezTo>
                  <a:cubicBezTo>
                    <a:pt x="79" y="27"/>
                    <a:pt x="78" y="27"/>
                    <a:pt x="76" y="27"/>
                  </a:cubicBezTo>
                  <a:cubicBezTo>
                    <a:pt x="77" y="29"/>
                    <a:pt x="77" y="30"/>
                    <a:pt x="78" y="31"/>
                  </a:cubicBezTo>
                  <a:cubicBezTo>
                    <a:pt x="80" y="34"/>
                    <a:pt x="81" y="38"/>
                    <a:pt x="81" y="4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17"/>
            <p:cNvSpPr>
              <a:spLocks/>
            </p:cNvSpPr>
            <p:nvPr/>
          </p:nvSpPr>
          <p:spPr bwMode="auto">
            <a:xfrm>
              <a:off x="4565650" y="2509838"/>
              <a:ext cx="328613" cy="315913"/>
            </a:xfrm>
            <a:custGeom>
              <a:avLst/>
              <a:gdLst/>
              <a:ahLst/>
              <a:cxnLst>
                <a:cxn ang="0">
                  <a:pos x="19" y="10"/>
                </a:cxn>
                <a:cxn ang="0">
                  <a:pos x="11" y="18"/>
                </a:cxn>
                <a:cxn ang="0">
                  <a:pos x="10" y="23"/>
                </a:cxn>
                <a:cxn ang="0">
                  <a:pos x="8" y="32"/>
                </a:cxn>
                <a:cxn ang="0">
                  <a:pos x="1" y="39"/>
                </a:cxn>
                <a:cxn ang="0">
                  <a:pos x="6" y="49"/>
                </a:cxn>
                <a:cxn ang="0">
                  <a:pos x="5" y="61"/>
                </a:cxn>
                <a:cxn ang="0">
                  <a:pos x="5" y="68"/>
                </a:cxn>
                <a:cxn ang="0">
                  <a:pos x="5" y="75"/>
                </a:cxn>
                <a:cxn ang="0">
                  <a:pos x="6" y="81"/>
                </a:cxn>
                <a:cxn ang="0">
                  <a:pos x="1" y="86"/>
                </a:cxn>
                <a:cxn ang="0">
                  <a:pos x="6" y="93"/>
                </a:cxn>
                <a:cxn ang="0">
                  <a:pos x="8" y="102"/>
                </a:cxn>
                <a:cxn ang="0">
                  <a:pos x="15" y="106"/>
                </a:cxn>
                <a:cxn ang="0">
                  <a:pos x="24" y="109"/>
                </a:cxn>
                <a:cxn ang="0">
                  <a:pos x="29" y="119"/>
                </a:cxn>
                <a:cxn ang="0">
                  <a:pos x="46" y="122"/>
                </a:cxn>
                <a:cxn ang="0">
                  <a:pos x="53" y="129"/>
                </a:cxn>
                <a:cxn ang="0">
                  <a:pos x="72" y="119"/>
                </a:cxn>
                <a:cxn ang="0">
                  <a:pos x="158" y="165"/>
                </a:cxn>
                <a:cxn ang="0">
                  <a:pos x="158" y="159"/>
                </a:cxn>
                <a:cxn ang="0">
                  <a:pos x="169" y="159"/>
                </a:cxn>
                <a:cxn ang="0">
                  <a:pos x="169" y="48"/>
                </a:cxn>
                <a:cxn ang="0">
                  <a:pos x="169" y="32"/>
                </a:cxn>
                <a:cxn ang="0">
                  <a:pos x="170" y="18"/>
                </a:cxn>
                <a:cxn ang="0">
                  <a:pos x="171" y="15"/>
                </a:cxn>
                <a:cxn ang="0">
                  <a:pos x="171" y="15"/>
                </a:cxn>
                <a:cxn ang="0">
                  <a:pos x="156" y="11"/>
                </a:cxn>
                <a:cxn ang="0">
                  <a:pos x="138" y="2"/>
                </a:cxn>
                <a:cxn ang="0">
                  <a:pos x="113" y="15"/>
                </a:cxn>
                <a:cxn ang="0">
                  <a:pos x="115" y="29"/>
                </a:cxn>
                <a:cxn ang="0">
                  <a:pos x="97" y="29"/>
                </a:cxn>
                <a:cxn ang="0">
                  <a:pos x="77" y="22"/>
                </a:cxn>
                <a:cxn ang="0">
                  <a:pos x="65" y="14"/>
                </a:cxn>
                <a:cxn ang="0">
                  <a:pos x="58" y="7"/>
                </a:cxn>
                <a:cxn ang="0">
                  <a:pos x="38" y="3"/>
                </a:cxn>
                <a:cxn ang="0">
                  <a:pos x="25" y="0"/>
                </a:cxn>
                <a:cxn ang="0">
                  <a:pos x="24" y="6"/>
                </a:cxn>
                <a:cxn ang="0">
                  <a:pos x="19" y="10"/>
                </a:cxn>
              </a:cxnLst>
              <a:rect l="0" t="0" r="r" b="b"/>
              <a:pathLst>
                <a:path w="172" h="165">
                  <a:moveTo>
                    <a:pt x="19" y="10"/>
                  </a:moveTo>
                  <a:cubicBezTo>
                    <a:pt x="18" y="10"/>
                    <a:pt x="12" y="17"/>
                    <a:pt x="11" y="18"/>
                  </a:cubicBezTo>
                  <a:cubicBezTo>
                    <a:pt x="9" y="19"/>
                    <a:pt x="9" y="22"/>
                    <a:pt x="10" y="23"/>
                  </a:cubicBezTo>
                  <a:cubicBezTo>
                    <a:pt x="10" y="24"/>
                    <a:pt x="9" y="29"/>
                    <a:pt x="8" y="32"/>
                  </a:cubicBezTo>
                  <a:cubicBezTo>
                    <a:pt x="6" y="35"/>
                    <a:pt x="1" y="37"/>
                    <a:pt x="1" y="39"/>
                  </a:cubicBezTo>
                  <a:cubicBezTo>
                    <a:pt x="0" y="40"/>
                    <a:pt x="4" y="44"/>
                    <a:pt x="6" y="49"/>
                  </a:cubicBezTo>
                  <a:cubicBezTo>
                    <a:pt x="8" y="54"/>
                    <a:pt x="4" y="57"/>
                    <a:pt x="5" y="61"/>
                  </a:cubicBezTo>
                  <a:cubicBezTo>
                    <a:pt x="7" y="64"/>
                    <a:pt x="6" y="66"/>
                    <a:pt x="5" y="68"/>
                  </a:cubicBezTo>
                  <a:cubicBezTo>
                    <a:pt x="3" y="70"/>
                    <a:pt x="5" y="74"/>
                    <a:pt x="5" y="75"/>
                  </a:cubicBezTo>
                  <a:cubicBezTo>
                    <a:pt x="5" y="77"/>
                    <a:pt x="7" y="80"/>
                    <a:pt x="6" y="81"/>
                  </a:cubicBezTo>
                  <a:cubicBezTo>
                    <a:pt x="6" y="81"/>
                    <a:pt x="1" y="84"/>
                    <a:pt x="1" y="86"/>
                  </a:cubicBezTo>
                  <a:cubicBezTo>
                    <a:pt x="1" y="88"/>
                    <a:pt x="4" y="89"/>
                    <a:pt x="6" y="93"/>
                  </a:cubicBezTo>
                  <a:cubicBezTo>
                    <a:pt x="9" y="97"/>
                    <a:pt x="7" y="99"/>
                    <a:pt x="8" y="102"/>
                  </a:cubicBezTo>
                  <a:cubicBezTo>
                    <a:pt x="8" y="105"/>
                    <a:pt x="12" y="106"/>
                    <a:pt x="15" y="106"/>
                  </a:cubicBezTo>
                  <a:cubicBezTo>
                    <a:pt x="19" y="106"/>
                    <a:pt x="21" y="109"/>
                    <a:pt x="24" y="109"/>
                  </a:cubicBezTo>
                  <a:cubicBezTo>
                    <a:pt x="26" y="109"/>
                    <a:pt x="28" y="113"/>
                    <a:pt x="29" y="119"/>
                  </a:cubicBezTo>
                  <a:cubicBezTo>
                    <a:pt x="31" y="119"/>
                    <a:pt x="41" y="119"/>
                    <a:pt x="46" y="122"/>
                  </a:cubicBezTo>
                  <a:cubicBezTo>
                    <a:pt x="51" y="125"/>
                    <a:pt x="53" y="129"/>
                    <a:pt x="53" y="129"/>
                  </a:cubicBezTo>
                  <a:cubicBezTo>
                    <a:pt x="72" y="119"/>
                    <a:pt x="72" y="119"/>
                    <a:pt x="72" y="119"/>
                  </a:cubicBezTo>
                  <a:cubicBezTo>
                    <a:pt x="158" y="165"/>
                    <a:pt x="158" y="165"/>
                    <a:pt x="158" y="165"/>
                  </a:cubicBezTo>
                  <a:cubicBezTo>
                    <a:pt x="158" y="159"/>
                    <a:pt x="158" y="159"/>
                    <a:pt x="158" y="159"/>
                  </a:cubicBezTo>
                  <a:cubicBezTo>
                    <a:pt x="169" y="159"/>
                    <a:pt x="169" y="159"/>
                    <a:pt x="169" y="159"/>
                  </a:cubicBezTo>
                  <a:cubicBezTo>
                    <a:pt x="169" y="159"/>
                    <a:pt x="169" y="56"/>
                    <a:pt x="169" y="48"/>
                  </a:cubicBezTo>
                  <a:cubicBezTo>
                    <a:pt x="169" y="41"/>
                    <a:pt x="165" y="36"/>
                    <a:pt x="169" y="32"/>
                  </a:cubicBezTo>
                  <a:cubicBezTo>
                    <a:pt x="172" y="27"/>
                    <a:pt x="167" y="25"/>
                    <a:pt x="170" y="18"/>
                  </a:cubicBezTo>
                  <a:cubicBezTo>
                    <a:pt x="170" y="17"/>
                    <a:pt x="171" y="16"/>
                    <a:pt x="171" y="15"/>
                  </a:cubicBezTo>
                  <a:cubicBezTo>
                    <a:pt x="171" y="15"/>
                    <a:pt x="171" y="15"/>
                    <a:pt x="171" y="15"/>
                  </a:cubicBezTo>
                  <a:cubicBezTo>
                    <a:pt x="170" y="12"/>
                    <a:pt x="165" y="12"/>
                    <a:pt x="156" y="11"/>
                  </a:cubicBezTo>
                  <a:cubicBezTo>
                    <a:pt x="146" y="9"/>
                    <a:pt x="149" y="2"/>
                    <a:pt x="138" y="2"/>
                  </a:cubicBezTo>
                  <a:cubicBezTo>
                    <a:pt x="127" y="1"/>
                    <a:pt x="113" y="10"/>
                    <a:pt x="113" y="15"/>
                  </a:cubicBezTo>
                  <a:cubicBezTo>
                    <a:pt x="113" y="19"/>
                    <a:pt x="118" y="24"/>
                    <a:pt x="115" y="29"/>
                  </a:cubicBezTo>
                  <a:cubicBezTo>
                    <a:pt x="111" y="34"/>
                    <a:pt x="103" y="35"/>
                    <a:pt x="97" y="29"/>
                  </a:cubicBezTo>
                  <a:cubicBezTo>
                    <a:pt x="92" y="24"/>
                    <a:pt x="83" y="22"/>
                    <a:pt x="77" y="22"/>
                  </a:cubicBezTo>
                  <a:cubicBezTo>
                    <a:pt x="70" y="22"/>
                    <a:pt x="65" y="18"/>
                    <a:pt x="65" y="14"/>
                  </a:cubicBezTo>
                  <a:cubicBezTo>
                    <a:pt x="66" y="10"/>
                    <a:pt x="64" y="9"/>
                    <a:pt x="58" y="7"/>
                  </a:cubicBezTo>
                  <a:cubicBezTo>
                    <a:pt x="52" y="6"/>
                    <a:pt x="48" y="2"/>
                    <a:pt x="38" y="3"/>
                  </a:cubicBezTo>
                  <a:cubicBezTo>
                    <a:pt x="32" y="4"/>
                    <a:pt x="28" y="2"/>
                    <a:pt x="25" y="0"/>
                  </a:cubicBezTo>
                  <a:cubicBezTo>
                    <a:pt x="24" y="3"/>
                    <a:pt x="24" y="5"/>
                    <a:pt x="24" y="6"/>
                  </a:cubicBezTo>
                  <a:cubicBezTo>
                    <a:pt x="24" y="10"/>
                    <a:pt x="21" y="9"/>
                    <a:pt x="19"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18"/>
            <p:cNvSpPr>
              <a:spLocks/>
            </p:cNvSpPr>
            <p:nvPr/>
          </p:nvSpPr>
          <p:spPr bwMode="auto">
            <a:xfrm>
              <a:off x="4002088" y="2949575"/>
              <a:ext cx="61913" cy="22225"/>
            </a:xfrm>
            <a:custGeom>
              <a:avLst/>
              <a:gdLst/>
              <a:ahLst/>
              <a:cxnLst>
                <a:cxn ang="0">
                  <a:pos x="16" y="7"/>
                </a:cxn>
                <a:cxn ang="0">
                  <a:pos x="25" y="10"/>
                </a:cxn>
                <a:cxn ang="0">
                  <a:pos x="32" y="8"/>
                </a:cxn>
                <a:cxn ang="0">
                  <a:pos x="26" y="7"/>
                </a:cxn>
                <a:cxn ang="0">
                  <a:pos x="15" y="2"/>
                </a:cxn>
                <a:cxn ang="0">
                  <a:pos x="1" y="5"/>
                </a:cxn>
                <a:cxn ang="0">
                  <a:pos x="0" y="11"/>
                </a:cxn>
                <a:cxn ang="0">
                  <a:pos x="3" y="11"/>
                </a:cxn>
                <a:cxn ang="0">
                  <a:pos x="16" y="7"/>
                </a:cxn>
              </a:cxnLst>
              <a:rect l="0" t="0" r="r" b="b"/>
              <a:pathLst>
                <a:path w="32" h="11">
                  <a:moveTo>
                    <a:pt x="16" y="7"/>
                  </a:moveTo>
                  <a:cubicBezTo>
                    <a:pt x="18" y="5"/>
                    <a:pt x="22" y="9"/>
                    <a:pt x="25" y="10"/>
                  </a:cubicBezTo>
                  <a:cubicBezTo>
                    <a:pt x="29" y="10"/>
                    <a:pt x="32" y="8"/>
                    <a:pt x="32" y="8"/>
                  </a:cubicBezTo>
                  <a:cubicBezTo>
                    <a:pt x="32" y="8"/>
                    <a:pt x="32" y="7"/>
                    <a:pt x="26" y="7"/>
                  </a:cubicBezTo>
                  <a:cubicBezTo>
                    <a:pt x="21" y="7"/>
                    <a:pt x="20" y="0"/>
                    <a:pt x="15" y="2"/>
                  </a:cubicBezTo>
                  <a:cubicBezTo>
                    <a:pt x="10" y="5"/>
                    <a:pt x="7" y="5"/>
                    <a:pt x="1" y="5"/>
                  </a:cubicBezTo>
                  <a:cubicBezTo>
                    <a:pt x="1" y="6"/>
                    <a:pt x="0" y="9"/>
                    <a:pt x="0" y="11"/>
                  </a:cubicBezTo>
                  <a:cubicBezTo>
                    <a:pt x="1" y="11"/>
                    <a:pt x="2" y="11"/>
                    <a:pt x="3" y="11"/>
                  </a:cubicBezTo>
                  <a:cubicBezTo>
                    <a:pt x="6" y="11"/>
                    <a:pt x="13" y="9"/>
                    <a:pt x="16"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19"/>
            <p:cNvSpPr>
              <a:spLocks/>
            </p:cNvSpPr>
            <p:nvPr/>
          </p:nvSpPr>
          <p:spPr bwMode="auto">
            <a:xfrm>
              <a:off x="3989388" y="2890838"/>
              <a:ext cx="125413" cy="101600"/>
            </a:xfrm>
            <a:custGeom>
              <a:avLst/>
              <a:gdLst/>
              <a:ahLst/>
              <a:cxnLst>
                <a:cxn ang="0">
                  <a:pos x="15" y="51"/>
                </a:cxn>
                <a:cxn ang="0">
                  <a:pos x="21" y="48"/>
                </a:cxn>
                <a:cxn ang="0">
                  <a:pos x="37" y="47"/>
                </a:cxn>
                <a:cxn ang="0">
                  <a:pos x="40" y="48"/>
                </a:cxn>
                <a:cxn ang="0">
                  <a:pos x="40" y="47"/>
                </a:cxn>
                <a:cxn ang="0">
                  <a:pos x="48" y="50"/>
                </a:cxn>
                <a:cxn ang="0">
                  <a:pos x="65" y="51"/>
                </a:cxn>
                <a:cxn ang="0">
                  <a:pos x="66" y="50"/>
                </a:cxn>
                <a:cxn ang="0">
                  <a:pos x="66" y="43"/>
                </a:cxn>
                <a:cxn ang="0">
                  <a:pos x="60" y="36"/>
                </a:cxn>
                <a:cxn ang="0">
                  <a:pos x="58" y="29"/>
                </a:cxn>
                <a:cxn ang="0">
                  <a:pos x="56" y="26"/>
                </a:cxn>
                <a:cxn ang="0">
                  <a:pos x="50" y="18"/>
                </a:cxn>
                <a:cxn ang="0">
                  <a:pos x="42" y="8"/>
                </a:cxn>
                <a:cxn ang="0">
                  <a:pos x="38" y="8"/>
                </a:cxn>
                <a:cxn ang="0">
                  <a:pos x="32" y="2"/>
                </a:cxn>
                <a:cxn ang="0">
                  <a:pos x="23" y="3"/>
                </a:cxn>
                <a:cxn ang="0">
                  <a:pos x="13" y="3"/>
                </a:cxn>
                <a:cxn ang="0">
                  <a:pos x="6" y="8"/>
                </a:cxn>
                <a:cxn ang="0">
                  <a:pos x="6" y="8"/>
                </a:cxn>
                <a:cxn ang="0">
                  <a:pos x="3" y="18"/>
                </a:cxn>
                <a:cxn ang="0">
                  <a:pos x="7" y="34"/>
                </a:cxn>
                <a:cxn ang="0">
                  <a:pos x="8" y="36"/>
                </a:cxn>
                <a:cxn ang="0">
                  <a:pos x="22" y="33"/>
                </a:cxn>
                <a:cxn ang="0">
                  <a:pos x="33" y="38"/>
                </a:cxn>
                <a:cxn ang="0">
                  <a:pos x="39" y="39"/>
                </a:cxn>
                <a:cxn ang="0">
                  <a:pos x="32" y="41"/>
                </a:cxn>
                <a:cxn ang="0">
                  <a:pos x="23" y="38"/>
                </a:cxn>
                <a:cxn ang="0">
                  <a:pos x="10" y="42"/>
                </a:cxn>
                <a:cxn ang="0">
                  <a:pos x="7" y="42"/>
                </a:cxn>
                <a:cxn ang="0">
                  <a:pos x="8" y="48"/>
                </a:cxn>
                <a:cxn ang="0">
                  <a:pos x="9" y="49"/>
                </a:cxn>
                <a:cxn ang="0">
                  <a:pos x="15" y="51"/>
                </a:cxn>
              </a:cxnLst>
              <a:rect l="0" t="0" r="r" b="b"/>
              <a:pathLst>
                <a:path w="66" h="53">
                  <a:moveTo>
                    <a:pt x="15" y="51"/>
                  </a:moveTo>
                  <a:cubicBezTo>
                    <a:pt x="17" y="51"/>
                    <a:pt x="21" y="48"/>
                    <a:pt x="21" y="48"/>
                  </a:cubicBezTo>
                  <a:cubicBezTo>
                    <a:pt x="21" y="48"/>
                    <a:pt x="35" y="47"/>
                    <a:pt x="37" y="47"/>
                  </a:cubicBezTo>
                  <a:cubicBezTo>
                    <a:pt x="38" y="47"/>
                    <a:pt x="39" y="47"/>
                    <a:pt x="40" y="48"/>
                  </a:cubicBezTo>
                  <a:cubicBezTo>
                    <a:pt x="40" y="47"/>
                    <a:pt x="40" y="47"/>
                    <a:pt x="40" y="47"/>
                  </a:cubicBezTo>
                  <a:cubicBezTo>
                    <a:pt x="40" y="47"/>
                    <a:pt x="48" y="48"/>
                    <a:pt x="48" y="50"/>
                  </a:cubicBezTo>
                  <a:cubicBezTo>
                    <a:pt x="49" y="52"/>
                    <a:pt x="59" y="53"/>
                    <a:pt x="65" y="51"/>
                  </a:cubicBezTo>
                  <a:cubicBezTo>
                    <a:pt x="65" y="51"/>
                    <a:pt x="66" y="50"/>
                    <a:pt x="66" y="50"/>
                  </a:cubicBezTo>
                  <a:cubicBezTo>
                    <a:pt x="66" y="48"/>
                    <a:pt x="66" y="44"/>
                    <a:pt x="66" y="43"/>
                  </a:cubicBezTo>
                  <a:cubicBezTo>
                    <a:pt x="66" y="42"/>
                    <a:pt x="62" y="38"/>
                    <a:pt x="60" y="36"/>
                  </a:cubicBezTo>
                  <a:cubicBezTo>
                    <a:pt x="58" y="34"/>
                    <a:pt x="58" y="29"/>
                    <a:pt x="58" y="29"/>
                  </a:cubicBezTo>
                  <a:cubicBezTo>
                    <a:pt x="56" y="26"/>
                    <a:pt x="56" y="26"/>
                    <a:pt x="56" y="26"/>
                  </a:cubicBezTo>
                  <a:cubicBezTo>
                    <a:pt x="56" y="26"/>
                    <a:pt x="55" y="19"/>
                    <a:pt x="50" y="18"/>
                  </a:cubicBezTo>
                  <a:cubicBezTo>
                    <a:pt x="45" y="16"/>
                    <a:pt x="42" y="8"/>
                    <a:pt x="42" y="8"/>
                  </a:cubicBezTo>
                  <a:cubicBezTo>
                    <a:pt x="38" y="8"/>
                    <a:pt x="38" y="8"/>
                    <a:pt x="38" y="8"/>
                  </a:cubicBezTo>
                  <a:cubicBezTo>
                    <a:pt x="38" y="8"/>
                    <a:pt x="35" y="4"/>
                    <a:pt x="32" y="2"/>
                  </a:cubicBezTo>
                  <a:cubicBezTo>
                    <a:pt x="29" y="0"/>
                    <a:pt x="23" y="3"/>
                    <a:pt x="23" y="3"/>
                  </a:cubicBezTo>
                  <a:cubicBezTo>
                    <a:pt x="23" y="3"/>
                    <a:pt x="17" y="4"/>
                    <a:pt x="13" y="3"/>
                  </a:cubicBezTo>
                  <a:cubicBezTo>
                    <a:pt x="9" y="2"/>
                    <a:pt x="10" y="8"/>
                    <a:pt x="6" y="8"/>
                  </a:cubicBezTo>
                  <a:cubicBezTo>
                    <a:pt x="6" y="8"/>
                    <a:pt x="6" y="8"/>
                    <a:pt x="6" y="8"/>
                  </a:cubicBezTo>
                  <a:cubicBezTo>
                    <a:pt x="5" y="12"/>
                    <a:pt x="5" y="15"/>
                    <a:pt x="3" y="18"/>
                  </a:cubicBezTo>
                  <a:cubicBezTo>
                    <a:pt x="0" y="23"/>
                    <a:pt x="5" y="31"/>
                    <a:pt x="7" y="34"/>
                  </a:cubicBezTo>
                  <a:cubicBezTo>
                    <a:pt x="8" y="34"/>
                    <a:pt x="8" y="35"/>
                    <a:pt x="8" y="36"/>
                  </a:cubicBezTo>
                  <a:cubicBezTo>
                    <a:pt x="14" y="36"/>
                    <a:pt x="17" y="36"/>
                    <a:pt x="22" y="33"/>
                  </a:cubicBezTo>
                  <a:cubicBezTo>
                    <a:pt x="27" y="31"/>
                    <a:pt x="28" y="38"/>
                    <a:pt x="33" y="38"/>
                  </a:cubicBezTo>
                  <a:cubicBezTo>
                    <a:pt x="39" y="38"/>
                    <a:pt x="39" y="39"/>
                    <a:pt x="39" y="39"/>
                  </a:cubicBezTo>
                  <a:cubicBezTo>
                    <a:pt x="39" y="39"/>
                    <a:pt x="36" y="41"/>
                    <a:pt x="32" y="41"/>
                  </a:cubicBezTo>
                  <a:cubicBezTo>
                    <a:pt x="29" y="40"/>
                    <a:pt x="25" y="36"/>
                    <a:pt x="23" y="38"/>
                  </a:cubicBezTo>
                  <a:cubicBezTo>
                    <a:pt x="20" y="40"/>
                    <a:pt x="13" y="42"/>
                    <a:pt x="10" y="42"/>
                  </a:cubicBezTo>
                  <a:cubicBezTo>
                    <a:pt x="9" y="42"/>
                    <a:pt x="8" y="42"/>
                    <a:pt x="7" y="42"/>
                  </a:cubicBezTo>
                  <a:cubicBezTo>
                    <a:pt x="6" y="44"/>
                    <a:pt x="6" y="46"/>
                    <a:pt x="8" y="48"/>
                  </a:cubicBezTo>
                  <a:cubicBezTo>
                    <a:pt x="8" y="48"/>
                    <a:pt x="9" y="49"/>
                    <a:pt x="9" y="49"/>
                  </a:cubicBezTo>
                  <a:cubicBezTo>
                    <a:pt x="15" y="48"/>
                    <a:pt x="13" y="50"/>
                    <a:pt x="15" y="5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20"/>
            <p:cNvSpPr>
              <a:spLocks/>
            </p:cNvSpPr>
            <p:nvPr/>
          </p:nvSpPr>
          <p:spPr bwMode="auto">
            <a:xfrm>
              <a:off x="4005263" y="2981325"/>
              <a:ext cx="60325" cy="33338"/>
            </a:xfrm>
            <a:custGeom>
              <a:avLst/>
              <a:gdLst/>
              <a:ahLst/>
              <a:cxnLst>
                <a:cxn ang="0">
                  <a:pos x="16" y="17"/>
                </a:cxn>
                <a:cxn ang="0">
                  <a:pos x="26" y="12"/>
                </a:cxn>
                <a:cxn ang="0">
                  <a:pos x="30" y="10"/>
                </a:cxn>
                <a:cxn ang="0">
                  <a:pos x="29" y="5"/>
                </a:cxn>
                <a:cxn ang="0">
                  <a:pos x="31" y="1"/>
                </a:cxn>
                <a:cxn ang="0">
                  <a:pos x="28" y="0"/>
                </a:cxn>
                <a:cxn ang="0">
                  <a:pos x="12" y="1"/>
                </a:cxn>
                <a:cxn ang="0">
                  <a:pos x="6" y="4"/>
                </a:cxn>
                <a:cxn ang="0">
                  <a:pos x="0" y="2"/>
                </a:cxn>
                <a:cxn ang="0">
                  <a:pos x="9" y="9"/>
                </a:cxn>
                <a:cxn ang="0">
                  <a:pos x="14" y="18"/>
                </a:cxn>
                <a:cxn ang="0">
                  <a:pos x="15" y="18"/>
                </a:cxn>
                <a:cxn ang="0">
                  <a:pos x="16" y="17"/>
                </a:cxn>
              </a:cxnLst>
              <a:rect l="0" t="0" r="r" b="b"/>
              <a:pathLst>
                <a:path w="31" h="18">
                  <a:moveTo>
                    <a:pt x="16" y="17"/>
                  </a:moveTo>
                  <a:cubicBezTo>
                    <a:pt x="19" y="16"/>
                    <a:pt x="24" y="11"/>
                    <a:pt x="26" y="12"/>
                  </a:cubicBezTo>
                  <a:cubicBezTo>
                    <a:pt x="27" y="13"/>
                    <a:pt x="30" y="11"/>
                    <a:pt x="30" y="10"/>
                  </a:cubicBezTo>
                  <a:cubicBezTo>
                    <a:pt x="30" y="9"/>
                    <a:pt x="26" y="6"/>
                    <a:pt x="29" y="5"/>
                  </a:cubicBezTo>
                  <a:cubicBezTo>
                    <a:pt x="31" y="4"/>
                    <a:pt x="31" y="2"/>
                    <a:pt x="31" y="1"/>
                  </a:cubicBezTo>
                  <a:cubicBezTo>
                    <a:pt x="30" y="0"/>
                    <a:pt x="29" y="0"/>
                    <a:pt x="28" y="0"/>
                  </a:cubicBezTo>
                  <a:cubicBezTo>
                    <a:pt x="26" y="0"/>
                    <a:pt x="12" y="1"/>
                    <a:pt x="12" y="1"/>
                  </a:cubicBezTo>
                  <a:cubicBezTo>
                    <a:pt x="12" y="1"/>
                    <a:pt x="8" y="4"/>
                    <a:pt x="6" y="4"/>
                  </a:cubicBezTo>
                  <a:cubicBezTo>
                    <a:pt x="4" y="3"/>
                    <a:pt x="6" y="1"/>
                    <a:pt x="0" y="2"/>
                  </a:cubicBezTo>
                  <a:cubicBezTo>
                    <a:pt x="3" y="6"/>
                    <a:pt x="3" y="7"/>
                    <a:pt x="9" y="9"/>
                  </a:cubicBezTo>
                  <a:cubicBezTo>
                    <a:pt x="16" y="11"/>
                    <a:pt x="9" y="14"/>
                    <a:pt x="14" y="18"/>
                  </a:cubicBezTo>
                  <a:cubicBezTo>
                    <a:pt x="14" y="18"/>
                    <a:pt x="15" y="18"/>
                    <a:pt x="15" y="18"/>
                  </a:cubicBezTo>
                  <a:cubicBezTo>
                    <a:pt x="16" y="18"/>
                    <a:pt x="16" y="17"/>
                    <a:pt x="16"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21"/>
            <p:cNvSpPr>
              <a:spLocks/>
            </p:cNvSpPr>
            <p:nvPr/>
          </p:nvSpPr>
          <p:spPr bwMode="auto">
            <a:xfrm>
              <a:off x="4673600" y="3013075"/>
              <a:ext cx="263525" cy="185738"/>
            </a:xfrm>
            <a:custGeom>
              <a:avLst/>
              <a:gdLst/>
              <a:ahLst/>
              <a:cxnLst>
                <a:cxn ang="0">
                  <a:pos x="128" y="55"/>
                </a:cxn>
                <a:cxn ang="0">
                  <a:pos x="124" y="47"/>
                </a:cxn>
                <a:cxn ang="0">
                  <a:pos x="117" y="41"/>
                </a:cxn>
                <a:cxn ang="0">
                  <a:pos x="112" y="34"/>
                </a:cxn>
                <a:cxn ang="0">
                  <a:pos x="103" y="30"/>
                </a:cxn>
                <a:cxn ang="0">
                  <a:pos x="101" y="27"/>
                </a:cxn>
                <a:cxn ang="0">
                  <a:pos x="97" y="26"/>
                </a:cxn>
                <a:cxn ang="0">
                  <a:pos x="98" y="22"/>
                </a:cxn>
                <a:cxn ang="0">
                  <a:pos x="97" y="12"/>
                </a:cxn>
                <a:cxn ang="0">
                  <a:pos x="89" y="1"/>
                </a:cxn>
                <a:cxn ang="0">
                  <a:pos x="87" y="1"/>
                </a:cxn>
                <a:cxn ang="0">
                  <a:pos x="78" y="5"/>
                </a:cxn>
                <a:cxn ang="0">
                  <a:pos x="76" y="10"/>
                </a:cxn>
                <a:cxn ang="0">
                  <a:pos x="65" y="21"/>
                </a:cxn>
                <a:cxn ang="0">
                  <a:pos x="49" y="25"/>
                </a:cxn>
                <a:cxn ang="0">
                  <a:pos x="48" y="31"/>
                </a:cxn>
                <a:cxn ang="0">
                  <a:pos x="38" y="36"/>
                </a:cxn>
                <a:cxn ang="0">
                  <a:pos x="26" y="40"/>
                </a:cxn>
                <a:cxn ang="0">
                  <a:pos x="18" y="40"/>
                </a:cxn>
                <a:cxn ang="0">
                  <a:pos x="12" y="42"/>
                </a:cxn>
                <a:cxn ang="0">
                  <a:pos x="11" y="41"/>
                </a:cxn>
                <a:cxn ang="0">
                  <a:pos x="5" y="48"/>
                </a:cxn>
                <a:cxn ang="0">
                  <a:pos x="0" y="59"/>
                </a:cxn>
                <a:cxn ang="0">
                  <a:pos x="1" y="69"/>
                </a:cxn>
                <a:cxn ang="0">
                  <a:pos x="5" y="78"/>
                </a:cxn>
                <a:cxn ang="0">
                  <a:pos x="6" y="84"/>
                </a:cxn>
                <a:cxn ang="0">
                  <a:pos x="9" y="88"/>
                </a:cxn>
                <a:cxn ang="0">
                  <a:pos x="16" y="95"/>
                </a:cxn>
                <a:cxn ang="0">
                  <a:pos x="18" y="97"/>
                </a:cxn>
                <a:cxn ang="0">
                  <a:pos x="19" y="96"/>
                </a:cxn>
                <a:cxn ang="0">
                  <a:pos x="21" y="88"/>
                </a:cxn>
                <a:cxn ang="0">
                  <a:pos x="27" y="86"/>
                </a:cxn>
                <a:cxn ang="0">
                  <a:pos x="32" y="85"/>
                </a:cxn>
                <a:cxn ang="0">
                  <a:pos x="42" y="86"/>
                </a:cxn>
                <a:cxn ang="0">
                  <a:pos x="42" y="79"/>
                </a:cxn>
                <a:cxn ang="0">
                  <a:pos x="53" y="70"/>
                </a:cxn>
                <a:cxn ang="0">
                  <a:pos x="63" y="76"/>
                </a:cxn>
                <a:cxn ang="0">
                  <a:pos x="84" y="80"/>
                </a:cxn>
                <a:cxn ang="0">
                  <a:pos x="88" y="72"/>
                </a:cxn>
                <a:cxn ang="0">
                  <a:pos x="97" y="72"/>
                </a:cxn>
                <a:cxn ang="0">
                  <a:pos x="108" y="69"/>
                </a:cxn>
                <a:cxn ang="0">
                  <a:pos x="117" y="68"/>
                </a:cxn>
                <a:cxn ang="0">
                  <a:pos x="130" y="69"/>
                </a:cxn>
                <a:cxn ang="0">
                  <a:pos x="138" y="68"/>
                </a:cxn>
                <a:cxn ang="0">
                  <a:pos x="136" y="61"/>
                </a:cxn>
                <a:cxn ang="0">
                  <a:pos x="128" y="55"/>
                </a:cxn>
              </a:cxnLst>
              <a:rect l="0" t="0" r="r" b="b"/>
              <a:pathLst>
                <a:path w="138" h="97">
                  <a:moveTo>
                    <a:pt x="128" y="55"/>
                  </a:moveTo>
                  <a:cubicBezTo>
                    <a:pt x="128" y="53"/>
                    <a:pt x="128" y="51"/>
                    <a:pt x="124" y="47"/>
                  </a:cubicBezTo>
                  <a:cubicBezTo>
                    <a:pt x="120" y="44"/>
                    <a:pt x="117" y="43"/>
                    <a:pt x="117" y="41"/>
                  </a:cubicBezTo>
                  <a:cubicBezTo>
                    <a:pt x="117" y="39"/>
                    <a:pt x="115" y="38"/>
                    <a:pt x="112" y="34"/>
                  </a:cubicBezTo>
                  <a:cubicBezTo>
                    <a:pt x="108" y="30"/>
                    <a:pt x="103" y="30"/>
                    <a:pt x="103" y="30"/>
                  </a:cubicBezTo>
                  <a:cubicBezTo>
                    <a:pt x="101" y="27"/>
                    <a:pt x="101" y="27"/>
                    <a:pt x="101" y="27"/>
                  </a:cubicBezTo>
                  <a:cubicBezTo>
                    <a:pt x="97" y="26"/>
                    <a:pt x="97" y="26"/>
                    <a:pt x="97" y="26"/>
                  </a:cubicBezTo>
                  <a:cubicBezTo>
                    <a:pt x="97" y="26"/>
                    <a:pt x="94" y="24"/>
                    <a:pt x="98" y="22"/>
                  </a:cubicBezTo>
                  <a:cubicBezTo>
                    <a:pt x="102" y="20"/>
                    <a:pt x="98" y="14"/>
                    <a:pt x="97" y="12"/>
                  </a:cubicBezTo>
                  <a:cubicBezTo>
                    <a:pt x="97" y="10"/>
                    <a:pt x="91" y="3"/>
                    <a:pt x="89" y="1"/>
                  </a:cubicBezTo>
                  <a:cubicBezTo>
                    <a:pt x="89" y="1"/>
                    <a:pt x="88" y="1"/>
                    <a:pt x="87" y="1"/>
                  </a:cubicBezTo>
                  <a:cubicBezTo>
                    <a:pt x="85" y="0"/>
                    <a:pt x="80" y="2"/>
                    <a:pt x="78" y="5"/>
                  </a:cubicBezTo>
                  <a:cubicBezTo>
                    <a:pt x="76" y="7"/>
                    <a:pt x="77" y="8"/>
                    <a:pt x="76" y="10"/>
                  </a:cubicBezTo>
                  <a:cubicBezTo>
                    <a:pt x="74" y="12"/>
                    <a:pt x="68" y="17"/>
                    <a:pt x="65" y="21"/>
                  </a:cubicBezTo>
                  <a:cubicBezTo>
                    <a:pt x="61" y="26"/>
                    <a:pt x="52" y="23"/>
                    <a:pt x="49" y="25"/>
                  </a:cubicBezTo>
                  <a:cubicBezTo>
                    <a:pt x="46" y="26"/>
                    <a:pt x="50" y="29"/>
                    <a:pt x="48" y="31"/>
                  </a:cubicBezTo>
                  <a:cubicBezTo>
                    <a:pt x="46" y="32"/>
                    <a:pt x="40" y="35"/>
                    <a:pt x="38" y="36"/>
                  </a:cubicBezTo>
                  <a:cubicBezTo>
                    <a:pt x="36" y="37"/>
                    <a:pt x="28" y="37"/>
                    <a:pt x="26" y="40"/>
                  </a:cubicBezTo>
                  <a:cubicBezTo>
                    <a:pt x="23" y="43"/>
                    <a:pt x="21" y="36"/>
                    <a:pt x="18" y="40"/>
                  </a:cubicBezTo>
                  <a:cubicBezTo>
                    <a:pt x="16" y="43"/>
                    <a:pt x="13" y="43"/>
                    <a:pt x="12" y="42"/>
                  </a:cubicBezTo>
                  <a:cubicBezTo>
                    <a:pt x="12" y="42"/>
                    <a:pt x="11" y="42"/>
                    <a:pt x="11" y="41"/>
                  </a:cubicBezTo>
                  <a:cubicBezTo>
                    <a:pt x="9" y="43"/>
                    <a:pt x="6" y="45"/>
                    <a:pt x="5" y="48"/>
                  </a:cubicBezTo>
                  <a:cubicBezTo>
                    <a:pt x="4" y="53"/>
                    <a:pt x="0" y="57"/>
                    <a:pt x="0" y="59"/>
                  </a:cubicBezTo>
                  <a:cubicBezTo>
                    <a:pt x="0" y="62"/>
                    <a:pt x="1" y="65"/>
                    <a:pt x="1" y="69"/>
                  </a:cubicBezTo>
                  <a:cubicBezTo>
                    <a:pt x="1" y="73"/>
                    <a:pt x="2" y="75"/>
                    <a:pt x="5" y="78"/>
                  </a:cubicBezTo>
                  <a:cubicBezTo>
                    <a:pt x="7" y="81"/>
                    <a:pt x="6" y="84"/>
                    <a:pt x="6" y="84"/>
                  </a:cubicBezTo>
                  <a:cubicBezTo>
                    <a:pt x="6" y="84"/>
                    <a:pt x="7" y="86"/>
                    <a:pt x="9" y="88"/>
                  </a:cubicBezTo>
                  <a:cubicBezTo>
                    <a:pt x="11" y="90"/>
                    <a:pt x="16" y="94"/>
                    <a:pt x="16" y="95"/>
                  </a:cubicBezTo>
                  <a:cubicBezTo>
                    <a:pt x="16" y="96"/>
                    <a:pt x="17" y="97"/>
                    <a:pt x="18" y="97"/>
                  </a:cubicBezTo>
                  <a:cubicBezTo>
                    <a:pt x="18" y="97"/>
                    <a:pt x="18" y="96"/>
                    <a:pt x="19" y="96"/>
                  </a:cubicBezTo>
                  <a:cubicBezTo>
                    <a:pt x="22" y="93"/>
                    <a:pt x="21" y="88"/>
                    <a:pt x="21" y="88"/>
                  </a:cubicBezTo>
                  <a:cubicBezTo>
                    <a:pt x="27" y="86"/>
                    <a:pt x="27" y="86"/>
                    <a:pt x="27" y="86"/>
                  </a:cubicBezTo>
                  <a:cubicBezTo>
                    <a:pt x="32" y="85"/>
                    <a:pt x="32" y="85"/>
                    <a:pt x="32" y="85"/>
                  </a:cubicBezTo>
                  <a:cubicBezTo>
                    <a:pt x="42" y="86"/>
                    <a:pt x="42" y="86"/>
                    <a:pt x="42" y="86"/>
                  </a:cubicBezTo>
                  <a:cubicBezTo>
                    <a:pt x="42" y="79"/>
                    <a:pt x="42" y="79"/>
                    <a:pt x="42" y="79"/>
                  </a:cubicBezTo>
                  <a:cubicBezTo>
                    <a:pt x="42" y="79"/>
                    <a:pt x="49" y="70"/>
                    <a:pt x="53" y="70"/>
                  </a:cubicBezTo>
                  <a:cubicBezTo>
                    <a:pt x="58" y="70"/>
                    <a:pt x="63" y="76"/>
                    <a:pt x="63" y="76"/>
                  </a:cubicBezTo>
                  <a:cubicBezTo>
                    <a:pt x="84" y="80"/>
                    <a:pt x="84" y="80"/>
                    <a:pt x="84" y="80"/>
                  </a:cubicBezTo>
                  <a:cubicBezTo>
                    <a:pt x="84" y="80"/>
                    <a:pt x="85" y="74"/>
                    <a:pt x="88" y="72"/>
                  </a:cubicBezTo>
                  <a:cubicBezTo>
                    <a:pt x="90" y="71"/>
                    <a:pt x="94" y="74"/>
                    <a:pt x="97" y="72"/>
                  </a:cubicBezTo>
                  <a:cubicBezTo>
                    <a:pt x="99" y="71"/>
                    <a:pt x="104" y="69"/>
                    <a:pt x="108" y="69"/>
                  </a:cubicBezTo>
                  <a:cubicBezTo>
                    <a:pt x="113" y="69"/>
                    <a:pt x="115" y="72"/>
                    <a:pt x="117" y="68"/>
                  </a:cubicBezTo>
                  <a:cubicBezTo>
                    <a:pt x="120" y="63"/>
                    <a:pt x="130" y="69"/>
                    <a:pt x="130" y="69"/>
                  </a:cubicBezTo>
                  <a:cubicBezTo>
                    <a:pt x="138" y="68"/>
                    <a:pt x="138" y="68"/>
                    <a:pt x="138" y="68"/>
                  </a:cubicBezTo>
                  <a:cubicBezTo>
                    <a:pt x="136" y="61"/>
                    <a:pt x="136" y="61"/>
                    <a:pt x="136" y="61"/>
                  </a:cubicBezTo>
                  <a:cubicBezTo>
                    <a:pt x="136" y="61"/>
                    <a:pt x="128" y="57"/>
                    <a:pt x="128" y="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22"/>
            <p:cNvSpPr>
              <a:spLocks/>
            </p:cNvSpPr>
            <p:nvPr/>
          </p:nvSpPr>
          <p:spPr bwMode="auto">
            <a:xfrm>
              <a:off x="4421188" y="2951163"/>
              <a:ext cx="255588" cy="212725"/>
            </a:xfrm>
            <a:custGeom>
              <a:avLst/>
              <a:gdLst/>
              <a:ahLst/>
              <a:cxnLst>
                <a:cxn ang="0">
                  <a:pos x="83" y="81"/>
                </a:cxn>
                <a:cxn ang="0">
                  <a:pos x="89" y="80"/>
                </a:cxn>
                <a:cxn ang="0">
                  <a:pos x="97" y="86"/>
                </a:cxn>
                <a:cxn ang="0">
                  <a:pos x="102" y="81"/>
                </a:cxn>
                <a:cxn ang="0">
                  <a:pos x="110" y="63"/>
                </a:cxn>
                <a:cxn ang="0">
                  <a:pos x="116" y="57"/>
                </a:cxn>
                <a:cxn ang="0">
                  <a:pos x="117" y="51"/>
                </a:cxn>
                <a:cxn ang="0">
                  <a:pos x="120" y="43"/>
                </a:cxn>
                <a:cxn ang="0">
                  <a:pos x="126" y="31"/>
                </a:cxn>
                <a:cxn ang="0">
                  <a:pos x="133" y="27"/>
                </a:cxn>
                <a:cxn ang="0">
                  <a:pos x="132" y="20"/>
                </a:cxn>
                <a:cxn ang="0">
                  <a:pos x="128" y="16"/>
                </a:cxn>
                <a:cxn ang="0">
                  <a:pos x="128" y="9"/>
                </a:cxn>
                <a:cxn ang="0">
                  <a:pos x="124" y="5"/>
                </a:cxn>
                <a:cxn ang="0">
                  <a:pos x="120" y="3"/>
                </a:cxn>
                <a:cxn ang="0">
                  <a:pos x="112" y="10"/>
                </a:cxn>
                <a:cxn ang="0">
                  <a:pos x="103" y="8"/>
                </a:cxn>
                <a:cxn ang="0">
                  <a:pos x="88" y="7"/>
                </a:cxn>
                <a:cxn ang="0">
                  <a:pos x="80" y="13"/>
                </a:cxn>
                <a:cxn ang="0">
                  <a:pos x="69" y="13"/>
                </a:cxn>
                <a:cxn ang="0">
                  <a:pos x="60" y="8"/>
                </a:cxn>
                <a:cxn ang="0">
                  <a:pos x="51" y="11"/>
                </a:cxn>
                <a:cxn ang="0">
                  <a:pos x="45" y="5"/>
                </a:cxn>
                <a:cxn ang="0">
                  <a:pos x="36" y="2"/>
                </a:cxn>
                <a:cxn ang="0">
                  <a:pos x="29" y="4"/>
                </a:cxn>
                <a:cxn ang="0">
                  <a:pos x="19" y="4"/>
                </a:cxn>
                <a:cxn ang="0">
                  <a:pos x="16" y="13"/>
                </a:cxn>
                <a:cxn ang="0">
                  <a:pos x="11" y="21"/>
                </a:cxn>
                <a:cxn ang="0">
                  <a:pos x="10" y="23"/>
                </a:cxn>
                <a:cxn ang="0">
                  <a:pos x="11" y="31"/>
                </a:cxn>
                <a:cxn ang="0">
                  <a:pos x="10" y="47"/>
                </a:cxn>
                <a:cxn ang="0">
                  <a:pos x="6" y="54"/>
                </a:cxn>
                <a:cxn ang="0">
                  <a:pos x="1" y="62"/>
                </a:cxn>
                <a:cxn ang="0">
                  <a:pos x="1" y="75"/>
                </a:cxn>
                <a:cxn ang="0">
                  <a:pos x="5" y="84"/>
                </a:cxn>
                <a:cxn ang="0">
                  <a:pos x="5" y="84"/>
                </a:cxn>
                <a:cxn ang="0">
                  <a:pos x="22" y="88"/>
                </a:cxn>
                <a:cxn ang="0">
                  <a:pos x="32" y="100"/>
                </a:cxn>
                <a:cxn ang="0">
                  <a:pos x="38" y="110"/>
                </a:cxn>
                <a:cxn ang="0">
                  <a:pos x="50" y="107"/>
                </a:cxn>
                <a:cxn ang="0">
                  <a:pos x="65" y="105"/>
                </a:cxn>
                <a:cxn ang="0">
                  <a:pos x="66" y="105"/>
                </a:cxn>
                <a:cxn ang="0">
                  <a:pos x="70" y="93"/>
                </a:cxn>
                <a:cxn ang="0">
                  <a:pos x="83" y="81"/>
                </a:cxn>
              </a:cxnLst>
              <a:rect l="0" t="0" r="r" b="b"/>
              <a:pathLst>
                <a:path w="134" h="111">
                  <a:moveTo>
                    <a:pt x="83" y="81"/>
                  </a:moveTo>
                  <a:cubicBezTo>
                    <a:pt x="84" y="81"/>
                    <a:pt x="87" y="82"/>
                    <a:pt x="89" y="80"/>
                  </a:cubicBezTo>
                  <a:cubicBezTo>
                    <a:pt x="92" y="78"/>
                    <a:pt x="97" y="82"/>
                    <a:pt x="97" y="86"/>
                  </a:cubicBezTo>
                  <a:cubicBezTo>
                    <a:pt x="98" y="89"/>
                    <a:pt x="100" y="84"/>
                    <a:pt x="102" y="81"/>
                  </a:cubicBezTo>
                  <a:cubicBezTo>
                    <a:pt x="104" y="77"/>
                    <a:pt x="110" y="66"/>
                    <a:pt x="110" y="63"/>
                  </a:cubicBezTo>
                  <a:cubicBezTo>
                    <a:pt x="110" y="61"/>
                    <a:pt x="116" y="58"/>
                    <a:pt x="116" y="57"/>
                  </a:cubicBezTo>
                  <a:cubicBezTo>
                    <a:pt x="116" y="55"/>
                    <a:pt x="115" y="51"/>
                    <a:pt x="117" y="51"/>
                  </a:cubicBezTo>
                  <a:cubicBezTo>
                    <a:pt x="119" y="50"/>
                    <a:pt x="120" y="45"/>
                    <a:pt x="120" y="43"/>
                  </a:cubicBezTo>
                  <a:cubicBezTo>
                    <a:pt x="119" y="42"/>
                    <a:pt x="125" y="32"/>
                    <a:pt x="126" y="31"/>
                  </a:cubicBezTo>
                  <a:cubicBezTo>
                    <a:pt x="127" y="30"/>
                    <a:pt x="133" y="30"/>
                    <a:pt x="133" y="27"/>
                  </a:cubicBezTo>
                  <a:cubicBezTo>
                    <a:pt x="133" y="24"/>
                    <a:pt x="134" y="21"/>
                    <a:pt x="132" y="20"/>
                  </a:cubicBezTo>
                  <a:cubicBezTo>
                    <a:pt x="130" y="20"/>
                    <a:pt x="128" y="17"/>
                    <a:pt x="128" y="16"/>
                  </a:cubicBezTo>
                  <a:cubicBezTo>
                    <a:pt x="128" y="15"/>
                    <a:pt x="128" y="12"/>
                    <a:pt x="128" y="9"/>
                  </a:cubicBezTo>
                  <a:cubicBezTo>
                    <a:pt x="126" y="9"/>
                    <a:pt x="126" y="6"/>
                    <a:pt x="124" y="5"/>
                  </a:cubicBezTo>
                  <a:cubicBezTo>
                    <a:pt x="122" y="3"/>
                    <a:pt x="122" y="2"/>
                    <a:pt x="120" y="3"/>
                  </a:cubicBezTo>
                  <a:cubicBezTo>
                    <a:pt x="118" y="3"/>
                    <a:pt x="115" y="9"/>
                    <a:pt x="112" y="10"/>
                  </a:cubicBezTo>
                  <a:cubicBezTo>
                    <a:pt x="109" y="11"/>
                    <a:pt x="105" y="9"/>
                    <a:pt x="103" y="8"/>
                  </a:cubicBezTo>
                  <a:cubicBezTo>
                    <a:pt x="101" y="7"/>
                    <a:pt x="91" y="8"/>
                    <a:pt x="88" y="7"/>
                  </a:cubicBezTo>
                  <a:cubicBezTo>
                    <a:pt x="85" y="7"/>
                    <a:pt x="82" y="11"/>
                    <a:pt x="80" y="13"/>
                  </a:cubicBezTo>
                  <a:cubicBezTo>
                    <a:pt x="78" y="14"/>
                    <a:pt x="71" y="13"/>
                    <a:pt x="69" y="13"/>
                  </a:cubicBezTo>
                  <a:cubicBezTo>
                    <a:pt x="67" y="12"/>
                    <a:pt x="62" y="8"/>
                    <a:pt x="60" y="8"/>
                  </a:cubicBezTo>
                  <a:cubicBezTo>
                    <a:pt x="58" y="8"/>
                    <a:pt x="54" y="9"/>
                    <a:pt x="51" y="11"/>
                  </a:cubicBezTo>
                  <a:cubicBezTo>
                    <a:pt x="48" y="13"/>
                    <a:pt x="47" y="7"/>
                    <a:pt x="45" y="5"/>
                  </a:cubicBezTo>
                  <a:cubicBezTo>
                    <a:pt x="43" y="2"/>
                    <a:pt x="38" y="4"/>
                    <a:pt x="36" y="2"/>
                  </a:cubicBezTo>
                  <a:cubicBezTo>
                    <a:pt x="33" y="0"/>
                    <a:pt x="31" y="5"/>
                    <a:pt x="29" y="4"/>
                  </a:cubicBezTo>
                  <a:cubicBezTo>
                    <a:pt x="27" y="4"/>
                    <a:pt x="21" y="3"/>
                    <a:pt x="19" y="4"/>
                  </a:cubicBezTo>
                  <a:cubicBezTo>
                    <a:pt x="17" y="6"/>
                    <a:pt x="17" y="12"/>
                    <a:pt x="16" y="13"/>
                  </a:cubicBezTo>
                  <a:cubicBezTo>
                    <a:pt x="15" y="14"/>
                    <a:pt x="11" y="19"/>
                    <a:pt x="11" y="21"/>
                  </a:cubicBezTo>
                  <a:cubicBezTo>
                    <a:pt x="11" y="22"/>
                    <a:pt x="11" y="23"/>
                    <a:pt x="10" y="23"/>
                  </a:cubicBezTo>
                  <a:cubicBezTo>
                    <a:pt x="10" y="26"/>
                    <a:pt x="11" y="30"/>
                    <a:pt x="11" y="31"/>
                  </a:cubicBezTo>
                  <a:cubicBezTo>
                    <a:pt x="11" y="33"/>
                    <a:pt x="12" y="45"/>
                    <a:pt x="10" y="47"/>
                  </a:cubicBezTo>
                  <a:cubicBezTo>
                    <a:pt x="7" y="50"/>
                    <a:pt x="6" y="54"/>
                    <a:pt x="6" y="54"/>
                  </a:cubicBezTo>
                  <a:cubicBezTo>
                    <a:pt x="6" y="54"/>
                    <a:pt x="2" y="56"/>
                    <a:pt x="1" y="62"/>
                  </a:cubicBezTo>
                  <a:cubicBezTo>
                    <a:pt x="0" y="67"/>
                    <a:pt x="1" y="71"/>
                    <a:pt x="1" y="75"/>
                  </a:cubicBezTo>
                  <a:cubicBezTo>
                    <a:pt x="1" y="78"/>
                    <a:pt x="3" y="80"/>
                    <a:pt x="5" y="84"/>
                  </a:cubicBezTo>
                  <a:cubicBezTo>
                    <a:pt x="5" y="84"/>
                    <a:pt x="5" y="84"/>
                    <a:pt x="5" y="84"/>
                  </a:cubicBezTo>
                  <a:cubicBezTo>
                    <a:pt x="7" y="87"/>
                    <a:pt x="16" y="87"/>
                    <a:pt x="22" y="88"/>
                  </a:cubicBezTo>
                  <a:cubicBezTo>
                    <a:pt x="27" y="90"/>
                    <a:pt x="32" y="97"/>
                    <a:pt x="32" y="100"/>
                  </a:cubicBezTo>
                  <a:cubicBezTo>
                    <a:pt x="32" y="103"/>
                    <a:pt x="36" y="108"/>
                    <a:pt x="38" y="110"/>
                  </a:cubicBezTo>
                  <a:cubicBezTo>
                    <a:pt x="41" y="111"/>
                    <a:pt x="47" y="107"/>
                    <a:pt x="50" y="107"/>
                  </a:cubicBezTo>
                  <a:cubicBezTo>
                    <a:pt x="53" y="107"/>
                    <a:pt x="63" y="107"/>
                    <a:pt x="65" y="105"/>
                  </a:cubicBezTo>
                  <a:cubicBezTo>
                    <a:pt x="65" y="105"/>
                    <a:pt x="66" y="105"/>
                    <a:pt x="66" y="105"/>
                  </a:cubicBezTo>
                  <a:cubicBezTo>
                    <a:pt x="69" y="99"/>
                    <a:pt x="70" y="93"/>
                    <a:pt x="70" y="93"/>
                  </a:cubicBezTo>
                  <a:cubicBezTo>
                    <a:pt x="70" y="93"/>
                    <a:pt x="81" y="81"/>
                    <a:pt x="83" y="8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23"/>
            <p:cNvSpPr>
              <a:spLocks/>
            </p:cNvSpPr>
            <p:nvPr/>
          </p:nvSpPr>
          <p:spPr bwMode="auto">
            <a:xfrm>
              <a:off x="4378325" y="2984500"/>
              <a:ext cx="65088" cy="133350"/>
            </a:xfrm>
            <a:custGeom>
              <a:avLst/>
              <a:gdLst/>
              <a:ahLst/>
              <a:cxnLst>
                <a:cxn ang="0">
                  <a:pos x="23" y="45"/>
                </a:cxn>
                <a:cxn ang="0">
                  <a:pos x="28" y="37"/>
                </a:cxn>
                <a:cxn ang="0">
                  <a:pos x="32" y="30"/>
                </a:cxn>
                <a:cxn ang="0">
                  <a:pos x="33" y="14"/>
                </a:cxn>
                <a:cxn ang="0">
                  <a:pos x="32" y="6"/>
                </a:cxn>
                <a:cxn ang="0">
                  <a:pos x="28" y="6"/>
                </a:cxn>
                <a:cxn ang="0">
                  <a:pos x="25" y="1"/>
                </a:cxn>
                <a:cxn ang="0">
                  <a:pos x="21" y="6"/>
                </a:cxn>
                <a:cxn ang="0">
                  <a:pos x="18" y="11"/>
                </a:cxn>
                <a:cxn ang="0">
                  <a:pos x="8" y="13"/>
                </a:cxn>
                <a:cxn ang="0">
                  <a:pos x="2" y="17"/>
                </a:cxn>
                <a:cxn ang="0">
                  <a:pos x="0" y="17"/>
                </a:cxn>
                <a:cxn ang="0">
                  <a:pos x="6" y="28"/>
                </a:cxn>
                <a:cxn ang="0">
                  <a:pos x="9" y="36"/>
                </a:cxn>
                <a:cxn ang="0">
                  <a:pos x="10" y="49"/>
                </a:cxn>
                <a:cxn ang="0">
                  <a:pos x="11" y="70"/>
                </a:cxn>
                <a:cxn ang="0">
                  <a:pos x="19" y="69"/>
                </a:cxn>
                <a:cxn ang="0">
                  <a:pos x="27" y="67"/>
                </a:cxn>
                <a:cxn ang="0">
                  <a:pos x="23" y="58"/>
                </a:cxn>
                <a:cxn ang="0">
                  <a:pos x="23" y="45"/>
                </a:cxn>
              </a:cxnLst>
              <a:rect l="0" t="0" r="r" b="b"/>
              <a:pathLst>
                <a:path w="34" h="70">
                  <a:moveTo>
                    <a:pt x="23" y="45"/>
                  </a:moveTo>
                  <a:cubicBezTo>
                    <a:pt x="24" y="39"/>
                    <a:pt x="28" y="37"/>
                    <a:pt x="28" y="37"/>
                  </a:cubicBezTo>
                  <a:cubicBezTo>
                    <a:pt x="28" y="37"/>
                    <a:pt x="29" y="33"/>
                    <a:pt x="32" y="30"/>
                  </a:cubicBezTo>
                  <a:cubicBezTo>
                    <a:pt x="34" y="28"/>
                    <a:pt x="33" y="16"/>
                    <a:pt x="33" y="14"/>
                  </a:cubicBezTo>
                  <a:cubicBezTo>
                    <a:pt x="33" y="13"/>
                    <a:pt x="32" y="9"/>
                    <a:pt x="32" y="6"/>
                  </a:cubicBezTo>
                  <a:cubicBezTo>
                    <a:pt x="31" y="7"/>
                    <a:pt x="30" y="7"/>
                    <a:pt x="28" y="6"/>
                  </a:cubicBezTo>
                  <a:cubicBezTo>
                    <a:pt x="25" y="5"/>
                    <a:pt x="28" y="2"/>
                    <a:pt x="25" y="1"/>
                  </a:cubicBezTo>
                  <a:cubicBezTo>
                    <a:pt x="21" y="0"/>
                    <a:pt x="20" y="4"/>
                    <a:pt x="21" y="6"/>
                  </a:cubicBezTo>
                  <a:cubicBezTo>
                    <a:pt x="21" y="9"/>
                    <a:pt x="19" y="9"/>
                    <a:pt x="18" y="11"/>
                  </a:cubicBezTo>
                  <a:cubicBezTo>
                    <a:pt x="16" y="12"/>
                    <a:pt x="10" y="13"/>
                    <a:pt x="8" y="13"/>
                  </a:cubicBezTo>
                  <a:cubicBezTo>
                    <a:pt x="6" y="13"/>
                    <a:pt x="4" y="16"/>
                    <a:pt x="2" y="17"/>
                  </a:cubicBezTo>
                  <a:cubicBezTo>
                    <a:pt x="2" y="17"/>
                    <a:pt x="1" y="17"/>
                    <a:pt x="0" y="17"/>
                  </a:cubicBezTo>
                  <a:cubicBezTo>
                    <a:pt x="1" y="26"/>
                    <a:pt x="2" y="25"/>
                    <a:pt x="6" y="28"/>
                  </a:cubicBezTo>
                  <a:cubicBezTo>
                    <a:pt x="11" y="30"/>
                    <a:pt x="7" y="34"/>
                    <a:pt x="9" y="36"/>
                  </a:cubicBezTo>
                  <a:cubicBezTo>
                    <a:pt x="11" y="38"/>
                    <a:pt x="10" y="43"/>
                    <a:pt x="10" y="49"/>
                  </a:cubicBezTo>
                  <a:cubicBezTo>
                    <a:pt x="11" y="53"/>
                    <a:pt x="11" y="63"/>
                    <a:pt x="11" y="70"/>
                  </a:cubicBezTo>
                  <a:cubicBezTo>
                    <a:pt x="14" y="70"/>
                    <a:pt x="17" y="69"/>
                    <a:pt x="19" y="69"/>
                  </a:cubicBezTo>
                  <a:cubicBezTo>
                    <a:pt x="22" y="69"/>
                    <a:pt x="25" y="65"/>
                    <a:pt x="27" y="67"/>
                  </a:cubicBezTo>
                  <a:cubicBezTo>
                    <a:pt x="25" y="63"/>
                    <a:pt x="23" y="61"/>
                    <a:pt x="23" y="58"/>
                  </a:cubicBezTo>
                  <a:cubicBezTo>
                    <a:pt x="23" y="54"/>
                    <a:pt x="22" y="50"/>
                    <a:pt x="23" y="4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24"/>
            <p:cNvSpPr>
              <a:spLocks/>
            </p:cNvSpPr>
            <p:nvPr/>
          </p:nvSpPr>
          <p:spPr bwMode="auto">
            <a:xfrm>
              <a:off x="4359275" y="3013075"/>
              <a:ext cx="41275" cy="112713"/>
            </a:xfrm>
            <a:custGeom>
              <a:avLst/>
              <a:gdLst/>
              <a:ahLst/>
              <a:cxnLst>
                <a:cxn ang="0">
                  <a:pos x="19" y="21"/>
                </a:cxn>
                <a:cxn ang="0">
                  <a:pos x="16" y="13"/>
                </a:cxn>
                <a:cxn ang="0">
                  <a:pos x="10" y="2"/>
                </a:cxn>
                <a:cxn ang="0">
                  <a:pos x="2" y="1"/>
                </a:cxn>
                <a:cxn ang="0">
                  <a:pos x="0" y="1"/>
                </a:cxn>
                <a:cxn ang="0">
                  <a:pos x="3" y="8"/>
                </a:cxn>
                <a:cxn ang="0">
                  <a:pos x="5" y="15"/>
                </a:cxn>
                <a:cxn ang="0">
                  <a:pos x="6" y="31"/>
                </a:cxn>
                <a:cxn ang="0">
                  <a:pos x="9" y="46"/>
                </a:cxn>
                <a:cxn ang="0">
                  <a:pos x="13" y="59"/>
                </a:cxn>
                <a:cxn ang="0">
                  <a:pos x="15" y="58"/>
                </a:cxn>
                <a:cxn ang="0">
                  <a:pos x="21" y="55"/>
                </a:cxn>
                <a:cxn ang="0">
                  <a:pos x="20" y="34"/>
                </a:cxn>
                <a:cxn ang="0">
                  <a:pos x="19" y="21"/>
                </a:cxn>
              </a:cxnLst>
              <a:rect l="0" t="0" r="r" b="b"/>
              <a:pathLst>
                <a:path w="21" h="59">
                  <a:moveTo>
                    <a:pt x="19" y="21"/>
                  </a:moveTo>
                  <a:cubicBezTo>
                    <a:pt x="17" y="19"/>
                    <a:pt x="21" y="15"/>
                    <a:pt x="16" y="13"/>
                  </a:cubicBezTo>
                  <a:cubicBezTo>
                    <a:pt x="12" y="10"/>
                    <a:pt x="11" y="11"/>
                    <a:pt x="10" y="2"/>
                  </a:cubicBezTo>
                  <a:cubicBezTo>
                    <a:pt x="8" y="2"/>
                    <a:pt x="4" y="1"/>
                    <a:pt x="2" y="1"/>
                  </a:cubicBezTo>
                  <a:cubicBezTo>
                    <a:pt x="1" y="0"/>
                    <a:pt x="1" y="1"/>
                    <a:pt x="0" y="1"/>
                  </a:cubicBezTo>
                  <a:cubicBezTo>
                    <a:pt x="1" y="4"/>
                    <a:pt x="2" y="7"/>
                    <a:pt x="3" y="8"/>
                  </a:cubicBezTo>
                  <a:cubicBezTo>
                    <a:pt x="4" y="9"/>
                    <a:pt x="6" y="11"/>
                    <a:pt x="5" y="15"/>
                  </a:cubicBezTo>
                  <a:cubicBezTo>
                    <a:pt x="5" y="19"/>
                    <a:pt x="4" y="27"/>
                    <a:pt x="6" y="31"/>
                  </a:cubicBezTo>
                  <a:cubicBezTo>
                    <a:pt x="7" y="34"/>
                    <a:pt x="9" y="40"/>
                    <a:pt x="9" y="46"/>
                  </a:cubicBezTo>
                  <a:cubicBezTo>
                    <a:pt x="9" y="50"/>
                    <a:pt x="11" y="55"/>
                    <a:pt x="13" y="59"/>
                  </a:cubicBezTo>
                  <a:cubicBezTo>
                    <a:pt x="14" y="59"/>
                    <a:pt x="14" y="58"/>
                    <a:pt x="15" y="58"/>
                  </a:cubicBezTo>
                  <a:cubicBezTo>
                    <a:pt x="17" y="56"/>
                    <a:pt x="19" y="55"/>
                    <a:pt x="21" y="55"/>
                  </a:cubicBezTo>
                  <a:cubicBezTo>
                    <a:pt x="21" y="48"/>
                    <a:pt x="21" y="38"/>
                    <a:pt x="20" y="34"/>
                  </a:cubicBezTo>
                  <a:cubicBezTo>
                    <a:pt x="20" y="28"/>
                    <a:pt x="21" y="23"/>
                    <a:pt x="19" y="2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25"/>
            <p:cNvSpPr>
              <a:spLocks/>
            </p:cNvSpPr>
            <p:nvPr/>
          </p:nvSpPr>
          <p:spPr bwMode="auto">
            <a:xfrm>
              <a:off x="4546600" y="2968625"/>
              <a:ext cx="160338" cy="249238"/>
            </a:xfrm>
            <a:custGeom>
              <a:avLst/>
              <a:gdLst/>
              <a:ahLst/>
              <a:cxnLst>
                <a:cxn ang="0">
                  <a:pos x="35" y="124"/>
                </a:cxn>
                <a:cxn ang="0">
                  <a:pos x="65" y="125"/>
                </a:cxn>
                <a:cxn ang="0">
                  <a:pos x="81" y="130"/>
                </a:cxn>
                <a:cxn ang="0">
                  <a:pos x="84" y="120"/>
                </a:cxn>
                <a:cxn ang="0">
                  <a:pos x="82" y="118"/>
                </a:cxn>
                <a:cxn ang="0">
                  <a:pos x="75" y="111"/>
                </a:cxn>
                <a:cxn ang="0">
                  <a:pos x="72" y="107"/>
                </a:cxn>
                <a:cxn ang="0">
                  <a:pos x="71" y="101"/>
                </a:cxn>
                <a:cxn ang="0">
                  <a:pos x="67" y="92"/>
                </a:cxn>
                <a:cxn ang="0">
                  <a:pos x="66" y="82"/>
                </a:cxn>
                <a:cxn ang="0">
                  <a:pos x="71" y="71"/>
                </a:cxn>
                <a:cxn ang="0">
                  <a:pos x="77" y="64"/>
                </a:cxn>
                <a:cxn ang="0">
                  <a:pos x="74" y="56"/>
                </a:cxn>
                <a:cxn ang="0">
                  <a:pos x="64" y="46"/>
                </a:cxn>
                <a:cxn ang="0">
                  <a:pos x="62" y="38"/>
                </a:cxn>
                <a:cxn ang="0">
                  <a:pos x="71" y="37"/>
                </a:cxn>
                <a:cxn ang="0">
                  <a:pos x="76" y="35"/>
                </a:cxn>
                <a:cxn ang="0">
                  <a:pos x="71" y="21"/>
                </a:cxn>
                <a:cxn ang="0">
                  <a:pos x="70" y="11"/>
                </a:cxn>
                <a:cxn ang="0">
                  <a:pos x="63" y="1"/>
                </a:cxn>
                <a:cxn ang="0">
                  <a:pos x="62" y="0"/>
                </a:cxn>
                <a:cxn ang="0">
                  <a:pos x="62" y="7"/>
                </a:cxn>
                <a:cxn ang="0">
                  <a:pos x="66" y="11"/>
                </a:cxn>
                <a:cxn ang="0">
                  <a:pos x="67" y="18"/>
                </a:cxn>
                <a:cxn ang="0">
                  <a:pos x="60" y="22"/>
                </a:cxn>
                <a:cxn ang="0">
                  <a:pos x="54" y="34"/>
                </a:cxn>
                <a:cxn ang="0">
                  <a:pos x="51" y="42"/>
                </a:cxn>
                <a:cxn ang="0">
                  <a:pos x="50" y="48"/>
                </a:cxn>
                <a:cxn ang="0">
                  <a:pos x="44" y="54"/>
                </a:cxn>
                <a:cxn ang="0">
                  <a:pos x="36" y="72"/>
                </a:cxn>
                <a:cxn ang="0">
                  <a:pos x="31" y="77"/>
                </a:cxn>
                <a:cxn ang="0">
                  <a:pos x="23" y="71"/>
                </a:cxn>
                <a:cxn ang="0">
                  <a:pos x="17" y="72"/>
                </a:cxn>
                <a:cxn ang="0">
                  <a:pos x="4" y="84"/>
                </a:cxn>
                <a:cxn ang="0">
                  <a:pos x="0" y="96"/>
                </a:cxn>
                <a:cxn ang="0">
                  <a:pos x="5" y="103"/>
                </a:cxn>
                <a:cxn ang="0">
                  <a:pos x="14" y="104"/>
                </a:cxn>
                <a:cxn ang="0">
                  <a:pos x="17" y="115"/>
                </a:cxn>
                <a:cxn ang="0">
                  <a:pos x="15" y="125"/>
                </a:cxn>
                <a:cxn ang="0">
                  <a:pos x="31" y="125"/>
                </a:cxn>
                <a:cxn ang="0">
                  <a:pos x="35" y="124"/>
                </a:cxn>
              </a:cxnLst>
              <a:rect l="0" t="0" r="r" b="b"/>
              <a:pathLst>
                <a:path w="84" h="130">
                  <a:moveTo>
                    <a:pt x="35" y="124"/>
                  </a:moveTo>
                  <a:cubicBezTo>
                    <a:pt x="35" y="124"/>
                    <a:pt x="62" y="125"/>
                    <a:pt x="65" y="125"/>
                  </a:cubicBezTo>
                  <a:cubicBezTo>
                    <a:pt x="69" y="124"/>
                    <a:pt x="81" y="130"/>
                    <a:pt x="81" y="130"/>
                  </a:cubicBezTo>
                  <a:cubicBezTo>
                    <a:pt x="81" y="130"/>
                    <a:pt x="82" y="124"/>
                    <a:pt x="84" y="120"/>
                  </a:cubicBezTo>
                  <a:cubicBezTo>
                    <a:pt x="83" y="120"/>
                    <a:pt x="82" y="119"/>
                    <a:pt x="82" y="118"/>
                  </a:cubicBezTo>
                  <a:cubicBezTo>
                    <a:pt x="82" y="117"/>
                    <a:pt x="77" y="113"/>
                    <a:pt x="75" y="111"/>
                  </a:cubicBezTo>
                  <a:cubicBezTo>
                    <a:pt x="73" y="109"/>
                    <a:pt x="72" y="107"/>
                    <a:pt x="72" y="107"/>
                  </a:cubicBezTo>
                  <a:cubicBezTo>
                    <a:pt x="72" y="107"/>
                    <a:pt x="73" y="104"/>
                    <a:pt x="71" y="101"/>
                  </a:cubicBezTo>
                  <a:cubicBezTo>
                    <a:pt x="68" y="98"/>
                    <a:pt x="67" y="96"/>
                    <a:pt x="67" y="92"/>
                  </a:cubicBezTo>
                  <a:cubicBezTo>
                    <a:pt x="67" y="88"/>
                    <a:pt x="66" y="85"/>
                    <a:pt x="66" y="82"/>
                  </a:cubicBezTo>
                  <a:cubicBezTo>
                    <a:pt x="66" y="80"/>
                    <a:pt x="70" y="76"/>
                    <a:pt x="71" y="71"/>
                  </a:cubicBezTo>
                  <a:cubicBezTo>
                    <a:pt x="72" y="68"/>
                    <a:pt x="75" y="66"/>
                    <a:pt x="77" y="64"/>
                  </a:cubicBezTo>
                  <a:cubicBezTo>
                    <a:pt x="76" y="62"/>
                    <a:pt x="75" y="59"/>
                    <a:pt x="74" y="56"/>
                  </a:cubicBezTo>
                  <a:cubicBezTo>
                    <a:pt x="72" y="52"/>
                    <a:pt x="69" y="50"/>
                    <a:pt x="64" y="46"/>
                  </a:cubicBezTo>
                  <a:cubicBezTo>
                    <a:pt x="60" y="42"/>
                    <a:pt x="62" y="40"/>
                    <a:pt x="62" y="38"/>
                  </a:cubicBezTo>
                  <a:cubicBezTo>
                    <a:pt x="62" y="37"/>
                    <a:pt x="67" y="37"/>
                    <a:pt x="71" y="37"/>
                  </a:cubicBezTo>
                  <a:cubicBezTo>
                    <a:pt x="75" y="37"/>
                    <a:pt x="78" y="36"/>
                    <a:pt x="76" y="35"/>
                  </a:cubicBezTo>
                  <a:cubicBezTo>
                    <a:pt x="74" y="34"/>
                    <a:pt x="71" y="27"/>
                    <a:pt x="71" y="21"/>
                  </a:cubicBezTo>
                  <a:cubicBezTo>
                    <a:pt x="72" y="16"/>
                    <a:pt x="70" y="14"/>
                    <a:pt x="70" y="11"/>
                  </a:cubicBezTo>
                  <a:cubicBezTo>
                    <a:pt x="70" y="8"/>
                    <a:pt x="66" y="1"/>
                    <a:pt x="63" y="1"/>
                  </a:cubicBezTo>
                  <a:cubicBezTo>
                    <a:pt x="63" y="1"/>
                    <a:pt x="63" y="0"/>
                    <a:pt x="62" y="0"/>
                  </a:cubicBezTo>
                  <a:cubicBezTo>
                    <a:pt x="62" y="3"/>
                    <a:pt x="62" y="6"/>
                    <a:pt x="62" y="7"/>
                  </a:cubicBezTo>
                  <a:cubicBezTo>
                    <a:pt x="62" y="8"/>
                    <a:pt x="64" y="11"/>
                    <a:pt x="66" y="11"/>
                  </a:cubicBezTo>
                  <a:cubicBezTo>
                    <a:pt x="68" y="12"/>
                    <a:pt x="67" y="15"/>
                    <a:pt x="67" y="18"/>
                  </a:cubicBezTo>
                  <a:cubicBezTo>
                    <a:pt x="67" y="21"/>
                    <a:pt x="61" y="21"/>
                    <a:pt x="60" y="22"/>
                  </a:cubicBezTo>
                  <a:cubicBezTo>
                    <a:pt x="59" y="23"/>
                    <a:pt x="53" y="33"/>
                    <a:pt x="54" y="34"/>
                  </a:cubicBezTo>
                  <a:cubicBezTo>
                    <a:pt x="54" y="36"/>
                    <a:pt x="53" y="41"/>
                    <a:pt x="51" y="42"/>
                  </a:cubicBezTo>
                  <a:cubicBezTo>
                    <a:pt x="49" y="42"/>
                    <a:pt x="50" y="46"/>
                    <a:pt x="50" y="48"/>
                  </a:cubicBezTo>
                  <a:cubicBezTo>
                    <a:pt x="50" y="49"/>
                    <a:pt x="44" y="52"/>
                    <a:pt x="44" y="54"/>
                  </a:cubicBezTo>
                  <a:cubicBezTo>
                    <a:pt x="44" y="57"/>
                    <a:pt x="38" y="68"/>
                    <a:pt x="36" y="72"/>
                  </a:cubicBezTo>
                  <a:cubicBezTo>
                    <a:pt x="34" y="75"/>
                    <a:pt x="32" y="80"/>
                    <a:pt x="31" y="77"/>
                  </a:cubicBezTo>
                  <a:cubicBezTo>
                    <a:pt x="31" y="73"/>
                    <a:pt x="26" y="69"/>
                    <a:pt x="23" y="71"/>
                  </a:cubicBezTo>
                  <a:cubicBezTo>
                    <a:pt x="21" y="73"/>
                    <a:pt x="18" y="72"/>
                    <a:pt x="17" y="72"/>
                  </a:cubicBezTo>
                  <a:cubicBezTo>
                    <a:pt x="15" y="72"/>
                    <a:pt x="4" y="84"/>
                    <a:pt x="4" y="84"/>
                  </a:cubicBezTo>
                  <a:cubicBezTo>
                    <a:pt x="4" y="84"/>
                    <a:pt x="3" y="90"/>
                    <a:pt x="0" y="96"/>
                  </a:cubicBezTo>
                  <a:cubicBezTo>
                    <a:pt x="2" y="97"/>
                    <a:pt x="4" y="100"/>
                    <a:pt x="5" y="103"/>
                  </a:cubicBezTo>
                  <a:cubicBezTo>
                    <a:pt x="8" y="106"/>
                    <a:pt x="12" y="103"/>
                    <a:pt x="14" y="104"/>
                  </a:cubicBezTo>
                  <a:cubicBezTo>
                    <a:pt x="16" y="105"/>
                    <a:pt x="18" y="113"/>
                    <a:pt x="17" y="115"/>
                  </a:cubicBezTo>
                  <a:cubicBezTo>
                    <a:pt x="16" y="117"/>
                    <a:pt x="14" y="123"/>
                    <a:pt x="15" y="125"/>
                  </a:cubicBezTo>
                  <a:cubicBezTo>
                    <a:pt x="31" y="125"/>
                    <a:pt x="31" y="125"/>
                    <a:pt x="31" y="125"/>
                  </a:cubicBezTo>
                  <a:lnTo>
                    <a:pt x="35" y="124"/>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26"/>
            <p:cNvSpPr>
              <a:spLocks/>
            </p:cNvSpPr>
            <p:nvPr/>
          </p:nvSpPr>
          <p:spPr bwMode="auto">
            <a:xfrm>
              <a:off x="4176713" y="3022600"/>
              <a:ext cx="131763" cy="134938"/>
            </a:xfrm>
            <a:custGeom>
              <a:avLst/>
              <a:gdLst/>
              <a:ahLst/>
              <a:cxnLst>
                <a:cxn ang="0">
                  <a:pos x="66" y="60"/>
                </a:cxn>
                <a:cxn ang="0">
                  <a:pos x="61" y="47"/>
                </a:cxn>
                <a:cxn ang="0">
                  <a:pos x="65" y="36"/>
                </a:cxn>
                <a:cxn ang="0">
                  <a:pos x="69" y="29"/>
                </a:cxn>
                <a:cxn ang="0">
                  <a:pos x="65" y="11"/>
                </a:cxn>
                <a:cxn ang="0">
                  <a:pos x="63" y="10"/>
                </a:cxn>
                <a:cxn ang="0">
                  <a:pos x="50" y="12"/>
                </a:cxn>
                <a:cxn ang="0">
                  <a:pos x="40" y="7"/>
                </a:cxn>
                <a:cxn ang="0">
                  <a:pos x="31" y="4"/>
                </a:cxn>
                <a:cxn ang="0">
                  <a:pos x="27" y="3"/>
                </a:cxn>
                <a:cxn ang="0">
                  <a:pos x="22" y="4"/>
                </a:cxn>
                <a:cxn ang="0">
                  <a:pos x="15" y="7"/>
                </a:cxn>
                <a:cxn ang="0">
                  <a:pos x="10" y="5"/>
                </a:cxn>
                <a:cxn ang="0">
                  <a:pos x="6" y="6"/>
                </a:cxn>
                <a:cxn ang="0">
                  <a:pos x="6" y="15"/>
                </a:cxn>
                <a:cxn ang="0">
                  <a:pos x="8" y="20"/>
                </a:cxn>
                <a:cxn ang="0">
                  <a:pos x="10" y="27"/>
                </a:cxn>
                <a:cxn ang="0">
                  <a:pos x="5" y="28"/>
                </a:cxn>
                <a:cxn ang="0">
                  <a:pos x="6" y="35"/>
                </a:cxn>
                <a:cxn ang="0">
                  <a:pos x="2" y="41"/>
                </a:cxn>
                <a:cxn ang="0">
                  <a:pos x="1" y="49"/>
                </a:cxn>
                <a:cxn ang="0">
                  <a:pos x="5" y="52"/>
                </a:cxn>
                <a:cxn ang="0">
                  <a:pos x="14" y="61"/>
                </a:cxn>
                <a:cxn ang="0">
                  <a:pos x="10" y="71"/>
                </a:cxn>
                <a:cxn ang="0">
                  <a:pos x="44" y="64"/>
                </a:cxn>
                <a:cxn ang="0">
                  <a:pos x="65" y="65"/>
                </a:cxn>
                <a:cxn ang="0">
                  <a:pos x="66" y="60"/>
                </a:cxn>
              </a:cxnLst>
              <a:rect l="0" t="0" r="r" b="b"/>
              <a:pathLst>
                <a:path w="69" h="71">
                  <a:moveTo>
                    <a:pt x="66" y="60"/>
                  </a:moveTo>
                  <a:cubicBezTo>
                    <a:pt x="64" y="58"/>
                    <a:pt x="61" y="49"/>
                    <a:pt x="61" y="47"/>
                  </a:cubicBezTo>
                  <a:cubicBezTo>
                    <a:pt x="61" y="45"/>
                    <a:pt x="65" y="39"/>
                    <a:pt x="65" y="36"/>
                  </a:cubicBezTo>
                  <a:cubicBezTo>
                    <a:pt x="65" y="33"/>
                    <a:pt x="69" y="31"/>
                    <a:pt x="69" y="29"/>
                  </a:cubicBezTo>
                  <a:cubicBezTo>
                    <a:pt x="69" y="27"/>
                    <a:pt x="68" y="17"/>
                    <a:pt x="65" y="11"/>
                  </a:cubicBezTo>
                  <a:cubicBezTo>
                    <a:pt x="65" y="11"/>
                    <a:pt x="64" y="11"/>
                    <a:pt x="63" y="10"/>
                  </a:cubicBezTo>
                  <a:cubicBezTo>
                    <a:pt x="61" y="8"/>
                    <a:pt x="53" y="9"/>
                    <a:pt x="50" y="12"/>
                  </a:cubicBezTo>
                  <a:cubicBezTo>
                    <a:pt x="47" y="15"/>
                    <a:pt x="41" y="9"/>
                    <a:pt x="40" y="7"/>
                  </a:cubicBezTo>
                  <a:cubicBezTo>
                    <a:pt x="39" y="6"/>
                    <a:pt x="35" y="2"/>
                    <a:pt x="31" y="4"/>
                  </a:cubicBezTo>
                  <a:cubicBezTo>
                    <a:pt x="28" y="7"/>
                    <a:pt x="27" y="6"/>
                    <a:pt x="27" y="3"/>
                  </a:cubicBezTo>
                  <a:cubicBezTo>
                    <a:pt x="28" y="0"/>
                    <a:pt x="22" y="1"/>
                    <a:pt x="22" y="4"/>
                  </a:cubicBezTo>
                  <a:cubicBezTo>
                    <a:pt x="21" y="6"/>
                    <a:pt x="17" y="9"/>
                    <a:pt x="15" y="7"/>
                  </a:cubicBezTo>
                  <a:cubicBezTo>
                    <a:pt x="14" y="5"/>
                    <a:pt x="11" y="2"/>
                    <a:pt x="10" y="5"/>
                  </a:cubicBezTo>
                  <a:cubicBezTo>
                    <a:pt x="9" y="7"/>
                    <a:pt x="7" y="7"/>
                    <a:pt x="6" y="6"/>
                  </a:cubicBezTo>
                  <a:cubicBezTo>
                    <a:pt x="5" y="9"/>
                    <a:pt x="4" y="14"/>
                    <a:pt x="6" y="15"/>
                  </a:cubicBezTo>
                  <a:cubicBezTo>
                    <a:pt x="8" y="16"/>
                    <a:pt x="8" y="19"/>
                    <a:pt x="8" y="20"/>
                  </a:cubicBezTo>
                  <a:cubicBezTo>
                    <a:pt x="7" y="22"/>
                    <a:pt x="12" y="25"/>
                    <a:pt x="10" y="27"/>
                  </a:cubicBezTo>
                  <a:cubicBezTo>
                    <a:pt x="8" y="29"/>
                    <a:pt x="6" y="25"/>
                    <a:pt x="5" y="28"/>
                  </a:cubicBezTo>
                  <a:cubicBezTo>
                    <a:pt x="3" y="30"/>
                    <a:pt x="7" y="33"/>
                    <a:pt x="6" y="35"/>
                  </a:cubicBezTo>
                  <a:cubicBezTo>
                    <a:pt x="4" y="37"/>
                    <a:pt x="2" y="37"/>
                    <a:pt x="2" y="41"/>
                  </a:cubicBezTo>
                  <a:cubicBezTo>
                    <a:pt x="3" y="45"/>
                    <a:pt x="3" y="48"/>
                    <a:pt x="1" y="49"/>
                  </a:cubicBezTo>
                  <a:cubicBezTo>
                    <a:pt x="0" y="50"/>
                    <a:pt x="1" y="50"/>
                    <a:pt x="5" y="52"/>
                  </a:cubicBezTo>
                  <a:cubicBezTo>
                    <a:pt x="8" y="55"/>
                    <a:pt x="14" y="57"/>
                    <a:pt x="14" y="61"/>
                  </a:cubicBezTo>
                  <a:cubicBezTo>
                    <a:pt x="13" y="64"/>
                    <a:pt x="12" y="65"/>
                    <a:pt x="10" y="71"/>
                  </a:cubicBezTo>
                  <a:cubicBezTo>
                    <a:pt x="17" y="71"/>
                    <a:pt x="29" y="66"/>
                    <a:pt x="44" y="64"/>
                  </a:cubicBezTo>
                  <a:cubicBezTo>
                    <a:pt x="52" y="62"/>
                    <a:pt x="60" y="64"/>
                    <a:pt x="65" y="65"/>
                  </a:cubicBezTo>
                  <a:cubicBezTo>
                    <a:pt x="66" y="63"/>
                    <a:pt x="66" y="61"/>
                    <a:pt x="66" y="6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27"/>
            <p:cNvSpPr>
              <a:spLocks/>
            </p:cNvSpPr>
            <p:nvPr/>
          </p:nvSpPr>
          <p:spPr bwMode="auto">
            <a:xfrm>
              <a:off x="4292600" y="3014663"/>
              <a:ext cx="92075" cy="139700"/>
            </a:xfrm>
            <a:custGeom>
              <a:avLst/>
              <a:gdLst/>
              <a:ahLst/>
              <a:cxnLst>
                <a:cxn ang="0">
                  <a:pos x="41" y="30"/>
                </a:cxn>
                <a:cxn ang="0">
                  <a:pos x="40" y="14"/>
                </a:cxn>
                <a:cxn ang="0">
                  <a:pos x="38" y="7"/>
                </a:cxn>
                <a:cxn ang="0">
                  <a:pos x="35" y="0"/>
                </a:cxn>
                <a:cxn ang="0">
                  <a:pos x="32" y="3"/>
                </a:cxn>
                <a:cxn ang="0">
                  <a:pos x="4" y="2"/>
                </a:cxn>
                <a:cxn ang="0">
                  <a:pos x="6" y="13"/>
                </a:cxn>
                <a:cxn ang="0">
                  <a:pos x="4" y="15"/>
                </a:cxn>
                <a:cxn ang="0">
                  <a:pos x="8" y="33"/>
                </a:cxn>
                <a:cxn ang="0">
                  <a:pos x="4" y="40"/>
                </a:cxn>
                <a:cxn ang="0">
                  <a:pos x="0" y="51"/>
                </a:cxn>
                <a:cxn ang="0">
                  <a:pos x="5" y="64"/>
                </a:cxn>
                <a:cxn ang="0">
                  <a:pos x="4" y="69"/>
                </a:cxn>
                <a:cxn ang="0">
                  <a:pos x="13" y="72"/>
                </a:cxn>
                <a:cxn ang="0">
                  <a:pos x="35" y="64"/>
                </a:cxn>
                <a:cxn ang="0">
                  <a:pos x="48" y="58"/>
                </a:cxn>
                <a:cxn ang="0">
                  <a:pos x="44" y="45"/>
                </a:cxn>
                <a:cxn ang="0">
                  <a:pos x="41" y="30"/>
                </a:cxn>
              </a:cxnLst>
              <a:rect l="0" t="0" r="r" b="b"/>
              <a:pathLst>
                <a:path w="48" h="73">
                  <a:moveTo>
                    <a:pt x="41" y="30"/>
                  </a:moveTo>
                  <a:cubicBezTo>
                    <a:pt x="39" y="26"/>
                    <a:pt x="40" y="18"/>
                    <a:pt x="40" y="14"/>
                  </a:cubicBezTo>
                  <a:cubicBezTo>
                    <a:pt x="41" y="10"/>
                    <a:pt x="39" y="8"/>
                    <a:pt x="38" y="7"/>
                  </a:cubicBezTo>
                  <a:cubicBezTo>
                    <a:pt x="37" y="6"/>
                    <a:pt x="36" y="3"/>
                    <a:pt x="35" y="0"/>
                  </a:cubicBezTo>
                  <a:cubicBezTo>
                    <a:pt x="33" y="1"/>
                    <a:pt x="33" y="4"/>
                    <a:pt x="32" y="3"/>
                  </a:cubicBezTo>
                  <a:cubicBezTo>
                    <a:pt x="31" y="1"/>
                    <a:pt x="5" y="0"/>
                    <a:pt x="4" y="2"/>
                  </a:cubicBezTo>
                  <a:cubicBezTo>
                    <a:pt x="3" y="4"/>
                    <a:pt x="6" y="11"/>
                    <a:pt x="6" y="13"/>
                  </a:cubicBezTo>
                  <a:cubicBezTo>
                    <a:pt x="6" y="14"/>
                    <a:pt x="5" y="15"/>
                    <a:pt x="4" y="15"/>
                  </a:cubicBezTo>
                  <a:cubicBezTo>
                    <a:pt x="7" y="21"/>
                    <a:pt x="8" y="31"/>
                    <a:pt x="8" y="33"/>
                  </a:cubicBezTo>
                  <a:cubicBezTo>
                    <a:pt x="8" y="35"/>
                    <a:pt x="4" y="37"/>
                    <a:pt x="4" y="40"/>
                  </a:cubicBezTo>
                  <a:cubicBezTo>
                    <a:pt x="4" y="43"/>
                    <a:pt x="0" y="49"/>
                    <a:pt x="0" y="51"/>
                  </a:cubicBezTo>
                  <a:cubicBezTo>
                    <a:pt x="0" y="53"/>
                    <a:pt x="3" y="62"/>
                    <a:pt x="5" y="64"/>
                  </a:cubicBezTo>
                  <a:cubicBezTo>
                    <a:pt x="5" y="65"/>
                    <a:pt x="5" y="67"/>
                    <a:pt x="4" y="69"/>
                  </a:cubicBezTo>
                  <a:cubicBezTo>
                    <a:pt x="9" y="71"/>
                    <a:pt x="12" y="72"/>
                    <a:pt x="13" y="72"/>
                  </a:cubicBezTo>
                  <a:cubicBezTo>
                    <a:pt x="15" y="73"/>
                    <a:pt x="29" y="66"/>
                    <a:pt x="35" y="64"/>
                  </a:cubicBezTo>
                  <a:cubicBezTo>
                    <a:pt x="39" y="61"/>
                    <a:pt x="44" y="60"/>
                    <a:pt x="48" y="58"/>
                  </a:cubicBezTo>
                  <a:cubicBezTo>
                    <a:pt x="46" y="54"/>
                    <a:pt x="44" y="49"/>
                    <a:pt x="44" y="45"/>
                  </a:cubicBezTo>
                  <a:cubicBezTo>
                    <a:pt x="44" y="39"/>
                    <a:pt x="42" y="33"/>
                    <a:pt x="41"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28"/>
            <p:cNvSpPr>
              <a:spLocks/>
            </p:cNvSpPr>
            <p:nvPr/>
          </p:nvSpPr>
          <p:spPr bwMode="auto">
            <a:xfrm>
              <a:off x="4033838" y="2981325"/>
              <a:ext cx="165100" cy="122238"/>
            </a:xfrm>
            <a:custGeom>
              <a:avLst/>
              <a:gdLst/>
              <a:ahLst/>
              <a:cxnLst>
                <a:cxn ang="0">
                  <a:pos x="29" y="34"/>
                </a:cxn>
                <a:cxn ang="0">
                  <a:pos x="34" y="33"/>
                </a:cxn>
                <a:cxn ang="0">
                  <a:pos x="42" y="31"/>
                </a:cxn>
                <a:cxn ang="0">
                  <a:pos x="51" y="42"/>
                </a:cxn>
                <a:cxn ang="0">
                  <a:pos x="53" y="49"/>
                </a:cxn>
                <a:cxn ang="0">
                  <a:pos x="53" y="50"/>
                </a:cxn>
                <a:cxn ang="0">
                  <a:pos x="61" y="48"/>
                </a:cxn>
                <a:cxn ang="0">
                  <a:pos x="65" y="58"/>
                </a:cxn>
                <a:cxn ang="0">
                  <a:pos x="70" y="62"/>
                </a:cxn>
                <a:cxn ang="0">
                  <a:pos x="74" y="58"/>
                </a:cxn>
                <a:cxn ang="0">
                  <a:pos x="77" y="60"/>
                </a:cxn>
                <a:cxn ang="0">
                  <a:pos x="80" y="57"/>
                </a:cxn>
                <a:cxn ang="0">
                  <a:pos x="79" y="50"/>
                </a:cxn>
                <a:cxn ang="0">
                  <a:pos x="84" y="49"/>
                </a:cxn>
                <a:cxn ang="0">
                  <a:pos x="82" y="42"/>
                </a:cxn>
                <a:cxn ang="0">
                  <a:pos x="80" y="37"/>
                </a:cxn>
                <a:cxn ang="0">
                  <a:pos x="80" y="28"/>
                </a:cxn>
                <a:cxn ang="0">
                  <a:pos x="78" y="26"/>
                </a:cxn>
                <a:cxn ang="0">
                  <a:pos x="76" y="20"/>
                </a:cxn>
                <a:cxn ang="0">
                  <a:pos x="76" y="16"/>
                </a:cxn>
                <a:cxn ang="0">
                  <a:pos x="72" y="11"/>
                </a:cxn>
                <a:cxn ang="0">
                  <a:pos x="67" y="2"/>
                </a:cxn>
                <a:cxn ang="0">
                  <a:pos x="59" y="8"/>
                </a:cxn>
                <a:cxn ang="0">
                  <a:pos x="52" y="7"/>
                </a:cxn>
                <a:cxn ang="0">
                  <a:pos x="45" y="8"/>
                </a:cxn>
                <a:cxn ang="0">
                  <a:pos x="42" y="5"/>
                </a:cxn>
                <a:cxn ang="0">
                  <a:pos x="42" y="3"/>
                </a:cxn>
                <a:cxn ang="0">
                  <a:pos x="41" y="4"/>
                </a:cxn>
                <a:cxn ang="0">
                  <a:pos x="24" y="3"/>
                </a:cxn>
                <a:cxn ang="0">
                  <a:pos x="16" y="0"/>
                </a:cxn>
                <a:cxn ang="0">
                  <a:pos x="14" y="5"/>
                </a:cxn>
                <a:cxn ang="0">
                  <a:pos x="15" y="10"/>
                </a:cxn>
                <a:cxn ang="0">
                  <a:pos x="11" y="12"/>
                </a:cxn>
                <a:cxn ang="0">
                  <a:pos x="1" y="17"/>
                </a:cxn>
                <a:cxn ang="0">
                  <a:pos x="0" y="18"/>
                </a:cxn>
                <a:cxn ang="0">
                  <a:pos x="8" y="28"/>
                </a:cxn>
                <a:cxn ang="0">
                  <a:pos x="21" y="42"/>
                </a:cxn>
                <a:cxn ang="0">
                  <a:pos x="29" y="34"/>
                </a:cxn>
              </a:cxnLst>
              <a:rect l="0" t="0" r="r" b="b"/>
              <a:pathLst>
                <a:path w="86" h="64">
                  <a:moveTo>
                    <a:pt x="29" y="34"/>
                  </a:moveTo>
                  <a:cubicBezTo>
                    <a:pt x="29" y="31"/>
                    <a:pt x="31" y="32"/>
                    <a:pt x="34" y="33"/>
                  </a:cubicBezTo>
                  <a:cubicBezTo>
                    <a:pt x="37" y="33"/>
                    <a:pt x="40" y="31"/>
                    <a:pt x="42" y="31"/>
                  </a:cubicBezTo>
                  <a:cubicBezTo>
                    <a:pt x="45" y="31"/>
                    <a:pt x="51" y="40"/>
                    <a:pt x="51" y="42"/>
                  </a:cubicBezTo>
                  <a:cubicBezTo>
                    <a:pt x="51" y="45"/>
                    <a:pt x="52" y="47"/>
                    <a:pt x="53" y="49"/>
                  </a:cubicBezTo>
                  <a:cubicBezTo>
                    <a:pt x="53" y="49"/>
                    <a:pt x="53" y="49"/>
                    <a:pt x="53" y="50"/>
                  </a:cubicBezTo>
                  <a:cubicBezTo>
                    <a:pt x="57" y="49"/>
                    <a:pt x="61" y="48"/>
                    <a:pt x="61" y="48"/>
                  </a:cubicBezTo>
                  <a:cubicBezTo>
                    <a:pt x="63" y="48"/>
                    <a:pt x="65" y="54"/>
                    <a:pt x="65" y="58"/>
                  </a:cubicBezTo>
                  <a:cubicBezTo>
                    <a:pt x="64" y="61"/>
                    <a:pt x="68" y="64"/>
                    <a:pt x="70" y="62"/>
                  </a:cubicBezTo>
                  <a:cubicBezTo>
                    <a:pt x="72" y="59"/>
                    <a:pt x="74" y="56"/>
                    <a:pt x="74" y="58"/>
                  </a:cubicBezTo>
                  <a:cubicBezTo>
                    <a:pt x="75" y="59"/>
                    <a:pt x="75" y="59"/>
                    <a:pt x="77" y="60"/>
                  </a:cubicBezTo>
                  <a:cubicBezTo>
                    <a:pt x="77" y="58"/>
                    <a:pt x="79" y="58"/>
                    <a:pt x="80" y="57"/>
                  </a:cubicBezTo>
                  <a:cubicBezTo>
                    <a:pt x="81" y="55"/>
                    <a:pt x="77" y="52"/>
                    <a:pt x="79" y="50"/>
                  </a:cubicBezTo>
                  <a:cubicBezTo>
                    <a:pt x="80" y="47"/>
                    <a:pt x="82" y="51"/>
                    <a:pt x="84" y="49"/>
                  </a:cubicBezTo>
                  <a:cubicBezTo>
                    <a:pt x="86" y="47"/>
                    <a:pt x="81" y="44"/>
                    <a:pt x="82" y="42"/>
                  </a:cubicBezTo>
                  <a:cubicBezTo>
                    <a:pt x="82" y="41"/>
                    <a:pt x="82" y="38"/>
                    <a:pt x="80" y="37"/>
                  </a:cubicBezTo>
                  <a:cubicBezTo>
                    <a:pt x="78" y="36"/>
                    <a:pt x="79" y="31"/>
                    <a:pt x="80" y="28"/>
                  </a:cubicBezTo>
                  <a:cubicBezTo>
                    <a:pt x="79" y="27"/>
                    <a:pt x="79" y="27"/>
                    <a:pt x="78" y="26"/>
                  </a:cubicBezTo>
                  <a:cubicBezTo>
                    <a:pt x="77" y="24"/>
                    <a:pt x="78" y="20"/>
                    <a:pt x="76" y="20"/>
                  </a:cubicBezTo>
                  <a:cubicBezTo>
                    <a:pt x="73" y="20"/>
                    <a:pt x="74" y="17"/>
                    <a:pt x="76" y="16"/>
                  </a:cubicBezTo>
                  <a:cubicBezTo>
                    <a:pt x="78" y="15"/>
                    <a:pt x="72" y="13"/>
                    <a:pt x="72" y="11"/>
                  </a:cubicBezTo>
                  <a:cubicBezTo>
                    <a:pt x="72" y="8"/>
                    <a:pt x="69" y="3"/>
                    <a:pt x="67" y="2"/>
                  </a:cubicBezTo>
                  <a:cubicBezTo>
                    <a:pt x="66" y="2"/>
                    <a:pt x="61" y="8"/>
                    <a:pt x="59" y="8"/>
                  </a:cubicBezTo>
                  <a:cubicBezTo>
                    <a:pt x="57" y="8"/>
                    <a:pt x="53" y="4"/>
                    <a:pt x="52" y="7"/>
                  </a:cubicBezTo>
                  <a:cubicBezTo>
                    <a:pt x="50" y="11"/>
                    <a:pt x="47" y="6"/>
                    <a:pt x="45" y="8"/>
                  </a:cubicBezTo>
                  <a:cubicBezTo>
                    <a:pt x="43" y="11"/>
                    <a:pt x="42" y="5"/>
                    <a:pt x="42" y="5"/>
                  </a:cubicBezTo>
                  <a:cubicBezTo>
                    <a:pt x="42" y="5"/>
                    <a:pt x="42" y="4"/>
                    <a:pt x="42" y="3"/>
                  </a:cubicBezTo>
                  <a:cubicBezTo>
                    <a:pt x="42" y="3"/>
                    <a:pt x="41" y="4"/>
                    <a:pt x="41" y="4"/>
                  </a:cubicBezTo>
                  <a:cubicBezTo>
                    <a:pt x="35" y="6"/>
                    <a:pt x="25" y="5"/>
                    <a:pt x="24" y="3"/>
                  </a:cubicBezTo>
                  <a:cubicBezTo>
                    <a:pt x="24" y="1"/>
                    <a:pt x="16" y="0"/>
                    <a:pt x="16" y="0"/>
                  </a:cubicBezTo>
                  <a:cubicBezTo>
                    <a:pt x="16" y="0"/>
                    <a:pt x="17" y="4"/>
                    <a:pt x="14" y="5"/>
                  </a:cubicBezTo>
                  <a:cubicBezTo>
                    <a:pt x="11" y="6"/>
                    <a:pt x="15" y="9"/>
                    <a:pt x="15" y="10"/>
                  </a:cubicBezTo>
                  <a:cubicBezTo>
                    <a:pt x="15" y="11"/>
                    <a:pt x="12" y="13"/>
                    <a:pt x="11" y="12"/>
                  </a:cubicBezTo>
                  <a:cubicBezTo>
                    <a:pt x="9" y="11"/>
                    <a:pt x="4" y="16"/>
                    <a:pt x="1" y="17"/>
                  </a:cubicBezTo>
                  <a:cubicBezTo>
                    <a:pt x="1" y="17"/>
                    <a:pt x="1" y="18"/>
                    <a:pt x="0" y="18"/>
                  </a:cubicBezTo>
                  <a:cubicBezTo>
                    <a:pt x="4" y="22"/>
                    <a:pt x="4" y="25"/>
                    <a:pt x="8" y="28"/>
                  </a:cubicBezTo>
                  <a:cubicBezTo>
                    <a:pt x="12" y="31"/>
                    <a:pt x="18" y="36"/>
                    <a:pt x="21" y="42"/>
                  </a:cubicBezTo>
                  <a:cubicBezTo>
                    <a:pt x="24" y="39"/>
                    <a:pt x="28" y="36"/>
                    <a:pt x="29" y="3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29"/>
            <p:cNvSpPr>
              <a:spLocks/>
            </p:cNvSpPr>
            <p:nvPr/>
          </p:nvSpPr>
          <p:spPr bwMode="auto">
            <a:xfrm>
              <a:off x="4113213" y="3071813"/>
              <a:ext cx="88900" cy="85725"/>
            </a:xfrm>
            <a:custGeom>
              <a:avLst/>
              <a:gdLst/>
              <a:ahLst/>
              <a:cxnLst>
                <a:cxn ang="0">
                  <a:pos x="38" y="26"/>
                </a:cxn>
                <a:cxn ang="0">
                  <a:pos x="34" y="23"/>
                </a:cxn>
                <a:cxn ang="0">
                  <a:pos x="35" y="15"/>
                </a:cxn>
                <a:cxn ang="0">
                  <a:pos x="36" y="12"/>
                </a:cxn>
                <a:cxn ang="0">
                  <a:pos x="33" y="10"/>
                </a:cxn>
                <a:cxn ang="0">
                  <a:pos x="29" y="14"/>
                </a:cxn>
                <a:cxn ang="0">
                  <a:pos x="24" y="10"/>
                </a:cxn>
                <a:cxn ang="0">
                  <a:pos x="20" y="0"/>
                </a:cxn>
                <a:cxn ang="0">
                  <a:pos x="12" y="2"/>
                </a:cxn>
                <a:cxn ang="0">
                  <a:pos x="11" y="7"/>
                </a:cxn>
                <a:cxn ang="0">
                  <a:pos x="2" y="15"/>
                </a:cxn>
                <a:cxn ang="0">
                  <a:pos x="0" y="19"/>
                </a:cxn>
                <a:cxn ang="0">
                  <a:pos x="14" y="28"/>
                </a:cxn>
                <a:cxn ang="0">
                  <a:pos x="41" y="45"/>
                </a:cxn>
                <a:cxn ang="0">
                  <a:pos x="43" y="45"/>
                </a:cxn>
                <a:cxn ang="0">
                  <a:pos x="47" y="35"/>
                </a:cxn>
                <a:cxn ang="0">
                  <a:pos x="38" y="26"/>
                </a:cxn>
              </a:cxnLst>
              <a:rect l="0" t="0" r="r" b="b"/>
              <a:pathLst>
                <a:path w="47" h="45">
                  <a:moveTo>
                    <a:pt x="38" y="26"/>
                  </a:moveTo>
                  <a:cubicBezTo>
                    <a:pt x="34" y="24"/>
                    <a:pt x="33" y="24"/>
                    <a:pt x="34" y="23"/>
                  </a:cubicBezTo>
                  <a:cubicBezTo>
                    <a:pt x="36" y="22"/>
                    <a:pt x="36" y="19"/>
                    <a:pt x="35" y="15"/>
                  </a:cubicBezTo>
                  <a:cubicBezTo>
                    <a:pt x="35" y="13"/>
                    <a:pt x="35" y="13"/>
                    <a:pt x="36" y="12"/>
                  </a:cubicBezTo>
                  <a:cubicBezTo>
                    <a:pt x="34" y="11"/>
                    <a:pt x="34" y="11"/>
                    <a:pt x="33" y="10"/>
                  </a:cubicBezTo>
                  <a:cubicBezTo>
                    <a:pt x="33" y="8"/>
                    <a:pt x="31" y="11"/>
                    <a:pt x="29" y="14"/>
                  </a:cubicBezTo>
                  <a:cubicBezTo>
                    <a:pt x="27" y="16"/>
                    <a:pt x="23" y="13"/>
                    <a:pt x="24" y="10"/>
                  </a:cubicBezTo>
                  <a:cubicBezTo>
                    <a:pt x="24" y="6"/>
                    <a:pt x="22" y="0"/>
                    <a:pt x="20" y="0"/>
                  </a:cubicBezTo>
                  <a:cubicBezTo>
                    <a:pt x="20" y="0"/>
                    <a:pt x="16" y="1"/>
                    <a:pt x="12" y="2"/>
                  </a:cubicBezTo>
                  <a:cubicBezTo>
                    <a:pt x="13" y="3"/>
                    <a:pt x="12" y="5"/>
                    <a:pt x="11" y="7"/>
                  </a:cubicBezTo>
                  <a:cubicBezTo>
                    <a:pt x="11" y="10"/>
                    <a:pt x="5" y="13"/>
                    <a:pt x="2" y="15"/>
                  </a:cubicBezTo>
                  <a:cubicBezTo>
                    <a:pt x="1" y="15"/>
                    <a:pt x="0" y="17"/>
                    <a:pt x="0" y="19"/>
                  </a:cubicBezTo>
                  <a:cubicBezTo>
                    <a:pt x="4" y="22"/>
                    <a:pt x="10" y="25"/>
                    <a:pt x="14" y="28"/>
                  </a:cubicBezTo>
                  <a:cubicBezTo>
                    <a:pt x="22" y="35"/>
                    <a:pt x="35" y="43"/>
                    <a:pt x="41" y="45"/>
                  </a:cubicBezTo>
                  <a:cubicBezTo>
                    <a:pt x="41" y="45"/>
                    <a:pt x="42" y="45"/>
                    <a:pt x="43" y="45"/>
                  </a:cubicBezTo>
                  <a:cubicBezTo>
                    <a:pt x="45" y="39"/>
                    <a:pt x="46" y="38"/>
                    <a:pt x="47" y="35"/>
                  </a:cubicBezTo>
                  <a:cubicBezTo>
                    <a:pt x="47" y="31"/>
                    <a:pt x="41" y="29"/>
                    <a:pt x="38" y="2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0"/>
            <p:cNvSpPr>
              <a:spLocks/>
            </p:cNvSpPr>
            <p:nvPr/>
          </p:nvSpPr>
          <p:spPr bwMode="auto">
            <a:xfrm>
              <a:off x="4075113" y="3040063"/>
              <a:ext cx="63500" cy="68263"/>
            </a:xfrm>
            <a:custGeom>
              <a:avLst/>
              <a:gdLst/>
              <a:ahLst/>
              <a:cxnLst>
                <a:cxn ang="0">
                  <a:pos x="31" y="24"/>
                </a:cxn>
                <a:cxn ang="0">
                  <a:pos x="32" y="18"/>
                </a:cxn>
                <a:cxn ang="0">
                  <a:pos x="30" y="11"/>
                </a:cxn>
                <a:cxn ang="0">
                  <a:pos x="21" y="0"/>
                </a:cxn>
                <a:cxn ang="0">
                  <a:pos x="13" y="2"/>
                </a:cxn>
                <a:cxn ang="0">
                  <a:pos x="8" y="3"/>
                </a:cxn>
                <a:cxn ang="0">
                  <a:pos x="0" y="11"/>
                </a:cxn>
                <a:cxn ang="0">
                  <a:pos x="2" y="15"/>
                </a:cxn>
                <a:cxn ang="0">
                  <a:pos x="11" y="30"/>
                </a:cxn>
                <a:cxn ang="0">
                  <a:pos x="20" y="36"/>
                </a:cxn>
                <a:cxn ang="0">
                  <a:pos x="22" y="32"/>
                </a:cxn>
                <a:cxn ang="0">
                  <a:pos x="31" y="24"/>
                </a:cxn>
              </a:cxnLst>
              <a:rect l="0" t="0" r="r" b="b"/>
              <a:pathLst>
                <a:path w="33" h="36">
                  <a:moveTo>
                    <a:pt x="31" y="24"/>
                  </a:moveTo>
                  <a:cubicBezTo>
                    <a:pt x="32" y="22"/>
                    <a:pt x="33" y="20"/>
                    <a:pt x="32" y="18"/>
                  </a:cubicBezTo>
                  <a:cubicBezTo>
                    <a:pt x="31" y="16"/>
                    <a:pt x="30" y="14"/>
                    <a:pt x="30" y="11"/>
                  </a:cubicBezTo>
                  <a:cubicBezTo>
                    <a:pt x="30" y="9"/>
                    <a:pt x="24" y="0"/>
                    <a:pt x="21" y="0"/>
                  </a:cubicBezTo>
                  <a:cubicBezTo>
                    <a:pt x="19" y="0"/>
                    <a:pt x="16" y="2"/>
                    <a:pt x="13" y="2"/>
                  </a:cubicBezTo>
                  <a:cubicBezTo>
                    <a:pt x="10" y="1"/>
                    <a:pt x="8" y="0"/>
                    <a:pt x="8" y="3"/>
                  </a:cubicBezTo>
                  <a:cubicBezTo>
                    <a:pt x="7" y="5"/>
                    <a:pt x="3" y="8"/>
                    <a:pt x="0" y="11"/>
                  </a:cubicBezTo>
                  <a:cubicBezTo>
                    <a:pt x="1" y="12"/>
                    <a:pt x="1" y="14"/>
                    <a:pt x="2" y="15"/>
                  </a:cubicBezTo>
                  <a:cubicBezTo>
                    <a:pt x="4" y="25"/>
                    <a:pt x="7" y="26"/>
                    <a:pt x="11" y="30"/>
                  </a:cubicBezTo>
                  <a:cubicBezTo>
                    <a:pt x="12" y="31"/>
                    <a:pt x="16" y="33"/>
                    <a:pt x="20" y="36"/>
                  </a:cubicBezTo>
                  <a:cubicBezTo>
                    <a:pt x="20" y="34"/>
                    <a:pt x="21" y="32"/>
                    <a:pt x="22" y="32"/>
                  </a:cubicBezTo>
                  <a:cubicBezTo>
                    <a:pt x="25" y="30"/>
                    <a:pt x="31" y="27"/>
                    <a:pt x="31" y="2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1"/>
            <p:cNvSpPr>
              <a:spLocks/>
            </p:cNvSpPr>
            <p:nvPr/>
          </p:nvSpPr>
          <p:spPr bwMode="auto">
            <a:xfrm>
              <a:off x="3994150" y="2640013"/>
              <a:ext cx="179388" cy="147638"/>
            </a:xfrm>
            <a:custGeom>
              <a:avLst/>
              <a:gdLst/>
              <a:ahLst/>
              <a:cxnLst>
                <a:cxn ang="0">
                  <a:pos x="44" y="59"/>
                </a:cxn>
                <a:cxn ang="0">
                  <a:pos x="56" y="51"/>
                </a:cxn>
                <a:cxn ang="0">
                  <a:pos x="56" y="20"/>
                </a:cxn>
                <a:cxn ang="0">
                  <a:pos x="94" y="20"/>
                </a:cxn>
                <a:cxn ang="0">
                  <a:pos x="94" y="4"/>
                </a:cxn>
                <a:cxn ang="0">
                  <a:pos x="86" y="0"/>
                </a:cxn>
                <a:cxn ang="0">
                  <a:pos x="44" y="0"/>
                </a:cxn>
                <a:cxn ang="0">
                  <a:pos x="38" y="10"/>
                </a:cxn>
                <a:cxn ang="0">
                  <a:pos x="23" y="31"/>
                </a:cxn>
                <a:cxn ang="0">
                  <a:pos x="3" y="66"/>
                </a:cxn>
                <a:cxn ang="0">
                  <a:pos x="0" y="77"/>
                </a:cxn>
                <a:cxn ang="0">
                  <a:pos x="44" y="77"/>
                </a:cxn>
                <a:cxn ang="0">
                  <a:pos x="44" y="59"/>
                </a:cxn>
              </a:cxnLst>
              <a:rect l="0" t="0" r="r" b="b"/>
              <a:pathLst>
                <a:path w="94" h="77">
                  <a:moveTo>
                    <a:pt x="44" y="59"/>
                  </a:moveTo>
                  <a:cubicBezTo>
                    <a:pt x="44" y="56"/>
                    <a:pt x="56" y="53"/>
                    <a:pt x="56" y="51"/>
                  </a:cubicBezTo>
                  <a:cubicBezTo>
                    <a:pt x="56" y="48"/>
                    <a:pt x="56" y="20"/>
                    <a:pt x="56" y="20"/>
                  </a:cubicBezTo>
                  <a:cubicBezTo>
                    <a:pt x="56" y="20"/>
                    <a:pt x="93" y="21"/>
                    <a:pt x="94" y="20"/>
                  </a:cubicBezTo>
                  <a:cubicBezTo>
                    <a:pt x="94" y="20"/>
                    <a:pt x="94" y="12"/>
                    <a:pt x="94" y="4"/>
                  </a:cubicBezTo>
                  <a:cubicBezTo>
                    <a:pt x="92" y="2"/>
                    <a:pt x="94" y="0"/>
                    <a:pt x="86" y="0"/>
                  </a:cubicBezTo>
                  <a:cubicBezTo>
                    <a:pt x="79" y="0"/>
                    <a:pt x="58" y="0"/>
                    <a:pt x="44" y="0"/>
                  </a:cubicBezTo>
                  <a:cubicBezTo>
                    <a:pt x="41" y="3"/>
                    <a:pt x="39" y="7"/>
                    <a:pt x="38" y="10"/>
                  </a:cubicBezTo>
                  <a:cubicBezTo>
                    <a:pt x="36" y="16"/>
                    <a:pt x="23" y="23"/>
                    <a:pt x="23" y="31"/>
                  </a:cubicBezTo>
                  <a:cubicBezTo>
                    <a:pt x="22" y="38"/>
                    <a:pt x="11" y="50"/>
                    <a:pt x="3" y="66"/>
                  </a:cubicBezTo>
                  <a:cubicBezTo>
                    <a:pt x="1" y="70"/>
                    <a:pt x="0" y="74"/>
                    <a:pt x="0" y="77"/>
                  </a:cubicBezTo>
                  <a:cubicBezTo>
                    <a:pt x="44" y="77"/>
                    <a:pt x="44" y="77"/>
                    <a:pt x="44" y="77"/>
                  </a:cubicBezTo>
                  <a:cubicBezTo>
                    <a:pt x="44" y="77"/>
                    <a:pt x="44" y="62"/>
                    <a:pt x="44" y="5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2"/>
            <p:cNvSpPr>
              <a:spLocks/>
            </p:cNvSpPr>
            <p:nvPr/>
          </p:nvSpPr>
          <p:spPr bwMode="auto">
            <a:xfrm>
              <a:off x="3992563" y="2647950"/>
              <a:ext cx="261938" cy="287338"/>
            </a:xfrm>
            <a:custGeom>
              <a:avLst/>
              <a:gdLst/>
              <a:ahLst/>
              <a:cxnLst>
                <a:cxn ang="0">
                  <a:pos x="11" y="130"/>
                </a:cxn>
                <a:cxn ang="0">
                  <a:pos x="21" y="130"/>
                </a:cxn>
                <a:cxn ang="0">
                  <a:pos x="30" y="129"/>
                </a:cxn>
                <a:cxn ang="0">
                  <a:pos x="36" y="135"/>
                </a:cxn>
                <a:cxn ang="0">
                  <a:pos x="40" y="135"/>
                </a:cxn>
                <a:cxn ang="0">
                  <a:pos x="48" y="145"/>
                </a:cxn>
                <a:cxn ang="0">
                  <a:pos x="53" y="150"/>
                </a:cxn>
                <a:cxn ang="0">
                  <a:pos x="59" y="147"/>
                </a:cxn>
                <a:cxn ang="0">
                  <a:pos x="66" y="144"/>
                </a:cxn>
                <a:cxn ang="0">
                  <a:pos x="72" y="143"/>
                </a:cxn>
                <a:cxn ang="0">
                  <a:pos x="80" y="144"/>
                </a:cxn>
                <a:cxn ang="0">
                  <a:pos x="87" y="141"/>
                </a:cxn>
                <a:cxn ang="0">
                  <a:pos x="131" y="141"/>
                </a:cxn>
                <a:cxn ang="0">
                  <a:pos x="132" y="131"/>
                </a:cxn>
                <a:cxn ang="0">
                  <a:pos x="129" y="128"/>
                </a:cxn>
                <a:cxn ang="0">
                  <a:pos x="118" y="28"/>
                </a:cxn>
                <a:cxn ang="0">
                  <a:pos x="137" y="28"/>
                </a:cxn>
                <a:cxn ang="0">
                  <a:pos x="97" y="2"/>
                </a:cxn>
                <a:cxn ang="0">
                  <a:pos x="95" y="0"/>
                </a:cxn>
                <a:cxn ang="0">
                  <a:pos x="95" y="16"/>
                </a:cxn>
                <a:cxn ang="0">
                  <a:pos x="57" y="16"/>
                </a:cxn>
                <a:cxn ang="0">
                  <a:pos x="57" y="47"/>
                </a:cxn>
                <a:cxn ang="0">
                  <a:pos x="45" y="55"/>
                </a:cxn>
                <a:cxn ang="0">
                  <a:pos x="45" y="73"/>
                </a:cxn>
                <a:cxn ang="0">
                  <a:pos x="1" y="73"/>
                </a:cxn>
                <a:cxn ang="0">
                  <a:pos x="7" y="85"/>
                </a:cxn>
                <a:cxn ang="0">
                  <a:pos x="9" y="104"/>
                </a:cxn>
                <a:cxn ang="0">
                  <a:pos x="6" y="126"/>
                </a:cxn>
                <a:cxn ang="0">
                  <a:pos x="4" y="135"/>
                </a:cxn>
                <a:cxn ang="0">
                  <a:pos x="4" y="135"/>
                </a:cxn>
                <a:cxn ang="0">
                  <a:pos x="11" y="130"/>
                </a:cxn>
              </a:cxnLst>
              <a:rect l="0" t="0" r="r" b="b"/>
              <a:pathLst>
                <a:path w="137" h="150">
                  <a:moveTo>
                    <a:pt x="11" y="130"/>
                  </a:moveTo>
                  <a:cubicBezTo>
                    <a:pt x="15" y="131"/>
                    <a:pt x="21" y="130"/>
                    <a:pt x="21" y="130"/>
                  </a:cubicBezTo>
                  <a:cubicBezTo>
                    <a:pt x="21" y="130"/>
                    <a:pt x="27" y="127"/>
                    <a:pt x="30" y="129"/>
                  </a:cubicBezTo>
                  <a:cubicBezTo>
                    <a:pt x="33" y="131"/>
                    <a:pt x="36" y="135"/>
                    <a:pt x="36" y="135"/>
                  </a:cubicBezTo>
                  <a:cubicBezTo>
                    <a:pt x="40" y="135"/>
                    <a:pt x="40" y="135"/>
                    <a:pt x="40" y="135"/>
                  </a:cubicBezTo>
                  <a:cubicBezTo>
                    <a:pt x="40" y="135"/>
                    <a:pt x="43" y="143"/>
                    <a:pt x="48" y="145"/>
                  </a:cubicBezTo>
                  <a:cubicBezTo>
                    <a:pt x="51" y="146"/>
                    <a:pt x="52" y="148"/>
                    <a:pt x="53" y="150"/>
                  </a:cubicBezTo>
                  <a:cubicBezTo>
                    <a:pt x="57" y="150"/>
                    <a:pt x="59" y="149"/>
                    <a:pt x="59" y="147"/>
                  </a:cubicBezTo>
                  <a:cubicBezTo>
                    <a:pt x="59" y="144"/>
                    <a:pt x="61" y="139"/>
                    <a:pt x="66" y="144"/>
                  </a:cubicBezTo>
                  <a:cubicBezTo>
                    <a:pt x="71" y="149"/>
                    <a:pt x="71" y="145"/>
                    <a:pt x="72" y="143"/>
                  </a:cubicBezTo>
                  <a:cubicBezTo>
                    <a:pt x="73" y="141"/>
                    <a:pt x="76" y="144"/>
                    <a:pt x="80" y="144"/>
                  </a:cubicBezTo>
                  <a:cubicBezTo>
                    <a:pt x="83" y="144"/>
                    <a:pt x="87" y="141"/>
                    <a:pt x="87" y="141"/>
                  </a:cubicBezTo>
                  <a:cubicBezTo>
                    <a:pt x="87" y="141"/>
                    <a:pt x="129" y="142"/>
                    <a:pt x="131" y="141"/>
                  </a:cubicBezTo>
                  <a:cubicBezTo>
                    <a:pt x="133" y="140"/>
                    <a:pt x="132" y="131"/>
                    <a:pt x="132" y="131"/>
                  </a:cubicBezTo>
                  <a:cubicBezTo>
                    <a:pt x="129" y="128"/>
                    <a:pt x="129" y="128"/>
                    <a:pt x="129" y="128"/>
                  </a:cubicBezTo>
                  <a:cubicBezTo>
                    <a:pt x="118" y="28"/>
                    <a:pt x="118" y="28"/>
                    <a:pt x="118" y="28"/>
                  </a:cubicBezTo>
                  <a:cubicBezTo>
                    <a:pt x="137" y="28"/>
                    <a:pt x="137" y="28"/>
                    <a:pt x="137" y="28"/>
                  </a:cubicBezTo>
                  <a:cubicBezTo>
                    <a:pt x="117" y="15"/>
                    <a:pt x="99" y="3"/>
                    <a:pt x="97" y="2"/>
                  </a:cubicBezTo>
                  <a:cubicBezTo>
                    <a:pt x="96" y="2"/>
                    <a:pt x="95" y="1"/>
                    <a:pt x="95" y="0"/>
                  </a:cubicBezTo>
                  <a:cubicBezTo>
                    <a:pt x="95" y="8"/>
                    <a:pt x="95" y="16"/>
                    <a:pt x="95" y="16"/>
                  </a:cubicBezTo>
                  <a:cubicBezTo>
                    <a:pt x="94" y="17"/>
                    <a:pt x="57" y="16"/>
                    <a:pt x="57" y="16"/>
                  </a:cubicBezTo>
                  <a:cubicBezTo>
                    <a:pt x="57" y="16"/>
                    <a:pt x="57" y="44"/>
                    <a:pt x="57" y="47"/>
                  </a:cubicBezTo>
                  <a:cubicBezTo>
                    <a:pt x="57" y="49"/>
                    <a:pt x="45" y="52"/>
                    <a:pt x="45" y="55"/>
                  </a:cubicBezTo>
                  <a:cubicBezTo>
                    <a:pt x="45" y="58"/>
                    <a:pt x="45" y="73"/>
                    <a:pt x="45" y="73"/>
                  </a:cubicBezTo>
                  <a:cubicBezTo>
                    <a:pt x="1" y="73"/>
                    <a:pt x="1" y="73"/>
                    <a:pt x="1" y="73"/>
                  </a:cubicBezTo>
                  <a:cubicBezTo>
                    <a:pt x="0" y="80"/>
                    <a:pt x="4" y="82"/>
                    <a:pt x="7" y="85"/>
                  </a:cubicBezTo>
                  <a:cubicBezTo>
                    <a:pt x="10" y="89"/>
                    <a:pt x="4" y="96"/>
                    <a:pt x="9" y="104"/>
                  </a:cubicBezTo>
                  <a:cubicBezTo>
                    <a:pt x="15" y="111"/>
                    <a:pt x="8" y="122"/>
                    <a:pt x="6" y="126"/>
                  </a:cubicBezTo>
                  <a:cubicBezTo>
                    <a:pt x="4" y="128"/>
                    <a:pt x="4" y="132"/>
                    <a:pt x="4" y="135"/>
                  </a:cubicBezTo>
                  <a:cubicBezTo>
                    <a:pt x="4" y="135"/>
                    <a:pt x="4" y="135"/>
                    <a:pt x="4" y="135"/>
                  </a:cubicBezTo>
                  <a:cubicBezTo>
                    <a:pt x="8" y="135"/>
                    <a:pt x="7" y="129"/>
                    <a:pt x="11" y="1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3"/>
            <p:cNvSpPr>
              <a:spLocks/>
            </p:cNvSpPr>
            <p:nvPr/>
          </p:nvSpPr>
          <p:spPr bwMode="auto">
            <a:xfrm>
              <a:off x="4094163" y="2701925"/>
              <a:ext cx="360363" cy="338138"/>
            </a:xfrm>
            <a:custGeom>
              <a:avLst/>
              <a:gdLst/>
              <a:ahLst/>
              <a:cxnLst>
                <a:cxn ang="0">
                  <a:pos x="179" y="73"/>
                </a:cxn>
                <a:cxn ang="0">
                  <a:pos x="173" y="61"/>
                </a:cxn>
                <a:cxn ang="0">
                  <a:pos x="161" y="57"/>
                </a:cxn>
                <a:cxn ang="0">
                  <a:pos x="153" y="47"/>
                </a:cxn>
                <a:cxn ang="0">
                  <a:pos x="84" y="0"/>
                </a:cxn>
                <a:cxn ang="0">
                  <a:pos x="65" y="0"/>
                </a:cxn>
                <a:cxn ang="0">
                  <a:pos x="76" y="100"/>
                </a:cxn>
                <a:cxn ang="0">
                  <a:pos x="79" y="103"/>
                </a:cxn>
                <a:cxn ang="0">
                  <a:pos x="78" y="113"/>
                </a:cxn>
                <a:cxn ang="0">
                  <a:pos x="34" y="113"/>
                </a:cxn>
                <a:cxn ang="0">
                  <a:pos x="27" y="116"/>
                </a:cxn>
                <a:cxn ang="0">
                  <a:pos x="19" y="115"/>
                </a:cxn>
                <a:cxn ang="0">
                  <a:pos x="13" y="116"/>
                </a:cxn>
                <a:cxn ang="0">
                  <a:pos x="6" y="119"/>
                </a:cxn>
                <a:cxn ang="0">
                  <a:pos x="0" y="122"/>
                </a:cxn>
                <a:cxn ang="0">
                  <a:pos x="1" y="125"/>
                </a:cxn>
                <a:cxn ang="0">
                  <a:pos x="3" y="128"/>
                </a:cxn>
                <a:cxn ang="0">
                  <a:pos x="5" y="135"/>
                </a:cxn>
                <a:cxn ang="0">
                  <a:pos x="11" y="142"/>
                </a:cxn>
                <a:cxn ang="0">
                  <a:pos x="11" y="151"/>
                </a:cxn>
                <a:cxn ang="0">
                  <a:pos x="14" y="154"/>
                </a:cxn>
                <a:cxn ang="0">
                  <a:pos x="21" y="153"/>
                </a:cxn>
                <a:cxn ang="0">
                  <a:pos x="28" y="154"/>
                </a:cxn>
                <a:cxn ang="0">
                  <a:pos x="36" y="148"/>
                </a:cxn>
                <a:cxn ang="0">
                  <a:pos x="41" y="157"/>
                </a:cxn>
                <a:cxn ang="0">
                  <a:pos x="45" y="162"/>
                </a:cxn>
                <a:cxn ang="0">
                  <a:pos x="45" y="166"/>
                </a:cxn>
                <a:cxn ang="0">
                  <a:pos x="47" y="172"/>
                </a:cxn>
                <a:cxn ang="0">
                  <a:pos x="53" y="173"/>
                </a:cxn>
                <a:cxn ang="0">
                  <a:pos x="58" y="175"/>
                </a:cxn>
                <a:cxn ang="0">
                  <a:pos x="65" y="172"/>
                </a:cxn>
                <a:cxn ang="0">
                  <a:pos x="70" y="171"/>
                </a:cxn>
                <a:cxn ang="0">
                  <a:pos x="74" y="172"/>
                </a:cxn>
                <a:cxn ang="0">
                  <a:pos x="78" y="172"/>
                </a:cxn>
                <a:cxn ang="0">
                  <a:pos x="81" y="163"/>
                </a:cxn>
                <a:cxn ang="0">
                  <a:pos x="80" y="156"/>
                </a:cxn>
                <a:cxn ang="0">
                  <a:pos x="89" y="152"/>
                </a:cxn>
                <a:cxn ang="0">
                  <a:pos x="93" y="145"/>
                </a:cxn>
                <a:cxn ang="0">
                  <a:pos x="96" y="136"/>
                </a:cxn>
                <a:cxn ang="0">
                  <a:pos x="103" y="137"/>
                </a:cxn>
                <a:cxn ang="0">
                  <a:pos x="108" y="131"/>
                </a:cxn>
                <a:cxn ang="0">
                  <a:pos x="114" y="129"/>
                </a:cxn>
                <a:cxn ang="0">
                  <a:pos x="118" y="126"/>
                </a:cxn>
                <a:cxn ang="0">
                  <a:pos x="128" y="122"/>
                </a:cxn>
                <a:cxn ang="0">
                  <a:pos x="136" y="119"/>
                </a:cxn>
                <a:cxn ang="0">
                  <a:pos x="150" y="119"/>
                </a:cxn>
                <a:cxn ang="0">
                  <a:pos x="159" y="116"/>
                </a:cxn>
                <a:cxn ang="0">
                  <a:pos x="177" y="115"/>
                </a:cxn>
                <a:cxn ang="0">
                  <a:pos x="184" y="110"/>
                </a:cxn>
                <a:cxn ang="0">
                  <a:pos x="188" y="101"/>
                </a:cxn>
                <a:cxn ang="0">
                  <a:pos x="188" y="71"/>
                </a:cxn>
                <a:cxn ang="0">
                  <a:pos x="179" y="73"/>
                </a:cxn>
              </a:cxnLst>
              <a:rect l="0" t="0" r="r" b="b"/>
              <a:pathLst>
                <a:path w="189" h="177">
                  <a:moveTo>
                    <a:pt x="179" y="73"/>
                  </a:moveTo>
                  <a:cubicBezTo>
                    <a:pt x="179" y="73"/>
                    <a:pt x="179" y="65"/>
                    <a:pt x="173" y="61"/>
                  </a:cubicBezTo>
                  <a:cubicBezTo>
                    <a:pt x="168" y="58"/>
                    <a:pt x="161" y="57"/>
                    <a:pt x="161" y="57"/>
                  </a:cubicBezTo>
                  <a:cubicBezTo>
                    <a:pt x="161" y="57"/>
                    <a:pt x="157" y="50"/>
                    <a:pt x="153" y="47"/>
                  </a:cubicBezTo>
                  <a:cubicBezTo>
                    <a:pt x="152" y="45"/>
                    <a:pt x="114" y="20"/>
                    <a:pt x="84" y="0"/>
                  </a:cubicBezTo>
                  <a:cubicBezTo>
                    <a:pt x="65" y="0"/>
                    <a:pt x="65" y="0"/>
                    <a:pt x="65" y="0"/>
                  </a:cubicBezTo>
                  <a:cubicBezTo>
                    <a:pt x="76" y="100"/>
                    <a:pt x="76" y="100"/>
                    <a:pt x="76" y="100"/>
                  </a:cubicBezTo>
                  <a:cubicBezTo>
                    <a:pt x="79" y="103"/>
                    <a:pt x="79" y="103"/>
                    <a:pt x="79" y="103"/>
                  </a:cubicBezTo>
                  <a:cubicBezTo>
                    <a:pt x="79" y="103"/>
                    <a:pt x="80" y="112"/>
                    <a:pt x="78" y="113"/>
                  </a:cubicBezTo>
                  <a:cubicBezTo>
                    <a:pt x="76" y="114"/>
                    <a:pt x="34" y="113"/>
                    <a:pt x="34" y="113"/>
                  </a:cubicBezTo>
                  <a:cubicBezTo>
                    <a:pt x="34" y="113"/>
                    <a:pt x="30" y="116"/>
                    <a:pt x="27" y="116"/>
                  </a:cubicBezTo>
                  <a:cubicBezTo>
                    <a:pt x="23" y="116"/>
                    <a:pt x="20" y="113"/>
                    <a:pt x="19" y="115"/>
                  </a:cubicBezTo>
                  <a:cubicBezTo>
                    <a:pt x="18" y="117"/>
                    <a:pt x="18" y="121"/>
                    <a:pt x="13" y="116"/>
                  </a:cubicBezTo>
                  <a:cubicBezTo>
                    <a:pt x="8" y="111"/>
                    <a:pt x="6" y="116"/>
                    <a:pt x="6" y="119"/>
                  </a:cubicBezTo>
                  <a:cubicBezTo>
                    <a:pt x="6" y="121"/>
                    <a:pt x="4" y="122"/>
                    <a:pt x="0" y="122"/>
                  </a:cubicBezTo>
                  <a:cubicBezTo>
                    <a:pt x="1" y="124"/>
                    <a:pt x="1" y="125"/>
                    <a:pt x="1" y="125"/>
                  </a:cubicBezTo>
                  <a:cubicBezTo>
                    <a:pt x="3" y="128"/>
                    <a:pt x="3" y="128"/>
                    <a:pt x="3" y="128"/>
                  </a:cubicBezTo>
                  <a:cubicBezTo>
                    <a:pt x="3" y="128"/>
                    <a:pt x="3" y="133"/>
                    <a:pt x="5" y="135"/>
                  </a:cubicBezTo>
                  <a:cubicBezTo>
                    <a:pt x="7" y="137"/>
                    <a:pt x="11" y="141"/>
                    <a:pt x="11" y="142"/>
                  </a:cubicBezTo>
                  <a:cubicBezTo>
                    <a:pt x="11" y="144"/>
                    <a:pt x="11" y="151"/>
                    <a:pt x="11" y="151"/>
                  </a:cubicBezTo>
                  <a:cubicBezTo>
                    <a:pt x="11" y="151"/>
                    <a:pt x="12" y="157"/>
                    <a:pt x="14" y="154"/>
                  </a:cubicBezTo>
                  <a:cubicBezTo>
                    <a:pt x="16" y="152"/>
                    <a:pt x="19" y="157"/>
                    <a:pt x="21" y="153"/>
                  </a:cubicBezTo>
                  <a:cubicBezTo>
                    <a:pt x="22" y="150"/>
                    <a:pt x="26" y="154"/>
                    <a:pt x="28" y="154"/>
                  </a:cubicBezTo>
                  <a:cubicBezTo>
                    <a:pt x="30" y="154"/>
                    <a:pt x="35" y="148"/>
                    <a:pt x="36" y="148"/>
                  </a:cubicBezTo>
                  <a:cubicBezTo>
                    <a:pt x="38" y="149"/>
                    <a:pt x="41" y="154"/>
                    <a:pt x="41" y="157"/>
                  </a:cubicBezTo>
                  <a:cubicBezTo>
                    <a:pt x="41" y="159"/>
                    <a:pt x="47" y="161"/>
                    <a:pt x="45" y="162"/>
                  </a:cubicBezTo>
                  <a:cubicBezTo>
                    <a:pt x="43" y="163"/>
                    <a:pt x="42" y="166"/>
                    <a:pt x="45" y="166"/>
                  </a:cubicBezTo>
                  <a:cubicBezTo>
                    <a:pt x="47" y="166"/>
                    <a:pt x="46" y="170"/>
                    <a:pt x="47" y="172"/>
                  </a:cubicBezTo>
                  <a:cubicBezTo>
                    <a:pt x="49" y="174"/>
                    <a:pt x="51" y="176"/>
                    <a:pt x="53" y="173"/>
                  </a:cubicBezTo>
                  <a:cubicBezTo>
                    <a:pt x="54" y="170"/>
                    <a:pt x="57" y="173"/>
                    <a:pt x="58" y="175"/>
                  </a:cubicBezTo>
                  <a:cubicBezTo>
                    <a:pt x="60" y="177"/>
                    <a:pt x="64" y="174"/>
                    <a:pt x="65" y="172"/>
                  </a:cubicBezTo>
                  <a:cubicBezTo>
                    <a:pt x="65" y="169"/>
                    <a:pt x="71" y="168"/>
                    <a:pt x="70" y="171"/>
                  </a:cubicBezTo>
                  <a:cubicBezTo>
                    <a:pt x="70" y="174"/>
                    <a:pt x="71" y="175"/>
                    <a:pt x="74" y="172"/>
                  </a:cubicBezTo>
                  <a:cubicBezTo>
                    <a:pt x="75" y="171"/>
                    <a:pt x="76" y="171"/>
                    <a:pt x="78" y="172"/>
                  </a:cubicBezTo>
                  <a:cubicBezTo>
                    <a:pt x="79" y="168"/>
                    <a:pt x="80" y="164"/>
                    <a:pt x="81" y="163"/>
                  </a:cubicBezTo>
                  <a:cubicBezTo>
                    <a:pt x="82" y="161"/>
                    <a:pt x="78" y="156"/>
                    <a:pt x="80" y="156"/>
                  </a:cubicBezTo>
                  <a:cubicBezTo>
                    <a:pt x="82" y="155"/>
                    <a:pt x="87" y="156"/>
                    <a:pt x="89" y="152"/>
                  </a:cubicBezTo>
                  <a:cubicBezTo>
                    <a:pt x="91" y="147"/>
                    <a:pt x="93" y="145"/>
                    <a:pt x="93" y="145"/>
                  </a:cubicBezTo>
                  <a:cubicBezTo>
                    <a:pt x="93" y="145"/>
                    <a:pt x="93" y="135"/>
                    <a:pt x="96" y="136"/>
                  </a:cubicBezTo>
                  <a:cubicBezTo>
                    <a:pt x="99" y="138"/>
                    <a:pt x="103" y="141"/>
                    <a:pt x="103" y="137"/>
                  </a:cubicBezTo>
                  <a:cubicBezTo>
                    <a:pt x="104" y="133"/>
                    <a:pt x="107" y="135"/>
                    <a:pt x="108" y="131"/>
                  </a:cubicBezTo>
                  <a:cubicBezTo>
                    <a:pt x="109" y="128"/>
                    <a:pt x="111" y="128"/>
                    <a:pt x="114" y="129"/>
                  </a:cubicBezTo>
                  <a:cubicBezTo>
                    <a:pt x="116" y="129"/>
                    <a:pt x="118" y="128"/>
                    <a:pt x="118" y="126"/>
                  </a:cubicBezTo>
                  <a:cubicBezTo>
                    <a:pt x="118" y="124"/>
                    <a:pt x="123" y="125"/>
                    <a:pt x="128" y="122"/>
                  </a:cubicBezTo>
                  <a:cubicBezTo>
                    <a:pt x="132" y="119"/>
                    <a:pt x="134" y="117"/>
                    <a:pt x="136" y="119"/>
                  </a:cubicBezTo>
                  <a:cubicBezTo>
                    <a:pt x="138" y="120"/>
                    <a:pt x="149" y="120"/>
                    <a:pt x="150" y="119"/>
                  </a:cubicBezTo>
                  <a:cubicBezTo>
                    <a:pt x="152" y="119"/>
                    <a:pt x="155" y="116"/>
                    <a:pt x="159" y="116"/>
                  </a:cubicBezTo>
                  <a:cubicBezTo>
                    <a:pt x="163" y="117"/>
                    <a:pt x="173" y="115"/>
                    <a:pt x="177" y="115"/>
                  </a:cubicBezTo>
                  <a:cubicBezTo>
                    <a:pt x="181" y="115"/>
                    <a:pt x="183" y="111"/>
                    <a:pt x="184" y="110"/>
                  </a:cubicBezTo>
                  <a:cubicBezTo>
                    <a:pt x="185" y="108"/>
                    <a:pt x="186" y="102"/>
                    <a:pt x="188" y="101"/>
                  </a:cubicBezTo>
                  <a:cubicBezTo>
                    <a:pt x="189" y="100"/>
                    <a:pt x="189" y="79"/>
                    <a:pt x="188" y="71"/>
                  </a:cubicBezTo>
                  <a:cubicBezTo>
                    <a:pt x="184" y="72"/>
                    <a:pt x="179" y="73"/>
                    <a:pt x="179" y="7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4"/>
            <p:cNvSpPr>
              <a:spLocks/>
            </p:cNvSpPr>
            <p:nvPr/>
          </p:nvSpPr>
          <p:spPr bwMode="auto">
            <a:xfrm>
              <a:off x="4243388" y="2925763"/>
              <a:ext cx="176213" cy="125413"/>
            </a:xfrm>
            <a:custGeom>
              <a:avLst/>
              <a:gdLst/>
              <a:ahLst/>
              <a:cxnLst>
                <a:cxn ang="0">
                  <a:pos x="92" y="37"/>
                </a:cxn>
                <a:cxn ang="0">
                  <a:pos x="87" y="35"/>
                </a:cxn>
                <a:cxn ang="0">
                  <a:pos x="86" y="29"/>
                </a:cxn>
                <a:cxn ang="0">
                  <a:pos x="81" y="30"/>
                </a:cxn>
                <a:cxn ang="0">
                  <a:pos x="76" y="26"/>
                </a:cxn>
                <a:cxn ang="0">
                  <a:pos x="74" y="21"/>
                </a:cxn>
                <a:cxn ang="0">
                  <a:pos x="69" y="15"/>
                </a:cxn>
                <a:cxn ang="0">
                  <a:pos x="65" y="9"/>
                </a:cxn>
                <a:cxn ang="0">
                  <a:pos x="65" y="3"/>
                </a:cxn>
                <a:cxn ang="0">
                  <a:pos x="58" y="2"/>
                </a:cxn>
                <a:cxn ang="0">
                  <a:pos x="50" y="5"/>
                </a:cxn>
                <a:cxn ang="0">
                  <a:pos x="40" y="9"/>
                </a:cxn>
                <a:cxn ang="0">
                  <a:pos x="36" y="12"/>
                </a:cxn>
                <a:cxn ang="0">
                  <a:pos x="30" y="14"/>
                </a:cxn>
                <a:cxn ang="0">
                  <a:pos x="25" y="20"/>
                </a:cxn>
                <a:cxn ang="0">
                  <a:pos x="18" y="19"/>
                </a:cxn>
                <a:cxn ang="0">
                  <a:pos x="15" y="28"/>
                </a:cxn>
                <a:cxn ang="0">
                  <a:pos x="11" y="35"/>
                </a:cxn>
                <a:cxn ang="0">
                  <a:pos x="2" y="39"/>
                </a:cxn>
                <a:cxn ang="0">
                  <a:pos x="3" y="46"/>
                </a:cxn>
                <a:cxn ang="0">
                  <a:pos x="0" y="55"/>
                </a:cxn>
                <a:cxn ang="0">
                  <a:pos x="5" y="58"/>
                </a:cxn>
                <a:cxn ang="0">
                  <a:pos x="15" y="63"/>
                </a:cxn>
                <a:cxn ang="0">
                  <a:pos x="28" y="61"/>
                </a:cxn>
                <a:cxn ang="0">
                  <a:pos x="32" y="60"/>
                </a:cxn>
                <a:cxn ang="0">
                  <a:pos x="30" y="49"/>
                </a:cxn>
                <a:cxn ang="0">
                  <a:pos x="58" y="50"/>
                </a:cxn>
                <a:cxn ang="0">
                  <a:pos x="63" y="47"/>
                </a:cxn>
                <a:cxn ang="0">
                  <a:pos x="73" y="48"/>
                </a:cxn>
                <a:cxn ang="0">
                  <a:pos x="79" y="44"/>
                </a:cxn>
                <a:cxn ang="0">
                  <a:pos x="89" y="42"/>
                </a:cxn>
                <a:cxn ang="0">
                  <a:pos x="92" y="37"/>
                </a:cxn>
                <a:cxn ang="0">
                  <a:pos x="92" y="37"/>
                </a:cxn>
              </a:cxnLst>
              <a:rect l="0" t="0" r="r" b="b"/>
              <a:pathLst>
                <a:path w="92" h="66">
                  <a:moveTo>
                    <a:pt x="92" y="37"/>
                  </a:moveTo>
                  <a:cubicBezTo>
                    <a:pt x="90" y="35"/>
                    <a:pt x="88" y="35"/>
                    <a:pt x="87" y="35"/>
                  </a:cubicBezTo>
                  <a:cubicBezTo>
                    <a:pt x="86" y="35"/>
                    <a:pt x="87" y="30"/>
                    <a:pt x="86" y="29"/>
                  </a:cubicBezTo>
                  <a:cubicBezTo>
                    <a:pt x="86" y="28"/>
                    <a:pt x="83" y="30"/>
                    <a:pt x="81" y="30"/>
                  </a:cubicBezTo>
                  <a:cubicBezTo>
                    <a:pt x="79" y="29"/>
                    <a:pt x="78" y="26"/>
                    <a:pt x="76" y="26"/>
                  </a:cubicBezTo>
                  <a:cubicBezTo>
                    <a:pt x="74" y="26"/>
                    <a:pt x="74" y="24"/>
                    <a:pt x="74" y="21"/>
                  </a:cubicBezTo>
                  <a:cubicBezTo>
                    <a:pt x="74" y="19"/>
                    <a:pt x="71" y="17"/>
                    <a:pt x="69" y="15"/>
                  </a:cubicBezTo>
                  <a:cubicBezTo>
                    <a:pt x="67" y="14"/>
                    <a:pt x="66" y="10"/>
                    <a:pt x="65" y="9"/>
                  </a:cubicBezTo>
                  <a:cubicBezTo>
                    <a:pt x="64" y="8"/>
                    <a:pt x="65" y="5"/>
                    <a:pt x="65" y="3"/>
                  </a:cubicBezTo>
                  <a:cubicBezTo>
                    <a:pt x="62" y="3"/>
                    <a:pt x="59" y="2"/>
                    <a:pt x="58" y="2"/>
                  </a:cubicBezTo>
                  <a:cubicBezTo>
                    <a:pt x="56" y="0"/>
                    <a:pt x="54" y="2"/>
                    <a:pt x="50" y="5"/>
                  </a:cubicBezTo>
                  <a:cubicBezTo>
                    <a:pt x="45" y="8"/>
                    <a:pt x="40" y="7"/>
                    <a:pt x="40" y="9"/>
                  </a:cubicBezTo>
                  <a:cubicBezTo>
                    <a:pt x="40" y="11"/>
                    <a:pt x="38" y="12"/>
                    <a:pt x="36" y="12"/>
                  </a:cubicBezTo>
                  <a:cubicBezTo>
                    <a:pt x="33" y="11"/>
                    <a:pt x="31" y="11"/>
                    <a:pt x="30" y="14"/>
                  </a:cubicBezTo>
                  <a:cubicBezTo>
                    <a:pt x="29" y="18"/>
                    <a:pt x="26" y="16"/>
                    <a:pt x="25" y="20"/>
                  </a:cubicBezTo>
                  <a:cubicBezTo>
                    <a:pt x="25" y="24"/>
                    <a:pt x="21" y="21"/>
                    <a:pt x="18" y="19"/>
                  </a:cubicBezTo>
                  <a:cubicBezTo>
                    <a:pt x="15" y="18"/>
                    <a:pt x="15" y="28"/>
                    <a:pt x="15" y="28"/>
                  </a:cubicBezTo>
                  <a:cubicBezTo>
                    <a:pt x="15" y="28"/>
                    <a:pt x="13" y="30"/>
                    <a:pt x="11" y="35"/>
                  </a:cubicBezTo>
                  <a:cubicBezTo>
                    <a:pt x="9" y="39"/>
                    <a:pt x="4" y="38"/>
                    <a:pt x="2" y="39"/>
                  </a:cubicBezTo>
                  <a:cubicBezTo>
                    <a:pt x="0" y="39"/>
                    <a:pt x="4" y="44"/>
                    <a:pt x="3" y="46"/>
                  </a:cubicBezTo>
                  <a:cubicBezTo>
                    <a:pt x="2" y="47"/>
                    <a:pt x="1" y="51"/>
                    <a:pt x="0" y="55"/>
                  </a:cubicBezTo>
                  <a:cubicBezTo>
                    <a:pt x="2" y="55"/>
                    <a:pt x="4" y="57"/>
                    <a:pt x="5" y="58"/>
                  </a:cubicBezTo>
                  <a:cubicBezTo>
                    <a:pt x="6" y="60"/>
                    <a:pt x="12" y="66"/>
                    <a:pt x="15" y="63"/>
                  </a:cubicBezTo>
                  <a:cubicBezTo>
                    <a:pt x="18" y="60"/>
                    <a:pt x="26" y="59"/>
                    <a:pt x="28" y="61"/>
                  </a:cubicBezTo>
                  <a:cubicBezTo>
                    <a:pt x="30" y="63"/>
                    <a:pt x="32" y="62"/>
                    <a:pt x="32" y="60"/>
                  </a:cubicBezTo>
                  <a:cubicBezTo>
                    <a:pt x="32" y="58"/>
                    <a:pt x="29" y="51"/>
                    <a:pt x="30" y="49"/>
                  </a:cubicBezTo>
                  <a:cubicBezTo>
                    <a:pt x="31" y="47"/>
                    <a:pt x="57" y="48"/>
                    <a:pt x="58" y="50"/>
                  </a:cubicBezTo>
                  <a:cubicBezTo>
                    <a:pt x="59" y="51"/>
                    <a:pt x="59" y="46"/>
                    <a:pt x="63" y="47"/>
                  </a:cubicBezTo>
                  <a:cubicBezTo>
                    <a:pt x="66" y="47"/>
                    <a:pt x="71" y="49"/>
                    <a:pt x="73" y="48"/>
                  </a:cubicBezTo>
                  <a:cubicBezTo>
                    <a:pt x="75" y="47"/>
                    <a:pt x="77" y="44"/>
                    <a:pt x="79" y="44"/>
                  </a:cubicBezTo>
                  <a:cubicBezTo>
                    <a:pt x="81" y="44"/>
                    <a:pt x="87" y="43"/>
                    <a:pt x="89" y="42"/>
                  </a:cubicBezTo>
                  <a:cubicBezTo>
                    <a:pt x="90" y="40"/>
                    <a:pt x="92" y="40"/>
                    <a:pt x="92" y="37"/>
                  </a:cubicBezTo>
                  <a:cubicBezTo>
                    <a:pt x="92" y="37"/>
                    <a:pt x="92" y="37"/>
                    <a:pt x="92" y="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5"/>
            <p:cNvSpPr>
              <a:spLocks/>
            </p:cNvSpPr>
            <p:nvPr/>
          </p:nvSpPr>
          <p:spPr bwMode="auto">
            <a:xfrm>
              <a:off x="4365625" y="2738438"/>
              <a:ext cx="336550" cy="261938"/>
            </a:xfrm>
            <a:custGeom>
              <a:avLst/>
              <a:gdLst/>
              <a:ahLst/>
              <a:cxnLst>
                <a:cxn ang="0">
                  <a:pos x="168" y="20"/>
                </a:cxn>
                <a:cxn ang="0">
                  <a:pos x="167" y="5"/>
                </a:cxn>
                <a:cxn ang="0">
                  <a:pos x="158" y="10"/>
                </a:cxn>
                <a:cxn ang="0">
                  <a:pos x="151" y="3"/>
                </a:cxn>
                <a:cxn ang="0">
                  <a:pos x="134" y="0"/>
                </a:cxn>
                <a:cxn ang="0">
                  <a:pos x="86" y="30"/>
                </a:cxn>
                <a:cxn ang="0">
                  <a:pos x="65" y="46"/>
                </a:cxn>
                <a:cxn ang="0">
                  <a:pos x="48" y="52"/>
                </a:cxn>
                <a:cxn ang="0">
                  <a:pos x="46" y="52"/>
                </a:cxn>
                <a:cxn ang="0">
                  <a:pos x="46" y="82"/>
                </a:cxn>
                <a:cxn ang="0">
                  <a:pos x="42" y="91"/>
                </a:cxn>
                <a:cxn ang="0">
                  <a:pos x="35" y="96"/>
                </a:cxn>
                <a:cxn ang="0">
                  <a:pos x="17" y="97"/>
                </a:cxn>
                <a:cxn ang="0">
                  <a:pos x="8" y="100"/>
                </a:cxn>
                <a:cxn ang="0">
                  <a:pos x="1" y="101"/>
                </a:cxn>
                <a:cxn ang="0">
                  <a:pos x="1" y="107"/>
                </a:cxn>
                <a:cxn ang="0">
                  <a:pos x="5" y="113"/>
                </a:cxn>
                <a:cxn ang="0">
                  <a:pos x="10" y="119"/>
                </a:cxn>
                <a:cxn ang="0">
                  <a:pos x="12" y="124"/>
                </a:cxn>
                <a:cxn ang="0">
                  <a:pos x="17" y="128"/>
                </a:cxn>
                <a:cxn ang="0">
                  <a:pos x="22" y="127"/>
                </a:cxn>
                <a:cxn ang="0">
                  <a:pos x="23" y="133"/>
                </a:cxn>
                <a:cxn ang="0">
                  <a:pos x="28" y="135"/>
                </a:cxn>
                <a:cxn ang="0">
                  <a:pos x="32" y="130"/>
                </a:cxn>
                <a:cxn ang="0">
                  <a:pos x="35" y="135"/>
                </a:cxn>
                <a:cxn ang="0">
                  <a:pos x="40" y="133"/>
                </a:cxn>
                <a:cxn ang="0">
                  <a:pos x="45" y="125"/>
                </a:cxn>
                <a:cxn ang="0">
                  <a:pos x="48" y="116"/>
                </a:cxn>
                <a:cxn ang="0">
                  <a:pos x="58" y="116"/>
                </a:cxn>
                <a:cxn ang="0">
                  <a:pos x="65" y="114"/>
                </a:cxn>
                <a:cxn ang="0">
                  <a:pos x="74" y="117"/>
                </a:cxn>
                <a:cxn ang="0">
                  <a:pos x="80" y="123"/>
                </a:cxn>
                <a:cxn ang="0">
                  <a:pos x="89" y="120"/>
                </a:cxn>
                <a:cxn ang="0">
                  <a:pos x="98" y="125"/>
                </a:cxn>
                <a:cxn ang="0">
                  <a:pos x="109" y="125"/>
                </a:cxn>
                <a:cxn ang="0">
                  <a:pos x="117" y="119"/>
                </a:cxn>
                <a:cxn ang="0">
                  <a:pos x="132" y="120"/>
                </a:cxn>
                <a:cxn ang="0">
                  <a:pos x="141" y="122"/>
                </a:cxn>
                <a:cxn ang="0">
                  <a:pos x="149" y="115"/>
                </a:cxn>
                <a:cxn ang="0">
                  <a:pos x="151" y="114"/>
                </a:cxn>
                <a:cxn ang="0">
                  <a:pos x="151" y="111"/>
                </a:cxn>
                <a:cxn ang="0">
                  <a:pos x="153" y="101"/>
                </a:cxn>
                <a:cxn ang="0">
                  <a:pos x="171" y="79"/>
                </a:cxn>
                <a:cxn ang="0">
                  <a:pos x="172" y="51"/>
                </a:cxn>
                <a:cxn ang="0">
                  <a:pos x="174" y="39"/>
                </a:cxn>
                <a:cxn ang="0">
                  <a:pos x="172" y="30"/>
                </a:cxn>
                <a:cxn ang="0">
                  <a:pos x="168" y="20"/>
                </a:cxn>
              </a:cxnLst>
              <a:rect l="0" t="0" r="r" b="b"/>
              <a:pathLst>
                <a:path w="176" h="137">
                  <a:moveTo>
                    <a:pt x="168" y="20"/>
                  </a:moveTo>
                  <a:cubicBezTo>
                    <a:pt x="168" y="18"/>
                    <a:pt x="167" y="11"/>
                    <a:pt x="167" y="5"/>
                  </a:cubicBezTo>
                  <a:cubicBezTo>
                    <a:pt x="158" y="10"/>
                    <a:pt x="158" y="10"/>
                    <a:pt x="158" y="10"/>
                  </a:cubicBezTo>
                  <a:cubicBezTo>
                    <a:pt x="158" y="10"/>
                    <a:pt x="156" y="6"/>
                    <a:pt x="151" y="3"/>
                  </a:cubicBezTo>
                  <a:cubicBezTo>
                    <a:pt x="146" y="0"/>
                    <a:pt x="134" y="0"/>
                    <a:pt x="134" y="0"/>
                  </a:cubicBezTo>
                  <a:cubicBezTo>
                    <a:pt x="86" y="30"/>
                    <a:pt x="86" y="30"/>
                    <a:pt x="86" y="30"/>
                  </a:cubicBezTo>
                  <a:cubicBezTo>
                    <a:pt x="65" y="46"/>
                    <a:pt x="65" y="46"/>
                    <a:pt x="65" y="46"/>
                  </a:cubicBezTo>
                  <a:cubicBezTo>
                    <a:pt x="65" y="46"/>
                    <a:pt x="52" y="51"/>
                    <a:pt x="48" y="52"/>
                  </a:cubicBezTo>
                  <a:cubicBezTo>
                    <a:pt x="47" y="52"/>
                    <a:pt x="47" y="52"/>
                    <a:pt x="46" y="52"/>
                  </a:cubicBezTo>
                  <a:cubicBezTo>
                    <a:pt x="47" y="60"/>
                    <a:pt x="47" y="81"/>
                    <a:pt x="46" y="82"/>
                  </a:cubicBezTo>
                  <a:cubicBezTo>
                    <a:pt x="44" y="83"/>
                    <a:pt x="43" y="89"/>
                    <a:pt x="42" y="91"/>
                  </a:cubicBezTo>
                  <a:cubicBezTo>
                    <a:pt x="41" y="92"/>
                    <a:pt x="39" y="96"/>
                    <a:pt x="35" y="96"/>
                  </a:cubicBezTo>
                  <a:cubicBezTo>
                    <a:pt x="31" y="96"/>
                    <a:pt x="21" y="98"/>
                    <a:pt x="17" y="97"/>
                  </a:cubicBezTo>
                  <a:cubicBezTo>
                    <a:pt x="13" y="97"/>
                    <a:pt x="10" y="100"/>
                    <a:pt x="8" y="100"/>
                  </a:cubicBezTo>
                  <a:cubicBezTo>
                    <a:pt x="8" y="101"/>
                    <a:pt x="4" y="101"/>
                    <a:pt x="1" y="101"/>
                  </a:cubicBezTo>
                  <a:cubicBezTo>
                    <a:pt x="1" y="103"/>
                    <a:pt x="0" y="106"/>
                    <a:pt x="1" y="107"/>
                  </a:cubicBezTo>
                  <a:cubicBezTo>
                    <a:pt x="2" y="108"/>
                    <a:pt x="3" y="112"/>
                    <a:pt x="5" y="113"/>
                  </a:cubicBezTo>
                  <a:cubicBezTo>
                    <a:pt x="7" y="115"/>
                    <a:pt x="10" y="117"/>
                    <a:pt x="10" y="119"/>
                  </a:cubicBezTo>
                  <a:cubicBezTo>
                    <a:pt x="10" y="122"/>
                    <a:pt x="10" y="124"/>
                    <a:pt x="12" y="124"/>
                  </a:cubicBezTo>
                  <a:cubicBezTo>
                    <a:pt x="14" y="124"/>
                    <a:pt x="15" y="127"/>
                    <a:pt x="17" y="128"/>
                  </a:cubicBezTo>
                  <a:cubicBezTo>
                    <a:pt x="19" y="128"/>
                    <a:pt x="22" y="126"/>
                    <a:pt x="22" y="127"/>
                  </a:cubicBezTo>
                  <a:cubicBezTo>
                    <a:pt x="23" y="128"/>
                    <a:pt x="22" y="133"/>
                    <a:pt x="23" y="133"/>
                  </a:cubicBezTo>
                  <a:cubicBezTo>
                    <a:pt x="24" y="133"/>
                    <a:pt x="26" y="133"/>
                    <a:pt x="28" y="135"/>
                  </a:cubicBezTo>
                  <a:cubicBezTo>
                    <a:pt x="27" y="132"/>
                    <a:pt x="28" y="129"/>
                    <a:pt x="32" y="130"/>
                  </a:cubicBezTo>
                  <a:cubicBezTo>
                    <a:pt x="35" y="131"/>
                    <a:pt x="32" y="134"/>
                    <a:pt x="35" y="135"/>
                  </a:cubicBezTo>
                  <a:cubicBezTo>
                    <a:pt x="38" y="137"/>
                    <a:pt x="40" y="136"/>
                    <a:pt x="40" y="133"/>
                  </a:cubicBezTo>
                  <a:cubicBezTo>
                    <a:pt x="40" y="131"/>
                    <a:pt x="44" y="126"/>
                    <a:pt x="45" y="125"/>
                  </a:cubicBezTo>
                  <a:cubicBezTo>
                    <a:pt x="46" y="124"/>
                    <a:pt x="46" y="118"/>
                    <a:pt x="48" y="116"/>
                  </a:cubicBezTo>
                  <a:cubicBezTo>
                    <a:pt x="50" y="115"/>
                    <a:pt x="56" y="116"/>
                    <a:pt x="58" y="116"/>
                  </a:cubicBezTo>
                  <a:cubicBezTo>
                    <a:pt x="60" y="117"/>
                    <a:pt x="62" y="112"/>
                    <a:pt x="65" y="114"/>
                  </a:cubicBezTo>
                  <a:cubicBezTo>
                    <a:pt x="67" y="116"/>
                    <a:pt x="72" y="114"/>
                    <a:pt x="74" y="117"/>
                  </a:cubicBezTo>
                  <a:cubicBezTo>
                    <a:pt x="76" y="119"/>
                    <a:pt x="77" y="125"/>
                    <a:pt x="80" y="123"/>
                  </a:cubicBezTo>
                  <a:cubicBezTo>
                    <a:pt x="83" y="121"/>
                    <a:pt x="87" y="120"/>
                    <a:pt x="89" y="120"/>
                  </a:cubicBezTo>
                  <a:cubicBezTo>
                    <a:pt x="91" y="120"/>
                    <a:pt x="96" y="124"/>
                    <a:pt x="98" y="125"/>
                  </a:cubicBezTo>
                  <a:cubicBezTo>
                    <a:pt x="100" y="125"/>
                    <a:pt x="107" y="126"/>
                    <a:pt x="109" y="125"/>
                  </a:cubicBezTo>
                  <a:cubicBezTo>
                    <a:pt x="111" y="123"/>
                    <a:pt x="114" y="119"/>
                    <a:pt x="117" y="119"/>
                  </a:cubicBezTo>
                  <a:cubicBezTo>
                    <a:pt x="120" y="120"/>
                    <a:pt x="130" y="119"/>
                    <a:pt x="132" y="120"/>
                  </a:cubicBezTo>
                  <a:cubicBezTo>
                    <a:pt x="134" y="121"/>
                    <a:pt x="138" y="123"/>
                    <a:pt x="141" y="122"/>
                  </a:cubicBezTo>
                  <a:cubicBezTo>
                    <a:pt x="144" y="121"/>
                    <a:pt x="147" y="115"/>
                    <a:pt x="149" y="115"/>
                  </a:cubicBezTo>
                  <a:cubicBezTo>
                    <a:pt x="150" y="114"/>
                    <a:pt x="150" y="114"/>
                    <a:pt x="151" y="114"/>
                  </a:cubicBezTo>
                  <a:cubicBezTo>
                    <a:pt x="151" y="113"/>
                    <a:pt x="151" y="112"/>
                    <a:pt x="151" y="111"/>
                  </a:cubicBezTo>
                  <a:cubicBezTo>
                    <a:pt x="151" y="105"/>
                    <a:pt x="152" y="107"/>
                    <a:pt x="153" y="101"/>
                  </a:cubicBezTo>
                  <a:cubicBezTo>
                    <a:pt x="154" y="95"/>
                    <a:pt x="170" y="80"/>
                    <a:pt x="171" y="79"/>
                  </a:cubicBezTo>
                  <a:cubicBezTo>
                    <a:pt x="172" y="78"/>
                    <a:pt x="172" y="54"/>
                    <a:pt x="172" y="51"/>
                  </a:cubicBezTo>
                  <a:cubicBezTo>
                    <a:pt x="172" y="47"/>
                    <a:pt x="173" y="43"/>
                    <a:pt x="174" y="39"/>
                  </a:cubicBezTo>
                  <a:cubicBezTo>
                    <a:pt x="176" y="34"/>
                    <a:pt x="172" y="34"/>
                    <a:pt x="172" y="30"/>
                  </a:cubicBezTo>
                  <a:cubicBezTo>
                    <a:pt x="173" y="26"/>
                    <a:pt x="168" y="22"/>
                    <a:pt x="168" y="2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36"/>
            <p:cNvSpPr>
              <a:spLocks/>
            </p:cNvSpPr>
            <p:nvPr/>
          </p:nvSpPr>
          <p:spPr bwMode="auto">
            <a:xfrm>
              <a:off x="4654550" y="2738438"/>
              <a:ext cx="215900" cy="357188"/>
            </a:xfrm>
            <a:custGeom>
              <a:avLst/>
              <a:gdLst/>
              <a:ahLst/>
              <a:cxnLst>
                <a:cxn ang="0">
                  <a:pos x="112" y="46"/>
                </a:cxn>
                <a:cxn ang="0">
                  <a:pos x="26" y="0"/>
                </a:cxn>
                <a:cxn ang="0">
                  <a:pos x="16" y="5"/>
                </a:cxn>
                <a:cxn ang="0">
                  <a:pos x="17" y="20"/>
                </a:cxn>
                <a:cxn ang="0">
                  <a:pos x="21" y="30"/>
                </a:cxn>
                <a:cxn ang="0">
                  <a:pos x="23" y="39"/>
                </a:cxn>
                <a:cxn ang="0">
                  <a:pos x="21" y="51"/>
                </a:cxn>
                <a:cxn ang="0">
                  <a:pos x="20" y="79"/>
                </a:cxn>
                <a:cxn ang="0">
                  <a:pos x="2" y="101"/>
                </a:cxn>
                <a:cxn ang="0">
                  <a:pos x="0" y="111"/>
                </a:cxn>
                <a:cxn ang="0">
                  <a:pos x="0" y="114"/>
                </a:cxn>
                <a:cxn ang="0">
                  <a:pos x="2" y="117"/>
                </a:cxn>
                <a:cxn ang="0">
                  <a:pos x="7" y="122"/>
                </a:cxn>
                <a:cxn ang="0">
                  <a:pos x="14" y="132"/>
                </a:cxn>
                <a:cxn ang="0">
                  <a:pos x="15" y="142"/>
                </a:cxn>
                <a:cxn ang="0">
                  <a:pos x="20" y="156"/>
                </a:cxn>
                <a:cxn ang="0">
                  <a:pos x="15" y="158"/>
                </a:cxn>
                <a:cxn ang="0">
                  <a:pos x="6" y="159"/>
                </a:cxn>
                <a:cxn ang="0">
                  <a:pos x="8" y="167"/>
                </a:cxn>
                <a:cxn ang="0">
                  <a:pos x="18" y="177"/>
                </a:cxn>
                <a:cxn ang="0">
                  <a:pos x="22" y="186"/>
                </a:cxn>
                <a:cxn ang="0">
                  <a:pos x="28" y="184"/>
                </a:cxn>
                <a:cxn ang="0">
                  <a:pos x="36" y="184"/>
                </a:cxn>
                <a:cxn ang="0">
                  <a:pos x="48" y="180"/>
                </a:cxn>
                <a:cxn ang="0">
                  <a:pos x="58" y="175"/>
                </a:cxn>
                <a:cxn ang="0">
                  <a:pos x="59" y="169"/>
                </a:cxn>
                <a:cxn ang="0">
                  <a:pos x="75" y="165"/>
                </a:cxn>
                <a:cxn ang="0">
                  <a:pos x="86" y="154"/>
                </a:cxn>
                <a:cxn ang="0">
                  <a:pos x="88" y="149"/>
                </a:cxn>
                <a:cxn ang="0">
                  <a:pos x="97" y="145"/>
                </a:cxn>
                <a:cxn ang="0">
                  <a:pos x="99" y="145"/>
                </a:cxn>
                <a:cxn ang="0">
                  <a:pos x="99" y="145"/>
                </a:cxn>
                <a:cxn ang="0">
                  <a:pos x="100" y="140"/>
                </a:cxn>
                <a:cxn ang="0">
                  <a:pos x="95" y="133"/>
                </a:cxn>
                <a:cxn ang="0">
                  <a:pos x="93" y="125"/>
                </a:cxn>
                <a:cxn ang="0">
                  <a:pos x="91" y="118"/>
                </a:cxn>
                <a:cxn ang="0">
                  <a:pos x="92" y="110"/>
                </a:cxn>
                <a:cxn ang="0">
                  <a:pos x="97" y="102"/>
                </a:cxn>
                <a:cxn ang="0">
                  <a:pos x="101" y="95"/>
                </a:cxn>
                <a:cxn ang="0">
                  <a:pos x="111" y="89"/>
                </a:cxn>
                <a:cxn ang="0">
                  <a:pos x="112" y="77"/>
                </a:cxn>
                <a:cxn ang="0">
                  <a:pos x="112" y="46"/>
                </a:cxn>
              </a:cxnLst>
              <a:rect l="0" t="0" r="r" b="b"/>
              <a:pathLst>
                <a:path w="113" h="187">
                  <a:moveTo>
                    <a:pt x="112" y="46"/>
                  </a:moveTo>
                  <a:cubicBezTo>
                    <a:pt x="26" y="0"/>
                    <a:pt x="26" y="0"/>
                    <a:pt x="26" y="0"/>
                  </a:cubicBezTo>
                  <a:cubicBezTo>
                    <a:pt x="16" y="5"/>
                    <a:pt x="16" y="5"/>
                    <a:pt x="16" y="5"/>
                  </a:cubicBezTo>
                  <a:cubicBezTo>
                    <a:pt x="16" y="11"/>
                    <a:pt x="17" y="18"/>
                    <a:pt x="17" y="20"/>
                  </a:cubicBezTo>
                  <a:cubicBezTo>
                    <a:pt x="17" y="22"/>
                    <a:pt x="22" y="26"/>
                    <a:pt x="21" y="30"/>
                  </a:cubicBezTo>
                  <a:cubicBezTo>
                    <a:pt x="21" y="34"/>
                    <a:pt x="25" y="34"/>
                    <a:pt x="23" y="39"/>
                  </a:cubicBezTo>
                  <a:cubicBezTo>
                    <a:pt x="22" y="43"/>
                    <a:pt x="21" y="47"/>
                    <a:pt x="21" y="51"/>
                  </a:cubicBezTo>
                  <a:cubicBezTo>
                    <a:pt x="21" y="54"/>
                    <a:pt x="21" y="78"/>
                    <a:pt x="20" y="79"/>
                  </a:cubicBezTo>
                  <a:cubicBezTo>
                    <a:pt x="19" y="80"/>
                    <a:pt x="3" y="95"/>
                    <a:pt x="2" y="101"/>
                  </a:cubicBezTo>
                  <a:cubicBezTo>
                    <a:pt x="1" y="107"/>
                    <a:pt x="0" y="105"/>
                    <a:pt x="0" y="111"/>
                  </a:cubicBezTo>
                  <a:cubicBezTo>
                    <a:pt x="0" y="112"/>
                    <a:pt x="0" y="113"/>
                    <a:pt x="0" y="114"/>
                  </a:cubicBezTo>
                  <a:cubicBezTo>
                    <a:pt x="0" y="115"/>
                    <a:pt x="1" y="116"/>
                    <a:pt x="2" y="117"/>
                  </a:cubicBezTo>
                  <a:cubicBezTo>
                    <a:pt x="4" y="119"/>
                    <a:pt x="4" y="122"/>
                    <a:pt x="7" y="122"/>
                  </a:cubicBezTo>
                  <a:cubicBezTo>
                    <a:pt x="10" y="122"/>
                    <a:pt x="14" y="129"/>
                    <a:pt x="14" y="132"/>
                  </a:cubicBezTo>
                  <a:cubicBezTo>
                    <a:pt x="14" y="135"/>
                    <a:pt x="16" y="137"/>
                    <a:pt x="15" y="142"/>
                  </a:cubicBezTo>
                  <a:cubicBezTo>
                    <a:pt x="15" y="148"/>
                    <a:pt x="18" y="155"/>
                    <a:pt x="20" y="156"/>
                  </a:cubicBezTo>
                  <a:cubicBezTo>
                    <a:pt x="22" y="157"/>
                    <a:pt x="19" y="158"/>
                    <a:pt x="15" y="158"/>
                  </a:cubicBezTo>
                  <a:cubicBezTo>
                    <a:pt x="11" y="158"/>
                    <a:pt x="6" y="158"/>
                    <a:pt x="6" y="159"/>
                  </a:cubicBezTo>
                  <a:cubicBezTo>
                    <a:pt x="6" y="161"/>
                    <a:pt x="4" y="163"/>
                    <a:pt x="8" y="167"/>
                  </a:cubicBezTo>
                  <a:cubicBezTo>
                    <a:pt x="13" y="171"/>
                    <a:pt x="16" y="173"/>
                    <a:pt x="18" y="177"/>
                  </a:cubicBezTo>
                  <a:cubicBezTo>
                    <a:pt x="19" y="181"/>
                    <a:pt x="21" y="185"/>
                    <a:pt x="22" y="186"/>
                  </a:cubicBezTo>
                  <a:cubicBezTo>
                    <a:pt x="23" y="187"/>
                    <a:pt x="26" y="187"/>
                    <a:pt x="28" y="184"/>
                  </a:cubicBezTo>
                  <a:cubicBezTo>
                    <a:pt x="31" y="180"/>
                    <a:pt x="33" y="187"/>
                    <a:pt x="36" y="184"/>
                  </a:cubicBezTo>
                  <a:cubicBezTo>
                    <a:pt x="38" y="181"/>
                    <a:pt x="46" y="181"/>
                    <a:pt x="48" y="180"/>
                  </a:cubicBezTo>
                  <a:cubicBezTo>
                    <a:pt x="50" y="179"/>
                    <a:pt x="56" y="176"/>
                    <a:pt x="58" y="175"/>
                  </a:cubicBezTo>
                  <a:cubicBezTo>
                    <a:pt x="60" y="173"/>
                    <a:pt x="56" y="170"/>
                    <a:pt x="59" y="169"/>
                  </a:cubicBezTo>
                  <a:cubicBezTo>
                    <a:pt x="62" y="167"/>
                    <a:pt x="71" y="170"/>
                    <a:pt x="75" y="165"/>
                  </a:cubicBezTo>
                  <a:cubicBezTo>
                    <a:pt x="78" y="161"/>
                    <a:pt x="84" y="156"/>
                    <a:pt x="86" y="154"/>
                  </a:cubicBezTo>
                  <a:cubicBezTo>
                    <a:pt x="87" y="152"/>
                    <a:pt x="86" y="151"/>
                    <a:pt x="88" y="149"/>
                  </a:cubicBezTo>
                  <a:cubicBezTo>
                    <a:pt x="90" y="146"/>
                    <a:pt x="95" y="144"/>
                    <a:pt x="97" y="145"/>
                  </a:cubicBezTo>
                  <a:cubicBezTo>
                    <a:pt x="98" y="145"/>
                    <a:pt x="99" y="145"/>
                    <a:pt x="99" y="145"/>
                  </a:cubicBezTo>
                  <a:cubicBezTo>
                    <a:pt x="99" y="145"/>
                    <a:pt x="99" y="145"/>
                    <a:pt x="99" y="145"/>
                  </a:cubicBezTo>
                  <a:cubicBezTo>
                    <a:pt x="100" y="140"/>
                    <a:pt x="100" y="140"/>
                    <a:pt x="100" y="140"/>
                  </a:cubicBezTo>
                  <a:cubicBezTo>
                    <a:pt x="100" y="140"/>
                    <a:pt x="95" y="137"/>
                    <a:pt x="95" y="133"/>
                  </a:cubicBezTo>
                  <a:cubicBezTo>
                    <a:pt x="95" y="129"/>
                    <a:pt x="96" y="125"/>
                    <a:pt x="93" y="125"/>
                  </a:cubicBezTo>
                  <a:cubicBezTo>
                    <a:pt x="89" y="125"/>
                    <a:pt x="89" y="121"/>
                    <a:pt x="91" y="118"/>
                  </a:cubicBezTo>
                  <a:cubicBezTo>
                    <a:pt x="94" y="116"/>
                    <a:pt x="87" y="110"/>
                    <a:pt x="92" y="110"/>
                  </a:cubicBezTo>
                  <a:cubicBezTo>
                    <a:pt x="97" y="110"/>
                    <a:pt x="93" y="102"/>
                    <a:pt x="97" y="102"/>
                  </a:cubicBezTo>
                  <a:cubicBezTo>
                    <a:pt x="100" y="101"/>
                    <a:pt x="101" y="98"/>
                    <a:pt x="101" y="95"/>
                  </a:cubicBezTo>
                  <a:cubicBezTo>
                    <a:pt x="101" y="91"/>
                    <a:pt x="109" y="89"/>
                    <a:pt x="111" y="89"/>
                  </a:cubicBezTo>
                  <a:cubicBezTo>
                    <a:pt x="113" y="88"/>
                    <a:pt x="112" y="77"/>
                    <a:pt x="112" y="77"/>
                  </a:cubicBezTo>
                  <a:lnTo>
                    <a:pt x="112" y="46"/>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37"/>
            <p:cNvSpPr>
              <a:spLocks/>
            </p:cNvSpPr>
            <p:nvPr/>
          </p:nvSpPr>
          <p:spPr bwMode="auto">
            <a:xfrm>
              <a:off x="4881563" y="2540000"/>
              <a:ext cx="236538" cy="234950"/>
            </a:xfrm>
            <a:custGeom>
              <a:avLst/>
              <a:gdLst/>
              <a:ahLst/>
              <a:cxnLst>
                <a:cxn ang="0">
                  <a:pos x="115" y="27"/>
                </a:cxn>
                <a:cxn ang="0">
                  <a:pos x="107" y="7"/>
                </a:cxn>
                <a:cxn ang="0">
                  <a:pos x="106" y="9"/>
                </a:cxn>
                <a:cxn ang="0">
                  <a:pos x="94" y="8"/>
                </a:cxn>
                <a:cxn ang="0">
                  <a:pos x="80" y="5"/>
                </a:cxn>
                <a:cxn ang="0">
                  <a:pos x="56" y="9"/>
                </a:cxn>
                <a:cxn ang="0">
                  <a:pos x="44" y="10"/>
                </a:cxn>
                <a:cxn ang="0">
                  <a:pos x="23" y="4"/>
                </a:cxn>
                <a:cxn ang="0">
                  <a:pos x="6" y="0"/>
                </a:cxn>
                <a:cxn ang="0">
                  <a:pos x="5" y="3"/>
                </a:cxn>
                <a:cxn ang="0">
                  <a:pos x="4" y="17"/>
                </a:cxn>
                <a:cxn ang="0">
                  <a:pos x="4" y="33"/>
                </a:cxn>
                <a:cxn ang="0">
                  <a:pos x="4" y="120"/>
                </a:cxn>
                <a:cxn ang="0">
                  <a:pos x="72" y="120"/>
                </a:cxn>
                <a:cxn ang="0">
                  <a:pos x="76" y="118"/>
                </a:cxn>
                <a:cxn ang="0">
                  <a:pos x="82" y="120"/>
                </a:cxn>
                <a:cxn ang="0">
                  <a:pos x="96" y="120"/>
                </a:cxn>
                <a:cxn ang="0">
                  <a:pos x="102" y="123"/>
                </a:cxn>
                <a:cxn ang="0">
                  <a:pos x="109" y="118"/>
                </a:cxn>
                <a:cxn ang="0">
                  <a:pos x="116" y="110"/>
                </a:cxn>
                <a:cxn ang="0">
                  <a:pos x="122" y="106"/>
                </a:cxn>
                <a:cxn ang="0">
                  <a:pos x="123" y="105"/>
                </a:cxn>
                <a:cxn ang="0">
                  <a:pos x="123" y="101"/>
                </a:cxn>
                <a:cxn ang="0">
                  <a:pos x="118" y="88"/>
                </a:cxn>
                <a:cxn ang="0">
                  <a:pos x="106" y="65"/>
                </a:cxn>
                <a:cxn ang="0">
                  <a:pos x="100" y="54"/>
                </a:cxn>
                <a:cxn ang="0">
                  <a:pos x="93" y="41"/>
                </a:cxn>
                <a:cxn ang="0">
                  <a:pos x="87" y="20"/>
                </a:cxn>
                <a:cxn ang="0">
                  <a:pos x="95" y="35"/>
                </a:cxn>
                <a:cxn ang="0">
                  <a:pos x="106" y="50"/>
                </a:cxn>
                <a:cxn ang="0">
                  <a:pos x="113" y="34"/>
                </a:cxn>
                <a:cxn ang="0">
                  <a:pos x="113" y="34"/>
                </a:cxn>
                <a:cxn ang="0">
                  <a:pos x="114" y="31"/>
                </a:cxn>
                <a:cxn ang="0">
                  <a:pos x="115" y="27"/>
                </a:cxn>
              </a:cxnLst>
              <a:rect l="0" t="0" r="r" b="b"/>
              <a:pathLst>
                <a:path w="124" h="123">
                  <a:moveTo>
                    <a:pt x="115" y="27"/>
                  </a:moveTo>
                  <a:cubicBezTo>
                    <a:pt x="107" y="7"/>
                    <a:pt x="107" y="7"/>
                    <a:pt x="107" y="7"/>
                  </a:cubicBezTo>
                  <a:cubicBezTo>
                    <a:pt x="107" y="8"/>
                    <a:pt x="106" y="8"/>
                    <a:pt x="106" y="9"/>
                  </a:cubicBezTo>
                  <a:cubicBezTo>
                    <a:pt x="105" y="10"/>
                    <a:pt x="99" y="7"/>
                    <a:pt x="94" y="8"/>
                  </a:cubicBezTo>
                  <a:cubicBezTo>
                    <a:pt x="89" y="9"/>
                    <a:pt x="85" y="7"/>
                    <a:pt x="80" y="5"/>
                  </a:cubicBezTo>
                  <a:cubicBezTo>
                    <a:pt x="75" y="2"/>
                    <a:pt x="59" y="6"/>
                    <a:pt x="56" y="9"/>
                  </a:cubicBezTo>
                  <a:cubicBezTo>
                    <a:pt x="54" y="12"/>
                    <a:pt x="49" y="12"/>
                    <a:pt x="44" y="10"/>
                  </a:cubicBezTo>
                  <a:cubicBezTo>
                    <a:pt x="39" y="8"/>
                    <a:pt x="32" y="5"/>
                    <a:pt x="23" y="4"/>
                  </a:cubicBezTo>
                  <a:cubicBezTo>
                    <a:pt x="14" y="3"/>
                    <a:pt x="8" y="2"/>
                    <a:pt x="6" y="0"/>
                  </a:cubicBezTo>
                  <a:cubicBezTo>
                    <a:pt x="6" y="1"/>
                    <a:pt x="5" y="2"/>
                    <a:pt x="5" y="3"/>
                  </a:cubicBezTo>
                  <a:cubicBezTo>
                    <a:pt x="2" y="10"/>
                    <a:pt x="7" y="12"/>
                    <a:pt x="4" y="17"/>
                  </a:cubicBezTo>
                  <a:cubicBezTo>
                    <a:pt x="0" y="21"/>
                    <a:pt x="4" y="26"/>
                    <a:pt x="4" y="33"/>
                  </a:cubicBezTo>
                  <a:cubicBezTo>
                    <a:pt x="4" y="39"/>
                    <a:pt x="4" y="89"/>
                    <a:pt x="4" y="120"/>
                  </a:cubicBezTo>
                  <a:cubicBezTo>
                    <a:pt x="72" y="120"/>
                    <a:pt x="72" y="120"/>
                    <a:pt x="72" y="120"/>
                  </a:cubicBezTo>
                  <a:cubicBezTo>
                    <a:pt x="72" y="120"/>
                    <a:pt x="74" y="119"/>
                    <a:pt x="76" y="118"/>
                  </a:cubicBezTo>
                  <a:cubicBezTo>
                    <a:pt x="78" y="116"/>
                    <a:pt x="82" y="120"/>
                    <a:pt x="82" y="120"/>
                  </a:cubicBezTo>
                  <a:cubicBezTo>
                    <a:pt x="96" y="120"/>
                    <a:pt x="96" y="120"/>
                    <a:pt x="96" y="120"/>
                  </a:cubicBezTo>
                  <a:cubicBezTo>
                    <a:pt x="96" y="120"/>
                    <a:pt x="99" y="123"/>
                    <a:pt x="102" y="123"/>
                  </a:cubicBezTo>
                  <a:cubicBezTo>
                    <a:pt x="106" y="123"/>
                    <a:pt x="104" y="118"/>
                    <a:pt x="109" y="118"/>
                  </a:cubicBezTo>
                  <a:cubicBezTo>
                    <a:pt x="114" y="118"/>
                    <a:pt x="113" y="110"/>
                    <a:pt x="116" y="110"/>
                  </a:cubicBezTo>
                  <a:cubicBezTo>
                    <a:pt x="120" y="110"/>
                    <a:pt x="119" y="110"/>
                    <a:pt x="122" y="106"/>
                  </a:cubicBezTo>
                  <a:cubicBezTo>
                    <a:pt x="122" y="105"/>
                    <a:pt x="123" y="105"/>
                    <a:pt x="123" y="105"/>
                  </a:cubicBezTo>
                  <a:cubicBezTo>
                    <a:pt x="122" y="104"/>
                    <a:pt x="122" y="102"/>
                    <a:pt x="123" y="101"/>
                  </a:cubicBezTo>
                  <a:cubicBezTo>
                    <a:pt x="124" y="95"/>
                    <a:pt x="120" y="96"/>
                    <a:pt x="118" y="88"/>
                  </a:cubicBezTo>
                  <a:cubicBezTo>
                    <a:pt x="115" y="81"/>
                    <a:pt x="106" y="69"/>
                    <a:pt x="106" y="65"/>
                  </a:cubicBezTo>
                  <a:cubicBezTo>
                    <a:pt x="105" y="61"/>
                    <a:pt x="100" y="58"/>
                    <a:pt x="100" y="54"/>
                  </a:cubicBezTo>
                  <a:cubicBezTo>
                    <a:pt x="100" y="49"/>
                    <a:pt x="98" y="48"/>
                    <a:pt x="93" y="41"/>
                  </a:cubicBezTo>
                  <a:cubicBezTo>
                    <a:pt x="87" y="34"/>
                    <a:pt x="86" y="21"/>
                    <a:pt x="87" y="20"/>
                  </a:cubicBezTo>
                  <a:cubicBezTo>
                    <a:pt x="89" y="20"/>
                    <a:pt x="93" y="31"/>
                    <a:pt x="95" y="35"/>
                  </a:cubicBezTo>
                  <a:cubicBezTo>
                    <a:pt x="97" y="39"/>
                    <a:pt x="102" y="50"/>
                    <a:pt x="106" y="50"/>
                  </a:cubicBezTo>
                  <a:cubicBezTo>
                    <a:pt x="110" y="50"/>
                    <a:pt x="112" y="33"/>
                    <a:pt x="113" y="34"/>
                  </a:cubicBezTo>
                  <a:cubicBezTo>
                    <a:pt x="113" y="34"/>
                    <a:pt x="113" y="34"/>
                    <a:pt x="113" y="34"/>
                  </a:cubicBezTo>
                  <a:cubicBezTo>
                    <a:pt x="114" y="31"/>
                    <a:pt x="114" y="31"/>
                    <a:pt x="114" y="31"/>
                  </a:cubicBezTo>
                  <a:lnTo>
                    <a:pt x="115" y="27"/>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38"/>
            <p:cNvSpPr>
              <a:spLocks/>
            </p:cNvSpPr>
            <p:nvPr/>
          </p:nvSpPr>
          <p:spPr bwMode="auto">
            <a:xfrm>
              <a:off x="4551363" y="3206750"/>
              <a:ext cx="122238" cy="134938"/>
            </a:xfrm>
            <a:custGeom>
              <a:avLst/>
              <a:gdLst/>
              <a:ahLst/>
              <a:cxnLst>
                <a:cxn ang="0">
                  <a:pos x="32" y="67"/>
                </a:cxn>
                <a:cxn ang="0">
                  <a:pos x="34" y="58"/>
                </a:cxn>
                <a:cxn ang="0">
                  <a:pos x="41" y="53"/>
                </a:cxn>
                <a:cxn ang="0">
                  <a:pos x="45" y="47"/>
                </a:cxn>
                <a:cxn ang="0">
                  <a:pos x="52" y="54"/>
                </a:cxn>
                <a:cxn ang="0">
                  <a:pos x="60" y="56"/>
                </a:cxn>
                <a:cxn ang="0">
                  <a:pos x="64" y="42"/>
                </a:cxn>
                <a:cxn ang="0">
                  <a:pos x="61" y="30"/>
                </a:cxn>
                <a:cxn ang="0">
                  <a:pos x="59" y="21"/>
                </a:cxn>
                <a:cxn ang="0">
                  <a:pos x="60" y="12"/>
                </a:cxn>
                <a:cxn ang="0">
                  <a:pos x="49" y="12"/>
                </a:cxn>
                <a:cxn ang="0">
                  <a:pos x="50" y="1"/>
                </a:cxn>
                <a:cxn ang="0">
                  <a:pos x="33" y="0"/>
                </a:cxn>
                <a:cxn ang="0">
                  <a:pos x="31" y="1"/>
                </a:cxn>
                <a:cxn ang="0">
                  <a:pos x="31" y="15"/>
                </a:cxn>
                <a:cxn ang="0">
                  <a:pos x="15" y="16"/>
                </a:cxn>
                <a:cxn ang="0">
                  <a:pos x="10" y="16"/>
                </a:cxn>
                <a:cxn ang="0">
                  <a:pos x="8" y="19"/>
                </a:cxn>
                <a:cxn ang="0">
                  <a:pos x="13" y="25"/>
                </a:cxn>
                <a:cxn ang="0">
                  <a:pos x="7" y="29"/>
                </a:cxn>
                <a:cxn ang="0">
                  <a:pos x="2" y="36"/>
                </a:cxn>
                <a:cxn ang="0">
                  <a:pos x="8" y="46"/>
                </a:cxn>
                <a:cxn ang="0">
                  <a:pos x="16" y="57"/>
                </a:cxn>
                <a:cxn ang="0">
                  <a:pos x="27" y="71"/>
                </a:cxn>
                <a:cxn ang="0">
                  <a:pos x="32" y="67"/>
                </a:cxn>
              </a:cxnLst>
              <a:rect l="0" t="0" r="r" b="b"/>
              <a:pathLst>
                <a:path w="64" h="71">
                  <a:moveTo>
                    <a:pt x="32" y="67"/>
                  </a:moveTo>
                  <a:cubicBezTo>
                    <a:pt x="38" y="67"/>
                    <a:pt x="36" y="64"/>
                    <a:pt x="34" y="58"/>
                  </a:cubicBezTo>
                  <a:cubicBezTo>
                    <a:pt x="32" y="53"/>
                    <a:pt x="37" y="53"/>
                    <a:pt x="41" y="53"/>
                  </a:cubicBezTo>
                  <a:cubicBezTo>
                    <a:pt x="44" y="53"/>
                    <a:pt x="43" y="47"/>
                    <a:pt x="45" y="47"/>
                  </a:cubicBezTo>
                  <a:cubicBezTo>
                    <a:pt x="48" y="47"/>
                    <a:pt x="49" y="55"/>
                    <a:pt x="52" y="54"/>
                  </a:cubicBezTo>
                  <a:cubicBezTo>
                    <a:pt x="55" y="53"/>
                    <a:pt x="57" y="56"/>
                    <a:pt x="60" y="56"/>
                  </a:cubicBezTo>
                  <a:cubicBezTo>
                    <a:pt x="64" y="55"/>
                    <a:pt x="64" y="48"/>
                    <a:pt x="64" y="42"/>
                  </a:cubicBezTo>
                  <a:cubicBezTo>
                    <a:pt x="64" y="37"/>
                    <a:pt x="64" y="33"/>
                    <a:pt x="61" y="30"/>
                  </a:cubicBezTo>
                  <a:cubicBezTo>
                    <a:pt x="57" y="28"/>
                    <a:pt x="55" y="23"/>
                    <a:pt x="59" y="21"/>
                  </a:cubicBezTo>
                  <a:cubicBezTo>
                    <a:pt x="63" y="19"/>
                    <a:pt x="64" y="15"/>
                    <a:pt x="60" y="12"/>
                  </a:cubicBezTo>
                  <a:cubicBezTo>
                    <a:pt x="57" y="10"/>
                    <a:pt x="49" y="15"/>
                    <a:pt x="49" y="12"/>
                  </a:cubicBezTo>
                  <a:cubicBezTo>
                    <a:pt x="49" y="11"/>
                    <a:pt x="50" y="5"/>
                    <a:pt x="50" y="1"/>
                  </a:cubicBezTo>
                  <a:cubicBezTo>
                    <a:pt x="42" y="0"/>
                    <a:pt x="33" y="0"/>
                    <a:pt x="33" y="0"/>
                  </a:cubicBezTo>
                  <a:cubicBezTo>
                    <a:pt x="31" y="1"/>
                    <a:pt x="31" y="1"/>
                    <a:pt x="31" y="1"/>
                  </a:cubicBezTo>
                  <a:cubicBezTo>
                    <a:pt x="32" y="9"/>
                    <a:pt x="31" y="15"/>
                    <a:pt x="31" y="15"/>
                  </a:cubicBezTo>
                  <a:cubicBezTo>
                    <a:pt x="31" y="15"/>
                    <a:pt x="18" y="16"/>
                    <a:pt x="15" y="16"/>
                  </a:cubicBezTo>
                  <a:cubicBezTo>
                    <a:pt x="15" y="16"/>
                    <a:pt x="13" y="16"/>
                    <a:pt x="10" y="16"/>
                  </a:cubicBezTo>
                  <a:cubicBezTo>
                    <a:pt x="10" y="17"/>
                    <a:pt x="9" y="18"/>
                    <a:pt x="8" y="19"/>
                  </a:cubicBezTo>
                  <a:cubicBezTo>
                    <a:pt x="7" y="20"/>
                    <a:pt x="12" y="22"/>
                    <a:pt x="13" y="25"/>
                  </a:cubicBezTo>
                  <a:cubicBezTo>
                    <a:pt x="14" y="27"/>
                    <a:pt x="6" y="26"/>
                    <a:pt x="7" y="29"/>
                  </a:cubicBezTo>
                  <a:cubicBezTo>
                    <a:pt x="7" y="32"/>
                    <a:pt x="4" y="35"/>
                    <a:pt x="2" y="36"/>
                  </a:cubicBezTo>
                  <a:cubicBezTo>
                    <a:pt x="0" y="38"/>
                    <a:pt x="7" y="44"/>
                    <a:pt x="8" y="46"/>
                  </a:cubicBezTo>
                  <a:cubicBezTo>
                    <a:pt x="8" y="49"/>
                    <a:pt x="9" y="51"/>
                    <a:pt x="16" y="57"/>
                  </a:cubicBezTo>
                  <a:cubicBezTo>
                    <a:pt x="22" y="63"/>
                    <a:pt x="19" y="64"/>
                    <a:pt x="27" y="71"/>
                  </a:cubicBezTo>
                  <a:cubicBezTo>
                    <a:pt x="28" y="69"/>
                    <a:pt x="30" y="67"/>
                    <a:pt x="32" y="6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39"/>
            <p:cNvSpPr>
              <a:spLocks/>
            </p:cNvSpPr>
            <p:nvPr/>
          </p:nvSpPr>
          <p:spPr bwMode="auto">
            <a:xfrm>
              <a:off x="4564063" y="3208338"/>
              <a:ext cx="47625" cy="28575"/>
            </a:xfrm>
            <a:custGeom>
              <a:avLst/>
              <a:gdLst/>
              <a:ahLst/>
              <a:cxnLst>
                <a:cxn ang="0">
                  <a:pos x="24" y="14"/>
                </a:cxn>
                <a:cxn ang="0">
                  <a:pos x="24" y="0"/>
                </a:cxn>
                <a:cxn ang="0">
                  <a:pos x="22" y="0"/>
                </a:cxn>
                <a:cxn ang="0">
                  <a:pos x="6" y="0"/>
                </a:cxn>
                <a:cxn ang="0">
                  <a:pos x="6" y="1"/>
                </a:cxn>
                <a:cxn ang="0">
                  <a:pos x="3" y="8"/>
                </a:cxn>
                <a:cxn ang="0">
                  <a:pos x="3" y="13"/>
                </a:cxn>
                <a:cxn ang="0">
                  <a:pos x="3" y="15"/>
                </a:cxn>
                <a:cxn ang="0">
                  <a:pos x="8" y="15"/>
                </a:cxn>
                <a:cxn ang="0">
                  <a:pos x="24" y="14"/>
                </a:cxn>
              </a:cxnLst>
              <a:rect l="0" t="0" r="r" b="b"/>
              <a:pathLst>
                <a:path w="25" h="15">
                  <a:moveTo>
                    <a:pt x="24" y="14"/>
                  </a:moveTo>
                  <a:cubicBezTo>
                    <a:pt x="24" y="14"/>
                    <a:pt x="25" y="8"/>
                    <a:pt x="24" y="0"/>
                  </a:cubicBezTo>
                  <a:cubicBezTo>
                    <a:pt x="22" y="0"/>
                    <a:pt x="22" y="0"/>
                    <a:pt x="22" y="0"/>
                  </a:cubicBezTo>
                  <a:cubicBezTo>
                    <a:pt x="6" y="0"/>
                    <a:pt x="6" y="0"/>
                    <a:pt x="6" y="0"/>
                  </a:cubicBezTo>
                  <a:cubicBezTo>
                    <a:pt x="6" y="0"/>
                    <a:pt x="6" y="1"/>
                    <a:pt x="6" y="1"/>
                  </a:cubicBezTo>
                  <a:cubicBezTo>
                    <a:pt x="8" y="3"/>
                    <a:pt x="7" y="7"/>
                    <a:pt x="3" y="8"/>
                  </a:cubicBezTo>
                  <a:cubicBezTo>
                    <a:pt x="0" y="9"/>
                    <a:pt x="0" y="12"/>
                    <a:pt x="3" y="13"/>
                  </a:cubicBezTo>
                  <a:cubicBezTo>
                    <a:pt x="5" y="13"/>
                    <a:pt x="4" y="14"/>
                    <a:pt x="3" y="15"/>
                  </a:cubicBezTo>
                  <a:cubicBezTo>
                    <a:pt x="6" y="15"/>
                    <a:pt x="8" y="15"/>
                    <a:pt x="8" y="15"/>
                  </a:cubicBezTo>
                  <a:cubicBezTo>
                    <a:pt x="11" y="15"/>
                    <a:pt x="24" y="14"/>
                    <a:pt x="24"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40"/>
            <p:cNvSpPr>
              <a:spLocks/>
            </p:cNvSpPr>
            <p:nvPr/>
          </p:nvSpPr>
          <p:spPr bwMode="auto">
            <a:xfrm>
              <a:off x="4602163" y="3175000"/>
              <a:ext cx="153988" cy="188913"/>
            </a:xfrm>
            <a:custGeom>
              <a:avLst/>
              <a:gdLst/>
              <a:ahLst/>
              <a:cxnLst>
                <a:cxn ang="0">
                  <a:pos x="21" y="94"/>
                </a:cxn>
                <a:cxn ang="0">
                  <a:pos x="29" y="95"/>
                </a:cxn>
                <a:cxn ang="0">
                  <a:pos x="38" y="95"/>
                </a:cxn>
                <a:cxn ang="0">
                  <a:pos x="43" y="95"/>
                </a:cxn>
                <a:cxn ang="0">
                  <a:pos x="50" y="88"/>
                </a:cxn>
                <a:cxn ang="0">
                  <a:pos x="54" y="80"/>
                </a:cxn>
                <a:cxn ang="0">
                  <a:pos x="55" y="61"/>
                </a:cxn>
                <a:cxn ang="0">
                  <a:pos x="64" y="49"/>
                </a:cxn>
                <a:cxn ang="0">
                  <a:pos x="73" y="25"/>
                </a:cxn>
                <a:cxn ang="0">
                  <a:pos x="77" y="13"/>
                </a:cxn>
                <a:cxn ang="0">
                  <a:pos x="79" y="1"/>
                </a:cxn>
                <a:cxn ang="0">
                  <a:pos x="79" y="1"/>
                </a:cxn>
                <a:cxn ang="0">
                  <a:pos x="69" y="0"/>
                </a:cxn>
                <a:cxn ang="0">
                  <a:pos x="64" y="1"/>
                </a:cxn>
                <a:cxn ang="0">
                  <a:pos x="58" y="3"/>
                </a:cxn>
                <a:cxn ang="0">
                  <a:pos x="56" y="11"/>
                </a:cxn>
                <a:cxn ang="0">
                  <a:pos x="52" y="22"/>
                </a:cxn>
                <a:cxn ang="0">
                  <a:pos x="36" y="17"/>
                </a:cxn>
                <a:cxn ang="0">
                  <a:pos x="23" y="17"/>
                </a:cxn>
                <a:cxn ang="0">
                  <a:pos x="22" y="28"/>
                </a:cxn>
                <a:cxn ang="0">
                  <a:pos x="33" y="28"/>
                </a:cxn>
                <a:cxn ang="0">
                  <a:pos x="32" y="37"/>
                </a:cxn>
                <a:cxn ang="0">
                  <a:pos x="34" y="46"/>
                </a:cxn>
                <a:cxn ang="0">
                  <a:pos x="37" y="58"/>
                </a:cxn>
                <a:cxn ang="0">
                  <a:pos x="33" y="72"/>
                </a:cxn>
                <a:cxn ang="0">
                  <a:pos x="25" y="70"/>
                </a:cxn>
                <a:cxn ang="0">
                  <a:pos x="18" y="63"/>
                </a:cxn>
                <a:cxn ang="0">
                  <a:pos x="14" y="69"/>
                </a:cxn>
                <a:cxn ang="0">
                  <a:pos x="7" y="74"/>
                </a:cxn>
                <a:cxn ang="0">
                  <a:pos x="5" y="83"/>
                </a:cxn>
                <a:cxn ang="0">
                  <a:pos x="0" y="87"/>
                </a:cxn>
                <a:cxn ang="0">
                  <a:pos x="1" y="88"/>
                </a:cxn>
                <a:cxn ang="0">
                  <a:pos x="11" y="99"/>
                </a:cxn>
                <a:cxn ang="0">
                  <a:pos x="21" y="94"/>
                </a:cxn>
              </a:cxnLst>
              <a:rect l="0" t="0" r="r" b="b"/>
              <a:pathLst>
                <a:path w="80" h="99">
                  <a:moveTo>
                    <a:pt x="21" y="94"/>
                  </a:moveTo>
                  <a:cubicBezTo>
                    <a:pt x="23" y="95"/>
                    <a:pt x="25" y="98"/>
                    <a:pt x="29" y="95"/>
                  </a:cubicBezTo>
                  <a:cubicBezTo>
                    <a:pt x="33" y="91"/>
                    <a:pt x="38" y="92"/>
                    <a:pt x="38" y="95"/>
                  </a:cubicBezTo>
                  <a:cubicBezTo>
                    <a:pt x="38" y="99"/>
                    <a:pt x="39" y="98"/>
                    <a:pt x="43" y="95"/>
                  </a:cubicBezTo>
                  <a:cubicBezTo>
                    <a:pt x="46" y="91"/>
                    <a:pt x="50" y="95"/>
                    <a:pt x="50" y="88"/>
                  </a:cubicBezTo>
                  <a:cubicBezTo>
                    <a:pt x="50" y="81"/>
                    <a:pt x="54" y="88"/>
                    <a:pt x="54" y="80"/>
                  </a:cubicBezTo>
                  <a:cubicBezTo>
                    <a:pt x="54" y="72"/>
                    <a:pt x="55" y="65"/>
                    <a:pt x="55" y="61"/>
                  </a:cubicBezTo>
                  <a:cubicBezTo>
                    <a:pt x="55" y="58"/>
                    <a:pt x="64" y="54"/>
                    <a:pt x="64" y="49"/>
                  </a:cubicBezTo>
                  <a:cubicBezTo>
                    <a:pt x="64" y="43"/>
                    <a:pt x="73" y="32"/>
                    <a:pt x="73" y="25"/>
                  </a:cubicBezTo>
                  <a:cubicBezTo>
                    <a:pt x="73" y="18"/>
                    <a:pt x="75" y="16"/>
                    <a:pt x="77" y="13"/>
                  </a:cubicBezTo>
                  <a:cubicBezTo>
                    <a:pt x="78" y="11"/>
                    <a:pt x="80" y="6"/>
                    <a:pt x="79" y="1"/>
                  </a:cubicBezTo>
                  <a:cubicBezTo>
                    <a:pt x="79" y="1"/>
                    <a:pt x="79" y="1"/>
                    <a:pt x="79" y="1"/>
                  </a:cubicBezTo>
                  <a:cubicBezTo>
                    <a:pt x="69" y="0"/>
                    <a:pt x="69" y="0"/>
                    <a:pt x="69" y="0"/>
                  </a:cubicBezTo>
                  <a:cubicBezTo>
                    <a:pt x="64" y="1"/>
                    <a:pt x="64" y="1"/>
                    <a:pt x="64" y="1"/>
                  </a:cubicBezTo>
                  <a:cubicBezTo>
                    <a:pt x="58" y="3"/>
                    <a:pt x="58" y="3"/>
                    <a:pt x="58" y="3"/>
                  </a:cubicBezTo>
                  <a:cubicBezTo>
                    <a:pt x="58" y="3"/>
                    <a:pt x="59" y="8"/>
                    <a:pt x="56" y="11"/>
                  </a:cubicBezTo>
                  <a:cubicBezTo>
                    <a:pt x="53" y="15"/>
                    <a:pt x="52" y="22"/>
                    <a:pt x="52" y="22"/>
                  </a:cubicBezTo>
                  <a:cubicBezTo>
                    <a:pt x="52" y="22"/>
                    <a:pt x="40" y="16"/>
                    <a:pt x="36" y="17"/>
                  </a:cubicBezTo>
                  <a:cubicBezTo>
                    <a:pt x="35" y="17"/>
                    <a:pt x="29" y="17"/>
                    <a:pt x="23" y="17"/>
                  </a:cubicBezTo>
                  <a:cubicBezTo>
                    <a:pt x="23" y="21"/>
                    <a:pt x="22" y="27"/>
                    <a:pt x="22" y="28"/>
                  </a:cubicBezTo>
                  <a:cubicBezTo>
                    <a:pt x="22" y="31"/>
                    <a:pt x="30" y="26"/>
                    <a:pt x="33" y="28"/>
                  </a:cubicBezTo>
                  <a:cubicBezTo>
                    <a:pt x="37" y="31"/>
                    <a:pt x="36" y="35"/>
                    <a:pt x="32" y="37"/>
                  </a:cubicBezTo>
                  <a:cubicBezTo>
                    <a:pt x="28" y="39"/>
                    <a:pt x="30" y="44"/>
                    <a:pt x="34" y="46"/>
                  </a:cubicBezTo>
                  <a:cubicBezTo>
                    <a:pt x="37" y="49"/>
                    <a:pt x="37" y="53"/>
                    <a:pt x="37" y="58"/>
                  </a:cubicBezTo>
                  <a:cubicBezTo>
                    <a:pt x="37" y="64"/>
                    <a:pt x="37" y="71"/>
                    <a:pt x="33" y="72"/>
                  </a:cubicBezTo>
                  <a:cubicBezTo>
                    <a:pt x="30" y="72"/>
                    <a:pt x="28" y="69"/>
                    <a:pt x="25" y="70"/>
                  </a:cubicBezTo>
                  <a:cubicBezTo>
                    <a:pt x="22" y="71"/>
                    <a:pt x="21" y="63"/>
                    <a:pt x="18" y="63"/>
                  </a:cubicBezTo>
                  <a:cubicBezTo>
                    <a:pt x="16" y="63"/>
                    <a:pt x="17" y="69"/>
                    <a:pt x="14" y="69"/>
                  </a:cubicBezTo>
                  <a:cubicBezTo>
                    <a:pt x="10" y="69"/>
                    <a:pt x="5" y="69"/>
                    <a:pt x="7" y="74"/>
                  </a:cubicBezTo>
                  <a:cubicBezTo>
                    <a:pt x="9" y="80"/>
                    <a:pt x="11" y="83"/>
                    <a:pt x="5" y="83"/>
                  </a:cubicBezTo>
                  <a:cubicBezTo>
                    <a:pt x="3" y="83"/>
                    <a:pt x="1" y="85"/>
                    <a:pt x="0" y="87"/>
                  </a:cubicBezTo>
                  <a:cubicBezTo>
                    <a:pt x="0" y="87"/>
                    <a:pt x="1" y="87"/>
                    <a:pt x="1" y="88"/>
                  </a:cubicBezTo>
                  <a:cubicBezTo>
                    <a:pt x="6" y="91"/>
                    <a:pt x="9" y="95"/>
                    <a:pt x="11" y="99"/>
                  </a:cubicBezTo>
                  <a:cubicBezTo>
                    <a:pt x="15" y="96"/>
                    <a:pt x="20" y="93"/>
                    <a:pt x="21" y="9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41"/>
            <p:cNvSpPr>
              <a:spLocks/>
            </p:cNvSpPr>
            <p:nvPr/>
          </p:nvSpPr>
          <p:spPr bwMode="auto">
            <a:xfrm>
              <a:off x="4819650" y="2740025"/>
              <a:ext cx="358775" cy="441325"/>
            </a:xfrm>
            <a:custGeom>
              <a:avLst/>
              <a:gdLst/>
              <a:ahLst/>
              <a:cxnLst>
                <a:cxn ang="0">
                  <a:pos x="141" y="13"/>
                </a:cxn>
                <a:cxn ang="0">
                  <a:pos x="128" y="15"/>
                </a:cxn>
                <a:cxn ang="0">
                  <a:pos x="108" y="13"/>
                </a:cxn>
                <a:cxn ang="0">
                  <a:pos x="36" y="15"/>
                </a:cxn>
                <a:cxn ang="0">
                  <a:pos x="25" y="39"/>
                </a:cxn>
                <a:cxn ang="0">
                  <a:pos x="24" y="88"/>
                </a:cxn>
                <a:cxn ang="0">
                  <a:pos x="10" y="101"/>
                </a:cxn>
                <a:cxn ang="0">
                  <a:pos x="4" y="117"/>
                </a:cxn>
                <a:cxn ang="0">
                  <a:pos x="8" y="132"/>
                </a:cxn>
                <a:cxn ang="0">
                  <a:pos x="12" y="144"/>
                </a:cxn>
                <a:cxn ang="0">
                  <a:pos x="21" y="165"/>
                </a:cxn>
                <a:cxn ang="0">
                  <a:pos x="24" y="170"/>
                </a:cxn>
                <a:cxn ang="0">
                  <a:pos x="35" y="177"/>
                </a:cxn>
                <a:cxn ang="0">
                  <a:pos x="47" y="190"/>
                </a:cxn>
                <a:cxn ang="0">
                  <a:pos x="59" y="204"/>
                </a:cxn>
                <a:cxn ang="0">
                  <a:pos x="64" y="213"/>
                </a:cxn>
                <a:cxn ang="0">
                  <a:pos x="76" y="219"/>
                </a:cxn>
                <a:cxn ang="0">
                  <a:pos x="88" y="218"/>
                </a:cxn>
                <a:cxn ang="0">
                  <a:pos x="109" y="227"/>
                </a:cxn>
                <a:cxn ang="0">
                  <a:pos x="124" y="226"/>
                </a:cxn>
                <a:cxn ang="0">
                  <a:pos x="135" y="222"/>
                </a:cxn>
                <a:cxn ang="0">
                  <a:pos x="146" y="214"/>
                </a:cxn>
                <a:cxn ang="0">
                  <a:pos x="155" y="217"/>
                </a:cxn>
                <a:cxn ang="0">
                  <a:pos x="145" y="198"/>
                </a:cxn>
                <a:cxn ang="0">
                  <a:pos x="125" y="180"/>
                </a:cxn>
                <a:cxn ang="0">
                  <a:pos x="136" y="172"/>
                </a:cxn>
                <a:cxn ang="0">
                  <a:pos x="141" y="149"/>
                </a:cxn>
                <a:cxn ang="0">
                  <a:pos x="149" y="133"/>
                </a:cxn>
                <a:cxn ang="0">
                  <a:pos x="161" y="119"/>
                </a:cxn>
                <a:cxn ang="0">
                  <a:pos x="166" y="90"/>
                </a:cxn>
                <a:cxn ang="0">
                  <a:pos x="176" y="73"/>
                </a:cxn>
                <a:cxn ang="0">
                  <a:pos x="180" y="57"/>
                </a:cxn>
                <a:cxn ang="0">
                  <a:pos x="171" y="20"/>
                </a:cxn>
                <a:cxn ang="0">
                  <a:pos x="155" y="0"/>
                </a:cxn>
                <a:cxn ang="0">
                  <a:pos x="148" y="5"/>
                </a:cxn>
              </a:cxnLst>
              <a:rect l="0" t="0" r="r" b="b"/>
              <a:pathLst>
                <a:path w="187" h="231">
                  <a:moveTo>
                    <a:pt x="148" y="5"/>
                  </a:moveTo>
                  <a:cubicBezTo>
                    <a:pt x="145" y="5"/>
                    <a:pt x="146" y="13"/>
                    <a:pt x="141" y="13"/>
                  </a:cubicBezTo>
                  <a:cubicBezTo>
                    <a:pt x="136" y="13"/>
                    <a:pt x="138" y="18"/>
                    <a:pt x="134" y="18"/>
                  </a:cubicBezTo>
                  <a:cubicBezTo>
                    <a:pt x="131" y="18"/>
                    <a:pt x="128" y="15"/>
                    <a:pt x="128" y="15"/>
                  </a:cubicBezTo>
                  <a:cubicBezTo>
                    <a:pt x="114" y="15"/>
                    <a:pt x="114" y="15"/>
                    <a:pt x="114" y="15"/>
                  </a:cubicBezTo>
                  <a:cubicBezTo>
                    <a:pt x="114" y="15"/>
                    <a:pt x="110" y="11"/>
                    <a:pt x="108" y="13"/>
                  </a:cubicBezTo>
                  <a:cubicBezTo>
                    <a:pt x="106" y="14"/>
                    <a:pt x="104" y="15"/>
                    <a:pt x="104" y="15"/>
                  </a:cubicBezTo>
                  <a:cubicBezTo>
                    <a:pt x="36" y="15"/>
                    <a:pt x="36" y="15"/>
                    <a:pt x="36" y="15"/>
                  </a:cubicBezTo>
                  <a:cubicBezTo>
                    <a:pt x="36" y="29"/>
                    <a:pt x="36" y="39"/>
                    <a:pt x="36" y="39"/>
                  </a:cubicBezTo>
                  <a:cubicBezTo>
                    <a:pt x="25" y="39"/>
                    <a:pt x="25" y="39"/>
                    <a:pt x="25" y="39"/>
                  </a:cubicBezTo>
                  <a:cubicBezTo>
                    <a:pt x="25" y="76"/>
                    <a:pt x="25" y="76"/>
                    <a:pt x="25" y="76"/>
                  </a:cubicBezTo>
                  <a:cubicBezTo>
                    <a:pt x="25" y="76"/>
                    <a:pt x="26" y="87"/>
                    <a:pt x="24" y="88"/>
                  </a:cubicBezTo>
                  <a:cubicBezTo>
                    <a:pt x="22" y="88"/>
                    <a:pt x="14" y="90"/>
                    <a:pt x="14" y="94"/>
                  </a:cubicBezTo>
                  <a:cubicBezTo>
                    <a:pt x="14" y="97"/>
                    <a:pt x="13" y="100"/>
                    <a:pt x="10" y="101"/>
                  </a:cubicBezTo>
                  <a:cubicBezTo>
                    <a:pt x="6" y="101"/>
                    <a:pt x="10" y="109"/>
                    <a:pt x="5" y="109"/>
                  </a:cubicBezTo>
                  <a:cubicBezTo>
                    <a:pt x="0" y="109"/>
                    <a:pt x="7" y="115"/>
                    <a:pt x="4" y="117"/>
                  </a:cubicBezTo>
                  <a:cubicBezTo>
                    <a:pt x="2" y="120"/>
                    <a:pt x="2" y="124"/>
                    <a:pt x="6" y="124"/>
                  </a:cubicBezTo>
                  <a:cubicBezTo>
                    <a:pt x="9" y="124"/>
                    <a:pt x="8" y="128"/>
                    <a:pt x="8" y="132"/>
                  </a:cubicBezTo>
                  <a:cubicBezTo>
                    <a:pt x="8" y="136"/>
                    <a:pt x="13" y="139"/>
                    <a:pt x="13" y="139"/>
                  </a:cubicBezTo>
                  <a:cubicBezTo>
                    <a:pt x="12" y="144"/>
                    <a:pt x="12" y="144"/>
                    <a:pt x="12" y="144"/>
                  </a:cubicBezTo>
                  <a:cubicBezTo>
                    <a:pt x="12" y="144"/>
                    <a:pt x="20" y="153"/>
                    <a:pt x="20" y="155"/>
                  </a:cubicBezTo>
                  <a:cubicBezTo>
                    <a:pt x="21" y="157"/>
                    <a:pt x="25" y="163"/>
                    <a:pt x="21" y="165"/>
                  </a:cubicBezTo>
                  <a:cubicBezTo>
                    <a:pt x="17" y="167"/>
                    <a:pt x="20" y="169"/>
                    <a:pt x="20" y="169"/>
                  </a:cubicBezTo>
                  <a:cubicBezTo>
                    <a:pt x="24" y="170"/>
                    <a:pt x="24" y="170"/>
                    <a:pt x="24" y="170"/>
                  </a:cubicBezTo>
                  <a:cubicBezTo>
                    <a:pt x="26" y="173"/>
                    <a:pt x="26" y="173"/>
                    <a:pt x="26" y="173"/>
                  </a:cubicBezTo>
                  <a:cubicBezTo>
                    <a:pt x="26" y="173"/>
                    <a:pt x="31" y="173"/>
                    <a:pt x="35" y="177"/>
                  </a:cubicBezTo>
                  <a:cubicBezTo>
                    <a:pt x="38" y="181"/>
                    <a:pt x="40" y="182"/>
                    <a:pt x="40" y="184"/>
                  </a:cubicBezTo>
                  <a:cubicBezTo>
                    <a:pt x="40" y="186"/>
                    <a:pt x="43" y="187"/>
                    <a:pt x="47" y="190"/>
                  </a:cubicBezTo>
                  <a:cubicBezTo>
                    <a:pt x="51" y="194"/>
                    <a:pt x="51" y="196"/>
                    <a:pt x="51" y="198"/>
                  </a:cubicBezTo>
                  <a:cubicBezTo>
                    <a:pt x="51" y="200"/>
                    <a:pt x="59" y="204"/>
                    <a:pt x="59" y="204"/>
                  </a:cubicBezTo>
                  <a:cubicBezTo>
                    <a:pt x="61" y="210"/>
                    <a:pt x="61" y="210"/>
                    <a:pt x="61" y="210"/>
                  </a:cubicBezTo>
                  <a:cubicBezTo>
                    <a:pt x="62" y="211"/>
                    <a:pt x="63" y="212"/>
                    <a:pt x="64" y="213"/>
                  </a:cubicBezTo>
                  <a:cubicBezTo>
                    <a:pt x="65" y="217"/>
                    <a:pt x="69" y="219"/>
                    <a:pt x="69" y="219"/>
                  </a:cubicBezTo>
                  <a:cubicBezTo>
                    <a:pt x="69" y="219"/>
                    <a:pt x="73" y="221"/>
                    <a:pt x="76" y="219"/>
                  </a:cubicBezTo>
                  <a:cubicBezTo>
                    <a:pt x="79" y="216"/>
                    <a:pt x="82" y="219"/>
                    <a:pt x="82" y="219"/>
                  </a:cubicBezTo>
                  <a:cubicBezTo>
                    <a:pt x="82" y="219"/>
                    <a:pt x="86" y="217"/>
                    <a:pt x="88" y="218"/>
                  </a:cubicBezTo>
                  <a:cubicBezTo>
                    <a:pt x="89" y="219"/>
                    <a:pt x="95" y="224"/>
                    <a:pt x="101" y="229"/>
                  </a:cubicBezTo>
                  <a:cubicBezTo>
                    <a:pt x="102" y="229"/>
                    <a:pt x="107" y="227"/>
                    <a:pt x="109" y="227"/>
                  </a:cubicBezTo>
                  <a:cubicBezTo>
                    <a:pt x="112" y="226"/>
                    <a:pt x="115" y="231"/>
                    <a:pt x="116" y="229"/>
                  </a:cubicBezTo>
                  <a:cubicBezTo>
                    <a:pt x="117" y="228"/>
                    <a:pt x="122" y="225"/>
                    <a:pt x="124" y="226"/>
                  </a:cubicBezTo>
                  <a:cubicBezTo>
                    <a:pt x="126" y="227"/>
                    <a:pt x="131" y="228"/>
                    <a:pt x="131" y="226"/>
                  </a:cubicBezTo>
                  <a:cubicBezTo>
                    <a:pt x="132" y="225"/>
                    <a:pt x="134" y="223"/>
                    <a:pt x="135" y="222"/>
                  </a:cubicBezTo>
                  <a:cubicBezTo>
                    <a:pt x="136" y="222"/>
                    <a:pt x="136" y="221"/>
                    <a:pt x="137" y="220"/>
                  </a:cubicBezTo>
                  <a:cubicBezTo>
                    <a:pt x="137" y="218"/>
                    <a:pt x="143" y="215"/>
                    <a:pt x="146" y="214"/>
                  </a:cubicBezTo>
                  <a:cubicBezTo>
                    <a:pt x="148" y="214"/>
                    <a:pt x="151" y="214"/>
                    <a:pt x="152" y="215"/>
                  </a:cubicBezTo>
                  <a:cubicBezTo>
                    <a:pt x="153" y="216"/>
                    <a:pt x="154" y="216"/>
                    <a:pt x="155" y="217"/>
                  </a:cubicBezTo>
                  <a:cubicBezTo>
                    <a:pt x="156" y="210"/>
                    <a:pt x="157" y="207"/>
                    <a:pt x="155" y="207"/>
                  </a:cubicBezTo>
                  <a:cubicBezTo>
                    <a:pt x="153" y="207"/>
                    <a:pt x="147" y="204"/>
                    <a:pt x="145" y="198"/>
                  </a:cubicBezTo>
                  <a:cubicBezTo>
                    <a:pt x="143" y="193"/>
                    <a:pt x="137" y="189"/>
                    <a:pt x="135" y="186"/>
                  </a:cubicBezTo>
                  <a:cubicBezTo>
                    <a:pt x="134" y="182"/>
                    <a:pt x="126" y="183"/>
                    <a:pt x="125" y="180"/>
                  </a:cubicBezTo>
                  <a:cubicBezTo>
                    <a:pt x="123" y="178"/>
                    <a:pt x="127" y="178"/>
                    <a:pt x="127" y="174"/>
                  </a:cubicBezTo>
                  <a:cubicBezTo>
                    <a:pt x="127" y="171"/>
                    <a:pt x="135" y="173"/>
                    <a:pt x="136" y="172"/>
                  </a:cubicBezTo>
                  <a:cubicBezTo>
                    <a:pt x="137" y="171"/>
                    <a:pt x="137" y="164"/>
                    <a:pt x="137" y="159"/>
                  </a:cubicBezTo>
                  <a:cubicBezTo>
                    <a:pt x="137" y="155"/>
                    <a:pt x="143" y="151"/>
                    <a:pt x="141" y="149"/>
                  </a:cubicBezTo>
                  <a:cubicBezTo>
                    <a:pt x="139" y="147"/>
                    <a:pt x="143" y="146"/>
                    <a:pt x="146" y="144"/>
                  </a:cubicBezTo>
                  <a:cubicBezTo>
                    <a:pt x="148" y="142"/>
                    <a:pt x="146" y="136"/>
                    <a:pt x="149" y="133"/>
                  </a:cubicBezTo>
                  <a:cubicBezTo>
                    <a:pt x="152" y="130"/>
                    <a:pt x="154" y="125"/>
                    <a:pt x="156" y="125"/>
                  </a:cubicBezTo>
                  <a:cubicBezTo>
                    <a:pt x="158" y="125"/>
                    <a:pt x="161" y="122"/>
                    <a:pt x="161" y="119"/>
                  </a:cubicBezTo>
                  <a:cubicBezTo>
                    <a:pt x="161" y="116"/>
                    <a:pt x="166" y="111"/>
                    <a:pt x="165" y="106"/>
                  </a:cubicBezTo>
                  <a:cubicBezTo>
                    <a:pt x="164" y="101"/>
                    <a:pt x="162" y="95"/>
                    <a:pt x="166" y="90"/>
                  </a:cubicBezTo>
                  <a:cubicBezTo>
                    <a:pt x="169" y="86"/>
                    <a:pt x="171" y="83"/>
                    <a:pt x="170" y="79"/>
                  </a:cubicBezTo>
                  <a:cubicBezTo>
                    <a:pt x="169" y="76"/>
                    <a:pt x="174" y="75"/>
                    <a:pt x="176" y="73"/>
                  </a:cubicBezTo>
                  <a:cubicBezTo>
                    <a:pt x="178" y="72"/>
                    <a:pt x="183" y="69"/>
                    <a:pt x="187" y="63"/>
                  </a:cubicBezTo>
                  <a:cubicBezTo>
                    <a:pt x="184" y="60"/>
                    <a:pt x="182" y="57"/>
                    <a:pt x="180" y="57"/>
                  </a:cubicBezTo>
                  <a:cubicBezTo>
                    <a:pt x="176" y="55"/>
                    <a:pt x="173" y="48"/>
                    <a:pt x="173" y="39"/>
                  </a:cubicBezTo>
                  <a:cubicBezTo>
                    <a:pt x="173" y="30"/>
                    <a:pt x="171" y="23"/>
                    <a:pt x="171" y="20"/>
                  </a:cubicBezTo>
                  <a:cubicBezTo>
                    <a:pt x="171" y="17"/>
                    <a:pt x="166" y="11"/>
                    <a:pt x="161" y="9"/>
                  </a:cubicBezTo>
                  <a:cubicBezTo>
                    <a:pt x="157" y="7"/>
                    <a:pt x="155" y="4"/>
                    <a:pt x="155" y="0"/>
                  </a:cubicBezTo>
                  <a:cubicBezTo>
                    <a:pt x="155" y="0"/>
                    <a:pt x="154" y="0"/>
                    <a:pt x="154" y="1"/>
                  </a:cubicBezTo>
                  <a:cubicBezTo>
                    <a:pt x="151" y="5"/>
                    <a:pt x="152" y="5"/>
                    <a:pt x="148"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42"/>
            <p:cNvSpPr>
              <a:spLocks/>
            </p:cNvSpPr>
            <p:nvPr/>
          </p:nvSpPr>
          <p:spPr bwMode="auto">
            <a:xfrm>
              <a:off x="5245100" y="2978150"/>
              <a:ext cx="41275" cy="41275"/>
            </a:xfrm>
            <a:custGeom>
              <a:avLst/>
              <a:gdLst/>
              <a:ahLst/>
              <a:cxnLst>
                <a:cxn ang="0">
                  <a:pos x="8" y="3"/>
                </a:cxn>
                <a:cxn ang="0">
                  <a:pos x="3" y="10"/>
                </a:cxn>
                <a:cxn ang="0">
                  <a:pos x="2" y="20"/>
                </a:cxn>
                <a:cxn ang="0">
                  <a:pos x="9" y="19"/>
                </a:cxn>
                <a:cxn ang="0">
                  <a:pos x="14" y="21"/>
                </a:cxn>
                <a:cxn ang="0">
                  <a:pos x="19" y="16"/>
                </a:cxn>
                <a:cxn ang="0">
                  <a:pos x="13" y="13"/>
                </a:cxn>
                <a:cxn ang="0">
                  <a:pos x="19" y="8"/>
                </a:cxn>
                <a:cxn ang="0">
                  <a:pos x="18" y="1"/>
                </a:cxn>
                <a:cxn ang="0">
                  <a:pos x="17" y="0"/>
                </a:cxn>
                <a:cxn ang="0">
                  <a:pos x="14" y="2"/>
                </a:cxn>
                <a:cxn ang="0">
                  <a:pos x="8" y="3"/>
                </a:cxn>
              </a:cxnLst>
              <a:rect l="0" t="0" r="r" b="b"/>
              <a:pathLst>
                <a:path w="22" h="21">
                  <a:moveTo>
                    <a:pt x="8" y="3"/>
                  </a:moveTo>
                  <a:cubicBezTo>
                    <a:pt x="8" y="4"/>
                    <a:pt x="5" y="8"/>
                    <a:pt x="3" y="10"/>
                  </a:cubicBezTo>
                  <a:cubicBezTo>
                    <a:pt x="0" y="13"/>
                    <a:pt x="2" y="18"/>
                    <a:pt x="2" y="20"/>
                  </a:cubicBezTo>
                  <a:cubicBezTo>
                    <a:pt x="3" y="21"/>
                    <a:pt x="7" y="21"/>
                    <a:pt x="9" y="19"/>
                  </a:cubicBezTo>
                  <a:cubicBezTo>
                    <a:pt x="10" y="18"/>
                    <a:pt x="12" y="19"/>
                    <a:pt x="14" y="21"/>
                  </a:cubicBezTo>
                  <a:cubicBezTo>
                    <a:pt x="15" y="19"/>
                    <a:pt x="17" y="17"/>
                    <a:pt x="19" y="16"/>
                  </a:cubicBezTo>
                  <a:cubicBezTo>
                    <a:pt x="16" y="14"/>
                    <a:pt x="13" y="14"/>
                    <a:pt x="13" y="13"/>
                  </a:cubicBezTo>
                  <a:cubicBezTo>
                    <a:pt x="12" y="12"/>
                    <a:pt x="16" y="9"/>
                    <a:pt x="19" y="8"/>
                  </a:cubicBezTo>
                  <a:cubicBezTo>
                    <a:pt x="22" y="7"/>
                    <a:pt x="21" y="4"/>
                    <a:pt x="18" y="1"/>
                  </a:cubicBezTo>
                  <a:cubicBezTo>
                    <a:pt x="18" y="1"/>
                    <a:pt x="17" y="0"/>
                    <a:pt x="17" y="0"/>
                  </a:cubicBezTo>
                  <a:cubicBezTo>
                    <a:pt x="15" y="1"/>
                    <a:pt x="14" y="2"/>
                    <a:pt x="14" y="2"/>
                  </a:cubicBezTo>
                  <a:cubicBezTo>
                    <a:pt x="13" y="3"/>
                    <a:pt x="11" y="3"/>
                    <a:pt x="8"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43"/>
            <p:cNvSpPr>
              <a:spLocks/>
            </p:cNvSpPr>
            <p:nvPr/>
          </p:nvSpPr>
          <p:spPr bwMode="auto">
            <a:xfrm>
              <a:off x="5130800" y="2860675"/>
              <a:ext cx="146050" cy="123825"/>
            </a:xfrm>
            <a:custGeom>
              <a:avLst/>
              <a:gdLst/>
              <a:ahLst/>
              <a:cxnLst>
                <a:cxn ang="0">
                  <a:pos x="14" y="10"/>
                </a:cxn>
                <a:cxn ang="0">
                  <a:pos x="8" y="16"/>
                </a:cxn>
                <a:cxn ang="0">
                  <a:pos x="4" y="27"/>
                </a:cxn>
                <a:cxn ang="0">
                  <a:pos x="3" y="43"/>
                </a:cxn>
                <a:cxn ang="0">
                  <a:pos x="13" y="43"/>
                </a:cxn>
                <a:cxn ang="0">
                  <a:pos x="16" y="40"/>
                </a:cxn>
                <a:cxn ang="0">
                  <a:pos x="21" y="38"/>
                </a:cxn>
                <a:cxn ang="0">
                  <a:pos x="28" y="41"/>
                </a:cxn>
                <a:cxn ang="0">
                  <a:pos x="33" y="41"/>
                </a:cxn>
                <a:cxn ang="0">
                  <a:pos x="45" y="41"/>
                </a:cxn>
                <a:cxn ang="0">
                  <a:pos x="68" y="64"/>
                </a:cxn>
                <a:cxn ang="0">
                  <a:pos x="68" y="65"/>
                </a:cxn>
                <a:cxn ang="0">
                  <a:pos x="74" y="64"/>
                </a:cxn>
                <a:cxn ang="0">
                  <a:pos x="77" y="62"/>
                </a:cxn>
                <a:cxn ang="0">
                  <a:pos x="65" y="49"/>
                </a:cxn>
                <a:cxn ang="0">
                  <a:pos x="47" y="36"/>
                </a:cxn>
                <a:cxn ang="0">
                  <a:pos x="40" y="29"/>
                </a:cxn>
                <a:cxn ang="0">
                  <a:pos x="31" y="13"/>
                </a:cxn>
                <a:cxn ang="0">
                  <a:pos x="25" y="0"/>
                </a:cxn>
                <a:cxn ang="0">
                  <a:pos x="14" y="10"/>
                </a:cxn>
              </a:cxnLst>
              <a:rect l="0" t="0" r="r" b="b"/>
              <a:pathLst>
                <a:path w="77" h="65">
                  <a:moveTo>
                    <a:pt x="14" y="10"/>
                  </a:moveTo>
                  <a:cubicBezTo>
                    <a:pt x="12" y="12"/>
                    <a:pt x="7" y="13"/>
                    <a:pt x="8" y="16"/>
                  </a:cubicBezTo>
                  <a:cubicBezTo>
                    <a:pt x="9" y="20"/>
                    <a:pt x="7" y="23"/>
                    <a:pt x="4" y="27"/>
                  </a:cubicBezTo>
                  <a:cubicBezTo>
                    <a:pt x="0" y="32"/>
                    <a:pt x="2" y="38"/>
                    <a:pt x="3" y="43"/>
                  </a:cubicBezTo>
                  <a:cubicBezTo>
                    <a:pt x="7" y="42"/>
                    <a:pt x="12" y="42"/>
                    <a:pt x="13" y="43"/>
                  </a:cubicBezTo>
                  <a:cubicBezTo>
                    <a:pt x="14" y="45"/>
                    <a:pt x="15" y="43"/>
                    <a:pt x="16" y="40"/>
                  </a:cubicBezTo>
                  <a:cubicBezTo>
                    <a:pt x="17" y="36"/>
                    <a:pt x="19" y="36"/>
                    <a:pt x="21" y="38"/>
                  </a:cubicBezTo>
                  <a:cubicBezTo>
                    <a:pt x="23" y="40"/>
                    <a:pt x="25" y="43"/>
                    <a:pt x="28" y="41"/>
                  </a:cubicBezTo>
                  <a:cubicBezTo>
                    <a:pt x="32" y="39"/>
                    <a:pt x="32" y="40"/>
                    <a:pt x="33" y="41"/>
                  </a:cubicBezTo>
                  <a:cubicBezTo>
                    <a:pt x="35" y="42"/>
                    <a:pt x="42" y="41"/>
                    <a:pt x="45" y="41"/>
                  </a:cubicBezTo>
                  <a:cubicBezTo>
                    <a:pt x="47" y="41"/>
                    <a:pt x="68" y="64"/>
                    <a:pt x="68" y="64"/>
                  </a:cubicBezTo>
                  <a:cubicBezTo>
                    <a:pt x="68" y="64"/>
                    <a:pt x="68" y="64"/>
                    <a:pt x="68" y="65"/>
                  </a:cubicBezTo>
                  <a:cubicBezTo>
                    <a:pt x="71" y="65"/>
                    <a:pt x="73" y="65"/>
                    <a:pt x="74" y="64"/>
                  </a:cubicBezTo>
                  <a:cubicBezTo>
                    <a:pt x="74" y="64"/>
                    <a:pt x="75" y="63"/>
                    <a:pt x="77" y="62"/>
                  </a:cubicBezTo>
                  <a:cubicBezTo>
                    <a:pt x="74" y="59"/>
                    <a:pt x="70" y="55"/>
                    <a:pt x="65" y="49"/>
                  </a:cubicBezTo>
                  <a:cubicBezTo>
                    <a:pt x="58" y="41"/>
                    <a:pt x="51" y="36"/>
                    <a:pt x="47" y="36"/>
                  </a:cubicBezTo>
                  <a:cubicBezTo>
                    <a:pt x="43" y="36"/>
                    <a:pt x="42" y="29"/>
                    <a:pt x="40" y="29"/>
                  </a:cubicBezTo>
                  <a:cubicBezTo>
                    <a:pt x="37" y="29"/>
                    <a:pt x="32" y="19"/>
                    <a:pt x="31" y="13"/>
                  </a:cubicBezTo>
                  <a:cubicBezTo>
                    <a:pt x="31" y="9"/>
                    <a:pt x="28" y="4"/>
                    <a:pt x="25" y="0"/>
                  </a:cubicBezTo>
                  <a:cubicBezTo>
                    <a:pt x="21" y="6"/>
                    <a:pt x="16" y="9"/>
                    <a:pt x="14"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44"/>
            <p:cNvSpPr>
              <a:spLocks/>
            </p:cNvSpPr>
            <p:nvPr/>
          </p:nvSpPr>
          <p:spPr bwMode="auto">
            <a:xfrm>
              <a:off x="5056188" y="2928938"/>
              <a:ext cx="323850" cy="252413"/>
            </a:xfrm>
            <a:custGeom>
              <a:avLst/>
              <a:gdLst/>
              <a:ahLst/>
              <a:cxnLst>
                <a:cxn ang="0">
                  <a:pos x="12" y="87"/>
                </a:cxn>
                <a:cxn ang="0">
                  <a:pos x="22" y="99"/>
                </a:cxn>
                <a:cxn ang="0">
                  <a:pos x="32" y="108"/>
                </a:cxn>
                <a:cxn ang="0">
                  <a:pos x="32" y="118"/>
                </a:cxn>
                <a:cxn ang="0">
                  <a:pos x="36" y="119"/>
                </a:cxn>
                <a:cxn ang="0">
                  <a:pos x="47" y="122"/>
                </a:cxn>
                <a:cxn ang="0">
                  <a:pos x="60" y="129"/>
                </a:cxn>
                <a:cxn ang="0">
                  <a:pos x="73" y="131"/>
                </a:cxn>
                <a:cxn ang="0">
                  <a:pos x="81" y="125"/>
                </a:cxn>
                <a:cxn ang="0">
                  <a:pos x="91" y="123"/>
                </a:cxn>
                <a:cxn ang="0">
                  <a:pos x="96" y="126"/>
                </a:cxn>
                <a:cxn ang="0">
                  <a:pos x="102" y="124"/>
                </a:cxn>
                <a:cxn ang="0">
                  <a:pos x="111" y="123"/>
                </a:cxn>
                <a:cxn ang="0">
                  <a:pos x="126" y="115"/>
                </a:cxn>
                <a:cxn ang="0">
                  <a:pos x="138" y="113"/>
                </a:cxn>
                <a:cxn ang="0">
                  <a:pos x="168" y="83"/>
                </a:cxn>
                <a:cxn ang="0">
                  <a:pos x="164" y="80"/>
                </a:cxn>
                <a:cxn ang="0">
                  <a:pos x="149" y="77"/>
                </a:cxn>
                <a:cxn ang="0">
                  <a:pos x="126" y="69"/>
                </a:cxn>
                <a:cxn ang="0">
                  <a:pos x="118" y="62"/>
                </a:cxn>
                <a:cxn ang="0">
                  <a:pos x="111" y="52"/>
                </a:cxn>
                <a:cxn ang="0">
                  <a:pos x="113" y="47"/>
                </a:cxn>
                <a:cxn ang="0">
                  <a:pos x="108" y="45"/>
                </a:cxn>
                <a:cxn ang="0">
                  <a:pos x="101" y="46"/>
                </a:cxn>
                <a:cxn ang="0">
                  <a:pos x="102" y="36"/>
                </a:cxn>
                <a:cxn ang="0">
                  <a:pos x="107" y="28"/>
                </a:cxn>
                <a:cxn ang="0">
                  <a:pos x="84" y="5"/>
                </a:cxn>
                <a:cxn ang="0">
                  <a:pos x="72" y="5"/>
                </a:cxn>
                <a:cxn ang="0">
                  <a:pos x="67" y="5"/>
                </a:cxn>
                <a:cxn ang="0">
                  <a:pos x="60" y="2"/>
                </a:cxn>
                <a:cxn ang="0">
                  <a:pos x="55" y="4"/>
                </a:cxn>
                <a:cxn ang="0">
                  <a:pos x="52" y="7"/>
                </a:cxn>
                <a:cxn ang="0">
                  <a:pos x="42" y="7"/>
                </a:cxn>
                <a:cxn ang="0">
                  <a:pos x="42" y="7"/>
                </a:cxn>
                <a:cxn ang="0">
                  <a:pos x="38" y="20"/>
                </a:cxn>
                <a:cxn ang="0">
                  <a:pos x="33" y="26"/>
                </a:cxn>
                <a:cxn ang="0">
                  <a:pos x="26" y="34"/>
                </a:cxn>
                <a:cxn ang="0">
                  <a:pos x="23" y="45"/>
                </a:cxn>
                <a:cxn ang="0">
                  <a:pos x="18" y="50"/>
                </a:cxn>
                <a:cxn ang="0">
                  <a:pos x="14" y="60"/>
                </a:cxn>
                <a:cxn ang="0">
                  <a:pos x="13" y="73"/>
                </a:cxn>
                <a:cxn ang="0">
                  <a:pos x="4" y="75"/>
                </a:cxn>
                <a:cxn ang="0">
                  <a:pos x="2" y="81"/>
                </a:cxn>
                <a:cxn ang="0">
                  <a:pos x="12" y="87"/>
                </a:cxn>
              </a:cxnLst>
              <a:rect l="0" t="0" r="r" b="b"/>
              <a:pathLst>
                <a:path w="170" h="132">
                  <a:moveTo>
                    <a:pt x="12" y="87"/>
                  </a:moveTo>
                  <a:cubicBezTo>
                    <a:pt x="14" y="90"/>
                    <a:pt x="20" y="94"/>
                    <a:pt x="22" y="99"/>
                  </a:cubicBezTo>
                  <a:cubicBezTo>
                    <a:pt x="24" y="105"/>
                    <a:pt x="30" y="108"/>
                    <a:pt x="32" y="108"/>
                  </a:cubicBezTo>
                  <a:cubicBezTo>
                    <a:pt x="34" y="108"/>
                    <a:pt x="33" y="111"/>
                    <a:pt x="32" y="118"/>
                  </a:cubicBezTo>
                  <a:cubicBezTo>
                    <a:pt x="33" y="118"/>
                    <a:pt x="35" y="119"/>
                    <a:pt x="36" y="119"/>
                  </a:cubicBezTo>
                  <a:cubicBezTo>
                    <a:pt x="38" y="120"/>
                    <a:pt x="45" y="119"/>
                    <a:pt x="47" y="122"/>
                  </a:cubicBezTo>
                  <a:cubicBezTo>
                    <a:pt x="50" y="124"/>
                    <a:pt x="58" y="129"/>
                    <a:pt x="60" y="129"/>
                  </a:cubicBezTo>
                  <a:cubicBezTo>
                    <a:pt x="63" y="129"/>
                    <a:pt x="72" y="130"/>
                    <a:pt x="73" y="131"/>
                  </a:cubicBezTo>
                  <a:cubicBezTo>
                    <a:pt x="75" y="132"/>
                    <a:pt x="77" y="128"/>
                    <a:pt x="81" y="125"/>
                  </a:cubicBezTo>
                  <a:cubicBezTo>
                    <a:pt x="85" y="123"/>
                    <a:pt x="90" y="122"/>
                    <a:pt x="91" y="123"/>
                  </a:cubicBezTo>
                  <a:cubicBezTo>
                    <a:pt x="91" y="125"/>
                    <a:pt x="94" y="127"/>
                    <a:pt x="96" y="126"/>
                  </a:cubicBezTo>
                  <a:cubicBezTo>
                    <a:pt x="97" y="125"/>
                    <a:pt x="99" y="125"/>
                    <a:pt x="102" y="124"/>
                  </a:cubicBezTo>
                  <a:cubicBezTo>
                    <a:pt x="105" y="123"/>
                    <a:pt x="110" y="122"/>
                    <a:pt x="111" y="123"/>
                  </a:cubicBezTo>
                  <a:cubicBezTo>
                    <a:pt x="113" y="123"/>
                    <a:pt x="118" y="115"/>
                    <a:pt x="126" y="115"/>
                  </a:cubicBezTo>
                  <a:cubicBezTo>
                    <a:pt x="133" y="115"/>
                    <a:pt x="135" y="116"/>
                    <a:pt x="138" y="113"/>
                  </a:cubicBezTo>
                  <a:cubicBezTo>
                    <a:pt x="141" y="109"/>
                    <a:pt x="166" y="84"/>
                    <a:pt x="168" y="83"/>
                  </a:cubicBezTo>
                  <a:cubicBezTo>
                    <a:pt x="170" y="81"/>
                    <a:pt x="167" y="80"/>
                    <a:pt x="164" y="80"/>
                  </a:cubicBezTo>
                  <a:cubicBezTo>
                    <a:pt x="162" y="80"/>
                    <a:pt x="157" y="80"/>
                    <a:pt x="149" y="77"/>
                  </a:cubicBezTo>
                  <a:cubicBezTo>
                    <a:pt x="141" y="73"/>
                    <a:pt x="128" y="69"/>
                    <a:pt x="126" y="69"/>
                  </a:cubicBezTo>
                  <a:cubicBezTo>
                    <a:pt x="124" y="68"/>
                    <a:pt x="120" y="63"/>
                    <a:pt x="118" y="62"/>
                  </a:cubicBezTo>
                  <a:cubicBezTo>
                    <a:pt x="116" y="61"/>
                    <a:pt x="112" y="54"/>
                    <a:pt x="111" y="52"/>
                  </a:cubicBezTo>
                  <a:cubicBezTo>
                    <a:pt x="111" y="51"/>
                    <a:pt x="112" y="49"/>
                    <a:pt x="113" y="47"/>
                  </a:cubicBezTo>
                  <a:cubicBezTo>
                    <a:pt x="111" y="45"/>
                    <a:pt x="109" y="44"/>
                    <a:pt x="108" y="45"/>
                  </a:cubicBezTo>
                  <a:cubicBezTo>
                    <a:pt x="106" y="47"/>
                    <a:pt x="102" y="47"/>
                    <a:pt x="101" y="46"/>
                  </a:cubicBezTo>
                  <a:cubicBezTo>
                    <a:pt x="101" y="44"/>
                    <a:pt x="99" y="39"/>
                    <a:pt x="102" y="36"/>
                  </a:cubicBezTo>
                  <a:cubicBezTo>
                    <a:pt x="104" y="34"/>
                    <a:pt x="107" y="28"/>
                    <a:pt x="107" y="28"/>
                  </a:cubicBezTo>
                  <a:cubicBezTo>
                    <a:pt x="107" y="28"/>
                    <a:pt x="86" y="5"/>
                    <a:pt x="84" y="5"/>
                  </a:cubicBezTo>
                  <a:cubicBezTo>
                    <a:pt x="81" y="5"/>
                    <a:pt x="74" y="6"/>
                    <a:pt x="72" y="5"/>
                  </a:cubicBezTo>
                  <a:cubicBezTo>
                    <a:pt x="71" y="4"/>
                    <a:pt x="71" y="3"/>
                    <a:pt x="67" y="5"/>
                  </a:cubicBezTo>
                  <a:cubicBezTo>
                    <a:pt x="64" y="7"/>
                    <a:pt x="62" y="4"/>
                    <a:pt x="60" y="2"/>
                  </a:cubicBezTo>
                  <a:cubicBezTo>
                    <a:pt x="58" y="0"/>
                    <a:pt x="56" y="0"/>
                    <a:pt x="55" y="4"/>
                  </a:cubicBezTo>
                  <a:cubicBezTo>
                    <a:pt x="54" y="7"/>
                    <a:pt x="53" y="9"/>
                    <a:pt x="52" y="7"/>
                  </a:cubicBezTo>
                  <a:cubicBezTo>
                    <a:pt x="51" y="6"/>
                    <a:pt x="46" y="6"/>
                    <a:pt x="42" y="7"/>
                  </a:cubicBezTo>
                  <a:cubicBezTo>
                    <a:pt x="42" y="7"/>
                    <a:pt x="42" y="7"/>
                    <a:pt x="42" y="7"/>
                  </a:cubicBezTo>
                  <a:cubicBezTo>
                    <a:pt x="43" y="12"/>
                    <a:pt x="38" y="17"/>
                    <a:pt x="38" y="20"/>
                  </a:cubicBezTo>
                  <a:cubicBezTo>
                    <a:pt x="38" y="23"/>
                    <a:pt x="35" y="26"/>
                    <a:pt x="33" y="26"/>
                  </a:cubicBezTo>
                  <a:cubicBezTo>
                    <a:pt x="31" y="26"/>
                    <a:pt x="29" y="31"/>
                    <a:pt x="26" y="34"/>
                  </a:cubicBezTo>
                  <a:cubicBezTo>
                    <a:pt x="23" y="37"/>
                    <a:pt x="25" y="43"/>
                    <a:pt x="23" y="45"/>
                  </a:cubicBezTo>
                  <a:cubicBezTo>
                    <a:pt x="20" y="47"/>
                    <a:pt x="16" y="48"/>
                    <a:pt x="18" y="50"/>
                  </a:cubicBezTo>
                  <a:cubicBezTo>
                    <a:pt x="20" y="52"/>
                    <a:pt x="14" y="56"/>
                    <a:pt x="14" y="60"/>
                  </a:cubicBezTo>
                  <a:cubicBezTo>
                    <a:pt x="14" y="65"/>
                    <a:pt x="14" y="72"/>
                    <a:pt x="13" y="73"/>
                  </a:cubicBezTo>
                  <a:cubicBezTo>
                    <a:pt x="12" y="74"/>
                    <a:pt x="4" y="72"/>
                    <a:pt x="4" y="75"/>
                  </a:cubicBezTo>
                  <a:cubicBezTo>
                    <a:pt x="4" y="79"/>
                    <a:pt x="0" y="79"/>
                    <a:pt x="2" y="81"/>
                  </a:cubicBezTo>
                  <a:cubicBezTo>
                    <a:pt x="3" y="84"/>
                    <a:pt x="11" y="83"/>
                    <a:pt x="12" y="8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45"/>
            <p:cNvSpPr>
              <a:spLocks/>
            </p:cNvSpPr>
            <p:nvPr/>
          </p:nvSpPr>
          <p:spPr bwMode="auto">
            <a:xfrm>
              <a:off x="5106988" y="2468563"/>
              <a:ext cx="33338" cy="39688"/>
            </a:xfrm>
            <a:custGeom>
              <a:avLst/>
              <a:gdLst/>
              <a:ahLst/>
              <a:cxnLst>
                <a:cxn ang="0">
                  <a:pos x="14" y="9"/>
                </a:cxn>
                <a:cxn ang="0">
                  <a:pos x="8" y="0"/>
                </a:cxn>
                <a:cxn ang="0">
                  <a:pos x="8" y="2"/>
                </a:cxn>
                <a:cxn ang="0">
                  <a:pos x="0" y="18"/>
                </a:cxn>
                <a:cxn ang="0">
                  <a:pos x="5" y="21"/>
                </a:cxn>
                <a:cxn ang="0">
                  <a:pos x="14" y="9"/>
                </a:cxn>
              </a:cxnLst>
              <a:rect l="0" t="0" r="r" b="b"/>
              <a:pathLst>
                <a:path w="17" h="21">
                  <a:moveTo>
                    <a:pt x="14" y="9"/>
                  </a:moveTo>
                  <a:cubicBezTo>
                    <a:pt x="16" y="7"/>
                    <a:pt x="17" y="0"/>
                    <a:pt x="8" y="0"/>
                  </a:cubicBezTo>
                  <a:cubicBezTo>
                    <a:pt x="8" y="1"/>
                    <a:pt x="8" y="1"/>
                    <a:pt x="8" y="2"/>
                  </a:cubicBezTo>
                  <a:cubicBezTo>
                    <a:pt x="8" y="5"/>
                    <a:pt x="3" y="12"/>
                    <a:pt x="0" y="18"/>
                  </a:cubicBezTo>
                  <a:cubicBezTo>
                    <a:pt x="5" y="21"/>
                    <a:pt x="5" y="21"/>
                    <a:pt x="5" y="21"/>
                  </a:cubicBezTo>
                  <a:cubicBezTo>
                    <a:pt x="8" y="16"/>
                    <a:pt x="12" y="10"/>
                    <a:pt x="14"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Freeform 46"/>
            <p:cNvSpPr>
              <a:spLocks/>
            </p:cNvSpPr>
            <p:nvPr/>
          </p:nvSpPr>
          <p:spPr bwMode="auto">
            <a:xfrm>
              <a:off x="5116513" y="2406650"/>
              <a:ext cx="149225" cy="119063"/>
            </a:xfrm>
            <a:custGeom>
              <a:avLst/>
              <a:gdLst/>
              <a:ahLst/>
              <a:cxnLst>
                <a:cxn ang="0">
                  <a:pos x="9" y="41"/>
                </a:cxn>
                <a:cxn ang="0">
                  <a:pos x="0" y="53"/>
                </a:cxn>
                <a:cxn ang="0">
                  <a:pos x="1" y="53"/>
                </a:cxn>
                <a:cxn ang="0">
                  <a:pos x="2" y="57"/>
                </a:cxn>
                <a:cxn ang="0">
                  <a:pos x="12" y="62"/>
                </a:cxn>
                <a:cxn ang="0">
                  <a:pos x="23" y="56"/>
                </a:cxn>
                <a:cxn ang="0">
                  <a:pos x="61" y="37"/>
                </a:cxn>
                <a:cxn ang="0">
                  <a:pos x="64" y="30"/>
                </a:cxn>
                <a:cxn ang="0">
                  <a:pos x="65" y="21"/>
                </a:cxn>
                <a:cxn ang="0">
                  <a:pos x="64" y="12"/>
                </a:cxn>
                <a:cxn ang="0">
                  <a:pos x="71" y="7"/>
                </a:cxn>
                <a:cxn ang="0">
                  <a:pos x="78" y="2"/>
                </a:cxn>
                <a:cxn ang="0">
                  <a:pos x="73" y="0"/>
                </a:cxn>
                <a:cxn ang="0">
                  <a:pos x="61" y="2"/>
                </a:cxn>
                <a:cxn ang="0">
                  <a:pos x="46" y="7"/>
                </a:cxn>
                <a:cxn ang="0">
                  <a:pos x="33" y="6"/>
                </a:cxn>
                <a:cxn ang="0">
                  <a:pos x="26" y="8"/>
                </a:cxn>
                <a:cxn ang="0">
                  <a:pos x="16" y="8"/>
                </a:cxn>
                <a:cxn ang="0">
                  <a:pos x="11" y="10"/>
                </a:cxn>
                <a:cxn ang="0">
                  <a:pos x="4" y="18"/>
                </a:cxn>
                <a:cxn ang="0">
                  <a:pos x="4" y="24"/>
                </a:cxn>
                <a:cxn ang="0">
                  <a:pos x="3" y="32"/>
                </a:cxn>
                <a:cxn ang="0">
                  <a:pos x="9" y="41"/>
                </a:cxn>
              </a:cxnLst>
              <a:rect l="0" t="0" r="r" b="b"/>
              <a:pathLst>
                <a:path w="78" h="62">
                  <a:moveTo>
                    <a:pt x="9" y="41"/>
                  </a:moveTo>
                  <a:cubicBezTo>
                    <a:pt x="7" y="42"/>
                    <a:pt x="3" y="48"/>
                    <a:pt x="0" y="53"/>
                  </a:cubicBezTo>
                  <a:cubicBezTo>
                    <a:pt x="1" y="53"/>
                    <a:pt x="1" y="53"/>
                    <a:pt x="1" y="53"/>
                  </a:cubicBezTo>
                  <a:cubicBezTo>
                    <a:pt x="2" y="57"/>
                    <a:pt x="2" y="57"/>
                    <a:pt x="2" y="57"/>
                  </a:cubicBezTo>
                  <a:cubicBezTo>
                    <a:pt x="12" y="62"/>
                    <a:pt x="12" y="62"/>
                    <a:pt x="12" y="62"/>
                  </a:cubicBezTo>
                  <a:cubicBezTo>
                    <a:pt x="12" y="62"/>
                    <a:pt x="20" y="57"/>
                    <a:pt x="23" y="56"/>
                  </a:cubicBezTo>
                  <a:cubicBezTo>
                    <a:pt x="26" y="56"/>
                    <a:pt x="61" y="37"/>
                    <a:pt x="61" y="37"/>
                  </a:cubicBezTo>
                  <a:cubicBezTo>
                    <a:pt x="61" y="37"/>
                    <a:pt x="65" y="32"/>
                    <a:pt x="64" y="30"/>
                  </a:cubicBezTo>
                  <a:cubicBezTo>
                    <a:pt x="64" y="28"/>
                    <a:pt x="63" y="24"/>
                    <a:pt x="65" y="21"/>
                  </a:cubicBezTo>
                  <a:cubicBezTo>
                    <a:pt x="67" y="19"/>
                    <a:pt x="63" y="16"/>
                    <a:pt x="64" y="12"/>
                  </a:cubicBezTo>
                  <a:cubicBezTo>
                    <a:pt x="65" y="8"/>
                    <a:pt x="71" y="7"/>
                    <a:pt x="71" y="7"/>
                  </a:cubicBezTo>
                  <a:cubicBezTo>
                    <a:pt x="78" y="2"/>
                    <a:pt x="78" y="2"/>
                    <a:pt x="78" y="2"/>
                  </a:cubicBezTo>
                  <a:cubicBezTo>
                    <a:pt x="73" y="0"/>
                    <a:pt x="73" y="0"/>
                    <a:pt x="73" y="0"/>
                  </a:cubicBezTo>
                  <a:cubicBezTo>
                    <a:pt x="73" y="0"/>
                    <a:pt x="68" y="3"/>
                    <a:pt x="61" y="2"/>
                  </a:cubicBezTo>
                  <a:cubicBezTo>
                    <a:pt x="54" y="2"/>
                    <a:pt x="53" y="7"/>
                    <a:pt x="46" y="7"/>
                  </a:cubicBezTo>
                  <a:cubicBezTo>
                    <a:pt x="39" y="7"/>
                    <a:pt x="35" y="8"/>
                    <a:pt x="33" y="6"/>
                  </a:cubicBezTo>
                  <a:cubicBezTo>
                    <a:pt x="31" y="4"/>
                    <a:pt x="31" y="5"/>
                    <a:pt x="26" y="8"/>
                  </a:cubicBezTo>
                  <a:cubicBezTo>
                    <a:pt x="21" y="10"/>
                    <a:pt x="18" y="9"/>
                    <a:pt x="16" y="8"/>
                  </a:cubicBezTo>
                  <a:cubicBezTo>
                    <a:pt x="13" y="6"/>
                    <a:pt x="12" y="8"/>
                    <a:pt x="11" y="10"/>
                  </a:cubicBezTo>
                  <a:cubicBezTo>
                    <a:pt x="11" y="12"/>
                    <a:pt x="11" y="17"/>
                    <a:pt x="4" y="18"/>
                  </a:cubicBezTo>
                  <a:cubicBezTo>
                    <a:pt x="4" y="20"/>
                    <a:pt x="3" y="22"/>
                    <a:pt x="4" y="24"/>
                  </a:cubicBezTo>
                  <a:cubicBezTo>
                    <a:pt x="6" y="26"/>
                    <a:pt x="4" y="28"/>
                    <a:pt x="3" y="32"/>
                  </a:cubicBezTo>
                  <a:cubicBezTo>
                    <a:pt x="12" y="32"/>
                    <a:pt x="11" y="39"/>
                    <a:pt x="9" y="4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Freeform 47"/>
            <p:cNvSpPr>
              <a:spLocks/>
            </p:cNvSpPr>
            <p:nvPr/>
          </p:nvSpPr>
          <p:spPr bwMode="auto">
            <a:xfrm>
              <a:off x="7058025" y="2382838"/>
              <a:ext cx="80963" cy="101600"/>
            </a:xfrm>
            <a:custGeom>
              <a:avLst/>
              <a:gdLst/>
              <a:ahLst/>
              <a:cxnLst>
                <a:cxn ang="0">
                  <a:pos x="10" y="4"/>
                </a:cxn>
                <a:cxn ang="0">
                  <a:pos x="4" y="9"/>
                </a:cxn>
                <a:cxn ang="0">
                  <a:pos x="7" y="15"/>
                </a:cxn>
                <a:cxn ang="0">
                  <a:pos x="7" y="20"/>
                </a:cxn>
                <a:cxn ang="0">
                  <a:pos x="6" y="30"/>
                </a:cxn>
                <a:cxn ang="0">
                  <a:pos x="3" y="44"/>
                </a:cxn>
                <a:cxn ang="0">
                  <a:pos x="4" y="51"/>
                </a:cxn>
                <a:cxn ang="0">
                  <a:pos x="26" y="44"/>
                </a:cxn>
                <a:cxn ang="0">
                  <a:pos x="37" y="40"/>
                </a:cxn>
                <a:cxn ang="0">
                  <a:pos x="41" y="35"/>
                </a:cxn>
                <a:cxn ang="0">
                  <a:pos x="38" y="19"/>
                </a:cxn>
                <a:cxn ang="0">
                  <a:pos x="27" y="0"/>
                </a:cxn>
                <a:cxn ang="0">
                  <a:pos x="21" y="2"/>
                </a:cxn>
                <a:cxn ang="0">
                  <a:pos x="10" y="4"/>
                </a:cxn>
              </a:cxnLst>
              <a:rect l="0" t="0" r="r" b="b"/>
              <a:pathLst>
                <a:path w="43" h="53">
                  <a:moveTo>
                    <a:pt x="10" y="4"/>
                  </a:moveTo>
                  <a:cubicBezTo>
                    <a:pt x="9" y="5"/>
                    <a:pt x="6" y="7"/>
                    <a:pt x="4" y="9"/>
                  </a:cubicBezTo>
                  <a:cubicBezTo>
                    <a:pt x="5" y="11"/>
                    <a:pt x="5" y="15"/>
                    <a:pt x="7" y="15"/>
                  </a:cubicBezTo>
                  <a:cubicBezTo>
                    <a:pt x="11" y="15"/>
                    <a:pt x="11" y="21"/>
                    <a:pt x="7" y="20"/>
                  </a:cubicBezTo>
                  <a:cubicBezTo>
                    <a:pt x="3" y="19"/>
                    <a:pt x="3" y="25"/>
                    <a:pt x="6" y="30"/>
                  </a:cubicBezTo>
                  <a:cubicBezTo>
                    <a:pt x="10" y="35"/>
                    <a:pt x="0" y="41"/>
                    <a:pt x="3" y="44"/>
                  </a:cubicBezTo>
                  <a:cubicBezTo>
                    <a:pt x="5" y="47"/>
                    <a:pt x="3" y="50"/>
                    <a:pt x="4" y="51"/>
                  </a:cubicBezTo>
                  <a:cubicBezTo>
                    <a:pt x="5" y="53"/>
                    <a:pt x="20" y="51"/>
                    <a:pt x="26" y="44"/>
                  </a:cubicBezTo>
                  <a:cubicBezTo>
                    <a:pt x="32" y="38"/>
                    <a:pt x="34" y="39"/>
                    <a:pt x="37" y="40"/>
                  </a:cubicBezTo>
                  <a:cubicBezTo>
                    <a:pt x="40" y="41"/>
                    <a:pt x="43" y="37"/>
                    <a:pt x="41" y="35"/>
                  </a:cubicBezTo>
                  <a:cubicBezTo>
                    <a:pt x="40" y="32"/>
                    <a:pt x="38" y="26"/>
                    <a:pt x="38" y="19"/>
                  </a:cubicBezTo>
                  <a:cubicBezTo>
                    <a:pt x="39" y="14"/>
                    <a:pt x="33" y="6"/>
                    <a:pt x="27" y="0"/>
                  </a:cubicBezTo>
                  <a:cubicBezTo>
                    <a:pt x="25" y="1"/>
                    <a:pt x="23" y="2"/>
                    <a:pt x="21" y="2"/>
                  </a:cubicBezTo>
                  <a:cubicBezTo>
                    <a:pt x="17" y="2"/>
                    <a:pt x="12" y="2"/>
                    <a:pt x="10"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Freeform 48"/>
            <p:cNvSpPr>
              <a:spLocks/>
            </p:cNvSpPr>
            <p:nvPr/>
          </p:nvSpPr>
          <p:spPr bwMode="auto">
            <a:xfrm>
              <a:off x="6246813" y="2668588"/>
              <a:ext cx="95250" cy="128588"/>
            </a:xfrm>
            <a:custGeom>
              <a:avLst/>
              <a:gdLst/>
              <a:ahLst/>
              <a:cxnLst>
                <a:cxn ang="0">
                  <a:pos x="50" y="56"/>
                </a:cxn>
                <a:cxn ang="0">
                  <a:pos x="46" y="34"/>
                </a:cxn>
                <a:cxn ang="0">
                  <a:pos x="37" y="43"/>
                </a:cxn>
                <a:cxn ang="0">
                  <a:pos x="38" y="31"/>
                </a:cxn>
                <a:cxn ang="0">
                  <a:pos x="47" y="19"/>
                </a:cxn>
                <a:cxn ang="0">
                  <a:pos x="39" y="17"/>
                </a:cxn>
                <a:cxn ang="0">
                  <a:pos x="26" y="17"/>
                </a:cxn>
                <a:cxn ang="0">
                  <a:pos x="21" y="12"/>
                </a:cxn>
                <a:cxn ang="0">
                  <a:pos x="13" y="6"/>
                </a:cxn>
                <a:cxn ang="0">
                  <a:pos x="4" y="6"/>
                </a:cxn>
                <a:cxn ang="0">
                  <a:pos x="11" y="15"/>
                </a:cxn>
                <a:cxn ang="0">
                  <a:pos x="5" y="20"/>
                </a:cxn>
                <a:cxn ang="0">
                  <a:pos x="8" y="37"/>
                </a:cxn>
                <a:cxn ang="0">
                  <a:pos x="12" y="57"/>
                </a:cxn>
                <a:cxn ang="0">
                  <a:pos x="19" y="55"/>
                </a:cxn>
                <a:cxn ang="0">
                  <a:pos x="28" y="51"/>
                </a:cxn>
                <a:cxn ang="0">
                  <a:pos x="35" y="46"/>
                </a:cxn>
                <a:cxn ang="0">
                  <a:pos x="41" y="61"/>
                </a:cxn>
                <a:cxn ang="0">
                  <a:pos x="43" y="67"/>
                </a:cxn>
                <a:cxn ang="0">
                  <a:pos x="47" y="63"/>
                </a:cxn>
                <a:cxn ang="0">
                  <a:pos x="50" y="56"/>
                </a:cxn>
              </a:cxnLst>
              <a:rect l="0" t="0" r="r" b="b"/>
              <a:pathLst>
                <a:path w="50" h="67">
                  <a:moveTo>
                    <a:pt x="50" y="56"/>
                  </a:moveTo>
                  <a:cubicBezTo>
                    <a:pt x="48" y="45"/>
                    <a:pt x="47" y="34"/>
                    <a:pt x="46" y="34"/>
                  </a:cubicBezTo>
                  <a:cubicBezTo>
                    <a:pt x="43" y="34"/>
                    <a:pt x="41" y="44"/>
                    <a:pt x="37" y="43"/>
                  </a:cubicBezTo>
                  <a:cubicBezTo>
                    <a:pt x="34" y="42"/>
                    <a:pt x="34" y="31"/>
                    <a:pt x="38" y="31"/>
                  </a:cubicBezTo>
                  <a:cubicBezTo>
                    <a:pt x="42" y="31"/>
                    <a:pt x="47" y="22"/>
                    <a:pt x="47" y="19"/>
                  </a:cubicBezTo>
                  <a:cubicBezTo>
                    <a:pt x="47" y="17"/>
                    <a:pt x="43" y="17"/>
                    <a:pt x="39" y="17"/>
                  </a:cubicBezTo>
                  <a:cubicBezTo>
                    <a:pt x="35" y="17"/>
                    <a:pt x="26" y="17"/>
                    <a:pt x="26" y="17"/>
                  </a:cubicBezTo>
                  <a:cubicBezTo>
                    <a:pt x="26" y="17"/>
                    <a:pt x="21" y="15"/>
                    <a:pt x="21" y="12"/>
                  </a:cubicBezTo>
                  <a:cubicBezTo>
                    <a:pt x="21" y="8"/>
                    <a:pt x="18" y="6"/>
                    <a:pt x="13" y="6"/>
                  </a:cubicBezTo>
                  <a:cubicBezTo>
                    <a:pt x="8" y="6"/>
                    <a:pt x="8" y="0"/>
                    <a:pt x="4" y="6"/>
                  </a:cubicBezTo>
                  <a:cubicBezTo>
                    <a:pt x="0" y="11"/>
                    <a:pt x="12" y="11"/>
                    <a:pt x="11" y="15"/>
                  </a:cubicBezTo>
                  <a:cubicBezTo>
                    <a:pt x="10" y="19"/>
                    <a:pt x="6" y="17"/>
                    <a:pt x="5" y="20"/>
                  </a:cubicBezTo>
                  <a:cubicBezTo>
                    <a:pt x="4" y="23"/>
                    <a:pt x="6" y="32"/>
                    <a:pt x="8" y="37"/>
                  </a:cubicBezTo>
                  <a:cubicBezTo>
                    <a:pt x="9" y="40"/>
                    <a:pt x="12" y="50"/>
                    <a:pt x="12" y="57"/>
                  </a:cubicBezTo>
                  <a:cubicBezTo>
                    <a:pt x="15" y="57"/>
                    <a:pt x="16" y="55"/>
                    <a:pt x="19" y="55"/>
                  </a:cubicBezTo>
                  <a:cubicBezTo>
                    <a:pt x="23" y="55"/>
                    <a:pt x="28" y="55"/>
                    <a:pt x="28" y="51"/>
                  </a:cubicBezTo>
                  <a:cubicBezTo>
                    <a:pt x="29" y="47"/>
                    <a:pt x="33" y="44"/>
                    <a:pt x="35" y="46"/>
                  </a:cubicBezTo>
                  <a:cubicBezTo>
                    <a:pt x="37" y="47"/>
                    <a:pt x="41" y="56"/>
                    <a:pt x="41" y="61"/>
                  </a:cubicBezTo>
                  <a:cubicBezTo>
                    <a:pt x="41" y="62"/>
                    <a:pt x="42" y="64"/>
                    <a:pt x="43" y="67"/>
                  </a:cubicBezTo>
                  <a:cubicBezTo>
                    <a:pt x="45" y="65"/>
                    <a:pt x="47" y="63"/>
                    <a:pt x="47" y="63"/>
                  </a:cubicBezTo>
                  <a:cubicBezTo>
                    <a:pt x="47" y="63"/>
                    <a:pt x="48" y="58"/>
                    <a:pt x="50" y="5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49"/>
            <p:cNvSpPr>
              <a:spLocks/>
            </p:cNvSpPr>
            <p:nvPr/>
          </p:nvSpPr>
          <p:spPr bwMode="auto">
            <a:xfrm>
              <a:off x="5832475" y="2452688"/>
              <a:ext cx="601663" cy="635000"/>
            </a:xfrm>
            <a:custGeom>
              <a:avLst/>
              <a:gdLst/>
              <a:ahLst/>
              <a:cxnLst>
                <a:cxn ang="0">
                  <a:pos x="222" y="133"/>
                </a:cxn>
                <a:cxn ang="0">
                  <a:pos x="221" y="119"/>
                </a:cxn>
                <a:cxn ang="0">
                  <a:pos x="238" y="125"/>
                </a:cxn>
                <a:cxn ang="0">
                  <a:pos x="256" y="130"/>
                </a:cxn>
                <a:cxn ang="0">
                  <a:pos x="255" y="144"/>
                </a:cxn>
                <a:cxn ang="0">
                  <a:pos x="263" y="147"/>
                </a:cxn>
                <a:cxn ang="0">
                  <a:pos x="269" y="168"/>
                </a:cxn>
                <a:cxn ang="0">
                  <a:pos x="274" y="145"/>
                </a:cxn>
                <a:cxn ang="0">
                  <a:pos x="287" y="131"/>
                </a:cxn>
                <a:cxn ang="0">
                  <a:pos x="298" y="109"/>
                </a:cxn>
                <a:cxn ang="0">
                  <a:pos x="312" y="105"/>
                </a:cxn>
                <a:cxn ang="0">
                  <a:pos x="314" y="92"/>
                </a:cxn>
                <a:cxn ang="0">
                  <a:pos x="303" y="81"/>
                </a:cxn>
                <a:cxn ang="0">
                  <a:pos x="283" y="82"/>
                </a:cxn>
                <a:cxn ang="0">
                  <a:pos x="269" y="93"/>
                </a:cxn>
                <a:cxn ang="0">
                  <a:pos x="258" y="100"/>
                </a:cxn>
                <a:cxn ang="0">
                  <a:pos x="248" y="111"/>
                </a:cxn>
                <a:cxn ang="0">
                  <a:pos x="230" y="108"/>
                </a:cxn>
                <a:cxn ang="0">
                  <a:pos x="223" y="95"/>
                </a:cxn>
                <a:cxn ang="0">
                  <a:pos x="218" y="112"/>
                </a:cxn>
                <a:cxn ang="0">
                  <a:pos x="184" y="108"/>
                </a:cxn>
                <a:cxn ang="0">
                  <a:pos x="167" y="103"/>
                </a:cxn>
                <a:cxn ang="0">
                  <a:pos x="149" y="93"/>
                </a:cxn>
                <a:cxn ang="0">
                  <a:pos x="134" y="85"/>
                </a:cxn>
                <a:cxn ang="0">
                  <a:pos x="141" y="69"/>
                </a:cxn>
                <a:cxn ang="0">
                  <a:pos x="130" y="58"/>
                </a:cxn>
                <a:cxn ang="0">
                  <a:pos x="116" y="43"/>
                </a:cxn>
                <a:cxn ang="0">
                  <a:pos x="126" y="34"/>
                </a:cxn>
                <a:cxn ang="0">
                  <a:pos x="119" y="13"/>
                </a:cxn>
                <a:cxn ang="0">
                  <a:pos x="108" y="0"/>
                </a:cxn>
                <a:cxn ang="0">
                  <a:pos x="99" y="9"/>
                </a:cxn>
                <a:cxn ang="0">
                  <a:pos x="71" y="10"/>
                </a:cxn>
                <a:cxn ang="0">
                  <a:pos x="67" y="27"/>
                </a:cxn>
                <a:cxn ang="0">
                  <a:pos x="79" y="43"/>
                </a:cxn>
                <a:cxn ang="0">
                  <a:pos x="71" y="60"/>
                </a:cxn>
                <a:cxn ang="0">
                  <a:pos x="59" y="71"/>
                </a:cxn>
                <a:cxn ang="0">
                  <a:pos x="45" y="89"/>
                </a:cxn>
                <a:cxn ang="0">
                  <a:pos x="31" y="98"/>
                </a:cxn>
                <a:cxn ang="0">
                  <a:pos x="15" y="108"/>
                </a:cxn>
                <a:cxn ang="0">
                  <a:pos x="27" y="127"/>
                </a:cxn>
                <a:cxn ang="0">
                  <a:pos x="22" y="140"/>
                </a:cxn>
                <a:cxn ang="0">
                  <a:pos x="1" y="147"/>
                </a:cxn>
                <a:cxn ang="0">
                  <a:pos x="11" y="158"/>
                </a:cxn>
                <a:cxn ang="0">
                  <a:pos x="8" y="164"/>
                </a:cxn>
                <a:cxn ang="0">
                  <a:pos x="43" y="172"/>
                </a:cxn>
                <a:cxn ang="0">
                  <a:pos x="50" y="177"/>
                </a:cxn>
                <a:cxn ang="0">
                  <a:pos x="52" y="207"/>
                </a:cxn>
                <a:cxn ang="0">
                  <a:pos x="68" y="257"/>
                </a:cxn>
                <a:cxn ang="0">
                  <a:pos x="89" y="310"/>
                </a:cxn>
                <a:cxn ang="0">
                  <a:pos x="111" y="323"/>
                </a:cxn>
                <a:cxn ang="0">
                  <a:pos x="126" y="305"/>
                </a:cxn>
                <a:cxn ang="0">
                  <a:pos x="132" y="283"/>
                </a:cxn>
                <a:cxn ang="0">
                  <a:pos x="134" y="250"/>
                </a:cxn>
                <a:cxn ang="0">
                  <a:pos x="150" y="233"/>
                </a:cxn>
                <a:cxn ang="0">
                  <a:pos x="185" y="201"/>
                </a:cxn>
                <a:cxn ang="0">
                  <a:pos x="206" y="178"/>
                </a:cxn>
                <a:cxn ang="0">
                  <a:pos x="229" y="170"/>
                </a:cxn>
              </a:cxnLst>
              <a:rect l="0" t="0" r="r" b="b"/>
              <a:pathLst>
                <a:path w="315" h="332">
                  <a:moveTo>
                    <a:pt x="225" y="150"/>
                  </a:moveTo>
                  <a:cubicBezTo>
                    <a:pt x="223" y="145"/>
                    <a:pt x="221" y="136"/>
                    <a:pt x="222" y="133"/>
                  </a:cubicBezTo>
                  <a:cubicBezTo>
                    <a:pt x="223" y="130"/>
                    <a:pt x="227" y="132"/>
                    <a:pt x="228" y="128"/>
                  </a:cubicBezTo>
                  <a:cubicBezTo>
                    <a:pt x="229" y="124"/>
                    <a:pt x="217" y="124"/>
                    <a:pt x="221" y="119"/>
                  </a:cubicBezTo>
                  <a:cubicBezTo>
                    <a:pt x="225" y="113"/>
                    <a:pt x="225" y="119"/>
                    <a:pt x="230" y="119"/>
                  </a:cubicBezTo>
                  <a:cubicBezTo>
                    <a:pt x="235" y="119"/>
                    <a:pt x="238" y="121"/>
                    <a:pt x="238" y="125"/>
                  </a:cubicBezTo>
                  <a:cubicBezTo>
                    <a:pt x="238" y="128"/>
                    <a:pt x="243" y="130"/>
                    <a:pt x="243" y="130"/>
                  </a:cubicBezTo>
                  <a:cubicBezTo>
                    <a:pt x="243" y="130"/>
                    <a:pt x="252" y="130"/>
                    <a:pt x="256" y="130"/>
                  </a:cubicBezTo>
                  <a:cubicBezTo>
                    <a:pt x="260" y="130"/>
                    <a:pt x="264" y="130"/>
                    <a:pt x="264" y="132"/>
                  </a:cubicBezTo>
                  <a:cubicBezTo>
                    <a:pt x="264" y="135"/>
                    <a:pt x="259" y="144"/>
                    <a:pt x="255" y="144"/>
                  </a:cubicBezTo>
                  <a:cubicBezTo>
                    <a:pt x="251" y="144"/>
                    <a:pt x="251" y="155"/>
                    <a:pt x="254" y="156"/>
                  </a:cubicBezTo>
                  <a:cubicBezTo>
                    <a:pt x="258" y="157"/>
                    <a:pt x="260" y="147"/>
                    <a:pt x="263" y="147"/>
                  </a:cubicBezTo>
                  <a:cubicBezTo>
                    <a:pt x="264" y="147"/>
                    <a:pt x="265" y="158"/>
                    <a:pt x="267" y="169"/>
                  </a:cubicBezTo>
                  <a:cubicBezTo>
                    <a:pt x="268" y="168"/>
                    <a:pt x="268" y="168"/>
                    <a:pt x="269" y="168"/>
                  </a:cubicBezTo>
                  <a:cubicBezTo>
                    <a:pt x="271" y="168"/>
                    <a:pt x="270" y="158"/>
                    <a:pt x="272" y="156"/>
                  </a:cubicBezTo>
                  <a:cubicBezTo>
                    <a:pt x="274" y="153"/>
                    <a:pt x="273" y="145"/>
                    <a:pt x="274" y="145"/>
                  </a:cubicBezTo>
                  <a:cubicBezTo>
                    <a:pt x="275" y="145"/>
                    <a:pt x="283" y="147"/>
                    <a:pt x="283" y="145"/>
                  </a:cubicBezTo>
                  <a:cubicBezTo>
                    <a:pt x="283" y="143"/>
                    <a:pt x="288" y="135"/>
                    <a:pt x="287" y="131"/>
                  </a:cubicBezTo>
                  <a:cubicBezTo>
                    <a:pt x="286" y="127"/>
                    <a:pt x="290" y="122"/>
                    <a:pt x="290" y="117"/>
                  </a:cubicBezTo>
                  <a:cubicBezTo>
                    <a:pt x="290" y="113"/>
                    <a:pt x="295" y="111"/>
                    <a:pt x="298" y="109"/>
                  </a:cubicBezTo>
                  <a:cubicBezTo>
                    <a:pt x="301" y="106"/>
                    <a:pt x="306" y="102"/>
                    <a:pt x="307" y="105"/>
                  </a:cubicBezTo>
                  <a:cubicBezTo>
                    <a:pt x="308" y="107"/>
                    <a:pt x="315" y="109"/>
                    <a:pt x="312" y="105"/>
                  </a:cubicBezTo>
                  <a:cubicBezTo>
                    <a:pt x="309" y="101"/>
                    <a:pt x="309" y="98"/>
                    <a:pt x="311" y="97"/>
                  </a:cubicBezTo>
                  <a:cubicBezTo>
                    <a:pt x="313" y="96"/>
                    <a:pt x="314" y="92"/>
                    <a:pt x="314" y="92"/>
                  </a:cubicBezTo>
                  <a:cubicBezTo>
                    <a:pt x="314" y="92"/>
                    <a:pt x="308" y="91"/>
                    <a:pt x="307" y="88"/>
                  </a:cubicBezTo>
                  <a:cubicBezTo>
                    <a:pt x="306" y="85"/>
                    <a:pt x="303" y="83"/>
                    <a:pt x="303" y="81"/>
                  </a:cubicBezTo>
                  <a:cubicBezTo>
                    <a:pt x="303" y="78"/>
                    <a:pt x="299" y="79"/>
                    <a:pt x="297" y="81"/>
                  </a:cubicBezTo>
                  <a:cubicBezTo>
                    <a:pt x="294" y="84"/>
                    <a:pt x="289" y="79"/>
                    <a:pt x="283" y="82"/>
                  </a:cubicBezTo>
                  <a:cubicBezTo>
                    <a:pt x="278" y="85"/>
                    <a:pt x="276" y="89"/>
                    <a:pt x="274" y="88"/>
                  </a:cubicBezTo>
                  <a:cubicBezTo>
                    <a:pt x="271" y="88"/>
                    <a:pt x="271" y="90"/>
                    <a:pt x="269" y="93"/>
                  </a:cubicBezTo>
                  <a:cubicBezTo>
                    <a:pt x="267" y="95"/>
                    <a:pt x="265" y="97"/>
                    <a:pt x="264" y="97"/>
                  </a:cubicBezTo>
                  <a:cubicBezTo>
                    <a:pt x="262" y="97"/>
                    <a:pt x="258" y="100"/>
                    <a:pt x="258" y="100"/>
                  </a:cubicBezTo>
                  <a:cubicBezTo>
                    <a:pt x="258" y="100"/>
                    <a:pt x="261" y="106"/>
                    <a:pt x="259" y="109"/>
                  </a:cubicBezTo>
                  <a:cubicBezTo>
                    <a:pt x="258" y="113"/>
                    <a:pt x="253" y="109"/>
                    <a:pt x="248" y="111"/>
                  </a:cubicBezTo>
                  <a:cubicBezTo>
                    <a:pt x="243" y="112"/>
                    <a:pt x="241" y="109"/>
                    <a:pt x="238" y="110"/>
                  </a:cubicBezTo>
                  <a:cubicBezTo>
                    <a:pt x="234" y="111"/>
                    <a:pt x="232" y="108"/>
                    <a:pt x="230" y="108"/>
                  </a:cubicBezTo>
                  <a:cubicBezTo>
                    <a:pt x="228" y="109"/>
                    <a:pt x="226" y="104"/>
                    <a:pt x="226" y="101"/>
                  </a:cubicBezTo>
                  <a:cubicBezTo>
                    <a:pt x="227" y="97"/>
                    <a:pt x="225" y="92"/>
                    <a:pt x="223" y="95"/>
                  </a:cubicBezTo>
                  <a:cubicBezTo>
                    <a:pt x="221" y="97"/>
                    <a:pt x="218" y="96"/>
                    <a:pt x="218" y="100"/>
                  </a:cubicBezTo>
                  <a:cubicBezTo>
                    <a:pt x="218" y="104"/>
                    <a:pt x="221" y="109"/>
                    <a:pt x="218" y="112"/>
                  </a:cubicBezTo>
                  <a:cubicBezTo>
                    <a:pt x="215" y="114"/>
                    <a:pt x="201" y="116"/>
                    <a:pt x="198" y="113"/>
                  </a:cubicBezTo>
                  <a:cubicBezTo>
                    <a:pt x="196" y="111"/>
                    <a:pt x="184" y="110"/>
                    <a:pt x="184" y="108"/>
                  </a:cubicBezTo>
                  <a:cubicBezTo>
                    <a:pt x="183" y="105"/>
                    <a:pt x="180" y="101"/>
                    <a:pt x="177" y="101"/>
                  </a:cubicBezTo>
                  <a:cubicBezTo>
                    <a:pt x="175" y="101"/>
                    <a:pt x="169" y="105"/>
                    <a:pt x="167" y="103"/>
                  </a:cubicBezTo>
                  <a:cubicBezTo>
                    <a:pt x="165" y="102"/>
                    <a:pt x="161" y="98"/>
                    <a:pt x="157" y="98"/>
                  </a:cubicBezTo>
                  <a:cubicBezTo>
                    <a:pt x="154" y="97"/>
                    <a:pt x="149" y="95"/>
                    <a:pt x="149" y="93"/>
                  </a:cubicBezTo>
                  <a:cubicBezTo>
                    <a:pt x="149" y="92"/>
                    <a:pt x="141" y="91"/>
                    <a:pt x="140" y="89"/>
                  </a:cubicBezTo>
                  <a:cubicBezTo>
                    <a:pt x="139" y="87"/>
                    <a:pt x="134" y="87"/>
                    <a:pt x="134" y="85"/>
                  </a:cubicBezTo>
                  <a:cubicBezTo>
                    <a:pt x="134" y="82"/>
                    <a:pt x="136" y="79"/>
                    <a:pt x="136" y="76"/>
                  </a:cubicBezTo>
                  <a:cubicBezTo>
                    <a:pt x="136" y="73"/>
                    <a:pt x="141" y="71"/>
                    <a:pt x="141" y="69"/>
                  </a:cubicBezTo>
                  <a:cubicBezTo>
                    <a:pt x="141" y="67"/>
                    <a:pt x="137" y="64"/>
                    <a:pt x="137" y="64"/>
                  </a:cubicBezTo>
                  <a:cubicBezTo>
                    <a:pt x="137" y="64"/>
                    <a:pt x="133" y="58"/>
                    <a:pt x="130" y="58"/>
                  </a:cubicBezTo>
                  <a:cubicBezTo>
                    <a:pt x="126" y="58"/>
                    <a:pt x="124" y="52"/>
                    <a:pt x="120" y="52"/>
                  </a:cubicBezTo>
                  <a:cubicBezTo>
                    <a:pt x="117" y="51"/>
                    <a:pt x="118" y="45"/>
                    <a:pt x="116" y="43"/>
                  </a:cubicBezTo>
                  <a:cubicBezTo>
                    <a:pt x="115" y="40"/>
                    <a:pt x="116" y="35"/>
                    <a:pt x="119" y="38"/>
                  </a:cubicBezTo>
                  <a:cubicBezTo>
                    <a:pt x="122" y="40"/>
                    <a:pt x="128" y="38"/>
                    <a:pt x="126" y="34"/>
                  </a:cubicBezTo>
                  <a:cubicBezTo>
                    <a:pt x="124" y="30"/>
                    <a:pt x="120" y="26"/>
                    <a:pt x="120" y="24"/>
                  </a:cubicBezTo>
                  <a:cubicBezTo>
                    <a:pt x="120" y="22"/>
                    <a:pt x="122" y="15"/>
                    <a:pt x="119" y="13"/>
                  </a:cubicBezTo>
                  <a:cubicBezTo>
                    <a:pt x="116" y="12"/>
                    <a:pt x="113" y="9"/>
                    <a:pt x="112" y="6"/>
                  </a:cubicBezTo>
                  <a:cubicBezTo>
                    <a:pt x="112" y="3"/>
                    <a:pt x="108" y="0"/>
                    <a:pt x="108" y="0"/>
                  </a:cubicBezTo>
                  <a:cubicBezTo>
                    <a:pt x="104" y="1"/>
                    <a:pt x="104" y="1"/>
                    <a:pt x="104" y="1"/>
                  </a:cubicBezTo>
                  <a:cubicBezTo>
                    <a:pt x="104" y="1"/>
                    <a:pt x="101" y="8"/>
                    <a:pt x="99" y="9"/>
                  </a:cubicBezTo>
                  <a:cubicBezTo>
                    <a:pt x="97" y="10"/>
                    <a:pt x="91" y="11"/>
                    <a:pt x="88" y="13"/>
                  </a:cubicBezTo>
                  <a:cubicBezTo>
                    <a:pt x="85" y="16"/>
                    <a:pt x="76" y="10"/>
                    <a:pt x="71" y="10"/>
                  </a:cubicBezTo>
                  <a:cubicBezTo>
                    <a:pt x="66" y="10"/>
                    <a:pt x="63" y="15"/>
                    <a:pt x="65" y="16"/>
                  </a:cubicBezTo>
                  <a:cubicBezTo>
                    <a:pt x="68" y="18"/>
                    <a:pt x="67" y="27"/>
                    <a:pt x="67" y="27"/>
                  </a:cubicBezTo>
                  <a:cubicBezTo>
                    <a:pt x="67" y="27"/>
                    <a:pt x="70" y="39"/>
                    <a:pt x="74" y="38"/>
                  </a:cubicBezTo>
                  <a:cubicBezTo>
                    <a:pt x="78" y="37"/>
                    <a:pt x="83" y="42"/>
                    <a:pt x="79" y="43"/>
                  </a:cubicBezTo>
                  <a:cubicBezTo>
                    <a:pt x="76" y="44"/>
                    <a:pt x="74" y="48"/>
                    <a:pt x="73" y="51"/>
                  </a:cubicBezTo>
                  <a:cubicBezTo>
                    <a:pt x="73" y="55"/>
                    <a:pt x="74" y="59"/>
                    <a:pt x="71" y="60"/>
                  </a:cubicBezTo>
                  <a:cubicBezTo>
                    <a:pt x="68" y="60"/>
                    <a:pt x="66" y="61"/>
                    <a:pt x="66" y="66"/>
                  </a:cubicBezTo>
                  <a:cubicBezTo>
                    <a:pt x="66" y="71"/>
                    <a:pt x="60" y="69"/>
                    <a:pt x="59" y="71"/>
                  </a:cubicBezTo>
                  <a:cubicBezTo>
                    <a:pt x="58" y="73"/>
                    <a:pt x="56" y="82"/>
                    <a:pt x="55" y="83"/>
                  </a:cubicBezTo>
                  <a:cubicBezTo>
                    <a:pt x="53" y="85"/>
                    <a:pt x="46" y="85"/>
                    <a:pt x="45" y="89"/>
                  </a:cubicBezTo>
                  <a:cubicBezTo>
                    <a:pt x="45" y="93"/>
                    <a:pt x="41" y="98"/>
                    <a:pt x="39" y="97"/>
                  </a:cubicBezTo>
                  <a:cubicBezTo>
                    <a:pt x="37" y="97"/>
                    <a:pt x="33" y="95"/>
                    <a:pt x="31" y="98"/>
                  </a:cubicBezTo>
                  <a:cubicBezTo>
                    <a:pt x="30" y="101"/>
                    <a:pt x="24" y="96"/>
                    <a:pt x="23" y="97"/>
                  </a:cubicBezTo>
                  <a:cubicBezTo>
                    <a:pt x="22" y="98"/>
                    <a:pt x="15" y="104"/>
                    <a:pt x="15" y="108"/>
                  </a:cubicBezTo>
                  <a:cubicBezTo>
                    <a:pt x="15" y="111"/>
                    <a:pt x="22" y="111"/>
                    <a:pt x="22" y="116"/>
                  </a:cubicBezTo>
                  <a:cubicBezTo>
                    <a:pt x="21" y="120"/>
                    <a:pt x="24" y="125"/>
                    <a:pt x="27" y="127"/>
                  </a:cubicBezTo>
                  <a:cubicBezTo>
                    <a:pt x="29" y="130"/>
                    <a:pt x="32" y="135"/>
                    <a:pt x="31" y="138"/>
                  </a:cubicBezTo>
                  <a:cubicBezTo>
                    <a:pt x="29" y="140"/>
                    <a:pt x="26" y="141"/>
                    <a:pt x="22" y="140"/>
                  </a:cubicBezTo>
                  <a:cubicBezTo>
                    <a:pt x="18" y="139"/>
                    <a:pt x="19" y="142"/>
                    <a:pt x="11" y="140"/>
                  </a:cubicBezTo>
                  <a:cubicBezTo>
                    <a:pt x="4" y="139"/>
                    <a:pt x="4" y="144"/>
                    <a:pt x="1" y="147"/>
                  </a:cubicBezTo>
                  <a:cubicBezTo>
                    <a:pt x="1" y="148"/>
                    <a:pt x="1" y="148"/>
                    <a:pt x="0" y="148"/>
                  </a:cubicBezTo>
                  <a:cubicBezTo>
                    <a:pt x="4" y="151"/>
                    <a:pt x="5" y="156"/>
                    <a:pt x="11" y="158"/>
                  </a:cubicBezTo>
                  <a:cubicBezTo>
                    <a:pt x="17" y="160"/>
                    <a:pt x="23" y="154"/>
                    <a:pt x="23" y="158"/>
                  </a:cubicBezTo>
                  <a:cubicBezTo>
                    <a:pt x="23" y="163"/>
                    <a:pt x="8" y="162"/>
                    <a:pt x="8" y="164"/>
                  </a:cubicBezTo>
                  <a:cubicBezTo>
                    <a:pt x="7" y="165"/>
                    <a:pt x="23" y="185"/>
                    <a:pt x="32" y="183"/>
                  </a:cubicBezTo>
                  <a:cubicBezTo>
                    <a:pt x="40" y="182"/>
                    <a:pt x="46" y="173"/>
                    <a:pt x="43" y="172"/>
                  </a:cubicBezTo>
                  <a:cubicBezTo>
                    <a:pt x="41" y="170"/>
                    <a:pt x="45" y="165"/>
                    <a:pt x="47" y="166"/>
                  </a:cubicBezTo>
                  <a:cubicBezTo>
                    <a:pt x="49" y="167"/>
                    <a:pt x="47" y="175"/>
                    <a:pt x="50" y="177"/>
                  </a:cubicBezTo>
                  <a:cubicBezTo>
                    <a:pt x="52" y="179"/>
                    <a:pt x="51" y="183"/>
                    <a:pt x="50" y="188"/>
                  </a:cubicBezTo>
                  <a:cubicBezTo>
                    <a:pt x="48" y="192"/>
                    <a:pt x="51" y="202"/>
                    <a:pt x="52" y="207"/>
                  </a:cubicBezTo>
                  <a:cubicBezTo>
                    <a:pt x="52" y="212"/>
                    <a:pt x="56" y="219"/>
                    <a:pt x="57" y="227"/>
                  </a:cubicBezTo>
                  <a:cubicBezTo>
                    <a:pt x="58" y="235"/>
                    <a:pt x="63" y="249"/>
                    <a:pt x="68" y="257"/>
                  </a:cubicBezTo>
                  <a:cubicBezTo>
                    <a:pt x="72" y="266"/>
                    <a:pt x="76" y="282"/>
                    <a:pt x="79" y="286"/>
                  </a:cubicBezTo>
                  <a:cubicBezTo>
                    <a:pt x="82" y="290"/>
                    <a:pt x="89" y="303"/>
                    <a:pt x="89" y="310"/>
                  </a:cubicBezTo>
                  <a:cubicBezTo>
                    <a:pt x="89" y="318"/>
                    <a:pt x="97" y="328"/>
                    <a:pt x="100" y="330"/>
                  </a:cubicBezTo>
                  <a:cubicBezTo>
                    <a:pt x="103" y="332"/>
                    <a:pt x="109" y="328"/>
                    <a:pt x="111" y="323"/>
                  </a:cubicBezTo>
                  <a:cubicBezTo>
                    <a:pt x="112" y="318"/>
                    <a:pt x="121" y="317"/>
                    <a:pt x="121" y="313"/>
                  </a:cubicBezTo>
                  <a:cubicBezTo>
                    <a:pt x="122" y="309"/>
                    <a:pt x="123" y="305"/>
                    <a:pt x="126" y="305"/>
                  </a:cubicBezTo>
                  <a:cubicBezTo>
                    <a:pt x="129" y="304"/>
                    <a:pt x="129" y="301"/>
                    <a:pt x="129" y="297"/>
                  </a:cubicBezTo>
                  <a:cubicBezTo>
                    <a:pt x="129" y="293"/>
                    <a:pt x="129" y="286"/>
                    <a:pt x="132" y="283"/>
                  </a:cubicBezTo>
                  <a:cubicBezTo>
                    <a:pt x="135" y="279"/>
                    <a:pt x="135" y="268"/>
                    <a:pt x="134" y="264"/>
                  </a:cubicBezTo>
                  <a:cubicBezTo>
                    <a:pt x="132" y="260"/>
                    <a:pt x="133" y="254"/>
                    <a:pt x="134" y="250"/>
                  </a:cubicBezTo>
                  <a:cubicBezTo>
                    <a:pt x="136" y="246"/>
                    <a:pt x="135" y="241"/>
                    <a:pt x="139" y="241"/>
                  </a:cubicBezTo>
                  <a:cubicBezTo>
                    <a:pt x="142" y="240"/>
                    <a:pt x="146" y="238"/>
                    <a:pt x="150" y="233"/>
                  </a:cubicBezTo>
                  <a:cubicBezTo>
                    <a:pt x="153" y="229"/>
                    <a:pt x="163" y="222"/>
                    <a:pt x="167" y="219"/>
                  </a:cubicBezTo>
                  <a:cubicBezTo>
                    <a:pt x="171" y="216"/>
                    <a:pt x="182" y="207"/>
                    <a:pt x="185" y="201"/>
                  </a:cubicBezTo>
                  <a:cubicBezTo>
                    <a:pt x="188" y="196"/>
                    <a:pt x="198" y="194"/>
                    <a:pt x="202" y="189"/>
                  </a:cubicBezTo>
                  <a:cubicBezTo>
                    <a:pt x="207" y="185"/>
                    <a:pt x="205" y="182"/>
                    <a:pt x="206" y="178"/>
                  </a:cubicBezTo>
                  <a:cubicBezTo>
                    <a:pt x="207" y="173"/>
                    <a:pt x="221" y="171"/>
                    <a:pt x="226" y="171"/>
                  </a:cubicBezTo>
                  <a:cubicBezTo>
                    <a:pt x="227" y="171"/>
                    <a:pt x="228" y="171"/>
                    <a:pt x="229" y="170"/>
                  </a:cubicBezTo>
                  <a:cubicBezTo>
                    <a:pt x="229" y="163"/>
                    <a:pt x="226" y="153"/>
                    <a:pt x="225" y="15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50"/>
            <p:cNvSpPr>
              <a:spLocks/>
            </p:cNvSpPr>
            <p:nvPr/>
          </p:nvSpPr>
          <p:spPr bwMode="auto">
            <a:xfrm>
              <a:off x="6246813" y="2011363"/>
              <a:ext cx="677863" cy="293688"/>
            </a:xfrm>
            <a:custGeom>
              <a:avLst/>
              <a:gdLst/>
              <a:ahLst/>
              <a:cxnLst>
                <a:cxn ang="0">
                  <a:pos x="329" y="65"/>
                </a:cxn>
                <a:cxn ang="0">
                  <a:pos x="306" y="63"/>
                </a:cxn>
                <a:cxn ang="0">
                  <a:pos x="308" y="52"/>
                </a:cxn>
                <a:cxn ang="0">
                  <a:pos x="309" y="33"/>
                </a:cxn>
                <a:cxn ang="0">
                  <a:pos x="286" y="30"/>
                </a:cxn>
                <a:cxn ang="0">
                  <a:pos x="268" y="40"/>
                </a:cxn>
                <a:cxn ang="0">
                  <a:pos x="238" y="43"/>
                </a:cxn>
                <a:cxn ang="0">
                  <a:pos x="218" y="34"/>
                </a:cxn>
                <a:cxn ang="0">
                  <a:pos x="200" y="28"/>
                </a:cxn>
                <a:cxn ang="0">
                  <a:pos x="179" y="27"/>
                </a:cxn>
                <a:cxn ang="0">
                  <a:pos x="161" y="28"/>
                </a:cxn>
                <a:cxn ang="0">
                  <a:pos x="153" y="13"/>
                </a:cxn>
                <a:cxn ang="0">
                  <a:pos x="133" y="6"/>
                </a:cxn>
                <a:cxn ang="0">
                  <a:pos x="118" y="1"/>
                </a:cxn>
                <a:cxn ang="0">
                  <a:pos x="108" y="9"/>
                </a:cxn>
                <a:cxn ang="0">
                  <a:pos x="107" y="24"/>
                </a:cxn>
                <a:cxn ang="0">
                  <a:pos x="98" y="35"/>
                </a:cxn>
                <a:cxn ang="0">
                  <a:pos x="81" y="33"/>
                </a:cxn>
                <a:cxn ang="0">
                  <a:pos x="68" y="23"/>
                </a:cxn>
                <a:cxn ang="0">
                  <a:pos x="44" y="22"/>
                </a:cxn>
                <a:cxn ang="0">
                  <a:pos x="29" y="30"/>
                </a:cxn>
                <a:cxn ang="0">
                  <a:pos x="10" y="40"/>
                </a:cxn>
                <a:cxn ang="0">
                  <a:pos x="0" y="44"/>
                </a:cxn>
                <a:cxn ang="0">
                  <a:pos x="9" y="55"/>
                </a:cxn>
                <a:cxn ang="0">
                  <a:pos x="29" y="69"/>
                </a:cxn>
                <a:cxn ang="0">
                  <a:pos x="34" y="88"/>
                </a:cxn>
                <a:cxn ang="0">
                  <a:pos x="57" y="104"/>
                </a:cxn>
                <a:cxn ang="0">
                  <a:pos x="72" y="114"/>
                </a:cxn>
                <a:cxn ang="0">
                  <a:pos x="88" y="135"/>
                </a:cxn>
                <a:cxn ang="0">
                  <a:pos x="129" y="137"/>
                </a:cxn>
                <a:cxn ang="0">
                  <a:pos x="162" y="145"/>
                </a:cxn>
                <a:cxn ang="0">
                  <a:pos x="182" y="152"/>
                </a:cxn>
                <a:cxn ang="0">
                  <a:pos x="227" y="141"/>
                </a:cxn>
                <a:cxn ang="0">
                  <a:pos x="261" y="121"/>
                </a:cxn>
                <a:cxn ang="0">
                  <a:pos x="269" y="105"/>
                </a:cxn>
                <a:cxn ang="0">
                  <a:pos x="304" y="99"/>
                </a:cxn>
                <a:cxn ang="0">
                  <a:pos x="328" y="84"/>
                </a:cxn>
                <a:cxn ang="0">
                  <a:pos x="354" y="79"/>
                </a:cxn>
              </a:cxnLst>
              <a:rect l="0" t="0" r="r" b="b"/>
              <a:pathLst>
                <a:path w="355" h="153">
                  <a:moveTo>
                    <a:pt x="340" y="64"/>
                  </a:moveTo>
                  <a:cubicBezTo>
                    <a:pt x="336" y="60"/>
                    <a:pt x="330" y="62"/>
                    <a:pt x="329" y="65"/>
                  </a:cubicBezTo>
                  <a:cubicBezTo>
                    <a:pt x="327" y="69"/>
                    <a:pt x="324" y="64"/>
                    <a:pt x="318" y="64"/>
                  </a:cubicBezTo>
                  <a:cubicBezTo>
                    <a:pt x="311" y="64"/>
                    <a:pt x="311" y="68"/>
                    <a:pt x="306" y="63"/>
                  </a:cubicBezTo>
                  <a:cubicBezTo>
                    <a:pt x="302" y="59"/>
                    <a:pt x="308" y="57"/>
                    <a:pt x="308" y="57"/>
                  </a:cubicBezTo>
                  <a:cubicBezTo>
                    <a:pt x="308" y="52"/>
                    <a:pt x="308" y="52"/>
                    <a:pt x="308" y="52"/>
                  </a:cubicBezTo>
                  <a:cubicBezTo>
                    <a:pt x="318" y="34"/>
                    <a:pt x="318" y="34"/>
                    <a:pt x="318" y="34"/>
                  </a:cubicBezTo>
                  <a:cubicBezTo>
                    <a:pt x="315" y="33"/>
                    <a:pt x="311" y="32"/>
                    <a:pt x="309" y="33"/>
                  </a:cubicBezTo>
                  <a:cubicBezTo>
                    <a:pt x="307" y="34"/>
                    <a:pt x="300" y="33"/>
                    <a:pt x="300" y="31"/>
                  </a:cubicBezTo>
                  <a:cubicBezTo>
                    <a:pt x="299" y="29"/>
                    <a:pt x="288" y="28"/>
                    <a:pt x="286" y="30"/>
                  </a:cubicBezTo>
                  <a:cubicBezTo>
                    <a:pt x="283" y="32"/>
                    <a:pt x="277" y="34"/>
                    <a:pt x="277" y="36"/>
                  </a:cubicBezTo>
                  <a:cubicBezTo>
                    <a:pt x="276" y="39"/>
                    <a:pt x="270" y="38"/>
                    <a:pt x="268" y="40"/>
                  </a:cubicBezTo>
                  <a:cubicBezTo>
                    <a:pt x="265" y="41"/>
                    <a:pt x="253" y="42"/>
                    <a:pt x="253" y="43"/>
                  </a:cubicBezTo>
                  <a:cubicBezTo>
                    <a:pt x="253" y="45"/>
                    <a:pt x="240" y="45"/>
                    <a:pt x="238" y="43"/>
                  </a:cubicBezTo>
                  <a:cubicBezTo>
                    <a:pt x="236" y="42"/>
                    <a:pt x="225" y="43"/>
                    <a:pt x="224" y="41"/>
                  </a:cubicBezTo>
                  <a:cubicBezTo>
                    <a:pt x="222" y="38"/>
                    <a:pt x="218" y="37"/>
                    <a:pt x="218" y="34"/>
                  </a:cubicBezTo>
                  <a:cubicBezTo>
                    <a:pt x="218" y="32"/>
                    <a:pt x="209" y="32"/>
                    <a:pt x="208" y="30"/>
                  </a:cubicBezTo>
                  <a:cubicBezTo>
                    <a:pt x="207" y="28"/>
                    <a:pt x="201" y="27"/>
                    <a:pt x="200" y="28"/>
                  </a:cubicBezTo>
                  <a:cubicBezTo>
                    <a:pt x="199" y="28"/>
                    <a:pt x="191" y="26"/>
                    <a:pt x="189" y="25"/>
                  </a:cubicBezTo>
                  <a:cubicBezTo>
                    <a:pt x="187" y="25"/>
                    <a:pt x="181" y="27"/>
                    <a:pt x="179" y="27"/>
                  </a:cubicBezTo>
                  <a:cubicBezTo>
                    <a:pt x="177" y="27"/>
                    <a:pt x="173" y="30"/>
                    <a:pt x="171" y="31"/>
                  </a:cubicBezTo>
                  <a:cubicBezTo>
                    <a:pt x="169" y="31"/>
                    <a:pt x="162" y="27"/>
                    <a:pt x="161" y="28"/>
                  </a:cubicBezTo>
                  <a:cubicBezTo>
                    <a:pt x="160" y="29"/>
                    <a:pt x="156" y="24"/>
                    <a:pt x="154" y="22"/>
                  </a:cubicBezTo>
                  <a:cubicBezTo>
                    <a:pt x="152" y="20"/>
                    <a:pt x="154" y="15"/>
                    <a:pt x="153" y="13"/>
                  </a:cubicBezTo>
                  <a:cubicBezTo>
                    <a:pt x="151" y="11"/>
                    <a:pt x="144" y="11"/>
                    <a:pt x="142" y="9"/>
                  </a:cubicBezTo>
                  <a:cubicBezTo>
                    <a:pt x="139" y="8"/>
                    <a:pt x="136" y="6"/>
                    <a:pt x="133" y="6"/>
                  </a:cubicBezTo>
                  <a:cubicBezTo>
                    <a:pt x="131" y="6"/>
                    <a:pt x="127" y="5"/>
                    <a:pt x="126" y="4"/>
                  </a:cubicBezTo>
                  <a:cubicBezTo>
                    <a:pt x="125" y="3"/>
                    <a:pt x="120" y="2"/>
                    <a:pt x="118" y="1"/>
                  </a:cubicBezTo>
                  <a:cubicBezTo>
                    <a:pt x="116" y="0"/>
                    <a:pt x="115" y="3"/>
                    <a:pt x="114" y="5"/>
                  </a:cubicBezTo>
                  <a:cubicBezTo>
                    <a:pt x="113" y="6"/>
                    <a:pt x="109" y="6"/>
                    <a:pt x="108" y="9"/>
                  </a:cubicBezTo>
                  <a:cubicBezTo>
                    <a:pt x="107" y="11"/>
                    <a:pt x="103" y="12"/>
                    <a:pt x="103" y="14"/>
                  </a:cubicBezTo>
                  <a:cubicBezTo>
                    <a:pt x="104" y="17"/>
                    <a:pt x="106" y="22"/>
                    <a:pt x="107" y="24"/>
                  </a:cubicBezTo>
                  <a:cubicBezTo>
                    <a:pt x="109" y="25"/>
                    <a:pt x="108" y="29"/>
                    <a:pt x="107" y="30"/>
                  </a:cubicBezTo>
                  <a:cubicBezTo>
                    <a:pt x="106" y="32"/>
                    <a:pt x="99" y="33"/>
                    <a:pt x="98" y="35"/>
                  </a:cubicBezTo>
                  <a:cubicBezTo>
                    <a:pt x="96" y="37"/>
                    <a:pt x="93" y="35"/>
                    <a:pt x="90" y="33"/>
                  </a:cubicBezTo>
                  <a:cubicBezTo>
                    <a:pt x="86" y="31"/>
                    <a:pt x="82" y="32"/>
                    <a:pt x="81" y="33"/>
                  </a:cubicBezTo>
                  <a:cubicBezTo>
                    <a:pt x="79" y="35"/>
                    <a:pt x="73" y="30"/>
                    <a:pt x="71" y="30"/>
                  </a:cubicBezTo>
                  <a:cubicBezTo>
                    <a:pt x="70" y="29"/>
                    <a:pt x="69" y="23"/>
                    <a:pt x="68" y="23"/>
                  </a:cubicBezTo>
                  <a:cubicBezTo>
                    <a:pt x="66" y="24"/>
                    <a:pt x="54" y="21"/>
                    <a:pt x="52" y="21"/>
                  </a:cubicBezTo>
                  <a:cubicBezTo>
                    <a:pt x="50" y="20"/>
                    <a:pt x="45" y="20"/>
                    <a:pt x="44" y="22"/>
                  </a:cubicBezTo>
                  <a:cubicBezTo>
                    <a:pt x="43" y="24"/>
                    <a:pt x="37" y="23"/>
                    <a:pt x="36" y="25"/>
                  </a:cubicBezTo>
                  <a:cubicBezTo>
                    <a:pt x="35" y="27"/>
                    <a:pt x="31" y="28"/>
                    <a:pt x="29" y="30"/>
                  </a:cubicBezTo>
                  <a:cubicBezTo>
                    <a:pt x="27" y="32"/>
                    <a:pt x="22" y="32"/>
                    <a:pt x="20" y="35"/>
                  </a:cubicBezTo>
                  <a:cubicBezTo>
                    <a:pt x="19" y="38"/>
                    <a:pt x="12" y="40"/>
                    <a:pt x="10" y="40"/>
                  </a:cubicBezTo>
                  <a:cubicBezTo>
                    <a:pt x="8" y="40"/>
                    <a:pt x="3" y="41"/>
                    <a:pt x="2" y="43"/>
                  </a:cubicBezTo>
                  <a:cubicBezTo>
                    <a:pt x="2" y="44"/>
                    <a:pt x="1" y="44"/>
                    <a:pt x="0" y="44"/>
                  </a:cubicBezTo>
                  <a:cubicBezTo>
                    <a:pt x="0" y="44"/>
                    <a:pt x="1" y="44"/>
                    <a:pt x="1" y="45"/>
                  </a:cubicBezTo>
                  <a:cubicBezTo>
                    <a:pt x="2" y="52"/>
                    <a:pt x="5" y="52"/>
                    <a:pt x="9" y="55"/>
                  </a:cubicBezTo>
                  <a:cubicBezTo>
                    <a:pt x="12" y="58"/>
                    <a:pt x="15" y="61"/>
                    <a:pt x="19" y="61"/>
                  </a:cubicBezTo>
                  <a:cubicBezTo>
                    <a:pt x="23" y="61"/>
                    <a:pt x="28" y="65"/>
                    <a:pt x="29" y="69"/>
                  </a:cubicBezTo>
                  <a:cubicBezTo>
                    <a:pt x="29" y="72"/>
                    <a:pt x="33" y="76"/>
                    <a:pt x="35" y="77"/>
                  </a:cubicBezTo>
                  <a:cubicBezTo>
                    <a:pt x="37" y="79"/>
                    <a:pt x="34" y="84"/>
                    <a:pt x="34" y="88"/>
                  </a:cubicBezTo>
                  <a:cubicBezTo>
                    <a:pt x="34" y="93"/>
                    <a:pt x="29" y="94"/>
                    <a:pt x="31" y="98"/>
                  </a:cubicBezTo>
                  <a:cubicBezTo>
                    <a:pt x="34" y="102"/>
                    <a:pt x="52" y="104"/>
                    <a:pt x="57" y="104"/>
                  </a:cubicBezTo>
                  <a:cubicBezTo>
                    <a:pt x="62" y="104"/>
                    <a:pt x="64" y="109"/>
                    <a:pt x="65" y="109"/>
                  </a:cubicBezTo>
                  <a:cubicBezTo>
                    <a:pt x="68" y="110"/>
                    <a:pt x="69" y="113"/>
                    <a:pt x="72" y="114"/>
                  </a:cubicBezTo>
                  <a:cubicBezTo>
                    <a:pt x="76" y="115"/>
                    <a:pt x="80" y="117"/>
                    <a:pt x="81" y="124"/>
                  </a:cubicBezTo>
                  <a:cubicBezTo>
                    <a:pt x="83" y="130"/>
                    <a:pt x="87" y="132"/>
                    <a:pt x="88" y="135"/>
                  </a:cubicBezTo>
                  <a:cubicBezTo>
                    <a:pt x="88" y="138"/>
                    <a:pt x="96" y="136"/>
                    <a:pt x="102" y="137"/>
                  </a:cubicBezTo>
                  <a:cubicBezTo>
                    <a:pt x="108" y="137"/>
                    <a:pt x="125" y="137"/>
                    <a:pt x="129" y="137"/>
                  </a:cubicBezTo>
                  <a:cubicBezTo>
                    <a:pt x="133" y="138"/>
                    <a:pt x="144" y="137"/>
                    <a:pt x="149" y="142"/>
                  </a:cubicBezTo>
                  <a:cubicBezTo>
                    <a:pt x="155" y="146"/>
                    <a:pt x="158" y="142"/>
                    <a:pt x="162" y="145"/>
                  </a:cubicBezTo>
                  <a:cubicBezTo>
                    <a:pt x="165" y="147"/>
                    <a:pt x="168" y="148"/>
                    <a:pt x="173" y="148"/>
                  </a:cubicBezTo>
                  <a:cubicBezTo>
                    <a:pt x="179" y="147"/>
                    <a:pt x="179" y="151"/>
                    <a:pt x="182" y="152"/>
                  </a:cubicBezTo>
                  <a:cubicBezTo>
                    <a:pt x="186" y="153"/>
                    <a:pt x="192" y="146"/>
                    <a:pt x="202" y="142"/>
                  </a:cubicBezTo>
                  <a:cubicBezTo>
                    <a:pt x="211" y="137"/>
                    <a:pt x="222" y="140"/>
                    <a:pt x="227" y="141"/>
                  </a:cubicBezTo>
                  <a:cubicBezTo>
                    <a:pt x="232" y="142"/>
                    <a:pt x="242" y="139"/>
                    <a:pt x="247" y="132"/>
                  </a:cubicBezTo>
                  <a:cubicBezTo>
                    <a:pt x="253" y="126"/>
                    <a:pt x="261" y="127"/>
                    <a:pt x="261" y="121"/>
                  </a:cubicBezTo>
                  <a:cubicBezTo>
                    <a:pt x="262" y="116"/>
                    <a:pt x="255" y="113"/>
                    <a:pt x="258" y="108"/>
                  </a:cubicBezTo>
                  <a:cubicBezTo>
                    <a:pt x="261" y="103"/>
                    <a:pt x="266" y="104"/>
                    <a:pt x="269" y="105"/>
                  </a:cubicBezTo>
                  <a:cubicBezTo>
                    <a:pt x="272" y="107"/>
                    <a:pt x="280" y="109"/>
                    <a:pt x="287" y="104"/>
                  </a:cubicBezTo>
                  <a:cubicBezTo>
                    <a:pt x="295" y="99"/>
                    <a:pt x="298" y="100"/>
                    <a:pt x="304" y="99"/>
                  </a:cubicBezTo>
                  <a:cubicBezTo>
                    <a:pt x="311" y="98"/>
                    <a:pt x="310" y="94"/>
                    <a:pt x="314" y="89"/>
                  </a:cubicBezTo>
                  <a:cubicBezTo>
                    <a:pt x="319" y="85"/>
                    <a:pt x="324" y="84"/>
                    <a:pt x="328" y="84"/>
                  </a:cubicBezTo>
                  <a:cubicBezTo>
                    <a:pt x="332" y="84"/>
                    <a:pt x="338" y="79"/>
                    <a:pt x="343" y="81"/>
                  </a:cubicBezTo>
                  <a:cubicBezTo>
                    <a:pt x="347" y="82"/>
                    <a:pt x="354" y="83"/>
                    <a:pt x="354" y="79"/>
                  </a:cubicBezTo>
                  <a:cubicBezTo>
                    <a:pt x="355" y="76"/>
                    <a:pt x="343" y="68"/>
                    <a:pt x="340" y="6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51"/>
            <p:cNvSpPr>
              <a:spLocks/>
            </p:cNvSpPr>
            <p:nvPr/>
          </p:nvSpPr>
          <p:spPr bwMode="auto">
            <a:xfrm>
              <a:off x="5105400" y="2522538"/>
              <a:ext cx="11113" cy="30163"/>
            </a:xfrm>
            <a:custGeom>
              <a:avLst/>
              <a:gdLst/>
              <a:ahLst/>
              <a:cxnLst>
                <a:cxn ang="0">
                  <a:pos x="2" y="0"/>
                </a:cxn>
                <a:cxn ang="0">
                  <a:pos x="0" y="9"/>
                </a:cxn>
                <a:cxn ang="0">
                  <a:pos x="4" y="16"/>
                </a:cxn>
                <a:cxn ang="0">
                  <a:pos x="5" y="3"/>
                </a:cxn>
                <a:cxn ang="0">
                  <a:pos x="6" y="0"/>
                </a:cxn>
                <a:cxn ang="0">
                  <a:pos x="2" y="0"/>
                </a:cxn>
              </a:cxnLst>
              <a:rect l="0" t="0" r="r" b="b"/>
              <a:pathLst>
                <a:path w="6" h="16">
                  <a:moveTo>
                    <a:pt x="2" y="0"/>
                  </a:moveTo>
                  <a:cubicBezTo>
                    <a:pt x="1" y="1"/>
                    <a:pt x="0" y="8"/>
                    <a:pt x="0" y="9"/>
                  </a:cubicBezTo>
                  <a:cubicBezTo>
                    <a:pt x="0" y="9"/>
                    <a:pt x="1" y="13"/>
                    <a:pt x="4" y="16"/>
                  </a:cubicBezTo>
                  <a:cubicBezTo>
                    <a:pt x="5" y="11"/>
                    <a:pt x="5" y="4"/>
                    <a:pt x="5" y="3"/>
                  </a:cubicBezTo>
                  <a:cubicBezTo>
                    <a:pt x="5" y="2"/>
                    <a:pt x="6" y="1"/>
                    <a:pt x="6" y="0"/>
                  </a:cubicBezTo>
                  <a:cubicBezTo>
                    <a:pt x="4" y="0"/>
                    <a:pt x="3" y="0"/>
                    <a:pt x="2"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reeform 52"/>
            <p:cNvSpPr>
              <a:spLocks/>
            </p:cNvSpPr>
            <p:nvPr/>
          </p:nvSpPr>
          <p:spPr bwMode="auto">
            <a:xfrm>
              <a:off x="5086350" y="2503488"/>
              <a:ext cx="31750" cy="90488"/>
            </a:xfrm>
            <a:custGeom>
              <a:avLst/>
              <a:gdLst/>
              <a:ahLst/>
              <a:cxnLst>
                <a:cxn ang="0">
                  <a:pos x="8" y="47"/>
                </a:cxn>
                <a:cxn ang="0">
                  <a:pos x="9" y="48"/>
                </a:cxn>
                <a:cxn ang="0">
                  <a:pos x="13" y="31"/>
                </a:cxn>
                <a:cxn ang="0">
                  <a:pos x="14" y="26"/>
                </a:cxn>
                <a:cxn ang="0">
                  <a:pos x="10" y="19"/>
                </a:cxn>
                <a:cxn ang="0">
                  <a:pos x="12" y="10"/>
                </a:cxn>
                <a:cxn ang="0">
                  <a:pos x="16" y="10"/>
                </a:cxn>
                <a:cxn ang="0">
                  <a:pos x="17" y="3"/>
                </a:cxn>
                <a:cxn ang="0">
                  <a:pos x="11" y="0"/>
                </a:cxn>
                <a:cxn ang="0">
                  <a:pos x="9" y="6"/>
                </a:cxn>
                <a:cxn ang="0">
                  <a:pos x="0" y="26"/>
                </a:cxn>
                <a:cxn ang="0">
                  <a:pos x="8" y="46"/>
                </a:cxn>
                <a:cxn ang="0">
                  <a:pos x="8" y="47"/>
                </a:cxn>
              </a:cxnLst>
              <a:rect l="0" t="0" r="r" b="b"/>
              <a:pathLst>
                <a:path w="17" h="48">
                  <a:moveTo>
                    <a:pt x="8" y="47"/>
                  </a:moveTo>
                  <a:cubicBezTo>
                    <a:pt x="8" y="47"/>
                    <a:pt x="9" y="47"/>
                    <a:pt x="9" y="48"/>
                  </a:cubicBezTo>
                  <a:cubicBezTo>
                    <a:pt x="10" y="41"/>
                    <a:pt x="11" y="33"/>
                    <a:pt x="13" y="31"/>
                  </a:cubicBezTo>
                  <a:cubicBezTo>
                    <a:pt x="13" y="30"/>
                    <a:pt x="14" y="28"/>
                    <a:pt x="14" y="26"/>
                  </a:cubicBezTo>
                  <a:cubicBezTo>
                    <a:pt x="11" y="23"/>
                    <a:pt x="10" y="19"/>
                    <a:pt x="10" y="19"/>
                  </a:cubicBezTo>
                  <a:cubicBezTo>
                    <a:pt x="10" y="18"/>
                    <a:pt x="11" y="11"/>
                    <a:pt x="12" y="10"/>
                  </a:cubicBezTo>
                  <a:cubicBezTo>
                    <a:pt x="13" y="10"/>
                    <a:pt x="14" y="10"/>
                    <a:pt x="16" y="10"/>
                  </a:cubicBezTo>
                  <a:cubicBezTo>
                    <a:pt x="16" y="8"/>
                    <a:pt x="16" y="5"/>
                    <a:pt x="17" y="3"/>
                  </a:cubicBezTo>
                  <a:cubicBezTo>
                    <a:pt x="11" y="0"/>
                    <a:pt x="11" y="0"/>
                    <a:pt x="11" y="0"/>
                  </a:cubicBezTo>
                  <a:cubicBezTo>
                    <a:pt x="10" y="2"/>
                    <a:pt x="9" y="4"/>
                    <a:pt x="9" y="6"/>
                  </a:cubicBezTo>
                  <a:cubicBezTo>
                    <a:pt x="8" y="12"/>
                    <a:pt x="3" y="22"/>
                    <a:pt x="0" y="26"/>
                  </a:cubicBezTo>
                  <a:cubicBezTo>
                    <a:pt x="8" y="46"/>
                    <a:pt x="8" y="46"/>
                    <a:pt x="8" y="46"/>
                  </a:cubicBezTo>
                  <a:lnTo>
                    <a:pt x="8" y="47"/>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3"/>
            <p:cNvSpPr>
              <a:spLocks/>
            </p:cNvSpPr>
            <p:nvPr/>
          </p:nvSpPr>
          <p:spPr bwMode="auto">
            <a:xfrm>
              <a:off x="5103813" y="2503488"/>
              <a:ext cx="92075" cy="98425"/>
            </a:xfrm>
            <a:custGeom>
              <a:avLst/>
              <a:gdLst/>
              <a:ahLst/>
              <a:cxnLst>
                <a:cxn ang="0">
                  <a:pos x="44" y="0"/>
                </a:cxn>
                <a:cxn ang="0">
                  <a:pos x="30" y="6"/>
                </a:cxn>
                <a:cxn ang="0">
                  <a:pos x="19" y="12"/>
                </a:cxn>
                <a:cxn ang="0">
                  <a:pos x="9" y="7"/>
                </a:cxn>
                <a:cxn ang="0">
                  <a:pos x="8" y="3"/>
                </a:cxn>
                <a:cxn ang="0">
                  <a:pos x="8" y="3"/>
                </a:cxn>
                <a:cxn ang="0">
                  <a:pos x="6" y="13"/>
                </a:cxn>
                <a:cxn ang="0">
                  <a:pos x="4" y="31"/>
                </a:cxn>
                <a:cxn ang="0">
                  <a:pos x="0" y="48"/>
                </a:cxn>
                <a:cxn ang="0">
                  <a:pos x="10" y="52"/>
                </a:cxn>
                <a:cxn ang="0">
                  <a:pos x="19" y="45"/>
                </a:cxn>
                <a:cxn ang="0">
                  <a:pos x="26" y="42"/>
                </a:cxn>
                <a:cxn ang="0">
                  <a:pos x="33" y="37"/>
                </a:cxn>
                <a:cxn ang="0">
                  <a:pos x="24" y="27"/>
                </a:cxn>
                <a:cxn ang="0">
                  <a:pos x="35" y="20"/>
                </a:cxn>
                <a:cxn ang="0">
                  <a:pos x="47" y="16"/>
                </a:cxn>
                <a:cxn ang="0">
                  <a:pos x="48" y="16"/>
                </a:cxn>
                <a:cxn ang="0">
                  <a:pos x="45" y="5"/>
                </a:cxn>
                <a:cxn ang="0">
                  <a:pos x="44" y="0"/>
                </a:cxn>
              </a:cxnLst>
              <a:rect l="0" t="0" r="r" b="b"/>
              <a:pathLst>
                <a:path w="48" h="52">
                  <a:moveTo>
                    <a:pt x="44" y="0"/>
                  </a:moveTo>
                  <a:cubicBezTo>
                    <a:pt x="37" y="3"/>
                    <a:pt x="31" y="6"/>
                    <a:pt x="30" y="6"/>
                  </a:cubicBezTo>
                  <a:cubicBezTo>
                    <a:pt x="27" y="7"/>
                    <a:pt x="19" y="12"/>
                    <a:pt x="19" y="12"/>
                  </a:cubicBezTo>
                  <a:cubicBezTo>
                    <a:pt x="9" y="7"/>
                    <a:pt x="9" y="7"/>
                    <a:pt x="9" y="7"/>
                  </a:cubicBezTo>
                  <a:cubicBezTo>
                    <a:pt x="8" y="3"/>
                    <a:pt x="8" y="3"/>
                    <a:pt x="8" y="3"/>
                  </a:cubicBezTo>
                  <a:cubicBezTo>
                    <a:pt x="8" y="3"/>
                    <a:pt x="8" y="3"/>
                    <a:pt x="8" y="3"/>
                  </a:cubicBezTo>
                  <a:cubicBezTo>
                    <a:pt x="7" y="7"/>
                    <a:pt x="7" y="11"/>
                    <a:pt x="6" y="13"/>
                  </a:cubicBezTo>
                  <a:cubicBezTo>
                    <a:pt x="6" y="15"/>
                    <a:pt x="6" y="29"/>
                    <a:pt x="4" y="31"/>
                  </a:cubicBezTo>
                  <a:cubicBezTo>
                    <a:pt x="2" y="33"/>
                    <a:pt x="1" y="41"/>
                    <a:pt x="0" y="48"/>
                  </a:cubicBezTo>
                  <a:cubicBezTo>
                    <a:pt x="4" y="50"/>
                    <a:pt x="8" y="52"/>
                    <a:pt x="10" y="52"/>
                  </a:cubicBezTo>
                  <a:cubicBezTo>
                    <a:pt x="14" y="52"/>
                    <a:pt x="19" y="48"/>
                    <a:pt x="19" y="45"/>
                  </a:cubicBezTo>
                  <a:cubicBezTo>
                    <a:pt x="19" y="43"/>
                    <a:pt x="23" y="42"/>
                    <a:pt x="26" y="42"/>
                  </a:cubicBezTo>
                  <a:cubicBezTo>
                    <a:pt x="30" y="42"/>
                    <a:pt x="30" y="38"/>
                    <a:pt x="33" y="37"/>
                  </a:cubicBezTo>
                  <a:cubicBezTo>
                    <a:pt x="35" y="35"/>
                    <a:pt x="27" y="28"/>
                    <a:pt x="24" y="27"/>
                  </a:cubicBezTo>
                  <a:cubicBezTo>
                    <a:pt x="22" y="26"/>
                    <a:pt x="27" y="20"/>
                    <a:pt x="35" y="20"/>
                  </a:cubicBezTo>
                  <a:cubicBezTo>
                    <a:pt x="44" y="19"/>
                    <a:pt x="42" y="16"/>
                    <a:pt x="47" y="16"/>
                  </a:cubicBezTo>
                  <a:cubicBezTo>
                    <a:pt x="47" y="16"/>
                    <a:pt x="47" y="16"/>
                    <a:pt x="48" y="16"/>
                  </a:cubicBezTo>
                  <a:cubicBezTo>
                    <a:pt x="47" y="12"/>
                    <a:pt x="46" y="8"/>
                    <a:pt x="45" y="5"/>
                  </a:cubicBezTo>
                  <a:cubicBezTo>
                    <a:pt x="45" y="4"/>
                    <a:pt x="44" y="2"/>
                    <a:pt x="44"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Freeform 54"/>
            <p:cNvSpPr>
              <a:spLocks/>
            </p:cNvSpPr>
            <p:nvPr/>
          </p:nvSpPr>
          <p:spPr bwMode="auto">
            <a:xfrm>
              <a:off x="5856288" y="2255838"/>
              <a:ext cx="234950" cy="103188"/>
            </a:xfrm>
            <a:custGeom>
              <a:avLst/>
              <a:gdLst/>
              <a:ahLst/>
              <a:cxnLst>
                <a:cxn ang="0">
                  <a:pos x="114" y="10"/>
                </a:cxn>
                <a:cxn ang="0">
                  <a:pos x="103" y="7"/>
                </a:cxn>
                <a:cxn ang="0">
                  <a:pos x="74" y="6"/>
                </a:cxn>
                <a:cxn ang="0">
                  <a:pos x="59" y="1"/>
                </a:cxn>
                <a:cxn ang="0">
                  <a:pos x="47" y="6"/>
                </a:cxn>
                <a:cxn ang="0">
                  <a:pos x="37" y="8"/>
                </a:cxn>
                <a:cxn ang="0">
                  <a:pos x="22" y="8"/>
                </a:cxn>
                <a:cxn ang="0">
                  <a:pos x="15" y="16"/>
                </a:cxn>
                <a:cxn ang="0">
                  <a:pos x="12" y="22"/>
                </a:cxn>
                <a:cxn ang="0">
                  <a:pos x="16" y="26"/>
                </a:cxn>
                <a:cxn ang="0">
                  <a:pos x="25" y="25"/>
                </a:cxn>
                <a:cxn ang="0">
                  <a:pos x="40" y="32"/>
                </a:cxn>
                <a:cxn ang="0">
                  <a:pos x="35" y="38"/>
                </a:cxn>
                <a:cxn ang="0">
                  <a:pos x="25" y="40"/>
                </a:cxn>
                <a:cxn ang="0">
                  <a:pos x="8" y="42"/>
                </a:cxn>
                <a:cxn ang="0">
                  <a:pos x="0" y="49"/>
                </a:cxn>
                <a:cxn ang="0">
                  <a:pos x="16" y="50"/>
                </a:cxn>
                <a:cxn ang="0">
                  <a:pos x="26" y="50"/>
                </a:cxn>
                <a:cxn ang="0">
                  <a:pos x="36" y="52"/>
                </a:cxn>
                <a:cxn ang="0">
                  <a:pos x="51" y="51"/>
                </a:cxn>
                <a:cxn ang="0">
                  <a:pos x="52" y="46"/>
                </a:cxn>
                <a:cxn ang="0">
                  <a:pos x="57" y="43"/>
                </a:cxn>
                <a:cxn ang="0">
                  <a:pos x="64" y="39"/>
                </a:cxn>
                <a:cxn ang="0">
                  <a:pos x="70" y="37"/>
                </a:cxn>
                <a:cxn ang="0">
                  <a:pos x="77" y="39"/>
                </a:cxn>
                <a:cxn ang="0">
                  <a:pos x="84" y="34"/>
                </a:cxn>
                <a:cxn ang="0">
                  <a:pos x="94" y="31"/>
                </a:cxn>
                <a:cxn ang="0">
                  <a:pos x="103" y="26"/>
                </a:cxn>
                <a:cxn ang="0">
                  <a:pos x="112" y="21"/>
                </a:cxn>
                <a:cxn ang="0">
                  <a:pos x="122" y="16"/>
                </a:cxn>
                <a:cxn ang="0">
                  <a:pos x="123" y="14"/>
                </a:cxn>
                <a:cxn ang="0">
                  <a:pos x="114" y="10"/>
                </a:cxn>
              </a:cxnLst>
              <a:rect l="0" t="0" r="r" b="b"/>
              <a:pathLst>
                <a:path w="123" h="54">
                  <a:moveTo>
                    <a:pt x="114" y="10"/>
                  </a:moveTo>
                  <a:cubicBezTo>
                    <a:pt x="109" y="5"/>
                    <a:pt x="108" y="9"/>
                    <a:pt x="103" y="7"/>
                  </a:cubicBezTo>
                  <a:cubicBezTo>
                    <a:pt x="98" y="6"/>
                    <a:pt x="78" y="4"/>
                    <a:pt x="74" y="6"/>
                  </a:cubicBezTo>
                  <a:cubicBezTo>
                    <a:pt x="70" y="7"/>
                    <a:pt x="62" y="3"/>
                    <a:pt x="59" y="1"/>
                  </a:cubicBezTo>
                  <a:cubicBezTo>
                    <a:pt x="56" y="0"/>
                    <a:pt x="48" y="1"/>
                    <a:pt x="47" y="6"/>
                  </a:cubicBezTo>
                  <a:cubicBezTo>
                    <a:pt x="47" y="11"/>
                    <a:pt x="43" y="11"/>
                    <a:pt x="37" y="8"/>
                  </a:cubicBezTo>
                  <a:cubicBezTo>
                    <a:pt x="31" y="5"/>
                    <a:pt x="22" y="5"/>
                    <a:pt x="22" y="8"/>
                  </a:cubicBezTo>
                  <a:cubicBezTo>
                    <a:pt x="22" y="11"/>
                    <a:pt x="17" y="15"/>
                    <a:pt x="15" y="16"/>
                  </a:cubicBezTo>
                  <a:cubicBezTo>
                    <a:pt x="14" y="16"/>
                    <a:pt x="13" y="19"/>
                    <a:pt x="12" y="22"/>
                  </a:cubicBezTo>
                  <a:cubicBezTo>
                    <a:pt x="13" y="22"/>
                    <a:pt x="15" y="24"/>
                    <a:pt x="16" y="26"/>
                  </a:cubicBezTo>
                  <a:cubicBezTo>
                    <a:pt x="18" y="28"/>
                    <a:pt x="24" y="28"/>
                    <a:pt x="25" y="25"/>
                  </a:cubicBezTo>
                  <a:cubicBezTo>
                    <a:pt x="26" y="22"/>
                    <a:pt x="35" y="28"/>
                    <a:pt x="40" y="32"/>
                  </a:cubicBezTo>
                  <a:cubicBezTo>
                    <a:pt x="46" y="37"/>
                    <a:pt x="38" y="34"/>
                    <a:pt x="35" y="38"/>
                  </a:cubicBezTo>
                  <a:cubicBezTo>
                    <a:pt x="33" y="42"/>
                    <a:pt x="26" y="38"/>
                    <a:pt x="25" y="40"/>
                  </a:cubicBezTo>
                  <a:cubicBezTo>
                    <a:pt x="23" y="42"/>
                    <a:pt x="11" y="42"/>
                    <a:pt x="8" y="42"/>
                  </a:cubicBezTo>
                  <a:cubicBezTo>
                    <a:pt x="5" y="42"/>
                    <a:pt x="0" y="46"/>
                    <a:pt x="0" y="49"/>
                  </a:cubicBezTo>
                  <a:cubicBezTo>
                    <a:pt x="1" y="51"/>
                    <a:pt x="12" y="47"/>
                    <a:pt x="16" y="50"/>
                  </a:cubicBezTo>
                  <a:cubicBezTo>
                    <a:pt x="20" y="53"/>
                    <a:pt x="24" y="47"/>
                    <a:pt x="26" y="50"/>
                  </a:cubicBezTo>
                  <a:cubicBezTo>
                    <a:pt x="29" y="54"/>
                    <a:pt x="34" y="51"/>
                    <a:pt x="36" y="52"/>
                  </a:cubicBezTo>
                  <a:cubicBezTo>
                    <a:pt x="38" y="53"/>
                    <a:pt x="50" y="51"/>
                    <a:pt x="51" y="51"/>
                  </a:cubicBezTo>
                  <a:cubicBezTo>
                    <a:pt x="52" y="50"/>
                    <a:pt x="52" y="48"/>
                    <a:pt x="52" y="46"/>
                  </a:cubicBezTo>
                  <a:cubicBezTo>
                    <a:pt x="52" y="43"/>
                    <a:pt x="55" y="44"/>
                    <a:pt x="57" y="43"/>
                  </a:cubicBezTo>
                  <a:cubicBezTo>
                    <a:pt x="60" y="42"/>
                    <a:pt x="62" y="39"/>
                    <a:pt x="64" y="39"/>
                  </a:cubicBezTo>
                  <a:cubicBezTo>
                    <a:pt x="66" y="39"/>
                    <a:pt x="68" y="36"/>
                    <a:pt x="70" y="37"/>
                  </a:cubicBezTo>
                  <a:cubicBezTo>
                    <a:pt x="72" y="37"/>
                    <a:pt x="75" y="41"/>
                    <a:pt x="77" y="39"/>
                  </a:cubicBezTo>
                  <a:cubicBezTo>
                    <a:pt x="80" y="37"/>
                    <a:pt x="81" y="39"/>
                    <a:pt x="84" y="34"/>
                  </a:cubicBezTo>
                  <a:cubicBezTo>
                    <a:pt x="88" y="30"/>
                    <a:pt x="90" y="31"/>
                    <a:pt x="94" y="31"/>
                  </a:cubicBezTo>
                  <a:cubicBezTo>
                    <a:pt x="100" y="32"/>
                    <a:pt x="102" y="29"/>
                    <a:pt x="103" y="26"/>
                  </a:cubicBezTo>
                  <a:cubicBezTo>
                    <a:pt x="105" y="23"/>
                    <a:pt x="109" y="23"/>
                    <a:pt x="112" y="21"/>
                  </a:cubicBezTo>
                  <a:cubicBezTo>
                    <a:pt x="115" y="19"/>
                    <a:pt x="120" y="17"/>
                    <a:pt x="122" y="16"/>
                  </a:cubicBezTo>
                  <a:cubicBezTo>
                    <a:pt x="123" y="16"/>
                    <a:pt x="123" y="15"/>
                    <a:pt x="123" y="14"/>
                  </a:cubicBezTo>
                  <a:cubicBezTo>
                    <a:pt x="119" y="11"/>
                    <a:pt x="117" y="14"/>
                    <a:pt x="114"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Freeform 55"/>
            <p:cNvSpPr>
              <a:spLocks/>
            </p:cNvSpPr>
            <p:nvPr/>
          </p:nvSpPr>
          <p:spPr bwMode="auto">
            <a:xfrm>
              <a:off x="5210175" y="2244725"/>
              <a:ext cx="149225" cy="66675"/>
            </a:xfrm>
            <a:custGeom>
              <a:avLst/>
              <a:gdLst/>
              <a:ahLst/>
              <a:cxnLst>
                <a:cxn ang="0">
                  <a:pos x="31" y="27"/>
                </a:cxn>
                <a:cxn ang="0">
                  <a:pos x="39" y="33"/>
                </a:cxn>
                <a:cxn ang="0">
                  <a:pos x="40" y="34"/>
                </a:cxn>
                <a:cxn ang="0">
                  <a:pos x="51" y="32"/>
                </a:cxn>
                <a:cxn ang="0">
                  <a:pos x="61" y="33"/>
                </a:cxn>
                <a:cxn ang="0">
                  <a:pos x="60" y="30"/>
                </a:cxn>
                <a:cxn ang="0">
                  <a:pos x="68" y="33"/>
                </a:cxn>
                <a:cxn ang="0">
                  <a:pos x="77" y="33"/>
                </a:cxn>
                <a:cxn ang="0">
                  <a:pos x="73" y="28"/>
                </a:cxn>
                <a:cxn ang="0">
                  <a:pos x="75" y="24"/>
                </a:cxn>
                <a:cxn ang="0">
                  <a:pos x="68" y="21"/>
                </a:cxn>
                <a:cxn ang="0">
                  <a:pos x="65" y="14"/>
                </a:cxn>
                <a:cxn ang="0">
                  <a:pos x="61" y="12"/>
                </a:cxn>
                <a:cxn ang="0">
                  <a:pos x="49" y="14"/>
                </a:cxn>
                <a:cxn ang="0">
                  <a:pos x="42" y="10"/>
                </a:cxn>
                <a:cxn ang="0">
                  <a:pos x="35" y="6"/>
                </a:cxn>
                <a:cxn ang="0">
                  <a:pos x="18" y="4"/>
                </a:cxn>
                <a:cxn ang="0">
                  <a:pos x="4" y="0"/>
                </a:cxn>
                <a:cxn ang="0">
                  <a:pos x="0" y="2"/>
                </a:cxn>
                <a:cxn ang="0">
                  <a:pos x="18" y="12"/>
                </a:cxn>
                <a:cxn ang="0">
                  <a:pos x="22" y="23"/>
                </a:cxn>
                <a:cxn ang="0">
                  <a:pos x="19" y="27"/>
                </a:cxn>
                <a:cxn ang="0">
                  <a:pos x="31" y="27"/>
                </a:cxn>
              </a:cxnLst>
              <a:rect l="0" t="0" r="r" b="b"/>
              <a:pathLst>
                <a:path w="78" h="35">
                  <a:moveTo>
                    <a:pt x="31" y="27"/>
                  </a:moveTo>
                  <a:cubicBezTo>
                    <a:pt x="35" y="25"/>
                    <a:pt x="36" y="29"/>
                    <a:pt x="39" y="33"/>
                  </a:cubicBezTo>
                  <a:cubicBezTo>
                    <a:pt x="39" y="33"/>
                    <a:pt x="39" y="34"/>
                    <a:pt x="40" y="34"/>
                  </a:cubicBezTo>
                  <a:cubicBezTo>
                    <a:pt x="44" y="33"/>
                    <a:pt x="47" y="32"/>
                    <a:pt x="51" y="32"/>
                  </a:cubicBezTo>
                  <a:cubicBezTo>
                    <a:pt x="54" y="31"/>
                    <a:pt x="58" y="32"/>
                    <a:pt x="61" y="33"/>
                  </a:cubicBezTo>
                  <a:cubicBezTo>
                    <a:pt x="60" y="32"/>
                    <a:pt x="60" y="31"/>
                    <a:pt x="60" y="30"/>
                  </a:cubicBezTo>
                  <a:cubicBezTo>
                    <a:pt x="61" y="28"/>
                    <a:pt x="66" y="31"/>
                    <a:pt x="68" y="33"/>
                  </a:cubicBezTo>
                  <a:cubicBezTo>
                    <a:pt x="70" y="34"/>
                    <a:pt x="75" y="35"/>
                    <a:pt x="77" y="33"/>
                  </a:cubicBezTo>
                  <a:cubicBezTo>
                    <a:pt x="78" y="32"/>
                    <a:pt x="74" y="30"/>
                    <a:pt x="73" y="28"/>
                  </a:cubicBezTo>
                  <a:cubicBezTo>
                    <a:pt x="73" y="27"/>
                    <a:pt x="74" y="26"/>
                    <a:pt x="75" y="24"/>
                  </a:cubicBezTo>
                  <a:cubicBezTo>
                    <a:pt x="72" y="22"/>
                    <a:pt x="69" y="20"/>
                    <a:pt x="68" y="21"/>
                  </a:cubicBezTo>
                  <a:cubicBezTo>
                    <a:pt x="67" y="21"/>
                    <a:pt x="67" y="14"/>
                    <a:pt x="65" y="14"/>
                  </a:cubicBezTo>
                  <a:cubicBezTo>
                    <a:pt x="63" y="14"/>
                    <a:pt x="63" y="12"/>
                    <a:pt x="61" y="12"/>
                  </a:cubicBezTo>
                  <a:cubicBezTo>
                    <a:pt x="59" y="12"/>
                    <a:pt x="51" y="12"/>
                    <a:pt x="49" y="14"/>
                  </a:cubicBezTo>
                  <a:cubicBezTo>
                    <a:pt x="47" y="15"/>
                    <a:pt x="45" y="10"/>
                    <a:pt x="42" y="10"/>
                  </a:cubicBezTo>
                  <a:cubicBezTo>
                    <a:pt x="40" y="10"/>
                    <a:pt x="37" y="8"/>
                    <a:pt x="35" y="6"/>
                  </a:cubicBezTo>
                  <a:cubicBezTo>
                    <a:pt x="34" y="4"/>
                    <a:pt x="21" y="7"/>
                    <a:pt x="18" y="4"/>
                  </a:cubicBezTo>
                  <a:cubicBezTo>
                    <a:pt x="14" y="2"/>
                    <a:pt x="8" y="0"/>
                    <a:pt x="4" y="0"/>
                  </a:cubicBezTo>
                  <a:cubicBezTo>
                    <a:pt x="3" y="0"/>
                    <a:pt x="2" y="1"/>
                    <a:pt x="0" y="2"/>
                  </a:cubicBezTo>
                  <a:cubicBezTo>
                    <a:pt x="7" y="6"/>
                    <a:pt x="16" y="5"/>
                    <a:pt x="18" y="12"/>
                  </a:cubicBezTo>
                  <a:cubicBezTo>
                    <a:pt x="19" y="20"/>
                    <a:pt x="24" y="17"/>
                    <a:pt x="22" y="23"/>
                  </a:cubicBezTo>
                  <a:cubicBezTo>
                    <a:pt x="22" y="25"/>
                    <a:pt x="21" y="26"/>
                    <a:pt x="19" y="27"/>
                  </a:cubicBezTo>
                  <a:cubicBezTo>
                    <a:pt x="24" y="28"/>
                    <a:pt x="29" y="28"/>
                    <a:pt x="31"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56"/>
            <p:cNvSpPr>
              <a:spLocks noEditPoints="1"/>
            </p:cNvSpPr>
            <p:nvPr/>
          </p:nvSpPr>
          <p:spPr bwMode="auto">
            <a:xfrm>
              <a:off x="4911725" y="2281238"/>
              <a:ext cx="406400" cy="160338"/>
            </a:xfrm>
            <a:custGeom>
              <a:avLst/>
              <a:gdLst/>
              <a:ahLst/>
              <a:cxnLst>
                <a:cxn ang="0">
                  <a:pos x="206" y="59"/>
                </a:cxn>
                <a:cxn ang="0">
                  <a:pos x="206" y="47"/>
                </a:cxn>
                <a:cxn ang="0">
                  <a:pos x="206" y="37"/>
                </a:cxn>
                <a:cxn ang="0">
                  <a:pos x="209" y="32"/>
                </a:cxn>
                <a:cxn ang="0">
                  <a:pos x="207" y="28"/>
                </a:cxn>
                <a:cxn ang="0">
                  <a:pos x="198" y="24"/>
                </a:cxn>
                <a:cxn ang="0">
                  <a:pos x="195" y="14"/>
                </a:cxn>
                <a:cxn ang="0">
                  <a:pos x="187" y="8"/>
                </a:cxn>
                <a:cxn ang="0">
                  <a:pos x="175" y="8"/>
                </a:cxn>
                <a:cxn ang="0">
                  <a:pos x="154" y="15"/>
                </a:cxn>
                <a:cxn ang="0">
                  <a:pos x="135" y="16"/>
                </a:cxn>
                <a:cxn ang="0">
                  <a:pos x="121" y="11"/>
                </a:cxn>
                <a:cxn ang="0">
                  <a:pos x="111" y="7"/>
                </a:cxn>
                <a:cxn ang="0">
                  <a:pos x="95" y="2"/>
                </a:cxn>
                <a:cxn ang="0">
                  <a:pos x="60" y="13"/>
                </a:cxn>
                <a:cxn ang="0">
                  <a:pos x="36" y="14"/>
                </a:cxn>
                <a:cxn ang="0">
                  <a:pos x="30" y="23"/>
                </a:cxn>
                <a:cxn ang="0">
                  <a:pos x="6" y="25"/>
                </a:cxn>
                <a:cxn ang="0">
                  <a:pos x="4" y="33"/>
                </a:cxn>
                <a:cxn ang="0">
                  <a:pos x="9" y="36"/>
                </a:cxn>
                <a:cxn ang="0">
                  <a:pos x="10" y="45"/>
                </a:cxn>
                <a:cxn ang="0">
                  <a:pos x="10" y="53"/>
                </a:cxn>
                <a:cxn ang="0">
                  <a:pos x="10" y="59"/>
                </a:cxn>
                <a:cxn ang="0">
                  <a:pos x="16" y="65"/>
                </a:cxn>
                <a:cxn ang="0">
                  <a:pos x="23" y="69"/>
                </a:cxn>
                <a:cxn ang="0">
                  <a:pos x="29" y="71"/>
                </a:cxn>
                <a:cxn ang="0">
                  <a:pos x="36" y="78"/>
                </a:cxn>
                <a:cxn ang="0">
                  <a:pos x="50" y="75"/>
                </a:cxn>
                <a:cxn ang="0">
                  <a:pos x="59" y="71"/>
                </a:cxn>
                <a:cxn ang="0">
                  <a:pos x="75" y="80"/>
                </a:cxn>
                <a:cxn ang="0">
                  <a:pos x="86" y="78"/>
                </a:cxn>
                <a:cxn ang="0">
                  <a:pos x="97" y="71"/>
                </a:cxn>
                <a:cxn ang="0">
                  <a:pos x="106" y="74"/>
                </a:cxn>
                <a:cxn ang="0">
                  <a:pos x="114" y="71"/>
                </a:cxn>
                <a:cxn ang="0">
                  <a:pos x="111" y="80"/>
                </a:cxn>
                <a:cxn ang="0">
                  <a:pos x="111" y="84"/>
                </a:cxn>
                <a:cxn ang="0">
                  <a:pos x="118" y="76"/>
                </a:cxn>
                <a:cxn ang="0">
                  <a:pos x="123" y="74"/>
                </a:cxn>
                <a:cxn ang="0">
                  <a:pos x="133" y="74"/>
                </a:cxn>
                <a:cxn ang="0">
                  <a:pos x="140" y="72"/>
                </a:cxn>
                <a:cxn ang="0">
                  <a:pos x="153" y="73"/>
                </a:cxn>
                <a:cxn ang="0">
                  <a:pos x="168" y="68"/>
                </a:cxn>
                <a:cxn ang="0">
                  <a:pos x="180" y="66"/>
                </a:cxn>
                <a:cxn ang="0">
                  <a:pos x="185" y="68"/>
                </a:cxn>
                <a:cxn ang="0">
                  <a:pos x="190" y="64"/>
                </a:cxn>
                <a:cxn ang="0">
                  <a:pos x="200" y="66"/>
                </a:cxn>
                <a:cxn ang="0">
                  <a:pos x="212" y="68"/>
                </a:cxn>
                <a:cxn ang="0">
                  <a:pos x="206" y="59"/>
                </a:cxn>
                <a:cxn ang="0">
                  <a:pos x="19" y="16"/>
                </a:cxn>
                <a:cxn ang="0">
                  <a:pos x="34" y="14"/>
                </a:cxn>
                <a:cxn ang="0">
                  <a:pos x="25" y="8"/>
                </a:cxn>
                <a:cxn ang="0">
                  <a:pos x="22" y="2"/>
                </a:cxn>
                <a:cxn ang="0">
                  <a:pos x="18" y="3"/>
                </a:cxn>
                <a:cxn ang="0">
                  <a:pos x="6" y="3"/>
                </a:cxn>
                <a:cxn ang="0">
                  <a:pos x="7" y="10"/>
                </a:cxn>
                <a:cxn ang="0">
                  <a:pos x="4" y="15"/>
                </a:cxn>
                <a:cxn ang="0">
                  <a:pos x="1" y="19"/>
                </a:cxn>
                <a:cxn ang="0">
                  <a:pos x="8" y="22"/>
                </a:cxn>
                <a:cxn ang="0">
                  <a:pos x="19" y="16"/>
                </a:cxn>
              </a:cxnLst>
              <a:rect l="0" t="0" r="r" b="b"/>
              <a:pathLst>
                <a:path w="212" h="84">
                  <a:moveTo>
                    <a:pt x="206" y="59"/>
                  </a:moveTo>
                  <a:cubicBezTo>
                    <a:pt x="204" y="58"/>
                    <a:pt x="207" y="49"/>
                    <a:pt x="206" y="47"/>
                  </a:cubicBezTo>
                  <a:cubicBezTo>
                    <a:pt x="205" y="45"/>
                    <a:pt x="203" y="37"/>
                    <a:pt x="206" y="37"/>
                  </a:cubicBezTo>
                  <a:cubicBezTo>
                    <a:pt x="208" y="37"/>
                    <a:pt x="206" y="32"/>
                    <a:pt x="209" y="32"/>
                  </a:cubicBezTo>
                  <a:cubicBezTo>
                    <a:pt x="208" y="30"/>
                    <a:pt x="207" y="28"/>
                    <a:pt x="207" y="28"/>
                  </a:cubicBezTo>
                  <a:cubicBezTo>
                    <a:pt x="205" y="26"/>
                    <a:pt x="200" y="29"/>
                    <a:pt x="198" y="24"/>
                  </a:cubicBezTo>
                  <a:cubicBezTo>
                    <a:pt x="196" y="19"/>
                    <a:pt x="198" y="18"/>
                    <a:pt x="195" y="14"/>
                  </a:cubicBezTo>
                  <a:cubicBezTo>
                    <a:pt x="192" y="10"/>
                    <a:pt x="191" y="6"/>
                    <a:pt x="187" y="8"/>
                  </a:cubicBezTo>
                  <a:cubicBezTo>
                    <a:pt x="185" y="9"/>
                    <a:pt x="180" y="9"/>
                    <a:pt x="175" y="8"/>
                  </a:cubicBezTo>
                  <a:cubicBezTo>
                    <a:pt x="170" y="13"/>
                    <a:pt x="158" y="17"/>
                    <a:pt x="154" y="15"/>
                  </a:cubicBezTo>
                  <a:cubicBezTo>
                    <a:pt x="150" y="14"/>
                    <a:pt x="141" y="16"/>
                    <a:pt x="135" y="16"/>
                  </a:cubicBezTo>
                  <a:cubicBezTo>
                    <a:pt x="128" y="16"/>
                    <a:pt x="126" y="11"/>
                    <a:pt x="121" y="11"/>
                  </a:cubicBezTo>
                  <a:cubicBezTo>
                    <a:pt x="116" y="12"/>
                    <a:pt x="116" y="7"/>
                    <a:pt x="111" y="7"/>
                  </a:cubicBezTo>
                  <a:cubicBezTo>
                    <a:pt x="106" y="7"/>
                    <a:pt x="110" y="4"/>
                    <a:pt x="95" y="2"/>
                  </a:cubicBezTo>
                  <a:cubicBezTo>
                    <a:pt x="79" y="0"/>
                    <a:pt x="65" y="9"/>
                    <a:pt x="60" y="13"/>
                  </a:cubicBezTo>
                  <a:cubicBezTo>
                    <a:pt x="55" y="17"/>
                    <a:pt x="37" y="13"/>
                    <a:pt x="36" y="14"/>
                  </a:cubicBezTo>
                  <a:cubicBezTo>
                    <a:pt x="34" y="15"/>
                    <a:pt x="36" y="21"/>
                    <a:pt x="30" y="23"/>
                  </a:cubicBezTo>
                  <a:cubicBezTo>
                    <a:pt x="24" y="25"/>
                    <a:pt x="11" y="23"/>
                    <a:pt x="6" y="25"/>
                  </a:cubicBezTo>
                  <a:cubicBezTo>
                    <a:pt x="2" y="27"/>
                    <a:pt x="0" y="34"/>
                    <a:pt x="4" y="33"/>
                  </a:cubicBezTo>
                  <a:cubicBezTo>
                    <a:pt x="8" y="33"/>
                    <a:pt x="10" y="35"/>
                    <a:pt x="9" y="36"/>
                  </a:cubicBezTo>
                  <a:cubicBezTo>
                    <a:pt x="8" y="38"/>
                    <a:pt x="12" y="43"/>
                    <a:pt x="10" y="45"/>
                  </a:cubicBezTo>
                  <a:cubicBezTo>
                    <a:pt x="8" y="47"/>
                    <a:pt x="7" y="51"/>
                    <a:pt x="10" y="53"/>
                  </a:cubicBezTo>
                  <a:cubicBezTo>
                    <a:pt x="13" y="55"/>
                    <a:pt x="13" y="58"/>
                    <a:pt x="10" y="59"/>
                  </a:cubicBezTo>
                  <a:cubicBezTo>
                    <a:pt x="7" y="59"/>
                    <a:pt x="16" y="63"/>
                    <a:pt x="16" y="65"/>
                  </a:cubicBezTo>
                  <a:cubicBezTo>
                    <a:pt x="16" y="66"/>
                    <a:pt x="23" y="67"/>
                    <a:pt x="23" y="69"/>
                  </a:cubicBezTo>
                  <a:cubicBezTo>
                    <a:pt x="23" y="71"/>
                    <a:pt x="25" y="72"/>
                    <a:pt x="29" y="71"/>
                  </a:cubicBezTo>
                  <a:cubicBezTo>
                    <a:pt x="32" y="70"/>
                    <a:pt x="34" y="75"/>
                    <a:pt x="36" y="78"/>
                  </a:cubicBezTo>
                  <a:cubicBezTo>
                    <a:pt x="38" y="81"/>
                    <a:pt x="50" y="79"/>
                    <a:pt x="50" y="75"/>
                  </a:cubicBezTo>
                  <a:cubicBezTo>
                    <a:pt x="50" y="72"/>
                    <a:pt x="54" y="71"/>
                    <a:pt x="59" y="71"/>
                  </a:cubicBezTo>
                  <a:cubicBezTo>
                    <a:pt x="65" y="72"/>
                    <a:pt x="72" y="79"/>
                    <a:pt x="75" y="80"/>
                  </a:cubicBezTo>
                  <a:cubicBezTo>
                    <a:pt x="77" y="81"/>
                    <a:pt x="83" y="78"/>
                    <a:pt x="86" y="78"/>
                  </a:cubicBezTo>
                  <a:cubicBezTo>
                    <a:pt x="90" y="78"/>
                    <a:pt x="95" y="73"/>
                    <a:pt x="97" y="71"/>
                  </a:cubicBezTo>
                  <a:cubicBezTo>
                    <a:pt x="99" y="70"/>
                    <a:pt x="102" y="75"/>
                    <a:pt x="106" y="74"/>
                  </a:cubicBezTo>
                  <a:cubicBezTo>
                    <a:pt x="109" y="72"/>
                    <a:pt x="112" y="70"/>
                    <a:pt x="114" y="71"/>
                  </a:cubicBezTo>
                  <a:cubicBezTo>
                    <a:pt x="116" y="72"/>
                    <a:pt x="109" y="78"/>
                    <a:pt x="111" y="80"/>
                  </a:cubicBezTo>
                  <a:cubicBezTo>
                    <a:pt x="112" y="81"/>
                    <a:pt x="112" y="83"/>
                    <a:pt x="111" y="84"/>
                  </a:cubicBezTo>
                  <a:cubicBezTo>
                    <a:pt x="118" y="83"/>
                    <a:pt x="118" y="78"/>
                    <a:pt x="118" y="76"/>
                  </a:cubicBezTo>
                  <a:cubicBezTo>
                    <a:pt x="119" y="74"/>
                    <a:pt x="120" y="72"/>
                    <a:pt x="123" y="74"/>
                  </a:cubicBezTo>
                  <a:cubicBezTo>
                    <a:pt x="125" y="75"/>
                    <a:pt x="128" y="76"/>
                    <a:pt x="133" y="74"/>
                  </a:cubicBezTo>
                  <a:cubicBezTo>
                    <a:pt x="138" y="71"/>
                    <a:pt x="138" y="70"/>
                    <a:pt x="140" y="72"/>
                  </a:cubicBezTo>
                  <a:cubicBezTo>
                    <a:pt x="142" y="74"/>
                    <a:pt x="146" y="73"/>
                    <a:pt x="153" y="73"/>
                  </a:cubicBezTo>
                  <a:cubicBezTo>
                    <a:pt x="160" y="73"/>
                    <a:pt x="161" y="68"/>
                    <a:pt x="168" y="68"/>
                  </a:cubicBezTo>
                  <a:cubicBezTo>
                    <a:pt x="175" y="69"/>
                    <a:pt x="180" y="66"/>
                    <a:pt x="180" y="66"/>
                  </a:cubicBezTo>
                  <a:cubicBezTo>
                    <a:pt x="185" y="68"/>
                    <a:pt x="185" y="68"/>
                    <a:pt x="185" y="68"/>
                  </a:cubicBezTo>
                  <a:cubicBezTo>
                    <a:pt x="186" y="66"/>
                    <a:pt x="186" y="64"/>
                    <a:pt x="190" y="64"/>
                  </a:cubicBezTo>
                  <a:cubicBezTo>
                    <a:pt x="195" y="63"/>
                    <a:pt x="197" y="67"/>
                    <a:pt x="200" y="66"/>
                  </a:cubicBezTo>
                  <a:cubicBezTo>
                    <a:pt x="202" y="65"/>
                    <a:pt x="211" y="74"/>
                    <a:pt x="212" y="68"/>
                  </a:cubicBezTo>
                  <a:cubicBezTo>
                    <a:pt x="212" y="66"/>
                    <a:pt x="208" y="59"/>
                    <a:pt x="206" y="59"/>
                  </a:cubicBezTo>
                  <a:close/>
                  <a:moveTo>
                    <a:pt x="19" y="16"/>
                  </a:moveTo>
                  <a:cubicBezTo>
                    <a:pt x="23" y="14"/>
                    <a:pt x="32" y="16"/>
                    <a:pt x="34" y="14"/>
                  </a:cubicBezTo>
                  <a:cubicBezTo>
                    <a:pt x="36" y="12"/>
                    <a:pt x="28" y="10"/>
                    <a:pt x="25" y="8"/>
                  </a:cubicBezTo>
                  <a:cubicBezTo>
                    <a:pt x="24" y="6"/>
                    <a:pt x="23" y="4"/>
                    <a:pt x="22" y="2"/>
                  </a:cubicBezTo>
                  <a:cubicBezTo>
                    <a:pt x="21" y="3"/>
                    <a:pt x="19" y="3"/>
                    <a:pt x="18" y="3"/>
                  </a:cubicBezTo>
                  <a:cubicBezTo>
                    <a:pt x="15" y="1"/>
                    <a:pt x="8" y="2"/>
                    <a:pt x="6" y="3"/>
                  </a:cubicBezTo>
                  <a:cubicBezTo>
                    <a:pt x="5" y="3"/>
                    <a:pt x="7" y="7"/>
                    <a:pt x="7" y="10"/>
                  </a:cubicBezTo>
                  <a:cubicBezTo>
                    <a:pt x="7" y="13"/>
                    <a:pt x="4" y="14"/>
                    <a:pt x="4" y="15"/>
                  </a:cubicBezTo>
                  <a:cubicBezTo>
                    <a:pt x="4" y="17"/>
                    <a:pt x="3" y="18"/>
                    <a:pt x="1" y="19"/>
                  </a:cubicBezTo>
                  <a:cubicBezTo>
                    <a:pt x="4" y="21"/>
                    <a:pt x="6" y="22"/>
                    <a:pt x="8" y="22"/>
                  </a:cubicBezTo>
                  <a:cubicBezTo>
                    <a:pt x="13" y="22"/>
                    <a:pt x="15" y="17"/>
                    <a:pt x="19" y="1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Freeform 57"/>
            <p:cNvSpPr>
              <a:spLocks/>
            </p:cNvSpPr>
            <p:nvPr/>
          </p:nvSpPr>
          <p:spPr bwMode="auto">
            <a:xfrm>
              <a:off x="6043613" y="2443163"/>
              <a:ext cx="50800" cy="47625"/>
            </a:xfrm>
            <a:custGeom>
              <a:avLst/>
              <a:gdLst/>
              <a:ahLst/>
              <a:cxnLst>
                <a:cxn ang="0">
                  <a:pos x="12" y="0"/>
                </a:cxn>
                <a:cxn ang="0">
                  <a:pos x="0" y="8"/>
                </a:cxn>
                <a:cxn ang="0">
                  <a:pos x="1" y="11"/>
                </a:cxn>
                <a:cxn ang="0">
                  <a:pos x="8" y="18"/>
                </a:cxn>
                <a:cxn ang="0">
                  <a:pos x="9" y="25"/>
                </a:cxn>
                <a:cxn ang="0">
                  <a:pos x="14" y="25"/>
                </a:cxn>
                <a:cxn ang="0">
                  <a:pos x="25" y="11"/>
                </a:cxn>
                <a:cxn ang="0">
                  <a:pos x="12" y="0"/>
                </a:cxn>
              </a:cxnLst>
              <a:rect l="0" t="0" r="r" b="b"/>
              <a:pathLst>
                <a:path w="26" h="25">
                  <a:moveTo>
                    <a:pt x="12" y="0"/>
                  </a:moveTo>
                  <a:cubicBezTo>
                    <a:pt x="8" y="0"/>
                    <a:pt x="1" y="4"/>
                    <a:pt x="0" y="8"/>
                  </a:cubicBezTo>
                  <a:cubicBezTo>
                    <a:pt x="0" y="8"/>
                    <a:pt x="1" y="10"/>
                    <a:pt x="1" y="11"/>
                  </a:cubicBezTo>
                  <a:cubicBezTo>
                    <a:pt x="2" y="14"/>
                    <a:pt x="5" y="17"/>
                    <a:pt x="8" y="18"/>
                  </a:cubicBezTo>
                  <a:cubicBezTo>
                    <a:pt x="10" y="19"/>
                    <a:pt x="10" y="22"/>
                    <a:pt x="9" y="25"/>
                  </a:cubicBezTo>
                  <a:cubicBezTo>
                    <a:pt x="11" y="25"/>
                    <a:pt x="13" y="25"/>
                    <a:pt x="14" y="25"/>
                  </a:cubicBezTo>
                  <a:cubicBezTo>
                    <a:pt x="17" y="24"/>
                    <a:pt x="24" y="14"/>
                    <a:pt x="25" y="11"/>
                  </a:cubicBezTo>
                  <a:cubicBezTo>
                    <a:pt x="26" y="8"/>
                    <a:pt x="17" y="1"/>
                    <a:pt x="12"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Freeform 58"/>
            <p:cNvSpPr>
              <a:spLocks/>
            </p:cNvSpPr>
            <p:nvPr/>
          </p:nvSpPr>
          <p:spPr bwMode="auto">
            <a:xfrm>
              <a:off x="7016750" y="2263775"/>
              <a:ext cx="147638" cy="141288"/>
            </a:xfrm>
            <a:custGeom>
              <a:avLst/>
              <a:gdLst/>
              <a:ahLst/>
              <a:cxnLst>
                <a:cxn ang="0">
                  <a:pos x="74" y="4"/>
                </a:cxn>
                <a:cxn ang="0">
                  <a:pos x="65" y="0"/>
                </a:cxn>
                <a:cxn ang="0">
                  <a:pos x="58" y="9"/>
                </a:cxn>
                <a:cxn ang="0">
                  <a:pos x="50" y="15"/>
                </a:cxn>
                <a:cxn ang="0">
                  <a:pos x="46" y="19"/>
                </a:cxn>
                <a:cxn ang="0">
                  <a:pos x="38" y="21"/>
                </a:cxn>
                <a:cxn ang="0">
                  <a:pos x="31" y="18"/>
                </a:cxn>
                <a:cxn ang="0">
                  <a:pos x="24" y="26"/>
                </a:cxn>
                <a:cxn ang="0">
                  <a:pos x="3" y="38"/>
                </a:cxn>
                <a:cxn ang="0">
                  <a:pos x="0" y="43"/>
                </a:cxn>
                <a:cxn ang="0">
                  <a:pos x="13" y="49"/>
                </a:cxn>
                <a:cxn ang="0">
                  <a:pos x="6" y="62"/>
                </a:cxn>
                <a:cxn ang="0">
                  <a:pos x="8" y="68"/>
                </a:cxn>
                <a:cxn ang="0">
                  <a:pos x="14" y="71"/>
                </a:cxn>
                <a:cxn ang="0">
                  <a:pos x="22" y="70"/>
                </a:cxn>
                <a:cxn ang="0">
                  <a:pos x="25" y="71"/>
                </a:cxn>
                <a:cxn ang="0">
                  <a:pos x="31" y="66"/>
                </a:cxn>
                <a:cxn ang="0">
                  <a:pos x="42" y="64"/>
                </a:cxn>
                <a:cxn ang="0">
                  <a:pos x="48" y="62"/>
                </a:cxn>
                <a:cxn ang="0">
                  <a:pos x="38" y="52"/>
                </a:cxn>
                <a:cxn ang="0">
                  <a:pos x="41" y="42"/>
                </a:cxn>
                <a:cxn ang="0">
                  <a:pos x="61" y="30"/>
                </a:cxn>
                <a:cxn ang="0">
                  <a:pos x="65" y="17"/>
                </a:cxn>
                <a:cxn ang="0">
                  <a:pos x="77" y="4"/>
                </a:cxn>
                <a:cxn ang="0">
                  <a:pos x="74" y="4"/>
                </a:cxn>
              </a:cxnLst>
              <a:rect l="0" t="0" r="r" b="b"/>
              <a:pathLst>
                <a:path w="77" h="74">
                  <a:moveTo>
                    <a:pt x="74" y="4"/>
                  </a:moveTo>
                  <a:cubicBezTo>
                    <a:pt x="70" y="5"/>
                    <a:pt x="68" y="0"/>
                    <a:pt x="65" y="0"/>
                  </a:cubicBezTo>
                  <a:cubicBezTo>
                    <a:pt x="61" y="0"/>
                    <a:pt x="62" y="9"/>
                    <a:pt x="58" y="9"/>
                  </a:cubicBezTo>
                  <a:cubicBezTo>
                    <a:pt x="54" y="9"/>
                    <a:pt x="55" y="14"/>
                    <a:pt x="50" y="15"/>
                  </a:cubicBezTo>
                  <a:cubicBezTo>
                    <a:pt x="45" y="16"/>
                    <a:pt x="43" y="16"/>
                    <a:pt x="46" y="19"/>
                  </a:cubicBezTo>
                  <a:cubicBezTo>
                    <a:pt x="48" y="23"/>
                    <a:pt x="43" y="21"/>
                    <a:pt x="38" y="21"/>
                  </a:cubicBezTo>
                  <a:cubicBezTo>
                    <a:pt x="34" y="21"/>
                    <a:pt x="34" y="18"/>
                    <a:pt x="31" y="18"/>
                  </a:cubicBezTo>
                  <a:cubicBezTo>
                    <a:pt x="28" y="18"/>
                    <a:pt x="26" y="24"/>
                    <a:pt x="24" y="26"/>
                  </a:cubicBezTo>
                  <a:cubicBezTo>
                    <a:pt x="22" y="29"/>
                    <a:pt x="7" y="36"/>
                    <a:pt x="3" y="38"/>
                  </a:cubicBezTo>
                  <a:cubicBezTo>
                    <a:pt x="2" y="39"/>
                    <a:pt x="1" y="41"/>
                    <a:pt x="0" y="43"/>
                  </a:cubicBezTo>
                  <a:cubicBezTo>
                    <a:pt x="5" y="43"/>
                    <a:pt x="10" y="46"/>
                    <a:pt x="13" y="49"/>
                  </a:cubicBezTo>
                  <a:cubicBezTo>
                    <a:pt x="16" y="53"/>
                    <a:pt x="9" y="58"/>
                    <a:pt x="6" y="62"/>
                  </a:cubicBezTo>
                  <a:cubicBezTo>
                    <a:pt x="3" y="65"/>
                    <a:pt x="8" y="65"/>
                    <a:pt x="8" y="68"/>
                  </a:cubicBezTo>
                  <a:cubicBezTo>
                    <a:pt x="8" y="71"/>
                    <a:pt x="12" y="74"/>
                    <a:pt x="14" y="71"/>
                  </a:cubicBezTo>
                  <a:cubicBezTo>
                    <a:pt x="15" y="69"/>
                    <a:pt x="18" y="70"/>
                    <a:pt x="22" y="70"/>
                  </a:cubicBezTo>
                  <a:cubicBezTo>
                    <a:pt x="24" y="70"/>
                    <a:pt x="24" y="70"/>
                    <a:pt x="25" y="71"/>
                  </a:cubicBezTo>
                  <a:cubicBezTo>
                    <a:pt x="27" y="69"/>
                    <a:pt x="30" y="67"/>
                    <a:pt x="31" y="66"/>
                  </a:cubicBezTo>
                  <a:cubicBezTo>
                    <a:pt x="33" y="64"/>
                    <a:pt x="38" y="64"/>
                    <a:pt x="42" y="64"/>
                  </a:cubicBezTo>
                  <a:cubicBezTo>
                    <a:pt x="44" y="64"/>
                    <a:pt x="46" y="63"/>
                    <a:pt x="48" y="62"/>
                  </a:cubicBezTo>
                  <a:cubicBezTo>
                    <a:pt x="43" y="57"/>
                    <a:pt x="39" y="53"/>
                    <a:pt x="38" y="52"/>
                  </a:cubicBezTo>
                  <a:cubicBezTo>
                    <a:pt x="34" y="50"/>
                    <a:pt x="36" y="43"/>
                    <a:pt x="41" y="42"/>
                  </a:cubicBezTo>
                  <a:cubicBezTo>
                    <a:pt x="46" y="41"/>
                    <a:pt x="57" y="32"/>
                    <a:pt x="61" y="30"/>
                  </a:cubicBezTo>
                  <a:cubicBezTo>
                    <a:pt x="64" y="28"/>
                    <a:pt x="62" y="22"/>
                    <a:pt x="65" y="17"/>
                  </a:cubicBezTo>
                  <a:cubicBezTo>
                    <a:pt x="66" y="14"/>
                    <a:pt x="72" y="9"/>
                    <a:pt x="77" y="4"/>
                  </a:cubicBezTo>
                  <a:cubicBezTo>
                    <a:pt x="76" y="4"/>
                    <a:pt x="75" y="4"/>
                    <a:pt x="74"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Freeform 59"/>
            <p:cNvSpPr>
              <a:spLocks/>
            </p:cNvSpPr>
            <p:nvPr/>
          </p:nvSpPr>
          <p:spPr bwMode="auto">
            <a:xfrm>
              <a:off x="6088063" y="2579688"/>
              <a:ext cx="166688" cy="95250"/>
            </a:xfrm>
            <a:custGeom>
              <a:avLst/>
              <a:gdLst/>
              <a:ahLst/>
              <a:cxnLst>
                <a:cxn ang="0">
                  <a:pos x="85" y="32"/>
                </a:cxn>
                <a:cxn ang="0">
                  <a:pos x="83" y="32"/>
                </a:cxn>
                <a:cxn ang="0">
                  <a:pos x="68" y="29"/>
                </a:cxn>
                <a:cxn ang="0">
                  <a:pos x="46" y="20"/>
                </a:cxn>
                <a:cxn ang="0">
                  <a:pos x="23" y="3"/>
                </a:cxn>
                <a:cxn ang="0">
                  <a:pos x="14" y="2"/>
                </a:cxn>
                <a:cxn ang="0">
                  <a:pos x="7" y="4"/>
                </a:cxn>
                <a:cxn ang="0">
                  <a:pos x="2" y="10"/>
                </a:cxn>
                <a:cxn ang="0">
                  <a:pos x="0" y="19"/>
                </a:cxn>
                <a:cxn ang="0">
                  <a:pos x="6" y="23"/>
                </a:cxn>
                <a:cxn ang="0">
                  <a:pos x="15" y="27"/>
                </a:cxn>
                <a:cxn ang="0">
                  <a:pos x="23" y="32"/>
                </a:cxn>
                <a:cxn ang="0">
                  <a:pos x="33" y="37"/>
                </a:cxn>
                <a:cxn ang="0">
                  <a:pos x="43" y="35"/>
                </a:cxn>
                <a:cxn ang="0">
                  <a:pos x="50" y="42"/>
                </a:cxn>
                <a:cxn ang="0">
                  <a:pos x="64" y="47"/>
                </a:cxn>
                <a:cxn ang="0">
                  <a:pos x="84" y="46"/>
                </a:cxn>
                <a:cxn ang="0">
                  <a:pos x="84" y="34"/>
                </a:cxn>
                <a:cxn ang="0">
                  <a:pos x="85" y="32"/>
                </a:cxn>
              </a:cxnLst>
              <a:rect l="0" t="0" r="r" b="b"/>
              <a:pathLst>
                <a:path w="87" h="50">
                  <a:moveTo>
                    <a:pt x="85" y="32"/>
                  </a:moveTo>
                  <a:cubicBezTo>
                    <a:pt x="84" y="32"/>
                    <a:pt x="84" y="31"/>
                    <a:pt x="83" y="32"/>
                  </a:cubicBezTo>
                  <a:cubicBezTo>
                    <a:pt x="76" y="32"/>
                    <a:pt x="72" y="29"/>
                    <a:pt x="68" y="29"/>
                  </a:cubicBezTo>
                  <a:cubicBezTo>
                    <a:pt x="64" y="29"/>
                    <a:pt x="51" y="24"/>
                    <a:pt x="46" y="20"/>
                  </a:cubicBezTo>
                  <a:cubicBezTo>
                    <a:pt x="41" y="16"/>
                    <a:pt x="27" y="7"/>
                    <a:pt x="23" y="3"/>
                  </a:cubicBezTo>
                  <a:cubicBezTo>
                    <a:pt x="20" y="0"/>
                    <a:pt x="15" y="0"/>
                    <a:pt x="14" y="2"/>
                  </a:cubicBezTo>
                  <a:cubicBezTo>
                    <a:pt x="14" y="3"/>
                    <a:pt x="11" y="3"/>
                    <a:pt x="7" y="4"/>
                  </a:cubicBezTo>
                  <a:cubicBezTo>
                    <a:pt x="6" y="5"/>
                    <a:pt x="2" y="8"/>
                    <a:pt x="2" y="10"/>
                  </a:cubicBezTo>
                  <a:cubicBezTo>
                    <a:pt x="2" y="13"/>
                    <a:pt x="0" y="16"/>
                    <a:pt x="0" y="19"/>
                  </a:cubicBezTo>
                  <a:cubicBezTo>
                    <a:pt x="0" y="21"/>
                    <a:pt x="5" y="21"/>
                    <a:pt x="6" y="23"/>
                  </a:cubicBezTo>
                  <a:cubicBezTo>
                    <a:pt x="7" y="25"/>
                    <a:pt x="15" y="26"/>
                    <a:pt x="15" y="27"/>
                  </a:cubicBezTo>
                  <a:cubicBezTo>
                    <a:pt x="15" y="29"/>
                    <a:pt x="20" y="31"/>
                    <a:pt x="23" y="32"/>
                  </a:cubicBezTo>
                  <a:cubicBezTo>
                    <a:pt x="27" y="32"/>
                    <a:pt x="31" y="36"/>
                    <a:pt x="33" y="37"/>
                  </a:cubicBezTo>
                  <a:cubicBezTo>
                    <a:pt x="35" y="39"/>
                    <a:pt x="41" y="35"/>
                    <a:pt x="43" y="35"/>
                  </a:cubicBezTo>
                  <a:cubicBezTo>
                    <a:pt x="46" y="35"/>
                    <a:pt x="49" y="39"/>
                    <a:pt x="50" y="42"/>
                  </a:cubicBezTo>
                  <a:cubicBezTo>
                    <a:pt x="50" y="44"/>
                    <a:pt x="62" y="45"/>
                    <a:pt x="64" y="47"/>
                  </a:cubicBezTo>
                  <a:cubicBezTo>
                    <a:pt x="67" y="50"/>
                    <a:pt x="81" y="48"/>
                    <a:pt x="84" y="46"/>
                  </a:cubicBezTo>
                  <a:cubicBezTo>
                    <a:pt x="87" y="43"/>
                    <a:pt x="84" y="38"/>
                    <a:pt x="84" y="34"/>
                  </a:cubicBezTo>
                  <a:cubicBezTo>
                    <a:pt x="84" y="33"/>
                    <a:pt x="85" y="32"/>
                    <a:pt x="85" y="3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60"/>
            <p:cNvSpPr>
              <a:spLocks/>
            </p:cNvSpPr>
            <p:nvPr/>
          </p:nvSpPr>
          <p:spPr bwMode="auto">
            <a:xfrm>
              <a:off x="6329363" y="2622550"/>
              <a:ext cx="182563" cy="407988"/>
            </a:xfrm>
            <a:custGeom>
              <a:avLst/>
              <a:gdLst/>
              <a:ahLst/>
              <a:cxnLst>
                <a:cxn ang="0">
                  <a:pos x="78" y="193"/>
                </a:cxn>
                <a:cxn ang="0">
                  <a:pos x="74" y="185"/>
                </a:cxn>
                <a:cxn ang="0">
                  <a:pos x="70" y="171"/>
                </a:cxn>
                <a:cxn ang="0">
                  <a:pos x="66" y="159"/>
                </a:cxn>
                <a:cxn ang="0">
                  <a:pos x="67" y="151"/>
                </a:cxn>
                <a:cxn ang="0">
                  <a:pos x="68" y="146"/>
                </a:cxn>
                <a:cxn ang="0">
                  <a:pos x="66" y="138"/>
                </a:cxn>
                <a:cxn ang="0">
                  <a:pos x="57" y="128"/>
                </a:cxn>
                <a:cxn ang="0">
                  <a:pos x="59" y="110"/>
                </a:cxn>
                <a:cxn ang="0">
                  <a:pos x="66" y="106"/>
                </a:cxn>
                <a:cxn ang="0">
                  <a:pos x="74" y="104"/>
                </a:cxn>
                <a:cxn ang="0">
                  <a:pos x="84" y="98"/>
                </a:cxn>
                <a:cxn ang="0">
                  <a:pos x="90" y="93"/>
                </a:cxn>
                <a:cxn ang="0">
                  <a:pos x="96" y="84"/>
                </a:cxn>
                <a:cxn ang="0">
                  <a:pos x="96" y="84"/>
                </a:cxn>
                <a:cxn ang="0">
                  <a:pos x="91" y="85"/>
                </a:cxn>
                <a:cxn ang="0">
                  <a:pos x="84" y="81"/>
                </a:cxn>
                <a:cxn ang="0">
                  <a:pos x="78" y="78"/>
                </a:cxn>
                <a:cxn ang="0">
                  <a:pos x="78" y="71"/>
                </a:cxn>
                <a:cxn ang="0">
                  <a:pos x="74" y="66"/>
                </a:cxn>
                <a:cxn ang="0">
                  <a:pos x="70" y="56"/>
                </a:cxn>
                <a:cxn ang="0">
                  <a:pos x="60" y="54"/>
                </a:cxn>
                <a:cxn ang="0">
                  <a:pos x="58" y="49"/>
                </a:cxn>
                <a:cxn ang="0">
                  <a:pos x="67" y="33"/>
                </a:cxn>
                <a:cxn ang="0">
                  <a:pos x="70" y="17"/>
                </a:cxn>
                <a:cxn ang="0">
                  <a:pos x="65" y="11"/>
                </a:cxn>
                <a:cxn ang="0">
                  <a:pos x="63" y="5"/>
                </a:cxn>
                <a:cxn ang="0">
                  <a:pos x="55" y="2"/>
                </a:cxn>
                <a:cxn ang="0">
                  <a:pos x="53" y="3"/>
                </a:cxn>
                <a:cxn ang="0">
                  <a:pos x="54" y="3"/>
                </a:cxn>
                <a:cxn ang="0">
                  <a:pos x="51" y="8"/>
                </a:cxn>
                <a:cxn ang="0">
                  <a:pos x="52" y="16"/>
                </a:cxn>
                <a:cxn ang="0">
                  <a:pos x="47" y="16"/>
                </a:cxn>
                <a:cxn ang="0">
                  <a:pos x="38" y="20"/>
                </a:cxn>
                <a:cxn ang="0">
                  <a:pos x="30" y="28"/>
                </a:cxn>
                <a:cxn ang="0">
                  <a:pos x="27" y="42"/>
                </a:cxn>
                <a:cxn ang="0">
                  <a:pos x="23" y="56"/>
                </a:cxn>
                <a:cxn ang="0">
                  <a:pos x="14" y="56"/>
                </a:cxn>
                <a:cxn ang="0">
                  <a:pos x="12" y="67"/>
                </a:cxn>
                <a:cxn ang="0">
                  <a:pos x="9" y="79"/>
                </a:cxn>
                <a:cxn ang="0">
                  <a:pos x="4" y="87"/>
                </a:cxn>
                <a:cxn ang="0">
                  <a:pos x="0" y="91"/>
                </a:cxn>
                <a:cxn ang="0">
                  <a:pos x="10" y="102"/>
                </a:cxn>
                <a:cxn ang="0">
                  <a:pos x="23" y="125"/>
                </a:cxn>
                <a:cxn ang="0">
                  <a:pos x="22" y="143"/>
                </a:cxn>
                <a:cxn ang="0">
                  <a:pos x="26" y="149"/>
                </a:cxn>
                <a:cxn ang="0">
                  <a:pos x="37" y="148"/>
                </a:cxn>
                <a:cxn ang="0">
                  <a:pos x="47" y="136"/>
                </a:cxn>
                <a:cxn ang="0">
                  <a:pos x="53" y="141"/>
                </a:cxn>
                <a:cxn ang="0">
                  <a:pos x="57" y="153"/>
                </a:cxn>
                <a:cxn ang="0">
                  <a:pos x="63" y="178"/>
                </a:cxn>
                <a:cxn ang="0">
                  <a:pos x="67" y="195"/>
                </a:cxn>
                <a:cxn ang="0">
                  <a:pos x="69" y="209"/>
                </a:cxn>
                <a:cxn ang="0">
                  <a:pos x="68" y="212"/>
                </a:cxn>
                <a:cxn ang="0">
                  <a:pos x="78" y="193"/>
                </a:cxn>
              </a:cxnLst>
              <a:rect l="0" t="0" r="r" b="b"/>
              <a:pathLst>
                <a:path w="96" h="213">
                  <a:moveTo>
                    <a:pt x="78" y="193"/>
                  </a:moveTo>
                  <a:cubicBezTo>
                    <a:pt x="78" y="189"/>
                    <a:pt x="74" y="188"/>
                    <a:pt x="74" y="185"/>
                  </a:cubicBezTo>
                  <a:cubicBezTo>
                    <a:pt x="74" y="181"/>
                    <a:pt x="74" y="175"/>
                    <a:pt x="70" y="171"/>
                  </a:cubicBezTo>
                  <a:cubicBezTo>
                    <a:pt x="65" y="167"/>
                    <a:pt x="63" y="161"/>
                    <a:pt x="66" y="159"/>
                  </a:cubicBezTo>
                  <a:cubicBezTo>
                    <a:pt x="68" y="157"/>
                    <a:pt x="66" y="150"/>
                    <a:pt x="67" y="151"/>
                  </a:cubicBezTo>
                  <a:cubicBezTo>
                    <a:pt x="69" y="151"/>
                    <a:pt x="71" y="147"/>
                    <a:pt x="68" y="146"/>
                  </a:cubicBezTo>
                  <a:cubicBezTo>
                    <a:pt x="65" y="144"/>
                    <a:pt x="68" y="139"/>
                    <a:pt x="66" y="138"/>
                  </a:cubicBezTo>
                  <a:cubicBezTo>
                    <a:pt x="63" y="137"/>
                    <a:pt x="57" y="130"/>
                    <a:pt x="57" y="128"/>
                  </a:cubicBezTo>
                  <a:cubicBezTo>
                    <a:pt x="57" y="126"/>
                    <a:pt x="59" y="113"/>
                    <a:pt x="59" y="110"/>
                  </a:cubicBezTo>
                  <a:cubicBezTo>
                    <a:pt x="60" y="107"/>
                    <a:pt x="64" y="106"/>
                    <a:pt x="66" y="106"/>
                  </a:cubicBezTo>
                  <a:cubicBezTo>
                    <a:pt x="67" y="106"/>
                    <a:pt x="72" y="107"/>
                    <a:pt x="74" y="104"/>
                  </a:cubicBezTo>
                  <a:cubicBezTo>
                    <a:pt x="76" y="101"/>
                    <a:pt x="83" y="100"/>
                    <a:pt x="84" y="98"/>
                  </a:cubicBezTo>
                  <a:cubicBezTo>
                    <a:pt x="85" y="96"/>
                    <a:pt x="90" y="96"/>
                    <a:pt x="90" y="93"/>
                  </a:cubicBezTo>
                  <a:cubicBezTo>
                    <a:pt x="90" y="90"/>
                    <a:pt x="96" y="84"/>
                    <a:pt x="96" y="84"/>
                  </a:cubicBezTo>
                  <a:cubicBezTo>
                    <a:pt x="96" y="84"/>
                    <a:pt x="96" y="84"/>
                    <a:pt x="96" y="84"/>
                  </a:cubicBezTo>
                  <a:cubicBezTo>
                    <a:pt x="96" y="83"/>
                    <a:pt x="94" y="84"/>
                    <a:pt x="91" y="85"/>
                  </a:cubicBezTo>
                  <a:cubicBezTo>
                    <a:pt x="86" y="87"/>
                    <a:pt x="84" y="84"/>
                    <a:pt x="84" y="81"/>
                  </a:cubicBezTo>
                  <a:cubicBezTo>
                    <a:pt x="85" y="78"/>
                    <a:pt x="81" y="78"/>
                    <a:pt x="78" y="78"/>
                  </a:cubicBezTo>
                  <a:cubicBezTo>
                    <a:pt x="75" y="78"/>
                    <a:pt x="77" y="74"/>
                    <a:pt x="78" y="71"/>
                  </a:cubicBezTo>
                  <a:cubicBezTo>
                    <a:pt x="79" y="68"/>
                    <a:pt x="77" y="66"/>
                    <a:pt x="74" y="66"/>
                  </a:cubicBezTo>
                  <a:cubicBezTo>
                    <a:pt x="70" y="65"/>
                    <a:pt x="69" y="58"/>
                    <a:pt x="70" y="56"/>
                  </a:cubicBezTo>
                  <a:cubicBezTo>
                    <a:pt x="71" y="54"/>
                    <a:pt x="63" y="53"/>
                    <a:pt x="60" y="54"/>
                  </a:cubicBezTo>
                  <a:cubicBezTo>
                    <a:pt x="56" y="56"/>
                    <a:pt x="59" y="51"/>
                    <a:pt x="58" y="49"/>
                  </a:cubicBezTo>
                  <a:cubicBezTo>
                    <a:pt x="57" y="46"/>
                    <a:pt x="62" y="38"/>
                    <a:pt x="67" y="33"/>
                  </a:cubicBezTo>
                  <a:cubicBezTo>
                    <a:pt x="72" y="28"/>
                    <a:pt x="70" y="22"/>
                    <a:pt x="70" y="17"/>
                  </a:cubicBezTo>
                  <a:cubicBezTo>
                    <a:pt x="70" y="11"/>
                    <a:pt x="68" y="11"/>
                    <a:pt x="65" y="11"/>
                  </a:cubicBezTo>
                  <a:cubicBezTo>
                    <a:pt x="63" y="11"/>
                    <a:pt x="63" y="8"/>
                    <a:pt x="63" y="5"/>
                  </a:cubicBezTo>
                  <a:cubicBezTo>
                    <a:pt x="63" y="2"/>
                    <a:pt x="58" y="0"/>
                    <a:pt x="55" y="2"/>
                  </a:cubicBezTo>
                  <a:cubicBezTo>
                    <a:pt x="55" y="2"/>
                    <a:pt x="54" y="2"/>
                    <a:pt x="53" y="3"/>
                  </a:cubicBezTo>
                  <a:cubicBezTo>
                    <a:pt x="54" y="3"/>
                    <a:pt x="54" y="3"/>
                    <a:pt x="54" y="3"/>
                  </a:cubicBezTo>
                  <a:cubicBezTo>
                    <a:pt x="54" y="3"/>
                    <a:pt x="53" y="7"/>
                    <a:pt x="51" y="8"/>
                  </a:cubicBezTo>
                  <a:cubicBezTo>
                    <a:pt x="49" y="9"/>
                    <a:pt x="49" y="12"/>
                    <a:pt x="52" y="16"/>
                  </a:cubicBezTo>
                  <a:cubicBezTo>
                    <a:pt x="55" y="20"/>
                    <a:pt x="48" y="18"/>
                    <a:pt x="47" y="16"/>
                  </a:cubicBezTo>
                  <a:cubicBezTo>
                    <a:pt x="46" y="13"/>
                    <a:pt x="41" y="17"/>
                    <a:pt x="38" y="20"/>
                  </a:cubicBezTo>
                  <a:cubicBezTo>
                    <a:pt x="35" y="22"/>
                    <a:pt x="30" y="24"/>
                    <a:pt x="30" y="28"/>
                  </a:cubicBezTo>
                  <a:cubicBezTo>
                    <a:pt x="30" y="33"/>
                    <a:pt x="26" y="38"/>
                    <a:pt x="27" y="42"/>
                  </a:cubicBezTo>
                  <a:cubicBezTo>
                    <a:pt x="28" y="46"/>
                    <a:pt x="23" y="54"/>
                    <a:pt x="23" y="56"/>
                  </a:cubicBezTo>
                  <a:cubicBezTo>
                    <a:pt x="23" y="58"/>
                    <a:pt x="15" y="56"/>
                    <a:pt x="14" y="56"/>
                  </a:cubicBezTo>
                  <a:cubicBezTo>
                    <a:pt x="13" y="56"/>
                    <a:pt x="14" y="64"/>
                    <a:pt x="12" y="67"/>
                  </a:cubicBezTo>
                  <a:cubicBezTo>
                    <a:pt x="10" y="69"/>
                    <a:pt x="11" y="79"/>
                    <a:pt x="9" y="79"/>
                  </a:cubicBezTo>
                  <a:cubicBezTo>
                    <a:pt x="6" y="79"/>
                    <a:pt x="4" y="87"/>
                    <a:pt x="4" y="87"/>
                  </a:cubicBezTo>
                  <a:cubicBezTo>
                    <a:pt x="4" y="87"/>
                    <a:pt x="2" y="89"/>
                    <a:pt x="0" y="91"/>
                  </a:cubicBezTo>
                  <a:cubicBezTo>
                    <a:pt x="2" y="95"/>
                    <a:pt x="6" y="100"/>
                    <a:pt x="10" y="102"/>
                  </a:cubicBezTo>
                  <a:cubicBezTo>
                    <a:pt x="17" y="104"/>
                    <a:pt x="21" y="118"/>
                    <a:pt x="23" y="125"/>
                  </a:cubicBezTo>
                  <a:cubicBezTo>
                    <a:pt x="25" y="132"/>
                    <a:pt x="24" y="139"/>
                    <a:pt x="22" y="143"/>
                  </a:cubicBezTo>
                  <a:cubicBezTo>
                    <a:pt x="19" y="147"/>
                    <a:pt x="22" y="147"/>
                    <a:pt x="26" y="149"/>
                  </a:cubicBezTo>
                  <a:cubicBezTo>
                    <a:pt x="30" y="151"/>
                    <a:pt x="34" y="152"/>
                    <a:pt x="37" y="148"/>
                  </a:cubicBezTo>
                  <a:cubicBezTo>
                    <a:pt x="40" y="144"/>
                    <a:pt x="46" y="141"/>
                    <a:pt x="47" y="136"/>
                  </a:cubicBezTo>
                  <a:cubicBezTo>
                    <a:pt x="48" y="132"/>
                    <a:pt x="50" y="138"/>
                    <a:pt x="53" y="141"/>
                  </a:cubicBezTo>
                  <a:cubicBezTo>
                    <a:pt x="55" y="143"/>
                    <a:pt x="57" y="148"/>
                    <a:pt x="57" y="153"/>
                  </a:cubicBezTo>
                  <a:cubicBezTo>
                    <a:pt x="58" y="159"/>
                    <a:pt x="58" y="173"/>
                    <a:pt x="63" y="178"/>
                  </a:cubicBezTo>
                  <a:cubicBezTo>
                    <a:pt x="68" y="182"/>
                    <a:pt x="69" y="192"/>
                    <a:pt x="67" y="195"/>
                  </a:cubicBezTo>
                  <a:cubicBezTo>
                    <a:pt x="66" y="199"/>
                    <a:pt x="70" y="205"/>
                    <a:pt x="69" y="209"/>
                  </a:cubicBezTo>
                  <a:cubicBezTo>
                    <a:pt x="68" y="209"/>
                    <a:pt x="68" y="211"/>
                    <a:pt x="68" y="212"/>
                  </a:cubicBezTo>
                  <a:cubicBezTo>
                    <a:pt x="72" y="213"/>
                    <a:pt x="78" y="193"/>
                    <a:pt x="78" y="19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Freeform 61"/>
            <p:cNvSpPr>
              <a:spLocks/>
            </p:cNvSpPr>
            <p:nvPr/>
          </p:nvSpPr>
          <p:spPr bwMode="auto">
            <a:xfrm>
              <a:off x="6265863" y="2628900"/>
              <a:ext cx="65088" cy="39688"/>
            </a:xfrm>
            <a:custGeom>
              <a:avLst/>
              <a:gdLst/>
              <a:ahLst/>
              <a:cxnLst>
                <a:cxn ang="0">
                  <a:pos x="33" y="7"/>
                </a:cxn>
                <a:cxn ang="0">
                  <a:pos x="20" y="3"/>
                </a:cxn>
                <a:cxn ang="0">
                  <a:pos x="11" y="2"/>
                </a:cxn>
                <a:cxn ang="0">
                  <a:pos x="3" y="9"/>
                </a:cxn>
                <a:cxn ang="0">
                  <a:pos x="0" y="14"/>
                </a:cxn>
                <a:cxn ang="0">
                  <a:pos x="3" y="16"/>
                </a:cxn>
                <a:cxn ang="0">
                  <a:pos x="11" y="18"/>
                </a:cxn>
                <a:cxn ang="0">
                  <a:pos x="21" y="19"/>
                </a:cxn>
                <a:cxn ang="0">
                  <a:pos x="32" y="17"/>
                </a:cxn>
                <a:cxn ang="0">
                  <a:pos x="31" y="8"/>
                </a:cxn>
                <a:cxn ang="0">
                  <a:pos x="33" y="7"/>
                </a:cxn>
              </a:cxnLst>
              <a:rect l="0" t="0" r="r" b="b"/>
              <a:pathLst>
                <a:path w="34" h="21">
                  <a:moveTo>
                    <a:pt x="33" y="7"/>
                  </a:moveTo>
                  <a:cubicBezTo>
                    <a:pt x="26" y="1"/>
                    <a:pt x="24" y="6"/>
                    <a:pt x="20" y="3"/>
                  </a:cubicBezTo>
                  <a:cubicBezTo>
                    <a:pt x="15" y="1"/>
                    <a:pt x="13" y="0"/>
                    <a:pt x="11" y="2"/>
                  </a:cubicBezTo>
                  <a:cubicBezTo>
                    <a:pt x="8" y="4"/>
                    <a:pt x="5" y="3"/>
                    <a:pt x="3" y="9"/>
                  </a:cubicBezTo>
                  <a:cubicBezTo>
                    <a:pt x="2" y="11"/>
                    <a:pt x="1" y="12"/>
                    <a:pt x="0" y="14"/>
                  </a:cubicBezTo>
                  <a:cubicBezTo>
                    <a:pt x="1" y="15"/>
                    <a:pt x="2" y="16"/>
                    <a:pt x="3" y="16"/>
                  </a:cubicBezTo>
                  <a:cubicBezTo>
                    <a:pt x="5" y="16"/>
                    <a:pt x="7" y="19"/>
                    <a:pt x="11" y="18"/>
                  </a:cubicBezTo>
                  <a:cubicBezTo>
                    <a:pt x="14" y="17"/>
                    <a:pt x="16" y="20"/>
                    <a:pt x="21" y="19"/>
                  </a:cubicBezTo>
                  <a:cubicBezTo>
                    <a:pt x="26" y="17"/>
                    <a:pt x="31" y="21"/>
                    <a:pt x="32" y="17"/>
                  </a:cubicBezTo>
                  <a:cubicBezTo>
                    <a:pt x="34" y="14"/>
                    <a:pt x="31" y="8"/>
                    <a:pt x="31" y="8"/>
                  </a:cubicBezTo>
                  <a:cubicBezTo>
                    <a:pt x="31" y="8"/>
                    <a:pt x="32" y="7"/>
                    <a:pt x="33"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Freeform 62"/>
            <p:cNvSpPr>
              <a:spLocks/>
            </p:cNvSpPr>
            <p:nvPr/>
          </p:nvSpPr>
          <p:spPr bwMode="auto">
            <a:xfrm>
              <a:off x="6535738" y="2741613"/>
              <a:ext cx="160338" cy="331788"/>
            </a:xfrm>
            <a:custGeom>
              <a:avLst/>
              <a:gdLst/>
              <a:ahLst/>
              <a:cxnLst>
                <a:cxn ang="0">
                  <a:pos x="62" y="22"/>
                </a:cxn>
                <a:cxn ang="0">
                  <a:pos x="51" y="13"/>
                </a:cxn>
                <a:cxn ang="0">
                  <a:pos x="48" y="7"/>
                </a:cxn>
                <a:cxn ang="0">
                  <a:pos x="38" y="2"/>
                </a:cxn>
                <a:cxn ang="0">
                  <a:pos x="29" y="7"/>
                </a:cxn>
                <a:cxn ang="0">
                  <a:pos x="22" y="9"/>
                </a:cxn>
                <a:cxn ang="0">
                  <a:pos x="12" y="9"/>
                </a:cxn>
                <a:cxn ang="0">
                  <a:pos x="4" y="10"/>
                </a:cxn>
                <a:cxn ang="0">
                  <a:pos x="0" y="12"/>
                </a:cxn>
                <a:cxn ang="0">
                  <a:pos x="5" y="18"/>
                </a:cxn>
                <a:cxn ang="0">
                  <a:pos x="10" y="27"/>
                </a:cxn>
                <a:cxn ang="0">
                  <a:pos x="20" y="32"/>
                </a:cxn>
                <a:cxn ang="0">
                  <a:pos x="27" y="34"/>
                </a:cxn>
                <a:cxn ang="0">
                  <a:pos x="31" y="42"/>
                </a:cxn>
                <a:cxn ang="0">
                  <a:pos x="22" y="47"/>
                </a:cxn>
                <a:cxn ang="0">
                  <a:pos x="35" y="58"/>
                </a:cxn>
                <a:cxn ang="0">
                  <a:pos x="40" y="68"/>
                </a:cxn>
                <a:cxn ang="0">
                  <a:pos x="50" y="80"/>
                </a:cxn>
                <a:cxn ang="0">
                  <a:pos x="59" y="89"/>
                </a:cxn>
                <a:cxn ang="0">
                  <a:pos x="61" y="100"/>
                </a:cxn>
                <a:cxn ang="0">
                  <a:pos x="65" y="119"/>
                </a:cxn>
                <a:cxn ang="0">
                  <a:pos x="57" y="132"/>
                </a:cxn>
                <a:cxn ang="0">
                  <a:pos x="47" y="138"/>
                </a:cxn>
                <a:cxn ang="0">
                  <a:pos x="47" y="148"/>
                </a:cxn>
                <a:cxn ang="0">
                  <a:pos x="34" y="148"/>
                </a:cxn>
                <a:cxn ang="0">
                  <a:pos x="27" y="153"/>
                </a:cxn>
                <a:cxn ang="0">
                  <a:pos x="32" y="157"/>
                </a:cxn>
                <a:cxn ang="0">
                  <a:pos x="29" y="167"/>
                </a:cxn>
                <a:cxn ang="0">
                  <a:pos x="34" y="172"/>
                </a:cxn>
                <a:cxn ang="0">
                  <a:pos x="45" y="164"/>
                </a:cxn>
                <a:cxn ang="0">
                  <a:pos x="47" y="159"/>
                </a:cxn>
                <a:cxn ang="0">
                  <a:pos x="50" y="153"/>
                </a:cxn>
                <a:cxn ang="0">
                  <a:pos x="57" y="152"/>
                </a:cxn>
                <a:cxn ang="0">
                  <a:pos x="73" y="145"/>
                </a:cxn>
                <a:cxn ang="0">
                  <a:pos x="81" y="130"/>
                </a:cxn>
                <a:cxn ang="0">
                  <a:pos x="79" y="104"/>
                </a:cxn>
                <a:cxn ang="0">
                  <a:pos x="68" y="86"/>
                </a:cxn>
                <a:cxn ang="0">
                  <a:pos x="50" y="71"/>
                </a:cxn>
                <a:cxn ang="0">
                  <a:pos x="45" y="62"/>
                </a:cxn>
                <a:cxn ang="0">
                  <a:pos x="42" y="47"/>
                </a:cxn>
                <a:cxn ang="0">
                  <a:pos x="50" y="37"/>
                </a:cxn>
                <a:cxn ang="0">
                  <a:pos x="54" y="30"/>
                </a:cxn>
                <a:cxn ang="0">
                  <a:pos x="63" y="24"/>
                </a:cxn>
                <a:cxn ang="0">
                  <a:pos x="64" y="24"/>
                </a:cxn>
                <a:cxn ang="0">
                  <a:pos x="62" y="22"/>
                </a:cxn>
              </a:cxnLst>
              <a:rect l="0" t="0" r="r" b="b"/>
              <a:pathLst>
                <a:path w="84" h="174">
                  <a:moveTo>
                    <a:pt x="62" y="22"/>
                  </a:moveTo>
                  <a:cubicBezTo>
                    <a:pt x="59" y="21"/>
                    <a:pt x="51" y="15"/>
                    <a:pt x="51" y="13"/>
                  </a:cubicBezTo>
                  <a:cubicBezTo>
                    <a:pt x="51" y="11"/>
                    <a:pt x="55" y="7"/>
                    <a:pt x="48" y="7"/>
                  </a:cubicBezTo>
                  <a:cubicBezTo>
                    <a:pt x="40" y="6"/>
                    <a:pt x="40" y="3"/>
                    <a:pt x="38" y="2"/>
                  </a:cubicBezTo>
                  <a:cubicBezTo>
                    <a:pt x="37" y="0"/>
                    <a:pt x="31" y="4"/>
                    <a:pt x="29" y="7"/>
                  </a:cubicBezTo>
                  <a:cubicBezTo>
                    <a:pt x="28" y="11"/>
                    <a:pt x="26" y="7"/>
                    <a:pt x="22" y="9"/>
                  </a:cubicBezTo>
                  <a:cubicBezTo>
                    <a:pt x="18" y="11"/>
                    <a:pt x="14" y="6"/>
                    <a:pt x="12" y="9"/>
                  </a:cubicBezTo>
                  <a:cubicBezTo>
                    <a:pt x="10" y="12"/>
                    <a:pt x="6" y="7"/>
                    <a:pt x="4" y="10"/>
                  </a:cubicBezTo>
                  <a:cubicBezTo>
                    <a:pt x="3" y="11"/>
                    <a:pt x="2" y="11"/>
                    <a:pt x="0" y="12"/>
                  </a:cubicBezTo>
                  <a:cubicBezTo>
                    <a:pt x="2" y="14"/>
                    <a:pt x="5" y="16"/>
                    <a:pt x="5" y="18"/>
                  </a:cubicBezTo>
                  <a:cubicBezTo>
                    <a:pt x="5" y="21"/>
                    <a:pt x="10" y="23"/>
                    <a:pt x="10" y="27"/>
                  </a:cubicBezTo>
                  <a:cubicBezTo>
                    <a:pt x="10" y="30"/>
                    <a:pt x="17" y="33"/>
                    <a:pt x="20" y="32"/>
                  </a:cubicBezTo>
                  <a:cubicBezTo>
                    <a:pt x="22" y="30"/>
                    <a:pt x="27" y="29"/>
                    <a:pt x="27" y="34"/>
                  </a:cubicBezTo>
                  <a:cubicBezTo>
                    <a:pt x="28" y="39"/>
                    <a:pt x="31" y="39"/>
                    <a:pt x="31" y="42"/>
                  </a:cubicBezTo>
                  <a:cubicBezTo>
                    <a:pt x="31" y="46"/>
                    <a:pt x="24" y="44"/>
                    <a:pt x="22" y="47"/>
                  </a:cubicBezTo>
                  <a:cubicBezTo>
                    <a:pt x="21" y="51"/>
                    <a:pt x="35" y="55"/>
                    <a:pt x="35" y="58"/>
                  </a:cubicBezTo>
                  <a:cubicBezTo>
                    <a:pt x="35" y="61"/>
                    <a:pt x="39" y="64"/>
                    <a:pt x="40" y="68"/>
                  </a:cubicBezTo>
                  <a:cubicBezTo>
                    <a:pt x="42" y="72"/>
                    <a:pt x="48" y="76"/>
                    <a:pt x="50" y="80"/>
                  </a:cubicBezTo>
                  <a:cubicBezTo>
                    <a:pt x="51" y="84"/>
                    <a:pt x="57" y="87"/>
                    <a:pt x="59" y="89"/>
                  </a:cubicBezTo>
                  <a:cubicBezTo>
                    <a:pt x="61" y="91"/>
                    <a:pt x="62" y="96"/>
                    <a:pt x="61" y="100"/>
                  </a:cubicBezTo>
                  <a:cubicBezTo>
                    <a:pt x="60" y="104"/>
                    <a:pt x="60" y="112"/>
                    <a:pt x="65" y="119"/>
                  </a:cubicBezTo>
                  <a:cubicBezTo>
                    <a:pt x="69" y="125"/>
                    <a:pt x="60" y="128"/>
                    <a:pt x="57" y="132"/>
                  </a:cubicBezTo>
                  <a:cubicBezTo>
                    <a:pt x="54" y="135"/>
                    <a:pt x="55" y="140"/>
                    <a:pt x="47" y="138"/>
                  </a:cubicBezTo>
                  <a:cubicBezTo>
                    <a:pt x="38" y="136"/>
                    <a:pt x="48" y="145"/>
                    <a:pt x="47" y="148"/>
                  </a:cubicBezTo>
                  <a:cubicBezTo>
                    <a:pt x="45" y="151"/>
                    <a:pt x="34" y="145"/>
                    <a:pt x="34" y="148"/>
                  </a:cubicBezTo>
                  <a:cubicBezTo>
                    <a:pt x="34" y="150"/>
                    <a:pt x="30" y="152"/>
                    <a:pt x="27" y="153"/>
                  </a:cubicBezTo>
                  <a:cubicBezTo>
                    <a:pt x="28" y="155"/>
                    <a:pt x="30" y="156"/>
                    <a:pt x="32" y="157"/>
                  </a:cubicBezTo>
                  <a:cubicBezTo>
                    <a:pt x="35" y="159"/>
                    <a:pt x="29" y="162"/>
                    <a:pt x="29" y="167"/>
                  </a:cubicBezTo>
                  <a:cubicBezTo>
                    <a:pt x="29" y="172"/>
                    <a:pt x="33" y="174"/>
                    <a:pt x="34" y="172"/>
                  </a:cubicBezTo>
                  <a:cubicBezTo>
                    <a:pt x="36" y="169"/>
                    <a:pt x="42" y="165"/>
                    <a:pt x="45" y="164"/>
                  </a:cubicBezTo>
                  <a:cubicBezTo>
                    <a:pt x="47" y="163"/>
                    <a:pt x="45" y="159"/>
                    <a:pt x="47" y="159"/>
                  </a:cubicBezTo>
                  <a:cubicBezTo>
                    <a:pt x="50" y="160"/>
                    <a:pt x="49" y="156"/>
                    <a:pt x="50" y="153"/>
                  </a:cubicBezTo>
                  <a:cubicBezTo>
                    <a:pt x="51" y="151"/>
                    <a:pt x="53" y="152"/>
                    <a:pt x="57" y="152"/>
                  </a:cubicBezTo>
                  <a:cubicBezTo>
                    <a:pt x="61" y="152"/>
                    <a:pt x="67" y="149"/>
                    <a:pt x="73" y="145"/>
                  </a:cubicBezTo>
                  <a:cubicBezTo>
                    <a:pt x="78" y="141"/>
                    <a:pt x="79" y="140"/>
                    <a:pt x="81" y="130"/>
                  </a:cubicBezTo>
                  <a:cubicBezTo>
                    <a:pt x="84" y="119"/>
                    <a:pt x="79" y="107"/>
                    <a:pt x="79" y="104"/>
                  </a:cubicBezTo>
                  <a:cubicBezTo>
                    <a:pt x="79" y="101"/>
                    <a:pt x="71" y="86"/>
                    <a:pt x="68" y="86"/>
                  </a:cubicBezTo>
                  <a:cubicBezTo>
                    <a:pt x="65" y="86"/>
                    <a:pt x="52" y="73"/>
                    <a:pt x="50" y="71"/>
                  </a:cubicBezTo>
                  <a:cubicBezTo>
                    <a:pt x="48" y="69"/>
                    <a:pt x="48" y="65"/>
                    <a:pt x="45" y="62"/>
                  </a:cubicBezTo>
                  <a:cubicBezTo>
                    <a:pt x="42" y="59"/>
                    <a:pt x="41" y="52"/>
                    <a:pt x="42" y="47"/>
                  </a:cubicBezTo>
                  <a:cubicBezTo>
                    <a:pt x="43" y="42"/>
                    <a:pt x="50" y="40"/>
                    <a:pt x="50" y="37"/>
                  </a:cubicBezTo>
                  <a:cubicBezTo>
                    <a:pt x="50" y="33"/>
                    <a:pt x="51" y="30"/>
                    <a:pt x="54" y="30"/>
                  </a:cubicBezTo>
                  <a:cubicBezTo>
                    <a:pt x="58" y="30"/>
                    <a:pt x="62" y="27"/>
                    <a:pt x="63" y="24"/>
                  </a:cubicBezTo>
                  <a:cubicBezTo>
                    <a:pt x="63" y="24"/>
                    <a:pt x="64" y="24"/>
                    <a:pt x="64" y="24"/>
                  </a:cubicBezTo>
                  <a:cubicBezTo>
                    <a:pt x="63" y="22"/>
                    <a:pt x="62" y="22"/>
                    <a:pt x="62" y="2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63"/>
            <p:cNvSpPr>
              <a:spLocks/>
            </p:cNvSpPr>
            <p:nvPr/>
          </p:nvSpPr>
          <p:spPr bwMode="auto">
            <a:xfrm>
              <a:off x="6535738" y="2940050"/>
              <a:ext cx="131763" cy="93663"/>
            </a:xfrm>
            <a:custGeom>
              <a:avLst/>
              <a:gdLst/>
              <a:ahLst/>
              <a:cxnLst>
                <a:cxn ang="0">
                  <a:pos x="34" y="44"/>
                </a:cxn>
                <a:cxn ang="0">
                  <a:pos x="47" y="44"/>
                </a:cxn>
                <a:cxn ang="0">
                  <a:pos x="47" y="34"/>
                </a:cxn>
                <a:cxn ang="0">
                  <a:pos x="57" y="28"/>
                </a:cxn>
                <a:cxn ang="0">
                  <a:pos x="65" y="15"/>
                </a:cxn>
                <a:cxn ang="0">
                  <a:pos x="61" y="1"/>
                </a:cxn>
                <a:cxn ang="0">
                  <a:pos x="53" y="2"/>
                </a:cxn>
                <a:cxn ang="0">
                  <a:pos x="45" y="5"/>
                </a:cxn>
                <a:cxn ang="0">
                  <a:pos x="42" y="8"/>
                </a:cxn>
                <a:cxn ang="0">
                  <a:pos x="35" y="3"/>
                </a:cxn>
                <a:cxn ang="0">
                  <a:pos x="20" y="3"/>
                </a:cxn>
                <a:cxn ang="0">
                  <a:pos x="4" y="10"/>
                </a:cxn>
                <a:cxn ang="0">
                  <a:pos x="5" y="21"/>
                </a:cxn>
                <a:cxn ang="0">
                  <a:pos x="6" y="29"/>
                </a:cxn>
                <a:cxn ang="0">
                  <a:pos x="6" y="30"/>
                </a:cxn>
                <a:cxn ang="0">
                  <a:pos x="9" y="40"/>
                </a:cxn>
                <a:cxn ang="0">
                  <a:pos x="16" y="41"/>
                </a:cxn>
                <a:cxn ang="0">
                  <a:pos x="17" y="47"/>
                </a:cxn>
                <a:cxn ang="0">
                  <a:pos x="26" y="48"/>
                </a:cxn>
                <a:cxn ang="0">
                  <a:pos x="27" y="49"/>
                </a:cxn>
                <a:cxn ang="0">
                  <a:pos x="34" y="44"/>
                </a:cxn>
              </a:cxnLst>
              <a:rect l="0" t="0" r="r" b="b"/>
              <a:pathLst>
                <a:path w="69" h="49">
                  <a:moveTo>
                    <a:pt x="34" y="44"/>
                  </a:moveTo>
                  <a:cubicBezTo>
                    <a:pt x="34" y="41"/>
                    <a:pt x="45" y="47"/>
                    <a:pt x="47" y="44"/>
                  </a:cubicBezTo>
                  <a:cubicBezTo>
                    <a:pt x="48" y="41"/>
                    <a:pt x="38" y="32"/>
                    <a:pt x="47" y="34"/>
                  </a:cubicBezTo>
                  <a:cubicBezTo>
                    <a:pt x="55" y="36"/>
                    <a:pt x="54" y="31"/>
                    <a:pt x="57" y="28"/>
                  </a:cubicBezTo>
                  <a:cubicBezTo>
                    <a:pt x="60" y="24"/>
                    <a:pt x="69" y="21"/>
                    <a:pt x="65" y="15"/>
                  </a:cubicBezTo>
                  <a:cubicBezTo>
                    <a:pt x="61" y="10"/>
                    <a:pt x="61" y="5"/>
                    <a:pt x="61" y="1"/>
                  </a:cubicBezTo>
                  <a:cubicBezTo>
                    <a:pt x="58" y="3"/>
                    <a:pt x="54" y="3"/>
                    <a:pt x="53" y="2"/>
                  </a:cubicBezTo>
                  <a:cubicBezTo>
                    <a:pt x="50" y="1"/>
                    <a:pt x="45" y="1"/>
                    <a:pt x="45" y="5"/>
                  </a:cubicBezTo>
                  <a:cubicBezTo>
                    <a:pt x="45" y="9"/>
                    <a:pt x="41" y="9"/>
                    <a:pt x="42" y="8"/>
                  </a:cubicBezTo>
                  <a:cubicBezTo>
                    <a:pt x="42" y="6"/>
                    <a:pt x="38" y="6"/>
                    <a:pt x="35" y="3"/>
                  </a:cubicBezTo>
                  <a:cubicBezTo>
                    <a:pt x="33" y="0"/>
                    <a:pt x="24" y="4"/>
                    <a:pt x="20" y="3"/>
                  </a:cubicBezTo>
                  <a:cubicBezTo>
                    <a:pt x="16" y="1"/>
                    <a:pt x="9" y="5"/>
                    <a:pt x="4" y="10"/>
                  </a:cubicBezTo>
                  <a:cubicBezTo>
                    <a:pt x="0" y="16"/>
                    <a:pt x="5" y="16"/>
                    <a:pt x="5" y="21"/>
                  </a:cubicBezTo>
                  <a:cubicBezTo>
                    <a:pt x="5" y="25"/>
                    <a:pt x="8" y="25"/>
                    <a:pt x="6" y="29"/>
                  </a:cubicBezTo>
                  <a:cubicBezTo>
                    <a:pt x="6" y="29"/>
                    <a:pt x="6" y="29"/>
                    <a:pt x="6" y="30"/>
                  </a:cubicBezTo>
                  <a:cubicBezTo>
                    <a:pt x="11" y="31"/>
                    <a:pt x="9" y="37"/>
                    <a:pt x="9" y="40"/>
                  </a:cubicBezTo>
                  <a:cubicBezTo>
                    <a:pt x="10" y="43"/>
                    <a:pt x="14" y="41"/>
                    <a:pt x="16" y="41"/>
                  </a:cubicBezTo>
                  <a:cubicBezTo>
                    <a:pt x="19" y="41"/>
                    <a:pt x="15" y="45"/>
                    <a:pt x="17" y="47"/>
                  </a:cubicBezTo>
                  <a:cubicBezTo>
                    <a:pt x="19" y="49"/>
                    <a:pt x="25" y="45"/>
                    <a:pt x="26" y="48"/>
                  </a:cubicBezTo>
                  <a:cubicBezTo>
                    <a:pt x="26" y="48"/>
                    <a:pt x="26" y="49"/>
                    <a:pt x="27" y="49"/>
                  </a:cubicBezTo>
                  <a:cubicBezTo>
                    <a:pt x="30" y="48"/>
                    <a:pt x="34" y="46"/>
                    <a:pt x="34"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Freeform 64"/>
            <p:cNvSpPr>
              <a:spLocks/>
            </p:cNvSpPr>
            <p:nvPr/>
          </p:nvSpPr>
          <p:spPr bwMode="auto">
            <a:xfrm>
              <a:off x="6492875" y="2762250"/>
              <a:ext cx="160338" cy="195263"/>
            </a:xfrm>
            <a:custGeom>
              <a:avLst/>
              <a:gdLst/>
              <a:ahLst/>
              <a:cxnLst>
                <a:cxn ang="0">
                  <a:pos x="57" y="47"/>
                </a:cxn>
                <a:cxn ang="0">
                  <a:pos x="44" y="36"/>
                </a:cxn>
                <a:cxn ang="0">
                  <a:pos x="53" y="31"/>
                </a:cxn>
                <a:cxn ang="0">
                  <a:pos x="49" y="23"/>
                </a:cxn>
                <a:cxn ang="0">
                  <a:pos x="42" y="21"/>
                </a:cxn>
                <a:cxn ang="0">
                  <a:pos x="32" y="16"/>
                </a:cxn>
                <a:cxn ang="0">
                  <a:pos x="27" y="7"/>
                </a:cxn>
                <a:cxn ang="0">
                  <a:pos x="22" y="1"/>
                </a:cxn>
                <a:cxn ang="0">
                  <a:pos x="18" y="1"/>
                </a:cxn>
                <a:cxn ang="0">
                  <a:pos x="16" y="7"/>
                </a:cxn>
                <a:cxn ang="0">
                  <a:pos x="16" y="16"/>
                </a:cxn>
                <a:cxn ang="0">
                  <a:pos x="10" y="11"/>
                </a:cxn>
                <a:cxn ang="0">
                  <a:pos x="4" y="20"/>
                </a:cxn>
                <a:cxn ang="0">
                  <a:pos x="0" y="23"/>
                </a:cxn>
                <a:cxn ang="0">
                  <a:pos x="2" y="25"/>
                </a:cxn>
                <a:cxn ang="0">
                  <a:pos x="3" y="34"/>
                </a:cxn>
                <a:cxn ang="0">
                  <a:pos x="11" y="37"/>
                </a:cxn>
                <a:cxn ang="0">
                  <a:pos x="10" y="49"/>
                </a:cxn>
                <a:cxn ang="0">
                  <a:pos x="7" y="58"/>
                </a:cxn>
                <a:cxn ang="0">
                  <a:pos x="17" y="54"/>
                </a:cxn>
                <a:cxn ang="0">
                  <a:pos x="26" y="53"/>
                </a:cxn>
                <a:cxn ang="0">
                  <a:pos x="33" y="51"/>
                </a:cxn>
                <a:cxn ang="0">
                  <a:pos x="43" y="51"/>
                </a:cxn>
                <a:cxn ang="0">
                  <a:pos x="52" y="59"/>
                </a:cxn>
                <a:cxn ang="0">
                  <a:pos x="52" y="73"/>
                </a:cxn>
                <a:cxn ang="0">
                  <a:pos x="60" y="85"/>
                </a:cxn>
                <a:cxn ang="0">
                  <a:pos x="59" y="97"/>
                </a:cxn>
                <a:cxn ang="0">
                  <a:pos x="64" y="101"/>
                </a:cxn>
                <a:cxn ang="0">
                  <a:pos x="67" y="98"/>
                </a:cxn>
                <a:cxn ang="0">
                  <a:pos x="75" y="95"/>
                </a:cxn>
                <a:cxn ang="0">
                  <a:pos x="83" y="94"/>
                </a:cxn>
                <a:cxn ang="0">
                  <a:pos x="83" y="89"/>
                </a:cxn>
                <a:cxn ang="0">
                  <a:pos x="81" y="78"/>
                </a:cxn>
                <a:cxn ang="0">
                  <a:pos x="72" y="69"/>
                </a:cxn>
                <a:cxn ang="0">
                  <a:pos x="62" y="57"/>
                </a:cxn>
                <a:cxn ang="0">
                  <a:pos x="57" y="47"/>
                </a:cxn>
              </a:cxnLst>
              <a:rect l="0" t="0" r="r" b="b"/>
              <a:pathLst>
                <a:path w="84" h="102">
                  <a:moveTo>
                    <a:pt x="57" y="47"/>
                  </a:moveTo>
                  <a:cubicBezTo>
                    <a:pt x="57" y="44"/>
                    <a:pt x="43" y="40"/>
                    <a:pt x="44" y="36"/>
                  </a:cubicBezTo>
                  <a:cubicBezTo>
                    <a:pt x="46" y="33"/>
                    <a:pt x="53" y="35"/>
                    <a:pt x="53" y="31"/>
                  </a:cubicBezTo>
                  <a:cubicBezTo>
                    <a:pt x="53" y="28"/>
                    <a:pt x="50" y="28"/>
                    <a:pt x="49" y="23"/>
                  </a:cubicBezTo>
                  <a:cubicBezTo>
                    <a:pt x="49" y="18"/>
                    <a:pt x="44" y="19"/>
                    <a:pt x="42" y="21"/>
                  </a:cubicBezTo>
                  <a:cubicBezTo>
                    <a:pt x="39" y="22"/>
                    <a:pt x="32" y="19"/>
                    <a:pt x="32" y="16"/>
                  </a:cubicBezTo>
                  <a:cubicBezTo>
                    <a:pt x="32" y="12"/>
                    <a:pt x="27" y="10"/>
                    <a:pt x="27" y="7"/>
                  </a:cubicBezTo>
                  <a:cubicBezTo>
                    <a:pt x="27" y="5"/>
                    <a:pt x="24" y="3"/>
                    <a:pt x="22" y="1"/>
                  </a:cubicBezTo>
                  <a:cubicBezTo>
                    <a:pt x="21" y="2"/>
                    <a:pt x="19" y="2"/>
                    <a:pt x="18" y="1"/>
                  </a:cubicBezTo>
                  <a:cubicBezTo>
                    <a:pt x="17" y="0"/>
                    <a:pt x="15" y="6"/>
                    <a:pt x="16" y="7"/>
                  </a:cubicBezTo>
                  <a:cubicBezTo>
                    <a:pt x="18" y="8"/>
                    <a:pt x="19" y="17"/>
                    <a:pt x="16" y="16"/>
                  </a:cubicBezTo>
                  <a:cubicBezTo>
                    <a:pt x="12" y="15"/>
                    <a:pt x="12" y="10"/>
                    <a:pt x="10" y="11"/>
                  </a:cubicBezTo>
                  <a:cubicBezTo>
                    <a:pt x="10" y="11"/>
                    <a:pt x="4" y="17"/>
                    <a:pt x="4" y="20"/>
                  </a:cubicBezTo>
                  <a:cubicBezTo>
                    <a:pt x="4" y="22"/>
                    <a:pt x="2" y="22"/>
                    <a:pt x="0" y="23"/>
                  </a:cubicBezTo>
                  <a:cubicBezTo>
                    <a:pt x="1" y="24"/>
                    <a:pt x="2" y="25"/>
                    <a:pt x="2" y="25"/>
                  </a:cubicBezTo>
                  <a:cubicBezTo>
                    <a:pt x="3" y="27"/>
                    <a:pt x="2" y="31"/>
                    <a:pt x="3" y="34"/>
                  </a:cubicBezTo>
                  <a:cubicBezTo>
                    <a:pt x="5" y="38"/>
                    <a:pt x="10" y="32"/>
                    <a:pt x="11" y="37"/>
                  </a:cubicBezTo>
                  <a:cubicBezTo>
                    <a:pt x="13" y="42"/>
                    <a:pt x="10" y="44"/>
                    <a:pt x="10" y="49"/>
                  </a:cubicBezTo>
                  <a:cubicBezTo>
                    <a:pt x="10" y="54"/>
                    <a:pt x="6" y="53"/>
                    <a:pt x="7" y="58"/>
                  </a:cubicBezTo>
                  <a:cubicBezTo>
                    <a:pt x="8" y="62"/>
                    <a:pt x="14" y="57"/>
                    <a:pt x="17" y="54"/>
                  </a:cubicBezTo>
                  <a:cubicBezTo>
                    <a:pt x="21" y="51"/>
                    <a:pt x="24" y="51"/>
                    <a:pt x="26" y="53"/>
                  </a:cubicBezTo>
                  <a:cubicBezTo>
                    <a:pt x="27" y="55"/>
                    <a:pt x="32" y="54"/>
                    <a:pt x="33" y="51"/>
                  </a:cubicBezTo>
                  <a:cubicBezTo>
                    <a:pt x="34" y="49"/>
                    <a:pt x="41" y="48"/>
                    <a:pt x="43" y="51"/>
                  </a:cubicBezTo>
                  <a:cubicBezTo>
                    <a:pt x="46" y="54"/>
                    <a:pt x="48" y="57"/>
                    <a:pt x="52" y="59"/>
                  </a:cubicBezTo>
                  <a:cubicBezTo>
                    <a:pt x="55" y="61"/>
                    <a:pt x="49" y="72"/>
                    <a:pt x="52" y="73"/>
                  </a:cubicBezTo>
                  <a:cubicBezTo>
                    <a:pt x="56" y="74"/>
                    <a:pt x="61" y="79"/>
                    <a:pt x="60" y="85"/>
                  </a:cubicBezTo>
                  <a:cubicBezTo>
                    <a:pt x="60" y="90"/>
                    <a:pt x="63" y="93"/>
                    <a:pt x="59" y="97"/>
                  </a:cubicBezTo>
                  <a:cubicBezTo>
                    <a:pt x="61" y="99"/>
                    <a:pt x="64" y="99"/>
                    <a:pt x="64" y="101"/>
                  </a:cubicBezTo>
                  <a:cubicBezTo>
                    <a:pt x="63" y="102"/>
                    <a:pt x="67" y="102"/>
                    <a:pt x="67" y="98"/>
                  </a:cubicBezTo>
                  <a:cubicBezTo>
                    <a:pt x="67" y="94"/>
                    <a:pt x="72" y="94"/>
                    <a:pt x="75" y="95"/>
                  </a:cubicBezTo>
                  <a:cubicBezTo>
                    <a:pt x="76" y="96"/>
                    <a:pt x="80" y="96"/>
                    <a:pt x="83" y="94"/>
                  </a:cubicBezTo>
                  <a:cubicBezTo>
                    <a:pt x="83" y="92"/>
                    <a:pt x="83" y="90"/>
                    <a:pt x="83" y="89"/>
                  </a:cubicBezTo>
                  <a:cubicBezTo>
                    <a:pt x="84" y="85"/>
                    <a:pt x="83" y="80"/>
                    <a:pt x="81" y="78"/>
                  </a:cubicBezTo>
                  <a:cubicBezTo>
                    <a:pt x="79" y="76"/>
                    <a:pt x="73" y="73"/>
                    <a:pt x="72" y="69"/>
                  </a:cubicBezTo>
                  <a:cubicBezTo>
                    <a:pt x="70" y="65"/>
                    <a:pt x="64" y="61"/>
                    <a:pt x="62" y="57"/>
                  </a:cubicBezTo>
                  <a:cubicBezTo>
                    <a:pt x="61" y="53"/>
                    <a:pt x="57" y="50"/>
                    <a:pt x="57"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65"/>
            <p:cNvSpPr>
              <a:spLocks/>
            </p:cNvSpPr>
            <p:nvPr/>
          </p:nvSpPr>
          <p:spPr bwMode="auto">
            <a:xfrm>
              <a:off x="6437313" y="2806700"/>
              <a:ext cx="176213" cy="328613"/>
            </a:xfrm>
            <a:custGeom>
              <a:avLst/>
              <a:gdLst/>
              <a:ahLst/>
              <a:cxnLst>
                <a:cxn ang="0">
                  <a:pos x="56" y="91"/>
                </a:cxn>
                <a:cxn ang="0">
                  <a:pos x="55" y="80"/>
                </a:cxn>
                <a:cxn ang="0">
                  <a:pos x="71" y="73"/>
                </a:cxn>
                <a:cxn ang="0">
                  <a:pos x="86" y="73"/>
                </a:cxn>
                <a:cxn ang="0">
                  <a:pos x="88" y="74"/>
                </a:cxn>
                <a:cxn ang="0">
                  <a:pos x="89" y="62"/>
                </a:cxn>
                <a:cxn ang="0">
                  <a:pos x="81" y="50"/>
                </a:cxn>
                <a:cxn ang="0">
                  <a:pos x="81" y="36"/>
                </a:cxn>
                <a:cxn ang="0">
                  <a:pos x="72" y="28"/>
                </a:cxn>
                <a:cxn ang="0">
                  <a:pos x="62" y="28"/>
                </a:cxn>
                <a:cxn ang="0">
                  <a:pos x="55" y="30"/>
                </a:cxn>
                <a:cxn ang="0">
                  <a:pos x="46" y="31"/>
                </a:cxn>
                <a:cxn ang="0">
                  <a:pos x="36" y="35"/>
                </a:cxn>
                <a:cxn ang="0">
                  <a:pos x="39" y="26"/>
                </a:cxn>
                <a:cxn ang="0">
                  <a:pos x="40" y="14"/>
                </a:cxn>
                <a:cxn ang="0">
                  <a:pos x="32" y="11"/>
                </a:cxn>
                <a:cxn ang="0">
                  <a:pos x="31" y="2"/>
                </a:cxn>
                <a:cxn ang="0">
                  <a:pos x="29" y="0"/>
                </a:cxn>
                <a:cxn ang="0">
                  <a:pos x="27" y="2"/>
                </a:cxn>
                <a:cxn ang="0">
                  <a:pos x="17" y="8"/>
                </a:cxn>
                <a:cxn ang="0">
                  <a:pos x="9" y="10"/>
                </a:cxn>
                <a:cxn ang="0">
                  <a:pos x="2" y="14"/>
                </a:cxn>
                <a:cxn ang="0">
                  <a:pos x="0" y="32"/>
                </a:cxn>
                <a:cxn ang="0">
                  <a:pos x="9" y="42"/>
                </a:cxn>
                <a:cxn ang="0">
                  <a:pos x="11" y="50"/>
                </a:cxn>
                <a:cxn ang="0">
                  <a:pos x="10" y="55"/>
                </a:cxn>
                <a:cxn ang="0">
                  <a:pos x="9" y="63"/>
                </a:cxn>
                <a:cxn ang="0">
                  <a:pos x="13" y="75"/>
                </a:cxn>
                <a:cxn ang="0">
                  <a:pos x="17" y="89"/>
                </a:cxn>
                <a:cxn ang="0">
                  <a:pos x="21" y="97"/>
                </a:cxn>
                <a:cxn ang="0">
                  <a:pos x="11" y="116"/>
                </a:cxn>
                <a:cxn ang="0">
                  <a:pos x="8" y="132"/>
                </a:cxn>
                <a:cxn ang="0">
                  <a:pos x="9" y="142"/>
                </a:cxn>
                <a:cxn ang="0">
                  <a:pos x="23" y="157"/>
                </a:cxn>
                <a:cxn ang="0">
                  <a:pos x="27" y="162"/>
                </a:cxn>
                <a:cxn ang="0">
                  <a:pos x="33" y="163"/>
                </a:cxn>
                <a:cxn ang="0">
                  <a:pos x="39" y="170"/>
                </a:cxn>
                <a:cxn ang="0">
                  <a:pos x="48" y="171"/>
                </a:cxn>
                <a:cxn ang="0">
                  <a:pos x="51" y="166"/>
                </a:cxn>
                <a:cxn ang="0">
                  <a:pos x="38" y="159"/>
                </a:cxn>
                <a:cxn ang="0">
                  <a:pos x="30" y="146"/>
                </a:cxn>
                <a:cxn ang="0">
                  <a:pos x="26" y="135"/>
                </a:cxn>
                <a:cxn ang="0">
                  <a:pos x="19" y="130"/>
                </a:cxn>
                <a:cxn ang="0">
                  <a:pos x="20" y="112"/>
                </a:cxn>
                <a:cxn ang="0">
                  <a:pos x="27" y="89"/>
                </a:cxn>
                <a:cxn ang="0">
                  <a:pos x="36" y="86"/>
                </a:cxn>
                <a:cxn ang="0">
                  <a:pos x="45" y="93"/>
                </a:cxn>
                <a:cxn ang="0">
                  <a:pos x="57" y="99"/>
                </a:cxn>
                <a:cxn ang="0">
                  <a:pos x="57" y="100"/>
                </a:cxn>
                <a:cxn ang="0">
                  <a:pos x="57" y="99"/>
                </a:cxn>
                <a:cxn ang="0">
                  <a:pos x="56" y="91"/>
                </a:cxn>
              </a:cxnLst>
              <a:rect l="0" t="0" r="r" b="b"/>
              <a:pathLst>
                <a:path w="92" h="172">
                  <a:moveTo>
                    <a:pt x="56" y="91"/>
                  </a:moveTo>
                  <a:cubicBezTo>
                    <a:pt x="56" y="86"/>
                    <a:pt x="51" y="86"/>
                    <a:pt x="55" y="80"/>
                  </a:cubicBezTo>
                  <a:cubicBezTo>
                    <a:pt x="60" y="75"/>
                    <a:pt x="67" y="71"/>
                    <a:pt x="71" y="73"/>
                  </a:cubicBezTo>
                  <a:cubicBezTo>
                    <a:pt x="75" y="74"/>
                    <a:pt x="84" y="70"/>
                    <a:pt x="86" y="73"/>
                  </a:cubicBezTo>
                  <a:cubicBezTo>
                    <a:pt x="87" y="74"/>
                    <a:pt x="87" y="74"/>
                    <a:pt x="88" y="74"/>
                  </a:cubicBezTo>
                  <a:cubicBezTo>
                    <a:pt x="92" y="70"/>
                    <a:pt x="89" y="67"/>
                    <a:pt x="89" y="62"/>
                  </a:cubicBezTo>
                  <a:cubicBezTo>
                    <a:pt x="90" y="56"/>
                    <a:pt x="85" y="51"/>
                    <a:pt x="81" y="50"/>
                  </a:cubicBezTo>
                  <a:cubicBezTo>
                    <a:pt x="78" y="49"/>
                    <a:pt x="84" y="38"/>
                    <a:pt x="81" y="36"/>
                  </a:cubicBezTo>
                  <a:cubicBezTo>
                    <a:pt x="77" y="34"/>
                    <a:pt x="75" y="31"/>
                    <a:pt x="72" y="28"/>
                  </a:cubicBezTo>
                  <a:cubicBezTo>
                    <a:pt x="70" y="25"/>
                    <a:pt x="63" y="26"/>
                    <a:pt x="62" y="28"/>
                  </a:cubicBezTo>
                  <a:cubicBezTo>
                    <a:pt x="61" y="31"/>
                    <a:pt x="56" y="32"/>
                    <a:pt x="55" y="30"/>
                  </a:cubicBezTo>
                  <a:cubicBezTo>
                    <a:pt x="53" y="28"/>
                    <a:pt x="50" y="28"/>
                    <a:pt x="46" y="31"/>
                  </a:cubicBezTo>
                  <a:cubicBezTo>
                    <a:pt x="43" y="34"/>
                    <a:pt x="37" y="39"/>
                    <a:pt x="36" y="35"/>
                  </a:cubicBezTo>
                  <a:cubicBezTo>
                    <a:pt x="35" y="30"/>
                    <a:pt x="39" y="31"/>
                    <a:pt x="39" y="26"/>
                  </a:cubicBezTo>
                  <a:cubicBezTo>
                    <a:pt x="39" y="21"/>
                    <a:pt x="42" y="19"/>
                    <a:pt x="40" y="14"/>
                  </a:cubicBezTo>
                  <a:cubicBezTo>
                    <a:pt x="39" y="9"/>
                    <a:pt x="34" y="15"/>
                    <a:pt x="32" y="11"/>
                  </a:cubicBezTo>
                  <a:cubicBezTo>
                    <a:pt x="31" y="8"/>
                    <a:pt x="32" y="4"/>
                    <a:pt x="31" y="2"/>
                  </a:cubicBezTo>
                  <a:cubicBezTo>
                    <a:pt x="31" y="2"/>
                    <a:pt x="30" y="1"/>
                    <a:pt x="29" y="0"/>
                  </a:cubicBezTo>
                  <a:cubicBezTo>
                    <a:pt x="28" y="1"/>
                    <a:pt x="28" y="1"/>
                    <a:pt x="27" y="2"/>
                  </a:cubicBezTo>
                  <a:cubicBezTo>
                    <a:pt x="26" y="4"/>
                    <a:pt x="19" y="5"/>
                    <a:pt x="17" y="8"/>
                  </a:cubicBezTo>
                  <a:cubicBezTo>
                    <a:pt x="15" y="11"/>
                    <a:pt x="10" y="10"/>
                    <a:pt x="9" y="10"/>
                  </a:cubicBezTo>
                  <a:cubicBezTo>
                    <a:pt x="7" y="10"/>
                    <a:pt x="3" y="11"/>
                    <a:pt x="2" y="14"/>
                  </a:cubicBezTo>
                  <a:cubicBezTo>
                    <a:pt x="2" y="17"/>
                    <a:pt x="0" y="30"/>
                    <a:pt x="0" y="32"/>
                  </a:cubicBezTo>
                  <a:cubicBezTo>
                    <a:pt x="0" y="34"/>
                    <a:pt x="6" y="41"/>
                    <a:pt x="9" y="42"/>
                  </a:cubicBezTo>
                  <a:cubicBezTo>
                    <a:pt x="11" y="43"/>
                    <a:pt x="8" y="48"/>
                    <a:pt x="11" y="50"/>
                  </a:cubicBezTo>
                  <a:cubicBezTo>
                    <a:pt x="14" y="51"/>
                    <a:pt x="12" y="55"/>
                    <a:pt x="10" y="55"/>
                  </a:cubicBezTo>
                  <a:cubicBezTo>
                    <a:pt x="9" y="54"/>
                    <a:pt x="11" y="61"/>
                    <a:pt x="9" y="63"/>
                  </a:cubicBezTo>
                  <a:cubicBezTo>
                    <a:pt x="6" y="65"/>
                    <a:pt x="8" y="71"/>
                    <a:pt x="13" y="75"/>
                  </a:cubicBezTo>
                  <a:cubicBezTo>
                    <a:pt x="17" y="79"/>
                    <a:pt x="17" y="85"/>
                    <a:pt x="17" y="89"/>
                  </a:cubicBezTo>
                  <a:cubicBezTo>
                    <a:pt x="17" y="92"/>
                    <a:pt x="21" y="93"/>
                    <a:pt x="21" y="97"/>
                  </a:cubicBezTo>
                  <a:cubicBezTo>
                    <a:pt x="21" y="97"/>
                    <a:pt x="15" y="117"/>
                    <a:pt x="11" y="116"/>
                  </a:cubicBezTo>
                  <a:cubicBezTo>
                    <a:pt x="10" y="121"/>
                    <a:pt x="9" y="128"/>
                    <a:pt x="8" y="132"/>
                  </a:cubicBezTo>
                  <a:cubicBezTo>
                    <a:pt x="7" y="138"/>
                    <a:pt x="6" y="142"/>
                    <a:pt x="9" y="142"/>
                  </a:cubicBezTo>
                  <a:cubicBezTo>
                    <a:pt x="12" y="143"/>
                    <a:pt x="18" y="150"/>
                    <a:pt x="23" y="157"/>
                  </a:cubicBezTo>
                  <a:cubicBezTo>
                    <a:pt x="25" y="159"/>
                    <a:pt x="26" y="161"/>
                    <a:pt x="27" y="162"/>
                  </a:cubicBezTo>
                  <a:cubicBezTo>
                    <a:pt x="29" y="162"/>
                    <a:pt x="31" y="162"/>
                    <a:pt x="33" y="163"/>
                  </a:cubicBezTo>
                  <a:cubicBezTo>
                    <a:pt x="38" y="164"/>
                    <a:pt x="39" y="167"/>
                    <a:pt x="39" y="170"/>
                  </a:cubicBezTo>
                  <a:cubicBezTo>
                    <a:pt x="39" y="172"/>
                    <a:pt x="46" y="171"/>
                    <a:pt x="48" y="171"/>
                  </a:cubicBezTo>
                  <a:cubicBezTo>
                    <a:pt x="49" y="170"/>
                    <a:pt x="47" y="167"/>
                    <a:pt x="51" y="166"/>
                  </a:cubicBezTo>
                  <a:cubicBezTo>
                    <a:pt x="49" y="163"/>
                    <a:pt x="43" y="159"/>
                    <a:pt x="38" y="159"/>
                  </a:cubicBezTo>
                  <a:cubicBezTo>
                    <a:pt x="33" y="158"/>
                    <a:pt x="30" y="150"/>
                    <a:pt x="30" y="146"/>
                  </a:cubicBezTo>
                  <a:cubicBezTo>
                    <a:pt x="31" y="142"/>
                    <a:pt x="26" y="139"/>
                    <a:pt x="26" y="135"/>
                  </a:cubicBezTo>
                  <a:cubicBezTo>
                    <a:pt x="26" y="132"/>
                    <a:pt x="23" y="132"/>
                    <a:pt x="19" y="130"/>
                  </a:cubicBezTo>
                  <a:cubicBezTo>
                    <a:pt x="15" y="128"/>
                    <a:pt x="20" y="117"/>
                    <a:pt x="20" y="112"/>
                  </a:cubicBezTo>
                  <a:cubicBezTo>
                    <a:pt x="21" y="107"/>
                    <a:pt x="29" y="93"/>
                    <a:pt x="27" y="89"/>
                  </a:cubicBezTo>
                  <a:cubicBezTo>
                    <a:pt x="24" y="85"/>
                    <a:pt x="35" y="81"/>
                    <a:pt x="36" y="86"/>
                  </a:cubicBezTo>
                  <a:cubicBezTo>
                    <a:pt x="37" y="91"/>
                    <a:pt x="38" y="93"/>
                    <a:pt x="45" y="93"/>
                  </a:cubicBezTo>
                  <a:cubicBezTo>
                    <a:pt x="51" y="93"/>
                    <a:pt x="51" y="98"/>
                    <a:pt x="57" y="99"/>
                  </a:cubicBezTo>
                  <a:cubicBezTo>
                    <a:pt x="57" y="99"/>
                    <a:pt x="57" y="99"/>
                    <a:pt x="57" y="100"/>
                  </a:cubicBezTo>
                  <a:cubicBezTo>
                    <a:pt x="57" y="99"/>
                    <a:pt x="57" y="99"/>
                    <a:pt x="57" y="99"/>
                  </a:cubicBezTo>
                  <a:cubicBezTo>
                    <a:pt x="59" y="95"/>
                    <a:pt x="56" y="95"/>
                    <a:pt x="56" y="9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Freeform 66"/>
            <p:cNvSpPr>
              <a:spLocks/>
            </p:cNvSpPr>
            <p:nvPr/>
          </p:nvSpPr>
          <p:spPr bwMode="auto">
            <a:xfrm>
              <a:off x="4665663" y="1922463"/>
              <a:ext cx="207963" cy="169863"/>
            </a:xfrm>
            <a:custGeom>
              <a:avLst/>
              <a:gdLst/>
              <a:ahLst/>
              <a:cxnLst>
                <a:cxn ang="0">
                  <a:pos x="2" y="19"/>
                </a:cxn>
                <a:cxn ang="0">
                  <a:pos x="2" y="31"/>
                </a:cxn>
                <a:cxn ang="0">
                  <a:pos x="3" y="36"/>
                </a:cxn>
                <a:cxn ang="0">
                  <a:pos x="5" y="41"/>
                </a:cxn>
                <a:cxn ang="0">
                  <a:pos x="7" y="47"/>
                </a:cxn>
                <a:cxn ang="0">
                  <a:pos x="10" y="56"/>
                </a:cxn>
                <a:cxn ang="0">
                  <a:pos x="10" y="61"/>
                </a:cxn>
                <a:cxn ang="0">
                  <a:pos x="16" y="65"/>
                </a:cxn>
                <a:cxn ang="0">
                  <a:pos x="24" y="70"/>
                </a:cxn>
                <a:cxn ang="0">
                  <a:pos x="30" y="73"/>
                </a:cxn>
                <a:cxn ang="0">
                  <a:pos x="36" y="72"/>
                </a:cxn>
                <a:cxn ang="0">
                  <a:pos x="39" y="76"/>
                </a:cxn>
                <a:cxn ang="0">
                  <a:pos x="47" y="78"/>
                </a:cxn>
                <a:cxn ang="0">
                  <a:pos x="52" y="84"/>
                </a:cxn>
                <a:cxn ang="0">
                  <a:pos x="59" y="83"/>
                </a:cxn>
                <a:cxn ang="0">
                  <a:pos x="68" y="85"/>
                </a:cxn>
                <a:cxn ang="0">
                  <a:pos x="77" y="85"/>
                </a:cxn>
                <a:cxn ang="0">
                  <a:pos x="86" y="88"/>
                </a:cxn>
                <a:cxn ang="0">
                  <a:pos x="93" y="89"/>
                </a:cxn>
                <a:cxn ang="0">
                  <a:pos x="93" y="82"/>
                </a:cxn>
                <a:cxn ang="0">
                  <a:pos x="103" y="71"/>
                </a:cxn>
                <a:cxn ang="0">
                  <a:pos x="108" y="67"/>
                </a:cxn>
                <a:cxn ang="0">
                  <a:pos x="104" y="56"/>
                </a:cxn>
                <a:cxn ang="0">
                  <a:pos x="103" y="46"/>
                </a:cxn>
                <a:cxn ang="0">
                  <a:pos x="99" y="40"/>
                </a:cxn>
                <a:cxn ang="0">
                  <a:pos x="106" y="35"/>
                </a:cxn>
                <a:cxn ang="0">
                  <a:pos x="105" y="25"/>
                </a:cxn>
                <a:cxn ang="0">
                  <a:pos x="103" y="16"/>
                </a:cxn>
                <a:cxn ang="0">
                  <a:pos x="95" y="10"/>
                </a:cxn>
                <a:cxn ang="0">
                  <a:pos x="94" y="9"/>
                </a:cxn>
                <a:cxn ang="0">
                  <a:pos x="65" y="8"/>
                </a:cxn>
                <a:cxn ang="0">
                  <a:pos x="59" y="6"/>
                </a:cxn>
                <a:cxn ang="0">
                  <a:pos x="53" y="9"/>
                </a:cxn>
                <a:cxn ang="0">
                  <a:pos x="48" y="2"/>
                </a:cxn>
                <a:cxn ang="0">
                  <a:pos x="23" y="9"/>
                </a:cxn>
                <a:cxn ang="0">
                  <a:pos x="6" y="15"/>
                </a:cxn>
                <a:cxn ang="0">
                  <a:pos x="2" y="18"/>
                </a:cxn>
                <a:cxn ang="0">
                  <a:pos x="2" y="19"/>
                </a:cxn>
              </a:cxnLst>
              <a:rect l="0" t="0" r="r" b="b"/>
              <a:pathLst>
                <a:path w="109" h="89">
                  <a:moveTo>
                    <a:pt x="2" y="19"/>
                  </a:moveTo>
                  <a:cubicBezTo>
                    <a:pt x="3" y="21"/>
                    <a:pt x="4" y="28"/>
                    <a:pt x="2" y="31"/>
                  </a:cubicBezTo>
                  <a:cubicBezTo>
                    <a:pt x="0" y="34"/>
                    <a:pt x="1" y="35"/>
                    <a:pt x="3" y="36"/>
                  </a:cubicBezTo>
                  <a:cubicBezTo>
                    <a:pt x="5" y="37"/>
                    <a:pt x="5" y="39"/>
                    <a:pt x="5" y="41"/>
                  </a:cubicBezTo>
                  <a:cubicBezTo>
                    <a:pt x="5" y="43"/>
                    <a:pt x="7" y="43"/>
                    <a:pt x="7" y="47"/>
                  </a:cubicBezTo>
                  <a:cubicBezTo>
                    <a:pt x="7" y="51"/>
                    <a:pt x="8" y="54"/>
                    <a:pt x="10" y="56"/>
                  </a:cubicBezTo>
                  <a:cubicBezTo>
                    <a:pt x="11" y="57"/>
                    <a:pt x="11" y="59"/>
                    <a:pt x="10" y="61"/>
                  </a:cubicBezTo>
                  <a:cubicBezTo>
                    <a:pt x="12" y="63"/>
                    <a:pt x="14" y="64"/>
                    <a:pt x="16" y="65"/>
                  </a:cubicBezTo>
                  <a:cubicBezTo>
                    <a:pt x="22" y="67"/>
                    <a:pt x="24" y="68"/>
                    <a:pt x="24" y="70"/>
                  </a:cubicBezTo>
                  <a:cubicBezTo>
                    <a:pt x="24" y="72"/>
                    <a:pt x="29" y="75"/>
                    <a:pt x="30" y="73"/>
                  </a:cubicBezTo>
                  <a:cubicBezTo>
                    <a:pt x="31" y="70"/>
                    <a:pt x="34" y="72"/>
                    <a:pt x="36" y="72"/>
                  </a:cubicBezTo>
                  <a:cubicBezTo>
                    <a:pt x="38" y="72"/>
                    <a:pt x="39" y="74"/>
                    <a:pt x="39" y="76"/>
                  </a:cubicBezTo>
                  <a:cubicBezTo>
                    <a:pt x="40" y="77"/>
                    <a:pt x="45" y="76"/>
                    <a:pt x="47" y="78"/>
                  </a:cubicBezTo>
                  <a:cubicBezTo>
                    <a:pt x="48" y="79"/>
                    <a:pt x="49" y="83"/>
                    <a:pt x="52" y="84"/>
                  </a:cubicBezTo>
                  <a:cubicBezTo>
                    <a:pt x="54" y="86"/>
                    <a:pt x="57" y="82"/>
                    <a:pt x="59" y="83"/>
                  </a:cubicBezTo>
                  <a:cubicBezTo>
                    <a:pt x="60" y="85"/>
                    <a:pt x="65" y="86"/>
                    <a:pt x="68" y="85"/>
                  </a:cubicBezTo>
                  <a:cubicBezTo>
                    <a:pt x="71" y="83"/>
                    <a:pt x="73" y="86"/>
                    <a:pt x="77" y="85"/>
                  </a:cubicBezTo>
                  <a:cubicBezTo>
                    <a:pt x="81" y="85"/>
                    <a:pt x="85" y="86"/>
                    <a:pt x="86" y="88"/>
                  </a:cubicBezTo>
                  <a:cubicBezTo>
                    <a:pt x="87" y="88"/>
                    <a:pt x="90" y="89"/>
                    <a:pt x="93" y="89"/>
                  </a:cubicBezTo>
                  <a:cubicBezTo>
                    <a:pt x="94" y="88"/>
                    <a:pt x="92" y="83"/>
                    <a:pt x="93" y="82"/>
                  </a:cubicBezTo>
                  <a:cubicBezTo>
                    <a:pt x="93" y="81"/>
                    <a:pt x="102" y="73"/>
                    <a:pt x="103" y="71"/>
                  </a:cubicBezTo>
                  <a:cubicBezTo>
                    <a:pt x="105" y="69"/>
                    <a:pt x="107" y="69"/>
                    <a:pt x="108" y="67"/>
                  </a:cubicBezTo>
                  <a:cubicBezTo>
                    <a:pt x="109" y="65"/>
                    <a:pt x="105" y="58"/>
                    <a:pt x="104" y="56"/>
                  </a:cubicBezTo>
                  <a:cubicBezTo>
                    <a:pt x="103" y="55"/>
                    <a:pt x="102" y="49"/>
                    <a:pt x="103" y="46"/>
                  </a:cubicBezTo>
                  <a:cubicBezTo>
                    <a:pt x="104" y="44"/>
                    <a:pt x="99" y="42"/>
                    <a:pt x="99" y="40"/>
                  </a:cubicBezTo>
                  <a:cubicBezTo>
                    <a:pt x="99" y="39"/>
                    <a:pt x="103" y="36"/>
                    <a:pt x="106" y="35"/>
                  </a:cubicBezTo>
                  <a:cubicBezTo>
                    <a:pt x="108" y="34"/>
                    <a:pt x="107" y="27"/>
                    <a:pt x="105" y="25"/>
                  </a:cubicBezTo>
                  <a:cubicBezTo>
                    <a:pt x="103" y="23"/>
                    <a:pt x="102" y="20"/>
                    <a:pt x="103" y="16"/>
                  </a:cubicBezTo>
                  <a:cubicBezTo>
                    <a:pt x="105" y="13"/>
                    <a:pt x="96" y="10"/>
                    <a:pt x="95" y="10"/>
                  </a:cubicBezTo>
                  <a:cubicBezTo>
                    <a:pt x="94" y="10"/>
                    <a:pt x="94" y="10"/>
                    <a:pt x="94" y="9"/>
                  </a:cubicBezTo>
                  <a:cubicBezTo>
                    <a:pt x="86" y="11"/>
                    <a:pt x="66" y="9"/>
                    <a:pt x="65" y="8"/>
                  </a:cubicBezTo>
                  <a:cubicBezTo>
                    <a:pt x="64" y="8"/>
                    <a:pt x="61" y="7"/>
                    <a:pt x="59" y="6"/>
                  </a:cubicBezTo>
                  <a:cubicBezTo>
                    <a:pt x="58" y="8"/>
                    <a:pt x="56" y="9"/>
                    <a:pt x="53" y="9"/>
                  </a:cubicBezTo>
                  <a:cubicBezTo>
                    <a:pt x="48" y="9"/>
                    <a:pt x="48" y="5"/>
                    <a:pt x="48" y="2"/>
                  </a:cubicBezTo>
                  <a:cubicBezTo>
                    <a:pt x="48" y="0"/>
                    <a:pt x="28" y="4"/>
                    <a:pt x="23" y="9"/>
                  </a:cubicBezTo>
                  <a:cubicBezTo>
                    <a:pt x="18" y="15"/>
                    <a:pt x="6" y="13"/>
                    <a:pt x="6" y="15"/>
                  </a:cubicBezTo>
                  <a:cubicBezTo>
                    <a:pt x="5" y="17"/>
                    <a:pt x="3" y="18"/>
                    <a:pt x="2" y="18"/>
                  </a:cubicBezTo>
                  <a:cubicBezTo>
                    <a:pt x="2" y="18"/>
                    <a:pt x="2" y="19"/>
                    <a:pt x="2"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Freeform 67"/>
            <p:cNvSpPr>
              <a:spLocks/>
            </p:cNvSpPr>
            <p:nvPr/>
          </p:nvSpPr>
          <p:spPr bwMode="auto">
            <a:xfrm>
              <a:off x="4695825" y="2198688"/>
              <a:ext cx="79375" cy="74613"/>
            </a:xfrm>
            <a:custGeom>
              <a:avLst/>
              <a:gdLst/>
              <a:ahLst/>
              <a:cxnLst>
                <a:cxn ang="0">
                  <a:pos x="31" y="35"/>
                </a:cxn>
                <a:cxn ang="0">
                  <a:pos x="39" y="23"/>
                </a:cxn>
                <a:cxn ang="0">
                  <a:pos x="40" y="8"/>
                </a:cxn>
                <a:cxn ang="0">
                  <a:pos x="30" y="2"/>
                </a:cxn>
                <a:cxn ang="0">
                  <a:pos x="13" y="1"/>
                </a:cxn>
                <a:cxn ang="0">
                  <a:pos x="6" y="2"/>
                </a:cxn>
                <a:cxn ang="0">
                  <a:pos x="1" y="5"/>
                </a:cxn>
                <a:cxn ang="0">
                  <a:pos x="6" y="13"/>
                </a:cxn>
                <a:cxn ang="0">
                  <a:pos x="15" y="24"/>
                </a:cxn>
                <a:cxn ang="0">
                  <a:pos x="24" y="34"/>
                </a:cxn>
                <a:cxn ang="0">
                  <a:pos x="30" y="39"/>
                </a:cxn>
                <a:cxn ang="0">
                  <a:pos x="31" y="35"/>
                </a:cxn>
              </a:cxnLst>
              <a:rect l="0" t="0" r="r" b="b"/>
              <a:pathLst>
                <a:path w="41" h="39">
                  <a:moveTo>
                    <a:pt x="31" y="35"/>
                  </a:moveTo>
                  <a:cubicBezTo>
                    <a:pt x="30" y="33"/>
                    <a:pt x="37" y="23"/>
                    <a:pt x="39" y="23"/>
                  </a:cubicBezTo>
                  <a:cubicBezTo>
                    <a:pt x="41" y="23"/>
                    <a:pt x="41" y="13"/>
                    <a:pt x="40" y="8"/>
                  </a:cubicBezTo>
                  <a:cubicBezTo>
                    <a:pt x="35" y="4"/>
                    <a:pt x="30" y="2"/>
                    <a:pt x="30" y="2"/>
                  </a:cubicBezTo>
                  <a:cubicBezTo>
                    <a:pt x="30" y="2"/>
                    <a:pt x="15" y="2"/>
                    <a:pt x="13" y="1"/>
                  </a:cubicBezTo>
                  <a:cubicBezTo>
                    <a:pt x="10" y="0"/>
                    <a:pt x="8" y="4"/>
                    <a:pt x="6" y="2"/>
                  </a:cubicBezTo>
                  <a:cubicBezTo>
                    <a:pt x="3" y="0"/>
                    <a:pt x="0" y="3"/>
                    <a:pt x="1" y="5"/>
                  </a:cubicBezTo>
                  <a:cubicBezTo>
                    <a:pt x="1" y="8"/>
                    <a:pt x="6" y="9"/>
                    <a:pt x="6" y="13"/>
                  </a:cubicBezTo>
                  <a:cubicBezTo>
                    <a:pt x="6" y="17"/>
                    <a:pt x="15" y="22"/>
                    <a:pt x="15" y="24"/>
                  </a:cubicBezTo>
                  <a:cubicBezTo>
                    <a:pt x="15" y="25"/>
                    <a:pt x="21" y="29"/>
                    <a:pt x="24" y="34"/>
                  </a:cubicBezTo>
                  <a:cubicBezTo>
                    <a:pt x="26" y="35"/>
                    <a:pt x="28" y="37"/>
                    <a:pt x="30" y="39"/>
                  </a:cubicBezTo>
                  <a:cubicBezTo>
                    <a:pt x="30" y="37"/>
                    <a:pt x="31" y="36"/>
                    <a:pt x="31" y="3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Freeform 68"/>
            <p:cNvSpPr>
              <a:spLocks/>
            </p:cNvSpPr>
            <p:nvPr/>
          </p:nvSpPr>
          <p:spPr bwMode="auto">
            <a:xfrm>
              <a:off x="4657725" y="2165350"/>
              <a:ext cx="114300" cy="98425"/>
            </a:xfrm>
            <a:custGeom>
              <a:avLst/>
              <a:gdLst/>
              <a:ahLst/>
              <a:cxnLst>
                <a:cxn ang="0">
                  <a:pos x="35" y="42"/>
                </a:cxn>
                <a:cxn ang="0">
                  <a:pos x="26" y="31"/>
                </a:cxn>
                <a:cxn ang="0">
                  <a:pos x="21" y="23"/>
                </a:cxn>
                <a:cxn ang="0">
                  <a:pos x="26" y="20"/>
                </a:cxn>
                <a:cxn ang="0">
                  <a:pos x="33" y="19"/>
                </a:cxn>
                <a:cxn ang="0">
                  <a:pos x="50" y="20"/>
                </a:cxn>
                <a:cxn ang="0">
                  <a:pos x="60" y="26"/>
                </a:cxn>
                <a:cxn ang="0">
                  <a:pos x="60" y="23"/>
                </a:cxn>
                <a:cxn ang="0">
                  <a:pos x="56" y="15"/>
                </a:cxn>
                <a:cxn ang="0">
                  <a:pos x="53" y="8"/>
                </a:cxn>
                <a:cxn ang="0">
                  <a:pos x="50" y="9"/>
                </a:cxn>
                <a:cxn ang="0">
                  <a:pos x="38" y="7"/>
                </a:cxn>
                <a:cxn ang="0">
                  <a:pos x="29" y="0"/>
                </a:cxn>
                <a:cxn ang="0">
                  <a:pos x="22" y="4"/>
                </a:cxn>
                <a:cxn ang="0">
                  <a:pos x="19" y="10"/>
                </a:cxn>
                <a:cxn ang="0">
                  <a:pos x="15" y="15"/>
                </a:cxn>
                <a:cxn ang="0">
                  <a:pos x="8" y="15"/>
                </a:cxn>
                <a:cxn ang="0">
                  <a:pos x="0" y="16"/>
                </a:cxn>
                <a:cxn ang="0">
                  <a:pos x="2" y="21"/>
                </a:cxn>
                <a:cxn ang="0">
                  <a:pos x="11" y="25"/>
                </a:cxn>
                <a:cxn ang="0">
                  <a:pos x="21" y="40"/>
                </a:cxn>
                <a:cxn ang="0">
                  <a:pos x="30" y="45"/>
                </a:cxn>
                <a:cxn ang="0">
                  <a:pos x="40" y="50"/>
                </a:cxn>
                <a:cxn ang="0">
                  <a:pos x="44" y="52"/>
                </a:cxn>
                <a:cxn ang="0">
                  <a:pos x="35" y="42"/>
                </a:cxn>
              </a:cxnLst>
              <a:rect l="0" t="0" r="r" b="b"/>
              <a:pathLst>
                <a:path w="60" h="52">
                  <a:moveTo>
                    <a:pt x="35" y="42"/>
                  </a:moveTo>
                  <a:cubicBezTo>
                    <a:pt x="35" y="40"/>
                    <a:pt x="26" y="35"/>
                    <a:pt x="26" y="31"/>
                  </a:cubicBezTo>
                  <a:cubicBezTo>
                    <a:pt x="26" y="27"/>
                    <a:pt x="21" y="26"/>
                    <a:pt x="21" y="23"/>
                  </a:cubicBezTo>
                  <a:cubicBezTo>
                    <a:pt x="20" y="21"/>
                    <a:pt x="23" y="18"/>
                    <a:pt x="26" y="20"/>
                  </a:cubicBezTo>
                  <a:cubicBezTo>
                    <a:pt x="28" y="22"/>
                    <a:pt x="30" y="18"/>
                    <a:pt x="33" y="19"/>
                  </a:cubicBezTo>
                  <a:cubicBezTo>
                    <a:pt x="35" y="20"/>
                    <a:pt x="50" y="20"/>
                    <a:pt x="50" y="20"/>
                  </a:cubicBezTo>
                  <a:cubicBezTo>
                    <a:pt x="50" y="20"/>
                    <a:pt x="55" y="22"/>
                    <a:pt x="60" y="26"/>
                  </a:cubicBezTo>
                  <a:cubicBezTo>
                    <a:pt x="60" y="24"/>
                    <a:pt x="60" y="24"/>
                    <a:pt x="60" y="23"/>
                  </a:cubicBezTo>
                  <a:cubicBezTo>
                    <a:pt x="59" y="20"/>
                    <a:pt x="60" y="16"/>
                    <a:pt x="56" y="15"/>
                  </a:cubicBezTo>
                  <a:cubicBezTo>
                    <a:pt x="55" y="14"/>
                    <a:pt x="54" y="11"/>
                    <a:pt x="53" y="8"/>
                  </a:cubicBezTo>
                  <a:cubicBezTo>
                    <a:pt x="52" y="9"/>
                    <a:pt x="50" y="9"/>
                    <a:pt x="50" y="9"/>
                  </a:cubicBezTo>
                  <a:cubicBezTo>
                    <a:pt x="47" y="10"/>
                    <a:pt x="40" y="10"/>
                    <a:pt x="38" y="7"/>
                  </a:cubicBezTo>
                  <a:cubicBezTo>
                    <a:pt x="36" y="5"/>
                    <a:pt x="31" y="1"/>
                    <a:pt x="29" y="0"/>
                  </a:cubicBezTo>
                  <a:cubicBezTo>
                    <a:pt x="28" y="1"/>
                    <a:pt x="24" y="4"/>
                    <a:pt x="22" y="4"/>
                  </a:cubicBezTo>
                  <a:cubicBezTo>
                    <a:pt x="20" y="5"/>
                    <a:pt x="21" y="10"/>
                    <a:pt x="19" y="10"/>
                  </a:cubicBezTo>
                  <a:cubicBezTo>
                    <a:pt x="17" y="10"/>
                    <a:pt x="16" y="13"/>
                    <a:pt x="15" y="15"/>
                  </a:cubicBezTo>
                  <a:cubicBezTo>
                    <a:pt x="15" y="16"/>
                    <a:pt x="10" y="14"/>
                    <a:pt x="8" y="15"/>
                  </a:cubicBezTo>
                  <a:cubicBezTo>
                    <a:pt x="7" y="15"/>
                    <a:pt x="2" y="16"/>
                    <a:pt x="0" y="16"/>
                  </a:cubicBezTo>
                  <a:cubicBezTo>
                    <a:pt x="1" y="18"/>
                    <a:pt x="0" y="21"/>
                    <a:pt x="2" y="21"/>
                  </a:cubicBezTo>
                  <a:cubicBezTo>
                    <a:pt x="5" y="21"/>
                    <a:pt x="11" y="21"/>
                    <a:pt x="11" y="25"/>
                  </a:cubicBezTo>
                  <a:cubicBezTo>
                    <a:pt x="11" y="29"/>
                    <a:pt x="18" y="37"/>
                    <a:pt x="21" y="40"/>
                  </a:cubicBezTo>
                  <a:cubicBezTo>
                    <a:pt x="24" y="43"/>
                    <a:pt x="30" y="43"/>
                    <a:pt x="30" y="45"/>
                  </a:cubicBezTo>
                  <a:cubicBezTo>
                    <a:pt x="30" y="48"/>
                    <a:pt x="35" y="50"/>
                    <a:pt x="40" y="50"/>
                  </a:cubicBezTo>
                  <a:cubicBezTo>
                    <a:pt x="41" y="50"/>
                    <a:pt x="43" y="51"/>
                    <a:pt x="44" y="52"/>
                  </a:cubicBezTo>
                  <a:cubicBezTo>
                    <a:pt x="41" y="47"/>
                    <a:pt x="35" y="43"/>
                    <a:pt x="35" y="4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Freeform 69"/>
            <p:cNvSpPr>
              <a:spLocks/>
            </p:cNvSpPr>
            <p:nvPr/>
          </p:nvSpPr>
          <p:spPr bwMode="auto">
            <a:xfrm>
              <a:off x="4768850" y="2270125"/>
              <a:ext cx="39688" cy="77788"/>
            </a:xfrm>
            <a:custGeom>
              <a:avLst/>
              <a:gdLst/>
              <a:ahLst/>
              <a:cxnLst>
                <a:cxn ang="0">
                  <a:pos x="14" y="35"/>
                </a:cxn>
                <a:cxn ang="0">
                  <a:pos x="17" y="31"/>
                </a:cxn>
                <a:cxn ang="0">
                  <a:pos x="21" y="24"/>
                </a:cxn>
                <a:cxn ang="0">
                  <a:pos x="21" y="24"/>
                </a:cxn>
                <a:cxn ang="0">
                  <a:pos x="15" y="17"/>
                </a:cxn>
                <a:cxn ang="0">
                  <a:pos x="16" y="5"/>
                </a:cxn>
                <a:cxn ang="0">
                  <a:pos x="6" y="0"/>
                </a:cxn>
                <a:cxn ang="0">
                  <a:pos x="1" y="8"/>
                </a:cxn>
                <a:cxn ang="0">
                  <a:pos x="4" y="15"/>
                </a:cxn>
                <a:cxn ang="0">
                  <a:pos x="3" y="32"/>
                </a:cxn>
                <a:cxn ang="0">
                  <a:pos x="11" y="41"/>
                </a:cxn>
                <a:cxn ang="0">
                  <a:pos x="14" y="35"/>
                </a:cxn>
              </a:cxnLst>
              <a:rect l="0" t="0" r="r" b="b"/>
              <a:pathLst>
                <a:path w="21" h="41">
                  <a:moveTo>
                    <a:pt x="14" y="35"/>
                  </a:moveTo>
                  <a:cubicBezTo>
                    <a:pt x="17" y="35"/>
                    <a:pt x="15" y="33"/>
                    <a:pt x="17" y="31"/>
                  </a:cubicBezTo>
                  <a:cubicBezTo>
                    <a:pt x="19" y="29"/>
                    <a:pt x="21" y="26"/>
                    <a:pt x="21" y="24"/>
                  </a:cubicBezTo>
                  <a:cubicBezTo>
                    <a:pt x="21" y="24"/>
                    <a:pt x="21" y="24"/>
                    <a:pt x="21" y="24"/>
                  </a:cubicBezTo>
                  <a:cubicBezTo>
                    <a:pt x="18" y="21"/>
                    <a:pt x="15" y="20"/>
                    <a:pt x="15" y="17"/>
                  </a:cubicBezTo>
                  <a:cubicBezTo>
                    <a:pt x="14" y="14"/>
                    <a:pt x="15" y="9"/>
                    <a:pt x="16" y="5"/>
                  </a:cubicBezTo>
                  <a:cubicBezTo>
                    <a:pt x="14" y="4"/>
                    <a:pt x="8" y="0"/>
                    <a:pt x="6" y="0"/>
                  </a:cubicBezTo>
                  <a:cubicBezTo>
                    <a:pt x="4" y="0"/>
                    <a:pt x="1" y="4"/>
                    <a:pt x="1" y="8"/>
                  </a:cubicBezTo>
                  <a:cubicBezTo>
                    <a:pt x="5" y="10"/>
                    <a:pt x="7" y="12"/>
                    <a:pt x="4" y="15"/>
                  </a:cubicBezTo>
                  <a:cubicBezTo>
                    <a:pt x="1" y="18"/>
                    <a:pt x="0" y="29"/>
                    <a:pt x="3" y="32"/>
                  </a:cubicBezTo>
                  <a:cubicBezTo>
                    <a:pt x="7" y="34"/>
                    <a:pt x="8" y="40"/>
                    <a:pt x="11" y="41"/>
                  </a:cubicBezTo>
                  <a:cubicBezTo>
                    <a:pt x="12" y="38"/>
                    <a:pt x="12" y="35"/>
                    <a:pt x="14" y="3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Freeform 70"/>
            <p:cNvSpPr>
              <a:spLocks/>
            </p:cNvSpPr>
            <p:nvPr/>
          </p:nvSpPr>
          <p:spPr bwMode="auto">
            <a:xfrm>
              <a:off x="4570413" y="2095500"/>
              <a:ext cx="160338" cy="71438"/>
            </a:xfrm>
            <a:custGeom>
              <a:avLst/>
              <a:gdLst/>
              <a:ahLst/>
              <a:cxnLst>
                <a:cxn ang="0">
                  <a:pos x="71" y="3"/>
                </a:cxn>
                <a:cxn ang="0">
                  <a:pos x="60" y="0"/>
                </a:cxn>
                <a:cxn ang="0">
                  <a:pos x="58" y="5"/>
                </a:cxn>
                <a:cxn ang="0">
                  <a:pos x="48" y="5"/>
                </a:cxn>
                <a:cxn ang="0">
                  <a:pos x="42" y="10"/>
                </a:cxn>
                <a:cxn ang="0">
                  <a:pos x="38" y="17"/>
                </a:cxn>
                <a:cxn ang="0">
                  <a:pos x="33" y="20"/>
                </a:cxn>
                <a:cxn ang="0">
                  <a:pos x="22" y="22"/>
                </a:cxn>
                <a:cxn ang="0">
                  <a:pos x="15" y="23"/>
                </a:cxn>
                <a:cxn ang="0">
                  <a:pos x="9" y="24"/>
                </a:cxn>
                <a:cxn ang="0">
                  <a:pos x="2" y="22"/>
                </a:cxn>
                <a:cxn ang="0">
                  <a:pos x="1" y="28"/>
                </a:cxn>
                <a:cxn ang="0">
                  <a:pos x="7" y="31"/>
                </a:cxn>
                <a:cxn ang="0">
                  <a:pos x="14" y="32"/>
                </a:cxn>
                <a:cxn ang="0">
                  <a:pos x="21" y="30"/>
                </a:cxn>
                <a:cxn ang="0">
                  <a:pos x="30" y="29"/>
                </a:cxn>
                <a:cxn ang="0">
                  <a:pos x="32" y="34"/>
                </a:cxn>
                <a:cxn ang="0">
                  <a:pos x="42" y="35"/>
                </a:cxn>
                <a:cxn ang="0">
                  <a:pos x="55" y="37"/>
                </a:cxn>
                <a:cxn ang="0">
                  <a:pos x="64" y="34"/>
                </a:cxn>
                <a:cxn ang="0">
                  <a:pos x="72" y="31"/>
                </a:cxn>
                <a:cxn ang="0">
                  <a:pos x="72" y="31"/>
                </a:cxn>
                <a:cxn ang="0">
                  <a:pos x="74" y="29"/>
                </a:cxn>
                <a:cxn ang="0">
                  <a:pos x="76" y="24"/>
                </a:cxn>
                <a:cxn ang="0">
                  <a:pos x="77" y="19"/>
                </a:cxn>
                <a:cxn ang="0">
                  <a:pos x="82" y="16"/>
                </a:cxn>
                <a:cxn ang="0">
                  <a:pos x="84" y="13"/>
                </a:cxn>
                <a:cxn ang="0">
                  <a:pos x="79" y="4"/>
                </a:cxn>
                <a:cxn ang="0">
                  <a:pos x="71" y="3"/>
                </a:cxn>
              </a:cxnLst>
              <a:rect l="0" t="0" r="r" b="b"/>
              <a:pathLst>
                <a:path w="84" h="37">
                  <a:moveTo>
                    <a:pt x="71" y="3"/>
                  </a:moveTo>
                  <a:cubicBezTo>
                    <a:pt x="68" y="0"/>
                    <a:pt x="60" y="0"/>
                    <a:pt x="60" y="0"/>
                  </a:cubicBezTo>
                  <a:cubicBezTo>
                    <a:pt x="60" y="0"/>
                    <a:pt x="59" y="3"/>
                    <a:pt x="58" y="5"/>
                  </a:cubicBezTo>
                  <a:cubicBezTo>
                    <a:pt x="57" y="6"/>
                    <a:pt x="52" y="6"/>
                    <a:pt x="48" y="5"/>
                  </a:cubicBezTo>
                  <a:cubicBezTo>
                    <a:pt x="47" y="7"/>
                    <a:pt x="43" y="8"/>
                    <a:pt x="42" y="10"/>
                  </a:cubicBezTo>
                  <a:cubicBezTo>
                    <a:pt x="42" y="12"/>
                    <a:pt x="36" y="11"/>
                    <a:pt x="38" y="17"/>
                  </a:cubicBezTo>
                  <a:cubicBezTo>
                    <a:pt x="40" y="23"/>
                    <a:pt x="35" y="21"/>
                    <a:pt x="33" y="20"/>
                  </a:cubicBezTo>
                  <a:cubicBezTo>
                    <a:pt x="32" y="19"/>
                    <a:pt x="24" y="20"/>
                    <a:pt x="22" y="22"/>
                  </a:cubicBezTo>
                  <a:cubicBezTo>
                    <a:pt x="20" y="24"/>
                    <a:pt x="17" y="24"/>
                    <a:pt x="15" y="23"/>
                  </a:cubicBezTo>
                  <a:cubicBezTo>
                    <a:pt x="14" y="22"/>
                    <a:pt x="10" y="21"/>
                    <a:pt x="9" y="24"/>
                  </a:cubicBezTo>
                  <a:cubicBezTo>
                    <a:pt x="7" y="26"/>
                    <a:pt x="4" y="22"/>
                    <a:pt x="2" y="22"/>
                  </a:cubicBezTo>
                  <a:cubicBezTo>
                    <a:pt x="0" y="22"/>
                    <a:pt x="1" y="27"/>
                    <a:pt x="1" y="28"/>
                  </a:cubicBezTo>
                  <a:cubicBezTo>
                    <a:pt x="1" y="29"/>
                    <a:pt x="4" y="32"/>
                    <a:pt x="7" y="31"/>
                  </a:cubicBezTo>
                  <a:cubicBezTo>
                    <a:pt x="9" y="30"/>
                    <a:pt x="12" y="31"/>
                    <a:pt x="14" y="32"/>
                  </a:cubicBezTo>
                  <a:cubicBezTo>
                    <a:pt x="16" y="34"/>
                    <a:pt x="19" y="31"/>
                    <a:pt x="21" y="30"/>
                  </a:cubicBezTo>
                  <a:cubicBezTo>
                    <a:pt x="22" y="29"/>
                    <a:pt x="29" y="29"/>
                    <a:pt x="30" y="29"/>
                  </a:cubicBezTo>
                  <a:cubicBezTo>
                    <a:pt x="30" y="29"/>
                    <a:pt x="31" y="33"/>
                    <a:pt x="32" y="34"/>
                  </a:cubicBezTo>
                  <a:cubicBezTo>
                    <a:pt x="33" y="34"/>
                    <a:pt x="38" y="35"/>
                    <a:pt x="42" y="35"/>
                  </a:cubicBezTo>
                  <a:cubicBezTo>
                    <a:pt x="46" y="35"/>
                    <a:pt x="53" y="37"/>
                    <a:pt x="55" y="37"/>
                  </a:cubicBezTo>
                  <a:cubicBezTo>
                    <a:pt x="57" y="37"/>
                    <a:pt x="60" y="34"/>
                    <a:pt x="64" y="34"/>
                  </a:cubicBezTo>
                  <a:cubicBezTo>
                    <a:pt x="69" y="34"/>
                    <a:pt x="71" y="31"/>
                    <a:pt x="72" y="31"/>
                  </a:cubicBezTo>
                  <a:cubicBezTo>
                    <a:pt x="72" y="31"/>
                    <a:pt x="72" y="31"/>
                    <a:pt x="72" y="31"/>
                  </a:cubicBezTo>
                  <a:cubicBezTo>
                    <a:pt x="72" y="30"/>
                    <a:pt x="73" y="29"/>
                    <a:pt x="74" y="29"/>
                  </a:cubicBezTo>
                  <a:cubicBezTo>
                    <a:pt x="76" y="28"/>
                    <a:pt x="74" y="25"/>
                    <a:pt x="76" y="24"/>
                  </a:cubicBezTo>
                  <a:cubicBezTo>
                    <a:pt x="77" y="22"/>
                    <a:pt x="75" y="19"/>
                    <a:pt x="77" y="19"/>
                  </a:cubicBezTo>
                  <a:cubicBezTo>
                    <a:pt x="79" y="20"/>
                    <a:pt x="82" y="20"/>
                    <a:pt x="82" y="16"/>
                  </a:cubicBezTo>
                  <a:cubicBezTo>
                    <a:pt x="82" y="15"/>
                    <a:pt x="83" y="14"/>
                    <a:pt x="84" y="13"/>
                  </a:cubicBezTo>
                  <a:cubicBezTo>
                    <a:pt x="81" y="10"/>
                    <a:pt x="79" y="4"/>
                    <a:pt x="79" y="4"/>
                  </a:cubicBezTo>
                  <a:cubicBezTo>
                    <a:pt x="79" y="4"/>
                    <a:pt x="74" y="6"/>
                    <a:pt x="71"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Freeform 71"/>
            <p:cNvSpPr>
              <a:spLocks/>
            </p:cNvSpPr>
            <p:nvPr/>
          </p:nvSpPr>
          <p:spPr bwMode="auto">
            <a:xfrm>
              <a:off x="4706938" y="2103438"/>
              <a:ext cx="142875" cy="80963"/>
            </a:xfrm>
            <a:custGeom>
              <a:avLst/>
              <a:gdLst/>
              <a:ahLst/>
              <a:cxnLst>
                <a:cxn ang="0">
                  <a:pos x="71" y="8"/>
                </a:cxn>
                <a:cxn ang="0">
                  <a:pos x="68" y="7"/>
                </a:cxn>
                <a:cxn ang="0">
                  <a:pos x="61" y="4"/>
                </a:cxn>
                <a:cxn ang="0">
                  <a:pos x="51" y="1"/>
                </a:cxn>
                <a:cxn ang="0">
                  <a:pos x="40" y="7"/>
                </a:cxn>
                <a:cxn ang="0">
                  <a:pos x="28" y="11"/>
                </a:cxn>
                <a:cxn ang="0">
                  <a:pos x="13" y="11"/>
                </a:cxn>
                <a:cxn ang="0">
                  <a:pos x="12" y="9"/>
                </a:cxn>
                <a:cxn ang="0">
                  <a:pos x="10" y="12"/>
                </a:cxn>
                <a:cxn ang="0">
                  <a:pos x="5" y="15"/>
                </a:cxn>
                <a:cxn ang="0">
                  <a:pos x="4" y="20"/>
                </a:cxn>
                <a:cxn ang="0">
                  <a:pos x="2" y="25"/>
                </a:cxn>
                <a:cxn ang="0">
                  <a:pos x="0" y="27"/>
                </a:cxn>
                <a:cxn ang="0">
                  <a:pos x="3" y="32"/>
                </a:cxn>
                <a:cxn ang="0">
                  <a:pos x="3" y="32"/>
                </a:cxn>
                <a:cxn ang="0">
                  <a:pos x="12" y="39"/>
                </a:cxn>
                <a:cxn ang="0">
                  <a:pos x="24" y="41"/>
                </a:cxn>
                <a:cxn ang="0">
                  <a:pos x="39" y="37"/>
                </a:cxn>
                <a:cxn ang="0">
                  <a:pos x="44" y="38"/>
                </a:cxn>
                <a:cxn ang="0">
                  <a:pos x="47" y="39"/>
                </a:cxn>
                <a:cxn ang="0">
                  <a:pos x="54" y="34"/>
                </a:cxn>
                <a:cxn ang="0">
                  <a:pos x="64" y="17"/>
                </a:cxn>
                <a:cxn ang="0">
                  <a:pos x="72" y="12"/>
                </a:cxn>
                <a:cxn ang="0">
                  <a:pos x="71" y="8"/>
                </a:cxn>
              </a:cxnLst>
              <a:rect l="0" t="0" r="r" b="b"/>
              <a:pathLst>
                <a:path w="74" h="42">
                  <a:moveTo>
                    <a:pt x="71" y="8"/>
                  </a:moveTo>
                  <a:cubicBezTo>
                    <a:pt x="70" y="8"/>
                    <a:pt x="69" y="7"/>
                    <a:pt x="68" y="7"/>
                  </a:cubicBezTo>
                  <a:cubicBezTo>
                    <a:pt x="65" y="6"/>
                    <a:pt x="62" y="5"/>
                    <a:pt x="61" y="4"/>
                  </a:cubicBezTo>
                  <a:cubicBezTo>
                    <a:pt x="59" y="2"/>
                    <a:pt x="52" y="1"/>
                    <a:pt x="51" y="1"/>
                  </a:cubicBezTo>
                  <a:cubicBezTo>
                    <a:pt x="50" y="0"/>
                    <a:pt x="43" y="7"/>
                    <a:pt x="40" y="7"/>
                  </a:cubicBezTo>
                  <a:cubicBezTo>
                    <a:pt x="38" y="7"/>
                    <a:pt x="28" y="9"/>
                    <a:pt x="28" y="11"/>
                  </a:cubicBezTo>
                  <a:cubicBezTo>
                    <a:pt x="28" y="14"/>
                    <a:pt x="16" y="14"/>
                    <a:pt x="13" y="11"/>
                  </a:cubicBezTo>
                  <a:cubicBezTo>
                    <a:pt x="13" y="11"/>
                    <a:pt x="12" y="10"/>
                    <a:pt x="12" y="9"/>
                  </a:cubicBezTo>
                  <a:cubicBezTo>
                    <a:pt x="11" y="10"/>
                    <a:pt x="10" y="11"/>
                    <a:pt x="10" y="12"/>
                  </a:cubicBezTo>
                  <a:cubicBezTo>
                    <a:pt x="10" y="16"/>
                    <a:pt x="7" y="16"/>
                    <a:pt x="5" y="15"/>
                  </a:cubicBezTo>
                  <a:cubicBezTo>
                    <a:pt x="3" y="15"/>
                    <a:pt x="5" y="18"/>
                    <a:pt x="4" y="20"/>
                  </a:cubicBezTo>
                  <a:cubicBezTo>
                    <a:pt x="2" y="21"/>
                    <a:pt x="4" y="24"/>
                    <a:pt x="2" y="25"/>
                  </a:cubicBezTo>
                  <a:cubicBezTo>
                    <a:pt x="1" y="25"/>
                    <a:pt x="0" y="26"/>
                    <a:pt x="0" y="27"/>
                  </a:cubicBezTo>
                  <a:cubicBezTo>
                    <a:pt x="1" y="28"/>
                    <a:pt x="3" y="32"/>
                    <a:pt x="3" y="32"/>
                  </a:cubicBezTo>
                  <a:cubicBezTo>
                    <a:pt x="3" y="32"/>
                    <a:pt x="3" y="32"/>
                    <a:pt x="3" y="32"/>
                  </a:cubicBezTo>
                  <a:cubicBezTo>
                    <a:pt x="5" y="33"/>
                    <a:pt x="10" y="37"/>
                    <a:pt x="12" y="39"/>
                  </a:cubicBezTo>
                  <a:cubicBezTo>
                    <a:pt x="14" y="42"/>
                    <a:pt x="21" y="42"/>
                    <a:pt x="24" y="41"/>
                  </a:cubicBezTo>
                  <a:cubicBezTo>
                    <a:pt x="26" y="41"/>
                    <a:pt x="39" y="37"/>
                    <a:pt x="39" y="37"/>
                  </a:cubicBezTo>
                  <a:cubicBezTo>
                    <a:pt x="39" y="37"/>
                    <a:pt x="42" y="38"/>
                    <a:pt x="44" y="38"/>
                  </a:cubicBezTo>
                  <a:cubicBezTo>
                    <a:pt x="44" y="38"/>
                    <a:pt x="46" y="38"/>
                    <a:pt x="47" y="39"/>
                  </a:cubicBezTo>
                  <a:cubicBezTo>
                    <a:pt x="48" y="38"/>
                    <a:pt x="51" y="37"/>
                    <a:pt x="54" y="34"/>
                  </a:cubicBezTo>
                  <a:cubicBezTo>
                    <a:pt x="57" y="30"/>
                    <a:pt x="63" y="18"/>
                    <a:pt x="64" y="17"/>
                  </a:cubicBezTo>
                  <a:cubicBezTo>
                    <a:pt x="66" y="16"/>
                    <a:pt x="70" y="14"/>
                    <a:pt x="72" y="12"/>
                  </a:cubicBezTo>
                  <a:cubicBezTo>
                    <a:pt x="74" y="11"/>
                    <a:pt x="73" y="9"/>
                    <a:pt x="71" y="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Freeform 72"/>
            <p:cNvSpPr>
              <a:spLocks/>
            </p:cNvSpPr>
            <p:nvPr/>
          </p:nvSpPr>
          <p:spPr bwMode="auto">
            <a:xfrm>
              <a:off x="4625975" y="2038350"/>
              <a:ext cx="134938" cy="69850"/>
            </a:xfrm>
            <a:custGeom>
              <a:avLst/>
              <a:gdLst/>
              <a:ahLst/>
              <a:cxnLst>
                <a:cxn ang="0">
                  <a:pos x="68" y="17"/>
                </a:cxn>
                <a:cxn ang="0">
                  <a:pos x="60" y="15"/>
                </a:cxn>
                <a:cxn ang="0">
                  <a:pos x="57" y="11"/>
                </a:cxn>
                <a:cxn ang="0">
                  <a:pos x="51" y="12"/>
                </a:cxn>
                <a:cxn ang="0">
                  <a:pos x="45" y="9"/>
                </a:cxn>
                <a:cxn ang="0">
                  <a:pos x="37" y="4"/>
                </a:cxn>
                <a:cxn ang="0">
                  <a:pos x="31" y="0"/>
                </a:cxn>
                <a:cxn ang="0">
                  <a:pos x="30" y="1"/>
                </a:cxn>
                <a:cxn ang="0">
                  <a:pos x="24" y="2"/>
                </a:cxn>
                <a:cxn ang="0">
                  <a:pos x="15" y="6"/>
                </a:cxn>
                <a:cxn ang="0">
                  <a:pos x="3" y="10"/>
                </a:cxn>
                <a:cxn ang="0">
                  <a:pos x="4" y="16"/>
                </a:cxn>
                <a:cxn ang="0">
                  <a:pos x="8" y="26"/>
                </a:cxn>
                <a:cxn ang="0">
                  <a:pos x="20" y="35"/>
                </a:cxn>
                <a:cxn ang="0">
                  <a:pos x="19" y="35"/>
                </a:cxn>
                <a:cxn ang="0">
                  <a:pos x="29" y="35"/>
                </a:cxn>
                <a:cxn ang="0">
                  <a:pos x="31" y="30"/>
                </a:cxn>
                <a:cxn ang="0">
                  <a:pos x="42" y="33"/>
                </a:cxn>
                <a:cxn ang="0">
                  <a:pos x="50" y="34"/>
                </a:cxn>
                <a:cxn ang="0">
                  <a:pos x="51" y="36"/>
                </a:cxn>
                <a:cxn ang="0">
                  <a:pos x="54" y="33"/>
                </a:cxn>
                <a:cxn ang="0">
                  <a:pos x="65" y="27"/>
                </a:cxn>
                <a:cxn ang="0">
                  <a:pos x="71" y="22"/>
                </a:cxn>
                <a:cxn ang="0">
                  <a:pos x="68" y="17"/>
                </a:cxn>
              </a:cxnLst>
              <a:rect l="0" t="0" r="r" b="b"/>
              <a:pathLst>
                <a:path w="71" h="36">
                  <a:moveTo>
                    <a:pt x="68" y="17"/>
                  </a:moveTo>
                  <a:cubicBezTo>
                    <a:pt x="66" y="15"/>
                    <a:pt x="61" y="16"/>
                    <a:pt x="60" y="15"/>
                  </a:cubicBezTo>
                  <a:cubicBezTo>
                    <a:pt x="60" y="13"/>
                    <a:pt x="59" y="11"/>
                    <a:pt x="57" y="11"/>
                  </a:cubicBezTo>
                  <a:cubicBezTo>
                    <a:pt x="55" y="11"/>
                    <a:pt x="52" y="9"/>
                    <a:pt x="51" y="12"/>
                  </a:cubicBezTo>
                  <a:cubicBezTo>
                    <a:pt x="50" y="14"/>
                    <a:pt x="45" y="11"/>
                    <a:pt x="45" y="9"/>
                  </a:cubicBezTo>
                  <a:cubicBezTo>
                    <a:pt x="45" y="7"/>
                    <a:pt x="43" y="6"/>
                    <a:pt x="37" y="4"/>
                  </a:cubicBezTo>
                  <a:cubicBezTo>
                    <a:pt x="35" y="3"/>
                    <a:pt x="33" y="2"/>
                    <a:pt x="31" y="0"/>
                  </a:cubicBezTo>
                  <a:cubicBezTo>
                    <a:pt x="31" y="1"/>
                    <a:pt x="31" y="1"/>
                    <a:pt x="30" y="1"/>
                  </a:cubicBezTo>
                  <a:cubicBezTo>
                    <a:pt x="29" y="3"/>
                    <a:pt x="26" y="0"/>
                    <a:pt x="24" y="2"/>
                  </a:cubicBezTo>
                  <a:cubicBezTo>
                    <a:pt x="23" y="3"/>
                    <a:pt x="18" y="3"/>
                    <a:pt x="15" y="6"/>
                  </a:cubicBezTo>
                  <a:cubicBezTo>
                    <a:pt x="12" y="8"/>
                    <a:pt x="7" y="10"/>
                    <a:pt x="3" y="10"/>
                  </a:cubicBezTo>
                  <a:cubicBezTo>
                    <a:pt x="0" y="11"/>
                    <a:pt x="3" y="14"/>
                    <a:pt x="4" y="16"/>
                  </a:cubicBezTo>
                  <a:cubicBezTo>
                    <a:pt x="5" y="19"/>
                    <a:pt x="5" y="24"/>
                    <a:pt x="8" y="26"/>
                  </a:cubicBezTo>
                  <a:cubicBezTo>
                    <a:pt x="10" y="28"/>
                    <a:pt x="19" y="33"/>
                    <a:pt x="20" y="35"/>
                  </a:cubicBezTo>
                  <a:cubicBezTo>
                    <a:pt x="20" y="35"/>
                    <a:pt x="20" y="35"/>
                    <a:pt x="19" y="35"/>
                  </a:cubicBezTo>
                  <a:cubicBezTo>
                    <a:pt x="23" y="36"/>
                    <a:pt x="28" y="36"/>
                    <a:pt x="29" y="35"/>
                  </a:cubicBezTo>
                  <a:cubicBezTo>
                    <a:pt x="30" y="33"/>
                    <a:pt x="31" y="30"/>
                    <a:pt x="31" y="30"/>
                  </a:cubicBezTo>
                  <a:cubicBezTo>
                    <a:pt x="31" y="30"/>
                    <a:pt x="39" y="30"/>
                    <a:pt x="42" y="33"/>
                  </a:cubicBezTo>
                  <a:cubicBezTo>
                    <a:pt x="45" y="36"/>
                    <a:pt x="50" y="34"/>
                    <a:pt x="50" y="34"/>
                  </a:cubicBezTo>
                  <a:cubicBezTo>
                    <a:pt x="50" y="34"/>
                    <a:pt x="50" y="35"/>
                    <a:pt x="51" y="36"/>
                  </a:cubicBezTo>
                  <a:cubicBezTo>
                    <a:pt x="52" y="34"/>
                    <a:pt x="53" y="33"/>
                    <a:pt x="54" y="33"/>
                  </a:cubicBezTo>
                  <a:cubicBezTo>
                    <a:pt x="57" y="32"/>
                    <a:pt x="62" y="32"/>
                    <a:pt x="65" y="27"/>
                  </a:cubicBezTo>
                  <a:cubicBezTo>
                    <a:pt x="66" y="25"/>
                    <a:pt x="69" y="23"/>
                    <a:pt x="71" y="22"/>
                  </a:cubicBezTo>
                  <a:cubicBezTo>
                    <a:pt x="70" y="20"/>
                    <a:pt x="69" y="17"/>
                    <a:pt x="68"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Freeform 73"/>
            <p:cNvSpPr>
              <a:spLocks/>
            </p:cNvSpPr>
            <p:nvPr/>
          </p:nvSpPr>
          <p:spPr bwMode="auto">
            <a:xfrm>
              <a:off x="4722813" y="2079625"/>
              <a:ext cx="120650" cy="50800"/>
            </a:xfrm>
            <a:custGeom>
              <a:avLst/>
              <a:gdLst/>
              <a:ahLst/>
              <a:cxnLst>
                <a:cxn ang="0">
                  <a:pos x="47" y="3"/>
                </a:cxn>
                <a:cxn ang="0">
                  <a:pos x="38" y="3"/>
                </a:cxn>
                <a:cxn ang="0">
                  <a:pos x="29" y="1"/>
                </a:cxn>
                <a:cxn ang="0">
                  <a:pos x="22" y="2"/>
                </a:cxn>
                <a:cxn ang="0">
                  <a:pos x="20" y="1"/>
                </a:cxn>
                <a:cxn ang="0">
                  <a:pos x="14" y="6"/>
                </a:cxn>
                <a:cxn ang="0">
                  <a:pos x="3" y="12"/>
                </a:cxn>
                <a:cxn ang="0">
                  <a:pos x="0" y="15"/>
                </a:cxn>
                <a:cxn ang="0">
                  <a:pos x="5" y="24"/>
                </a:cxn>
                <a:cxn ang="0">
                  <a:pos x="20" y="24"/>
                </a:cxn>
                <a:cxn ang="0">
                  <a:pos x="32" y="20"/>
                </a:cxn>
                <a:cxn ang="0">
                  <a:pos x="43" y="14"/>
                </a:cxn>
                <a:cxn ang="0">
                  <a:pos x="53" y="17"/>
                </a:cxn>
                <a:cxn ang="0">
                  <a:pos x="60" y="20"/>
                </a:cxn>
                <a:cxn ang="0">
                  <a:pos x="58" y="16"/>
                </a:cxn>
                <a:cxn ang="0">
                  <a:pos x="63" y="8"/>
                </a:cxn>
                <a:cxn ang="0">
                  <a:pos x="63" y="7"/>
                </a:cxn>
                <a:cxn ang="0">
                  <a:pos x="56" y="6"/>
                </a:cxn>
                <a:cxn ang="0">
                  <a:pos x="47" y="3"/>
                </a:cxn>
              </a:cxnLst>
              <a:rect l="0" t="0" r="r" b="b"/>
              <a:pathLst>
                <a:path w="63" h="27">
                  <a:moveTo>
                    <a:pt x="47" y="3"/>
                  </a:moveTo>
                  <a:cubicBezTo>
                    <a:pt x="43" y="4"/>
                    <a:pt x="41" y="1"/>
                    <a:pt x="38" y="3"/>
                  </a:cubicBezTo>
                  <a:cubicBezTo>
                    <a:pt x="35" y="4"/>
                    <a:pt x="30" y="3"/>
                    <a:pt x="29" y="1"/>
                  </a:cubicBezTo>
                  <a:cubicBezTo>
                    <a:pt x="27" y="0"/>
                    <a:pt x="24" y="4"/>
                    <a:pt x="22" y="2"/>
                  </a:cubicBezTo>
                  <a:cubicBezTo>
                    <a:pt x="21" y="2"/>
                    <a:pt x="21" y="1"/>
                    <a:pt x="20" y="1"/>
                  </a:cubicBezTo>
                  <a:cubicBezTo>
                    <a:pt x="18" y="2"/>
                    <a:pt x="15" y="4"/>
                    <a:pt x="14" y="6"/>
                  </a:cubicBezTo>
                  <a:cubicBezTo>
                    <a:pt x="11" y="11"/>
                    <a:pt x="6" y="11"/>
                    <a:pt x="3" y="12"/>
                  </a:cubicBezTo>
                  <a:cubicBezTo>
                    <a:pt x="2" y="12"/>
                    <a:pt x="1" y="13"/>
                    <a:pt x="0" y="15"/>
                  </a:cubicBezTo>
                  <a:cubicBezTo>
                    <a:pt x="1" y="18"/>
                    <a:pt x="3" y="22"/>
                    <a:pt x="5" y="24"/>
                  </a:cubicBezTo>
                  <a:cubicBezTo>
                    <a:pt x="8" y="27"/>
                    <a:pt x="20" y="27"/>
                    <a:pt x="20" y="24"/>
                  </a:cubicBezTo>
                  <a:cubicBezTo>
                    <a:pt x="20" y="22"/>
                    <a:pt x="30" y="20"/>
                    <a:pt x="32" y="20"/>
                  </a:cubicBezTo>
                  <a:cubicBezTo>
                    <a:pt x="35" y="20"/>
                    <a:pt x="42" y="13"/>
                    <a:pt x="43" y="14"/>
                  </a:cubicBezTo>
                  <a:cubicBezTo>
                    <a:pt x="44" y="14"/>
                    <a:pt x="51" y="15"/>
                    <a:pt x="53" y="17"/>
                  </a:cubicBezTo>
                  <a:cubicBezTo>
                    <a:pt x="54" y="18"/>
                    <a:pt x="57" y="19"/>
                    <a:pt x="60" y="20"/>
                  </a:cubicBezTo>
                  <a:cubicBezTo>
                    <a:pt x="59" y="18"/>
                    <a:pt x="58" y="17"/>
                    <a:pt x="58" y="16"/>
                  </a:cubicBezTo>
                  <a:cubicBezTo>
                    <a:pt x="58" y="14"/>
                    <a:pt x="62" y="9"/>
                    <a:pt x="63" y="8"/>
                  </a:cubicBezTo>
                  <a:cubicBezTo>
                    <a:pt x="63" y="7"/>
                    <a:pt x="63" y="7"/>
                    <a:pt x="63" y="7"/>
                  </a:cubicBezTo>
                  <a:cubicBezTo>
                    <a:pt x="60" y="7"/>
                    <a:pt x="57" y="6"/>
                    <a:pt x="56" y="6"/>
                  </a:cubicBezTo>
                  <a:cubicBezTo>
                    <a:pt x="55" y="4"/>
                    <a:pt x="51" y="3"/>
                    <a:pt x="47"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Freeform 74"/>
            <p:cNvSpPr>
              <a:spLocks/>
            </p:cNvSpPr>
            <p:nvPr/>
          </p:nvSpPr>
          <p:spPr bwMode="auto">
            <a:xfrm>
              <a:off x="4151313" y="2281238"/>
              <a:ext cx="80963" cy="133350"/>
            </a:xfrm>
            <a:custGeom>
              <a:avLst/>
              <a:gdLst/>
              <a:ahLst/>
              <a:cxnLst>
                <a:cxn ang="0">
                  <a:pos x="30" y="57"/>
                </a:cxn>
                <a:cxn ang="0">
                  <a:pos x="28" y="52"/>
                </a:cxn>
                <a:cxn ang="0">
                  <a:pos x="31" y="45"/>
                </a:cxn>
                <a:cxn ang="0">
                  <a:pos x="27" y="39"/>
                </a:cxn>
                <a:cxn ang="0">
                  <a:pos x="30" y="35"/>
                </a:cxn>
                <a:cxn ang="0">
                  <a:pos x="32" y="27"/>
                </a:cxn>
                <a:cxn ang="0">
                  <a:pos x="31" y="17"/>
                </a:cxn>
                <a:cxn ang="0">
                  <a:pos x="39" y="10"/>
                </a:cxn>
                <a:cxn ang="0">
                  <a:pos x="36" y="6"/>
                </a:cxn>
                <a:cxn ang="0">
                  <a:pos x="29" y="4"/>
                </a:cxn>
                <a:cxn ang="0">
                  <a:pos x="25" y="4"/>
                </a:cxn>
                <a:cxn ang="0">
                  <a:pos x="18" y="3"/>
                </a:cxn>
                <a:cxn ang="0">
                  <a:pos x="14" y="2"/>
                </a:cxn>
                <a:cxn ang="0">
                  <a:pos x="11" y="4"/>
                </a:cxn>
                <a:cxn ang="0">
                  <a:pos x="11" y="11"/>
                </a:cxn>
                <a:cxn ang="0">
                  <a:pos x="4" y="38"/>
                </a:cxn>
                <a:cxn ang="0">
                  <a:pos x="8" y="48"/>
                </a:cxn>
                <a:cxn ang="0">
                  <a:pos x="10" y="67"/>
                </a:cxn>
                <a:cxn ang="0">
                  <a:pos x="18" y="70"/>
                </a:cxn>
                <a:cxn ang="0">
                  <a:pos x="27" y="68"/>
                </a:cxn>
                <a:cxn ang="0">
                  <a:pos x="26" y="64"/>
                </a:cxn>
                <a:cxn ang="0">
                  <a:pos x="30" y="57"/>
                </a:cxn>
              </a:cxnLst>
              <a:rect l="0" t="0" r="r" b="b"/>
              <a:pathLst>
                <a:path w="42" h="70">
                  <a:moveTo>
                    <a:pt x="30" y="57"/>
                  </a:moveTo>
                  <a:cubicBezTo>
                    <a:pt x="35" y="56"/>
                    <a:pt x="29" y="53"/>
                    <a:pt x="28" y="52"/>
                  </a:cubicBezTo>
                  <a:cubicBezTo>
                    <a:pt x="27" y="50"/>
                    <a:pt x="28" y="45"/>
                    <a:pt x="31" y="45"/>
                  </a:cubicBezTo>
                  <a:cubicBezTo>
                    <a:pt x="33" y="45"/>
                    <a:pt x="31" y="43"/>
                    <a:pt x="27" y="39"/>
                  </a:cubicBezTo>
                  <a:cubicBezTo>
                    <a:pt x="24" y="36"/>
                    <a:pt x="27" y="35"/>
                    <a:pt x="30" y="35"/>
                  </a:cubicBezTo>
                  <a:cubicBezTo>
                    <a:pt x="33" y="35"/>
                    <a:pt x="29" y="30"/>
                    <a:pt x="32" y="27"/>
                  </a:cubicBezTo>
                  <a:cubicBezTo>
                    <a:pt x="35" y="24"/>
                    <a:pt x="31" y="19"/>
                    <a:pt x="31" y="17"/>
                  </a:cubicBezTo>
                  <a:cubicBezTo>
                    <a:pt x="31" y="14"/>
                    <a:pt x="35" y="13"/>
                    <a:pt x="39" y="10"/>
                  </a:cubicBezTo>
                  <a:cubicBezTo>
                    <a:pt x="42" y="7"/>
                    <a:pt x="36" y="8"/>
                    <a:pt x="36" y="6"/>
                  </a:cubicBezTo>
                  <a:cubicBezTo>
                    <a:pt x="36" y="3"/>
                    <a:pt x="32" y="2"/>
                    <a:pt x="29" y="4"/>
                  </a:cubicBezTo>
                  <a:cubicBezTo>
                    <a:pt x="26" y="6"/>
                    <a:pt x="27" y="4"/>
                    <a:pt x="25" y="4"/>
                  </a:cubicBezTo>
                  <a:cubicBezTo>
                    <a:pt x="22" y="4"/>
                    <a:pt x="18" y="5"/>
                    <a:pt x="18" y="3"/>
                  </a:cubicBezTo>
                  <a:cubicBezTo>
                    <a:pt x="18" y="0"/>
                    <a:pt x="16" y="0"/>
                    <a:pt x="14" y="2"/>
                  </a:cubicBezTo>
                  <a:cubicBezTo>
                    <a:pt x="13" y="3"/>
                    <a:pt x="12" y="4"/>
                    <a:pt x="11" y="4"/>
                  </a:cubicBezTo>
                  <a:cubicBezTo>
                    <a:pt x="10" y="7"/>
                    <a:pt x="10" y="10"/>
                    <a:pt x="11" y="11"/>
                  </a:cubicBezTo>
                  <a:cubicBezTo>
                    <a:pt x="13" y="15"/>
                    <a:pt x="8" y="33"/>
                    <a:pt x="4" y="38"/>
                  </a:cubicBezTo>
                  <a:cubicBezTo>
                    <a:pt x="0" y="43"/>
                    <a:pt x="4" y="45"/>
                    <a:pt x="8" y="48"/>
                  </a:cubicBezTo>
                  <a:cubicBezTo>
                    <a:pt x="13" y="52"/>
                    <a:pt x="10" y="64"/>
                    <a:pt x="10" y="67"/>
                  </a:cubicBezTo>
                  <a:cubicBezTo>
                    <a:pt x="10" y="70"/>
                    <a:pt x="14" y="70"/>
                    <a:pt x="18" y="70"/>
                  </a:cubicBezTo>
                  <a:cubicBezTo>
                    <a:pt x="21" y="70"/>
                    <a:pt x="24" y="68"/>
                    <a:pt x="27" y="68"/>
                  </a:cubicBezTo>
                  <a:cubicBezTo>
                    <a:pt x="26" y="66"/>
                    <a:pt x="26" y="65"/>
                    <a:pt x="26" y="64"/>
                  </a:cubicBezTo>
                  <a:cubicBezTo>
                    <a:pt x="26" y="62"/>
                    <a:pt x="26" y="58"/>
                    <a:pt x="30" y="5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Freeform 75"/>
            <p:cNvSpPr>
              <a:spLocks/>
            </p:cNvSpPr>
            <p:nvPr/>
          </p:nvSpPr>
          <p:spPr bwMode="auto">
            <a:xfrm>
              <a:off x="4430713" y="1968500"/>
              <a:ext cx="88900" cy="76200"/>
            </a:xfrm>
            <a:custGeom>
              <a:avLst/>
              <a:gdLst/>
              <a:ahLst/>
              <a:cxnLst>
                <a:cxn ang="0">
                  <a:pos x="15" y="31"/>
                </a:cxn>
                <a:cxn ang="0">
                  <a:pos x="23" y="32"/>
                </a:cxn>
                <a:cxn ang="0">
                  <a:pos x="31" y="38"/>
                </a:cxn>
                <a:cxn ang="0">
                  <a:pos x="33" y="40"/>
                </a:cxn>
                <a:cxn ang="0">
                  <a:pos x="35" y="32"/>
                </a:cxn>
                <a:cxn ang="0">
                  <a:pos x="35" y="26"/>
                </a:cxn>
                <a:cxn ang="0">
                  <a:pos x="42" y="23"/>
                </a:cxn>
                <a:cxn ang="0">
                  <a:pos x="44" y="20"/>
                </a:cxn>
                <a:cxn ang="0">
                  <a:pos x="40" y="14"/>
                </a:cxn>
                <a:cxn ang="0">
                  <a:pos x="46" y="8"/>
                </a:cxn>
                <a:cxn ang="0">
                  <a:pos x="46" y="1"/>
                </a:cxn>
                <a:cxn ang="0">
                  <a:pos x="43" y="2"/>
                </a:cxn>
                <a:cxn ang="0">
                  <a:pos x="32" y="2"/>
                </a:cxn>
                <a:cxn ang="0">
                  <a:pos x="27" y="10"/>
                </a:cxn>
                <a:cxn ang="0">
                  <a:pos x="22" y="10"/>
                </a:cxn>
                <a:cxn ang="0">
                  <a:pos x="16" y="13"/>
                </a:cxn>
                <a:cxn ang="0">
                  <a:pos x="11" y="22"/>
                </a:cxn>
                <a:cxn ang="0">
                  <a:pos x="2" y="33"/>
                </a:cxn>
                <a:cxn ang="0">
                  <a:pos x="0" y="34"/>
                </a:cxn>
                <a:cxn ang="0">
                  <a:pos x="4" y="35"/>
                </a:cxn>
                <a:cxn ang="0">
                  <a:pos x="15" y="31"/>
                </a:cxn>
              </a:cxnLst>
              <a:rect l="0" t="0" r="r" b="b"/>
              <a:pathLst>
                <a:path w="47" h="40">
                  <a:moveTo>
                    <a:pt x="15" y="31"/>
                  </a:moveTo>
                  <a:cubicBezTo>
                    <a:pt x="17" y="29"/>
                    <a:pt x="21" y="30"/>
                    <a:pt x="23" y="32"/>
                  </a:cubicBezTo>
                  <a:cubicBezTo>
                    <a:pt x="25" y="34"/>
                    <a:pt x="28" y="35"/>
                    <a:pt x="31" y="38"/>
                  </a:cubicBezTo>
                  <a:cubicBezTo>
                    <a:pt x="32" y="39"/>
                    <a:pt x="33" y="40"/>
                    <a:pt x="33" y="40"/>
                  </a:cubicBezTo>
                  <a:cubicBezTo>
                    <a:pt x="34" y="38"/>
                    <a:pt x="34" y="34"/>
                    <a:pt x="35" y="32"/>
                  </a:cubicBezTo>
                  <a:cubicBezTo>
                    <a:pt x="36" y="29"/>
                    <a:pt x="34" y="26"/>
                    <a:pt x="35" y="26"/>
                  </a:cubicBezTo>
                  <a:cubicBezTo>
                    <a:pt x="37" y="26"/>
                    <a:pt x="42" y="26"/>
                    <a:pt x="42" y="23"/>
                  </a:cubicBezTo>
                  <a:cubicBezTo>
                    <a:pt x="42" y="20"/>
                    <a:pt x="43" y="21"/>
                    <a:pt x="44" y="20"/>
                  </a:cubicBezTo>
                  <a:cubicBezTo>
                    <a:pt x="45" y="18"/>
                    <a:pt x="41" y="15"/>
                    <a:pt x="40" y="14"/>
                  </a:cubicBezTo>
                  <a:cubicBezTo>
                    <a:pt x="40" y="13"/>
                    <a:pt x="43" y="12"/>
                    <a:pt x="46" y="8"/>
                  </a:cubicBezTo>
                  <a:cubicBezTo>
                    <a:pt x="47" y="7"/>
                    <a:pt x="47" y="4"/>
                    <a:pt x="46" y="1"/>
                  </a:cubicBezTo>
                  <a:cubicBezTo>
                    <a:pt x="45" y="2"/>
                    <a:pt x="44" y="3"/>
                    <a:pt x="43" y="2"/>
                  </a:cubicBezTo>
                  <a:cubicBezTo>
                    <a:pt x="40" y="0"/>
                    <a:pt x="37" y="1"/>
                    <a:pt x="32" y="2"/>
                  </a:cubicBezTo>
                  <a:cubicBezTo>
                    <a:pt x="27" y="3"/>
                    <a:pt x="25" y="8"/>
                    <a:pt x="27" y="10"/>
                  </a:cubicBezTo>
                  <a:cubicBezTo>
                    <a:pt x="29" y="12"/>
                    <a:pt x="22" y="13"/>
                    <a:pt x="22" y="10"/>
                  </a:cubicBezTo>
                  <a:cubicBezTo>
                    <a:pt x="21" y="8"/>
                    <a:pt x="16" y="9"/>
                    <a:pt x="16" y="13"/>
                  </a:cubicBezTo>
                  <a:cubicBezTo>
                    <a:pt x="17" y="16"/>
                    <a:pt x="11" y="18"/>
                    <a:pt x="11" y="22"/>
                  </a:cubicBezTo>
                  <a:cubicBezTo>
                    <a:pt x="12" y="26"/>
                    <a:pt x="6" y="30"/>
                    <a:pt x="2" y="33"/>
                  </a:cubicBezTo>
                  <a:cubicBezTo>
                    <a:pt x="2" y="33"/>
                    <a:pt x="1" y="33"/>
                    <a:pt x="0" y="34"/>
                  </a:cubicBezTo>
                  <a:cubicBezTo>
                    <a:pt x="2" y="34"/>
                    <a:pt x="4" y="35"/>
                    <a:pt x="4" y="35"/>
                  </a:cubicBezTo>
                  <a:cubicBezTo>
                    <a:pt x="8" y="35"/>
                    <a:pt x="13" y="33"/>
                    <a:pt x="15" y="3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Freeform 76"/>
            <p:cNvSpPr>
              <a:spLocks/>
            </p:cNvSpPr>
            <p:nvPr/>
          </p:nvSpPr>
          <p:spPr bwMode="auto">
            <a:xfrm>
              <a:off x="4487863" y="2065338"/>
              <a:ext cx="15875" cy="19050"/>
            </a:xfrm>
            <a:custGeom>
              <a:avLst/>
              <a:gdLst/>
              <a:ahLst/>
              <a:cxnLst>
                <a:cxn ang="0">
                  <a:pos x="4" y="0"/>
                </a:cxn>
                <a:cxn ang="0">
                  <a:pos x="0" y="9"/>
                </a:cxn>
                <a:cxn ang="0">
                  <a:pos x="8" y="10"/>
                </a:cxn>
                <a:cxn ang="0">
                  <a:pos x="4" y="1"/>
                </a:cxn>
                <a:cxn ang="0">
                  <a:pos x="4" y="0"/>
                </a:cxn>
              </a:cxnLst>
              <a:rect l="0" t="0" r="r" b="b"/>
              <a:pathLst>
                <a:path w="8" h="10">
                  <a:moveTo>
                    <a:pt x="4" y="0"/>
                  </a:moveTo>
                  <a:cubicBezTo>
                    <a:pt x="2" y="1"/>
                    <a:pt x="0" y="4"/>
                    <a:pt x="0" y="9"/>
                  </a:cubicBezTo>
                  <a:cubicBezTo>
                    <a:pt x="2" y="9"/>
                    <a:pt x="5" y="10"/>
                    <a:pt x="8" y="10"/>
                  </a:cubicBezTo>
                  <a:cubicBezTo>
                    <a:pt x="7" y="4"/>
                    <a:pt x="5" y="2"/>
                    <a:pt x="4" y="1"/>
                  </a:cubicBezTo>
                  <a:cubicBezTo>
                    <a:pt x="4" y="0"/>
                    <a:pt x="4" y="0"/>
                    <a:pt x="4"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Freeform 77"/>
            <p:cNvSpPr>
              <a:spLocks/>
            </p:cNvSpPr>
            <p:nvPr/>
          </p:nvSpPr>
          <p:spPr bwMode="auto">
            <a:xfrm>
              <a:off x="4416425" y="2024063"/>
              <a:ext cx="84138" cy="60325"/>
            </a:xfrm>
            <a:custGeom>
              <a:avLst/>
              <a:gdLst/>
              <a:ahLst/>
              <a:cxnLst>
                <a:cxn ang="0">
                  <a:pos x="1" y="9"/>
                </a:cxn>
                <a:cxn ang="0">
                  <a:pos x="5" y="14"/>
                </a:cxn>
                <a:cxn ang="0">
                  <a:pos x="11" y="17"/>
                </a:cxn>
                <a:cxn ang="0">
                  <a:pos x="18" y="21"/>
                </a:cxn>
                <a:cxn ang="0">
                  <a:pos x="21" y="25"/>
                </a:cxn>
                <a:cxn ang="0">
                  <a:pos x="26" y="23"/>
                </a:cxn>
                <a:cxn ang="0">
                  <a:pos x="30" y="28"/>
                </a:cxn>
                <a:cxn ang="0">
                  <a:pos x="35" y="32"/>
                </a:cxn>
                <a:cxn ang="0">
                  <a:pos x="37" y="31"/>
                </a:cxn>
                <a:cxn ang="0">
                  <a:pos x="41" y="22"/>
                </a:cxn>
                <a:cxn ang="0">
                  <a:pos x="43" y="19"/>
                </a:cxn>
                <a:cxn ang="0">
                  <a:pos x="40" y="12"/>
                </a:cxn>
                <a:cxn ang="0">
                  <a:pos x="40" y="11"/>
                </a:cxn>
                <a:cxn ang="0">
                  <a:pos x="38" y="9"/>
                </a:cxn>
                <a:cxn ang="0">
                  <a:pos x="30" y="3"/>
                </a:cxn>
                <a:cxn ang="0">
                  <a:pos x="22" y="2"/>
                </a:cxn>
                <a:cxn ang="0">
                  <a:pos x="11" y="6"/>
                </a:cxn>
                <a:cxn ang="0">
                  <a:pos x="7" y="5"/>
                </a:cxn>
                <a:cxn ang="0">
                  <a:pos x="0" y="8"/>
                </a:cxn>
                <a:cxn ang="0">
                  <a:pos x="1" y="9"/>
                </a:cxn>
              </a:cxnLst>
              <a:rect l="0" t="0" r="r" b="b"/>
              <a:pathLst>
                <a:path w="44" h="32">
                  <a:moveTo>
                    <a:pt x="1" y="9"/>
                  </a:moveTo>
                  <a:cubicBezTo>
                    <a:pt x="2" y="11"/>
                    <a:pt x="4" y="15"/>
                    <a:pt x="5" y="14"/>
                  </a:cubicBezTo>
                  <a:cubicBezTo>
                    <a:pt x="6" y="12"/>
                    <a:pt x="9" y="16"/>
                    <a:pt x="11" y="17"/>
                  </a:cubicBezTo>
                  <a:cubicBezTo>
                    <a:pt x="13" y="18"/>
                    <a:pt x="18" y="20"/>
                    <a:pt x="18" y="21"/>
                  </a:cubicBezTo>
                  <a:cubicBezTo>
                    <a:pt x="18" y="23"/>
                    <a:pt x="19" y="26"/>
                    <a:pt x="21" y="25"/>
                  </a:cubicBezTo>
                  <a:cubicBezTo>
                    <a:pt x="24" y="24"/>
                    <a:pt x="26" y="21"/>
                    <a:pt x="26" y="23"/>
                  </a:cubicBezTo>
                  <a:cubicBezTo>
                    <a:pt x="26" y="25"/>
                    <a:pt x="27" y="28"/>
                    <a:pt x="30" y="28"/>
                  </a:cubicBezTo>
                  <a:cubicBezTo>
                    <a:pt x="32" y="27"/>
                    <a:pt x="33" y="32"/>
                    <a:pt x="35" y="32"/>
                  </a:cubicBezTo>
                  <a:cubicBezTo>
                    <a:pt x="36" y="31"/>
                    <a:pt x="36" y="31"/>
                    <a:pt x="37" y="31"/>
                  </a:cubicBezTo>
                  <a:cubicBezTo>
                    <a:pt x="37" y="26"/>
                    <a:pt x="39" y="23"/>
                    <a:pt x="41" y="22"/>
                  </a:cubicBezTo>
                  <a:cubicBezTo>
                    <a:pt x="42" y="21"/>
                    <a:pt x="43" y="20"/>
                    <a:pt x="43" y="19"/>
                  </a:cubicBezTo>
                  <a:cubicBezTo>
                    <a:pt x="44" y="17"/>
                    <a:pt x="40" y="14"/>
                    <a:pt x="40" y="12"/>
                  </a:cubicBezTo>
                  <a:cubicBezTo>
                    <a:pt x="40" y="11"/>
                    <a:pt x="40" y="11"/>
                    <a:pt x="40" y="11"/>
                  </a:cubicBezTo>
                  <a:cubicBezTo>
                    <a:pt x="40" y="11"/>
                    <a:pt x="39" y="10"/>
                    <a:pt x="38" y="9"/>
                  </a:cubicBezTo>
                  <a:cubicBezTo>
                    <a:pt x="35" y="6"/>
                    <a:pt x="32" y="5"/>
                    <a:pt x="30" y="3"/>
                  </a:cubicBezTo>
                  <a:cubicBezTo>
                    <a:pt x="28" y="1"/>
                    <a:pt x="24" y="0"/>
                    <a:pt x="22" y="2"/>
                  </a:cubicBezTo>
                  <a:cubicBezTo>
                    <a:pt x="20" y="4"/>
                    <a:pt x="15" y="6"/>
                    <a:pt x="11" y="6"/>
                  </a:cubicBezTo>
                  <a:cubicBezTo>
                    <a:pt x="11" y="6"/>
                    <a:pt x="9" y="5"/>
                    <a:pt x="7" y="5"/>
                  </a:cubicBezTo>
                  <a:cubicBezTo>
                    <a:pt x="5" y="6"/>
                    <a:pt x="2" y="7"/>
                    <a:pt x="0" y="8"/>
                  </a:cubicBezTo>
                  <a:cubicBezTo>
                    <a:pt x="0" y="8"/>
                    <a:pt x="1" y="8"/>
                    <a:pt x="1"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Freeform 78"/>
            <p:cNvSpPr>
              <a:spLocks/>
            </p:cNvSpPr>
            <p:nvPr/>
          </p:nvSpPr>
          <p:spPr bwMode="auto">
            <a:xfrm>
              <a:off x="4797425" y="2112963"/>
              <a:ext cx="195263" cy="128588"/>
            </a:xfrm>
            <a:custGeom>
              <a:avLst/>
              <a:gdLst/>
              <a:ahLst/>
              <a:cxnLst>
                <a:cxn ang="0">
                  <a:pos x="91" y="45"/>
                </a:cxn>
                <a:cxn ang="0">
                  <a:pos x="87" y="42"/>
                </a:cxn>
                <a:cxn ang="0">
                  <a:pos x="87" y="41"/>
                </a:cxn>
                <a:cxn ang="0">
                  <a:pos x="85" y="29"/>
                </a:cxn>
                <a:cxn ang="0">
                  <a:pos x="78" y="13"/>
                </a:cxn>
                <a:cxn ang="0">
                  <a:pos x="70" y="0"/>
                </a:cxn>
                <a:cxn ang="0">
                  <a:pos x="65" y="3"/>
                </a:cxn>
                <a:cxn ang="0">
                  <a:pos x="59" y="6"/>
                </a:cxn>
                <a:cxn ang="0">
                  <a:pos x="53" y="7"/>
                </a:cxn>
                <a:cxn ang="0">
                  <a:pos x="48" y="8"/>
                </a:cxn>
                <a:cxn ang="0">
                  <a:pos x="41" y="6"/>
                </a:cxn>
                <a:cxn ang="0">
                  <a:pos x="30" y="4"/>
                </a:cxn>
                <a:cxn ang="0">
                  <a:pos x="26" y="5"/>
                </a:cxn>
                <a:cxn ang="0">
                  <a:pos x="25" y="7"/>
                </a:cxn>
                <a:cxn ang="0">
                  <a:pos x="17" y="12"/>
                </a:cxn>
                <a:cxn ang="0">
                  <a:pos x="7" y="29"/>
                </a:cxn>
                <a:cxn ang="0">
                  <a:pos x="0" y="34"/>
                </a:cxn>
                <a:cxn ang="0">
                  <a:pos x="4" y="41"/>
                </a:cxn>
                <a:cxn ang="0">
                  <a:pos x="8" y="45"/>
                </a:cxn>
                <a:cxn ang="0">
                  <a:pos x="9" y="52"/>
                </a:cxn>
                <a:cxn ang="0">
                  <a:pos x="22" y="55"/>
                </a:cxn>
                <a:cxn ang="0">
                  <a:pos x="22" y="60"/>
                </a:cxn>
                <a:cxn ang="0">
                  <a:pos x="29" y="65"/>
                </a:cxn>
                <a:cxn ang="0">
                  <a:pos x="41" y="66"/>
                </a:cxn>
                <a:cxn ang="0">
                  <a:pos x="53" y="66"/>
                </a:cxn>
                <a:cxn ang="0">
                  <a:pos x="61" y="63"/>
                </a:cxn>
                <a:cxn ang="0">
                  <a:pos x="74" y="61"/>
                </a:cxn>
                <a:cxn ang="0">
                  <a:pos x="83" y="63"/>
                </a:cxn>
                <a:cxn ang="0">
                  <a:pos x="90" y="66"/>
                </a:cxn>
                <a:cxn ang="0">
                  <a:pos x="90" y="61"/>
                </a:cxn>
                <a:cxn ang="0">
                  <a:pos x="96" y="51"/>
                </a:cxn>
                <a:cxn ang="0">
                  <a:pos x="101" y="45"/>
                </a:cxn>
                <a:cxn ang="0">
                  <a:pos x="101" y="45"/>
                </a:cxn>
                <a:cxn ang="0">
                  <a:pos x="97" y="42"/>
                </a:cxn>
                <a:cxn ang="0">
                  <a:pos x="91" y="45"/>
                </a:cxn>
              </a:cxnLst>
              <a:rect l="0" t="0" r="r" b="b"/>
              <a:pathLst>
                <a:path w="102" h="67">
                  <a:moveTo>
                    <a:pt x="91" y="45"/>
                  </a:moveTo>
                  <a:cubicBezTo>
                    <a:pt x="89" y="44"/>
                    <a:pt x="86" y="43"/>
                    <a:pt x="87" y="42"/>
                  </a:cubicBezTo>
                  <a:cubicBezTo>
                    <a:pt x="87" y="42"/>
                    <a:pt x="87" y="42"/>
                    <a:pt x="87" y="41"/>
                  </a:cubicBezTo>
                  <a:cubicBezTo>
                    <a:pt x="84" y="39"/>
                    <a:pt x="83" y="31"/>
                    <a:pt x="85" y="29"/>
                  </a:cubicBezTo>
                  <a:cubicBezTo>
                    <a:pt x="88" y="26"/>
                    <a:pt x="81" y="17"/>
                    <a:pt x="78" y="13"/>
                  </a:cubicBezTo>
                  <a:cubicBezTo>
                    <a:pt x="76" y="11"/>
                    <a:pt x="73" y="6"/>
                    <a:pt x="70" y="0"/>
                  </a:cubicBezTo>
                  <a:cubicBezTo>
                    <a:pt x="68" y="1"/>
                    <a:pt x="65" y="2"/>
                    <a:pt x="65" y="3"/>
                  </a:cubicBezTo>
                  <a:cubicBezTo>
                    <a:pt x="64" y="5"/>
                    <a:pt x="61" y="6"/>
                    <a:pt x="59" y="6"/>
                  </a:cubicBezTo>
                  <a:cubicBezTo>
                    <a:pt x="57" y="6"/>
                    <a:pt x="55" y="5"/>
                    <a:pt x="53" y="7"/>
                  </a:cubicBezTo>
                  <a:cubicBezTo>
                    <a:pt x="51" y="9"/>
                    <a:pt x="49" y="9"/>
                    <a:pt x="48" y="8"/>
                  </a:cubicBezTo>
                  <a:cubicBezTo>
                    <a:pt x="47" y="7"/>
                    <a:pt x="44" y="6"/>
                    <a:pt x="41" y="6"/>
                  </a:cubicBezTo>
                  <a:cubicBezTo>
                    <a:pt x="39" y="6"/>
                    <a:pt x="32" y="4"/>
                    <a:pt x="30" y="4"/>
                  </a:cubicBezTo>
                  <a:cubicBezTo>
                    <a:pt x="29" y="4"/>
                    <a:pt x="27" y="4"/>
                    <a:pt x="26" y="5"/>
                  </a:cubicBezTo>
                  <a:cubicBezTo>
                    <a:pt x="26" y="5"/>
                    <a:pt x="26" y="6"/>
                    <a:pt x="25" y="7"/>
                  </a:cubicBezTo>
                  <a:cubicBezTo>
                    <a:pt x="23" y="9"/>
                    <a:pt x="19" y="11"/>
                    <a:pt x="17" y="12"/>
                  </a:cubicBezTo>
                  <a:cubicBezTo>
                    <a:pt x="16" y="13"/>
                    <a:pt x="10" y="25"/>
                    <a:pt x="7" y="29"/>
                  </a:cubicBezTo>
                  <a:cubicBezTo>
                    <a:pt x="3" y="32"/>
                    <a:pt x="0" y="33"/>
                    <a:pt x="0" y="34"/>
                  </a:cubicBezTo>
                  <a:cubicBezTo>
                    <a:pt x="0" y="35"/>
                    <a:pt x="4" y="39"/>
                    <a:pt x="4" y="41"/>
                  </a:cubicBezTo>
                  <a:cubicBezTo>
                    <a:pt x="4" y="43"/>
                    <a:pt x="5" y="45"/>
                    <a:pt x="8" y="45"/>
                  </a:cubicBezTo>
                  <a:cubicBezTo>
                    <a:pt x="10" y="45"/>
                    <a:pt x="7" y="51"/>
                    <a:pt x="9" y="52"/>
                  </a:cubicBezTo>
                  <a:cubicBezTo>
                    <a:pt x="11" y="52"/>
                    <a:pt x="22" y="53"/>
                    <a:pt x="22" y="55"/>
                  </a:cubicBezTo>
                  <a:cubicBezTo>
                    <a:pt x="22" y="57"/>
                    <a:pt x="23" y="59"/>
                    <a:pt x="22" y="60"/>
                  </a:cubicBezTo>
                  <a:cubicBezTo>
                    <a:pt x="25" y="61"/>
                    <a:pt x="28" y="65"/>
                    <a:pt x="29" y="65"/>
                  </a:cubicBezTo>
                  <a:cubicBezTo>
                    <a:pt x="30" y="64"/>
                    <a:pt x="39" y="66"/>
                    <a:pt x="41" y="66"/>
                  </a:cubicBezTo>
                  <a:cubicBezTo>
                    <a:pt x="42" y="66"/>
                    <a:pt x="50" y="66"/>
                    <a:pt x="53" y="66"/>
                  </a:cubicBezTo>
                  <a:cubicBezTo>
                    <a:pt x="55" y="67"/>
                    <a:pt x="58" y="65"/>
                    <a:pt x="61" y="63"/>
                  </a:cubicBezTo>
                  <a:cubicBezTo>
                    <a:pt x="63" y="61"/>
                    <a:pt x="71" y="60"/>
                    <a:pt x="74" y="61"/>
                  </a:cubicBezTo>
                  <a:cubicBezTo>
                    <a:pt x="77" y="61"/>
                    <a:pt x="82" y="62"/>
                    <a:pt x="83" y="63"/>
                  </a:cubicBezTo>
                  <a:cubicBezTo>
                    <a:pt x="84" y="64"/>
                    <a:pt x="87" y="65"/>
                    <a:pt x="90" y="66"/>
                  </a:cubicBezTo>
                  <a:cubicBezTo>
                    <a:pt x="90" y="65"/>
                    <a:pt x="90" y="63"/>
                    <a:pt x="90" y="61"/>
                  </a:cubicBezTo>
                  <a:cubicBezTo>
                    <a:pt x="90" y="57"/>
                    <a:pt x="92" y="52"/>
                    <a:pt x="96" y="51"/>
                  </a:cubicBezTo>
                  <a:cubicBezTo>
                    <a:pt x="99" y="51"/>
                    <a:pt x="102" y="51"/>
                    <a:pt x="101" y="45"/>
                  </a:cubicBezTo>
                  <a:cubicBezTo>
                    <a:pt x="101" y="45"/>
                    <a:pt x="101" y="45"/>
                    <a:pt x="101" y="45"/>
                  </a:cubicBezTo>
                  <a:cubicBezTo>
                    <a:pt x="100" y="43"/>
                    <a:pt x="98" y="42"/>
                    <a:pt x="97" y="42"/>
                  </a:cubicBezTo>
                  <a:cubicBezTo>
                    <a:pt x="96" y="42"/>
                    <a:pt x="92" y="45"/>
                    <a:pt x="91" y="4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Freeform 79"/>
            <p:cNvSpPr>
              <a:spLocks/>
            </p:cNvSpPr>
            <p:nvPr/>
          </p:nvSpPr>
          <p:spPr bwMode="auto">
            <a:xfrm>
              <a:off x="4930775" y="2109788"/>
              <a:ext cx="66675" cy="82550"/>
            </a:xfrm>
            <a:custGeom>
              <a:avLst/>
              <a:gdLst/>
              <a:ahLst/>
              <a:cxnLst>
                <a:cxn ang="0">
                  <a:pos x="26" y="11"/>
                </a:cxn>
                <a:cxn ang="0">
                  <a:pos x="18" y="5"/>
                </a:cxn>
                <a:cxn ang="0">
                  <a:pos x="9" y="0"/>
                </a:cxn>
                <a:cxn ang="0">
                  <a:pos x="0" y="2"/>
                </a:cxn>
                <a:cxn ang="0">
                  <a:pos x="8" y="15"/>
                </a:cxn>
                <a:cxn ang="0">
                  <a:pos x="15" y="31"/>
                </a:cxn>
                <a:cxn ang="0">
                  <a:pos x="17" y="43"/>
                </a:cxn>
                <a:cxn ang="0">
                  <a:pos x="23" y="34"/>
                </a:cxn>
                <a:cxn ang="0">
                  <a:pos x="28" y="29"/>
                </a:cxn>
                <a:cxn ang="0">
                  <a:pos x="35" y="30"/>
                </a:cxn>
                <a:cxn ang="0">
                  <a:pos x="33" y="23"/>
                </a:cxn>
                <a:cxn ang="0">
                  <a:pos x="26" y="11"/>
                </a:cxn>
              </a:cxnLst>
              <a:rect l="0" t="0" r="r" b="b"/>
              <a:pathLst>
                <a:path w="35" h="43">
                  <a:moveTo>
                    <a:pt x="26" y="11"/>
                  </a:moveTo>
                  <a:cubicBezTo>
                    <a:pt x="24" y="7"/>
                    <a:pt x="20" y="5"/>
                    <a:pt x="18" y="5"/>
                  </a:cubicBezTo>
                  <a:cubicBezTo>
                    <a:pt x="15" y="5"/>
                    <a:pt x="11" y="0"/>
                    <a:pt x="9" y="0"/>
                  </a:cubicBezTo>
                  <a:cubicBezTo>
                    <a:pt x="7" y="0"/>
                    <a:pt x="4" y="1"/>
                    <a:pt x="0" y="2"/>
                  </a:cubicBezTo>
                  <a:cubicBezTo>
                    <a:pt x="3" y="8"/>
                    <a:pt x="6" y="13"/>
                    <a:pt x="8" y="15"/>
                  </a:cubicBezTo>
                  <a:cubicBezTo>
                    <a:pt x="11" y="19"/>
                    <a:pt x="18" y="28"/>
                    <a:pt x="15" y="31"/>
                  </a:cubicBezTo>
                  <a:cubicBezTo>
                    <a:pt x="13" y="33"/>
                    <a:pt x="14" y="41"/>
                    <a:pt x="17" y="43"/>
                  </a:cubicBezTo>
                  <a:cubicBezTo>
                    <a:pt x="18" y="42"/>
                    <a:pt x="23" y="35"/>
                    <a:pt x="23" y="34"/>
                  </a:cubicBezTo>
                  <a:cubicBezTo>
                    <a:pt x="23" y="32"/>
                    <a:pt x="24" y="28"/>
                    <a:pt x="28" y="29"/>
                  </a:cubicBezTo>
                  <a:cubicBezTo>
                    <a:pt x="32" y="30"/>
                    <a:pt x="35" y="31"/>
                    <a:pt x="35" y="30"/>
                  </a:cubicBezTo>
                  <a:cubicBezTo>
                    <a:pt x="35" y="29"/>
                    <a:pt x="34" y="24"/>
                    <a:pt x="33" y="23"/>
                  </a:cubicBezTo>
                  <a:cubicBezTo>
                    <a:pt x="31" y="21"/>
                    <a:pt x="27" y="16"/>
                    <a:pt x="26"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Freeform 80"/>
            <p:cNvSpPr>
              <a:spLocks/>
            </p:cNvSpPr>
            <p:nvPr/>
          </p:nvSpPr>
          <p:spPr bwMode="auto">
            <a:xfrm>
              <a:off x="4833938" y="2227263"/>
              <a:ext cx="134938" cy="74613"/>
            </a:xfrm>
            <a:custGeom>
              <a:avLst/>
              <a:gdLst/>
              <a:ahLst/>
              <a:cxnLst>
                <a:cxn ang="0">
                  <a:pos x="55" y="1"/>
                </a:cxn>
                <a:cxn ang="0">
                  <a:pos x="42" y="3"/>
                </a:cxn>
                <a:cxn ang="0">
                  <a:pos x="34" y="6"/>
                </a:cxn>
                <a:cxn ang="0">
                  <a:pos x="22" y="6"/>
                </a:cxn>
                <a:cxn ang="0">
                  <a:pos x="10" y="5"/>
                </a:cxn>
                <a:cxn ang="0">
                  <a:pos x="3" y="0"/>
                </a:cxn>
                <a:cxn ang="0">
                  <a:pos x="2" y="1"/>
                </a:cxn>
                <a:cxn ang="0">
                  <a:pos x="2" y="9"/>
                </a:cxn>
                <a:cxn ang="0">
                  <a:pos x="6" y="16"/>
                </a:cxn>
                <a:cxn ang="0">
                  <a:pos x="2" y="21"/>
                </a:cxn>
                <a:cxn ang="0">
                  <a:pos x="2" y="26"/>
                </a:cxn>
                <a:cxn ang="0">
                  <a:pos x="8" y="34"/>
                </a:cxn>
                <a:cxn ang="0">
                  <a:pos x="11" y="37"/>
                </a:cxn>
                <a:cxn ang="0">
                  <a:pos x="26" y="37"/>
                </a:cxn>
                <a:cxn ang="0">
                  <a:pos x="38" y="39"/>
                </a:cxn>
                <a:cxn ang="0">
                  <a:pos x="42" y="36"/>
                </a:cxn>
                <a:cxn ang="0">
                  <a:pos x="47" y="34"/>
                </a:cxn>
                <a:cxn ang="0">
                  <a:pos x="47" y="31"/>
                </a:cxn>
                <a:cxn ang="0">
                  <a:pos x="59" y="31"/>
                </a:cxn>
                <a:cxn ang="0">
                  <a:pos x="63" y="30"/>
                </a:cxn>
                <a:cxn ang="0">
                  <a:pos x="62" y="27"/>
                </a:cxn>
                <a:cxn ang="0">
                  <a:pos x="60" y="19"/>
                </a:cxn>
                <a:cxn ang="0">
                  <a:pos x="69" y="9"/>
                </a:cxn>
                <a:cxn ang="0">
                  <a:pos x="71" y="6"/>
                </a:cxn>
                <a:cxn ang="0">
                  <a:pos x="64" y="3"/>
                </a:cxn>
                <a:cxn ang="0">
                  <a:pos x="55" y="1"/>
                </a:cxn>
              </a:cxnLst>
              <a:rect l="0" t="0" r="r" b="b"/>
              <a:pathLst>
                <a:path w="71" h="39">
                  <a:moveTo>
                    <a:pt x="55" y="1"/>
                  </a:moveTo>
                  <a:cubicBezTo>
                    <a:pt x="52" y="0"/>
                    <a:pt x="44" y="1"/>
                    <a:pt x="42" y="3"/>
                  </a:cubicBezTo>
                  <a:cubicBezTo>
                    <a:pt x="39" y="5"/>
                    <a:pt x="36" y="7"/>
                    <a:pt x="34" y="6"/>
                  </a:cubicBezTo>
                  <a:cubicBezTo>
                    <a:pt x="31" y="6"/>
                    <a:pt x="23" y="6"/>
                    <a:pt x="22" y="6"/>
                  </a:cubicBezTo>
                  <a:cubicBezTo>
                    <a:pt x="20" y="6"/>
                    <a:pt x="11" y="4"/>
                    <a:pt x="10" y="5"/>
                  </a:cubicBezTo>
                  <a:cubicBezTo>
                    <a:pt x="9" y="5"/>
                    <a:pt x="6" y="1"/>
                    <a:pt x="3" y="0"/>
                  </a:cubicBezTo>
                  <a:cubicBezTo>
                    <a:pt x="3" y="1"/>
                    <a:pt x="3" y="1"/>
                    <a:pt x="2" y="1"/>
                  </a:cubicBezTo>
                  <a:cubicBezTo>
                    <a:pt x="0" y="3"/>
                    <a:pt x="0" y="7"/>
                    <a:pt x="2" y="9"/>
                  </a:cubicBezTo>
                  <a:cubicBezTo>
                    <a:pt x="5" y="11"/>
                    <a:pt x="8" y="16"/>
                    <a:pt x="6" y="16"/>
                  </a:cubicBezTo>
                  <a:cubicBezTo>
                    <a:pt x="4" y="16"/>
                    <a:pt x="2" y="19"/>
                    <a:pt x="2" y="21"/>
                  </a:cubicBezTo>
                  <a:cubicBezTo>
                    <a:pt x="2" y="22"/>
                    <a:pt x="1" y="26"/>
                    <a:pt x="2" y="26"/>
                  </a:cubicBezTo>
                  <a:cubicBezTo>
                    <a:pt x="3" y="27"/>
                    <a:pt x="8" y="32"/>
                    <a:pt x="8" y="34"/>
                  </a:cubicBezTo>
                  <a:cubicBezTo>
                    <a:pt x="9" y="35"/>
                    <a:pt x="11" y="36"/>
                    <a:pt x="11" y="37"/>
                  </a:cubicBezTo>
                  <a:cubicBezTo>
                    <a:pt x="15" y="36"/>
                    <a:pt x="24" y="36"/>
                    <a:pt x="26" y="37"/>
                  </a:cubicBezTo>
                  <a:cubicBezTo>
                    <a:pt x="28" y="38"/>
                    <a:pt x="38" y="39"/>
                    <a:pt x="38" y="39"/>
                  </a:cubicBezTo>
                  <a:cubicBezTo>
                    <a:pt x="40" y="39"/>
                    <a:pt x="43" y="38"/>
                    <a:pt x="42" y="36"/>
                  </a:cubicBezTo>
                  <a:cubicBezTo>
                    <a:pt x="41" y="35"/>
                    <a:pt x="45" y="34"/>
                    <a:pt x="47" y="34"/>
                  </a:cubicBezTo>
                  <a:cubicBezTo>
                    <a:pt x="47" y="32"/>
                    <a:pt x="47" y="31"/>
                    <a:pt x="47" y="31"/>
                  </a:cubicBezTo>
                  <a:cubicBezTo>
                    <a:pt x="49" y="30"/>
                    <a:pt x="56" y="29"/>
                    <a:pt x="59" y="31"/>
                  </a:cubicBezTo>
                  <a:cubicBezTo>
                    <a:pt x="60" y="31"/>
                    <a:pt x="62" y="31"/>
                    <a:pt x="63" y="30"/>
                  </a:cubicBezTo>
                  <a:cubicBezTo>
                    <a:pt x="63" y="28"/>
                    <a:pt x="63" y="27"/>
                    <a:pt x="62" y="27"/>
                  </a:cubicBezTo>
                  <a:cubicBezTo>
                    <a:pt x="60" y="27"/>
                    <a:pt x="57" y="19"/>
                    <a:pt x="60" y="19"/>
                  </a:cubicBezTo>
                  <a:cubicBezTo>
                    <a:pt x="62" y="18"/>
                    <a:pt x="65" y="10"/>
                    <a:pt x="69" y="9"/>
                  </a:cubicBezTo>
                  <a:cubicBezTo>
                    <a:pt x="70" y="8"/>
                    <a:pt x="71" y="8"/>
                    <a:pt x="71" y="6"/>
                  </a:cubicBezTo>
                  <a:cubicBezTo>
                    <a:pt x="68" y="5"/>
                    <a:pt x="65" y="4"/>
                    <a:pt x="64" y="3"/>
                  </a:cubicBezTo>
                  <a:cubicBezTo>
                    <a:pt x="63" y="2"/>
                    <a:pt x="58" y="1"/>
                    <a:pt x="55" y="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Freeform 81"/>
            <p:cNvSpPr>
              <a:spLocks/>
            </p:cNvSpPr>
            <p:nvPr/>
          </p:nvSpPr>
          <p:spPr bwMode="auto">
            <a:xfrm>
              <a:off x="4795838" y="2273300"/>
              <a:ext cx="58738" cy="42863"/>
            </a:xfrm>
            <a:custGeom>
              <a:avLst/>
              <a:gdLst/>
              <a:ahLst/>
              <a:cxnLst>
                <a:cxn ang="0">
                  <a:pos x="7" y="22"/>
                </a:cxn>
                <a:cxn ang="0">
                  <a:pos x="7" y="22"/>
                </a:cxn>
                <a:cxn ang="0">
                  <a:pos x="8" y="22"/>
                </a:cxn>
                <a:cxn ang="0">
                  <a:pos x="8" y="22"/>
                </a:cxn>
                <a:cxn ang="0">
                  <a:pos x="8" y="22"/>
                </a:cxn>
                <a:cxn ang="0">
                  <a:pos x="8" y="22"/>
                </a:cxn>
                <a:cxn ang="0">
                  <a:pos x="12" y="22"/>
                </a:cxn>
                <a:cxn ang="0">
                  <a:pos x="12" y="22"/>
                </a:cxn>
                <a:cxn ang="0">
                  <a:pos x="13" y="21"/>
                </a:cxn>
                <a:cxn ang="0">
                  <a:pos x="13" y="21"/>
                </a:cxn>
                <a:cxn ang="0">
                  <a:pos x="15" y="21"/>
                </a:cxn>
                <a:cxn ang="0">
                  <a:pos x="20" y="18"/>
                </a:cxn>
                <a:cxn ang="0">
                  <a:pos x="30" y="13"/>
                </a:cxn>
                <a:cxn ang="0">
                  <a:pos x="31" y="13"/>
                </a:cxn>
                <a:cxn ang="0">
                  <a:pos x="28" y="10"/>
                </a:cxn>
                <a:cxn ang="0">
                  <a:pos x="22" y="2"/>
                </a:cxn>
                <a:cxn ang="0">
                  <a:pos x="22" y="1"/>
                </a:cxn>
                <a:cxn ang="0">
                  <a:pos x="22" y="1"/>
                </a:cxn>
                <a:cxn ang="0">
                  <a:pos x="22" y="0"/>
                </a:cxn>
                <a:cxn ang="0">
                  <a:pos x="2" y="4"/>
                </a:cxn>
                <a:cxn ang="0">
                  <a:pos x="2" y="3"/>
                </a:cxn>
                <a:cxn ang="0">
                  <a:pos x="1" y="15"/>
                </a:cxn>
                <a:cxn ang="0">
                  <a:pos x="7" y="22"/>
                </a:cxn>
              </a:cxnLst>
              <a:rect l="0" t="0" r="r" b="b"/>
              <a:pathLst>
                <a:path w="31" h="22">
                  <a:moveTo>
                    <a:pt x="7" y="22"/>
                  </a:moveTo>
                  <a:cubicBezTo>
                    <a:pt x="7" y="22"/>
                    <a:pt x="7" y="22"/>
                    <a:pt x="7" y="22"/>
                  </a:cubicBezTo>
                  <a:cubicBezTo>
                    <a:pt x="7" y="22"/>
                    <a:pt x="7" y="22"/>
                    <a:pt x="8" y="22"/>
                  </a:cubicBezTo>
                  <a:cubicBezTo>
                    <a:pt x="8" y="22"/>
                    <a:pt x="8" y="22"/>
                    <a:pt x="8" y="22"/>
                  </a:cubicBezTo>
                  <a:cubicBezTo>
                    <a:pt x="8" y="22"/>
                    <a:pt x="8" y="22"/>
                    <a:pt x="8" y="22"/>
                  </a:cubicBezTo>
                  <a:cubicBezTo>
                    <a:pt x="8" y="22"/>
                    <a:pt x="8" y="22"/>
                    <a:pt x="8" y="22"/>
                  </a:cubicBezTo>
                  <a:cubicBezTo>
                    <a:pt x="9" y="22"/>
                    <a:pt x="11" y="22"/>
                    <a:pt x="12" y="22"/>
                  </a:cubicBezTo>
                  <a:cubicBezTo>
                    <a:pt x="12" y="22"/>
                    <a:pt x="12" y="22"/>
                    <a:pt x="12" y="22"/>
                  </a:cubicBezTo>
                  <a:cubicBezTo>
                    <a:pt x="13" y="22"/>
                    <a:pt x="13" y="22"/>
                    <a:pt x="13" y="21"/>
                  </a:cubicBezTo>
                  <a:cubicBezTo>
                    <a:pt x="13" y="21"/>
                    <a:pt x="13" y="21"/>
                    <a:pt x="13" y="21"/>
                  </a:cubicBezTo>
                  <a:cubicBezTo>
                    <a:pt x="14" y="21"/>
                    <a:pt x="14" y="21"/>
                    <a:pt x="15" y="21"/>
                  </a:cubicBezTo>
                  <a:cubicBezTo>
                    <a:pt x="18" y="21"/>
                    <a:pt x="18" y="17"/>
                    <a:pt x="20" y="18"/>
                  </a:cubicBezTo>
                  <a:cubicBezTo>
                    <a:pt x="21" y="19"/>
                    <a:pt x="29" y="15"/>
                    <a:pt x="30" y="13"/>
                  </a:cubicBezTo>
                  <a:cubicBezTo>
                    <a:pt x="30" y="13"/>
                    <a:pt x="31" y="13"/>
                    <a:pt x="31" y="13"/>
                  </a:cubicBezTo>
                  <a:cubicBezTo>
                    <a:pt x="31" y="12"/>
                    <a:pt x="29" y="11"/>
                    <a:pt x="28" y="10"/>
                  </a:cubicBezTo>
                  <a:cubicBezTo>
                    <a:pt x="28" y="8"/>
                    <a:pt x="23" y="3"/>
                    <a:pt x="22" y="2"/>
                  </a:cubicBezTo>
                  <a:cubicBezTo>
                    <a:pt x="22" y="2"/>
                    <a:pt x="22" y="2"/>
                    <a:pt x="22" y="1"/>
                  </a:cubicBezTo>
                  <a:cubicBezTo>
                    <a:pt x="22" y="1"/>
                    <a:pt x="22" y="1"/>
                    <a:pt x="22" y="1"/>
                  </a:cubicBezTo>
                  <a:cubicBezTo>
                    <a:pt x="22" y="1"/>
                    <a:pt x="22" y="1"/>
                    <a:pt x="22" y="0"/>
                  </a:cubicBezTo>
                  <a:cubicBezTo>
                    <a:pt x="14" y="1"/>
                    <a:pt x="2" y="4"/>
                    <a:pt x="2" y="4"/>
                  </a:cubicBezTo>
                  <a:cubicBezTo>
                    <a:pt x="2" y="4"/>
                    <a:pt x="2" y="4"/>
                    <a:pt x="2" y="3"/>
                  </a:cubicBezTo>
                  <a:cubicBezTo>
                    <a:pt x="1" y="7"/>
                    <a:pt x="0" y="12"/>
                    <a:pt x="1" y="15"/>
                  </a:cubicBezTo>
                  <a:cubicBezTo>
                    <a:pt x="1" y="18"/>
                    <a:pt x="4" y="19"/>
                    <a:pt x="7" y="2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82"/>
            <p:cNvSpPr>
              <a:spLocks/>
            </p:cNvSpPr>
            <p:nvPr/>
          </p:nvSpPr>
          <p:spPr bwMode="auto">
            <a:xfrm>
              <a:off x="4833938" y="1998663"/>
              <a:ext cx="384175" cy="223838"/>
            </a:xfrm>
            <a:custGeom>
              <a:avLst/>
              <a:gdLst/>
              <a:ahLst/>
              <a:cxnLst>
                <a:cxn ang="0">
                  <a:pos x="187" y="67"/>
                </a:cxn>
                <a:cxn ang="0">
                  <a:pos x="199" y="60"/>
                </a:cxn>
                <a:cxn ang="0">
                  <a:pos x="200" y="53"/>
                </a:cxn>
                <a:cxn ang="0">
                  <a:pos x="201" y="45"/>
                </a:cxn>
                <a:cxn ang="0">
                  <a:pos x="185" y="39"/>
                </a:cxn>
                <a:cxn ang="0">
                  <a:pos x="170" y="31"/>
                </a:cxn>
                <a:cxn ang="0">
                  <a:pos x="158" y="32"/>
                </a:cxn>
                <a:cxn ang="0">
                  <a:pos x="149" y="28"/>
                </a:cxn>
                <a:cxn ang="0">
                  <a:pos x="135" y="17"/>
                </a:cxn>
                <a:cxn ang="0">
                  <a:pos x="131" y="2"/>
                </a:cxn>
                <a:cxn ang="0">
                  <a:pos x="115" y="1"/>
                </a:cxn>
                <a:cxn ang="0">
                  <a:pos x="106" y="3"/>
                </a:cxn>
                <a:cxn ang="0">
                  <a:pos x="92" y="12"/>
                </a:cxn>
                <a:cxn ang="0">
                  <a:pos x="80" y="15"/>
                </a:cxn>
                <a:cxn ang="0">
                  <a:pos x="65" y="12"/>
                </a:cxn>
                <a:cxn ang="0">
                  <a:pos x="47" y="9"/>
                </a:cxn>
                <a:cxn ang="0">
                  <a:pos x="21" y="11"/>
                </a:cxn>
                <a:cxn ang="0">
                  <a:pos x="16" y="16"/>
                </a:cxn>
                <a:cxn ang="0">
                  <a:pos x="15" y="31"/>
                </a:cxn>
                <a:cxn ang="0">
                  <a:pos x="5" y="50"/>
                </a:cxn>
                <a:cxn ang="0">
                  <a:pos x="5" y="63"/>
                </a:cxn>
                <a:cxn ang="0">
                  <a:pos x="11" y="64"/>
                </a:cxn>
                <a:cxn ang="0">
                  <a:pos x="29" y="68"/>
                </a:cxn>
                <a:cxn ang="0">
                  <a:pos x="40" y="66"/>
                </a:cxn>
                <a:cxn ang="0">
                  <a:pos x="60" y="58"/>
                </a:cxn>
                <a:cxn ang="0">
                  <a:pos x="77" y="69"/>
                </a:cxn>
                <a:cxn ang="0">
                  <a:pos x="86" y="88"/>
                </a:cxn>
                <a:cxn ang="0">
                  <a:pos x="74" y="92"/>
                </a:cxn>
                <a:cxn ang="0">
                  <a:pos x="72" y="105"/>
                </a:cxn>
                <a:cxn ang="0">
                  <a:pos x="82" y="105"/>
                </a:cxn>
                <a:cxn ang="0">
                  <a:pos x="97" y="85"/>
                </a:cxn>
                <a:cxn ang="0">
                  <a:pos x="111" y="90"/>
                </a:cxn>
                <a:cxn ang="0">
                  <a:pos x="114" y="101"/>
                </a:cxn>
                <a:cxn ang="0">
                  <a:pos x="126" y="115"/>
                </a:cxn>
                <a:cxn ang="0">
                  <a:pos x="146" y="108"/>
                </a:cxn>
                <a:cxn ang="0">
                  <a:pos x="150" y="103"/>
                </a:cxn>
                <a:cxn ang="0">
                  <a:pos x="155" y="85"/>
                </a:cxn>
                <a:cxn ang="0">
                  <a:pos x="178" y="78"/>
                </a:cxn>
              </a:cxnLst>
              <a:rect l="0" t="0" r="r" b="b"/>
              <a:pathLst>
                <a:path w="201" h="117">
                  <a:moveTo>
                    <a:pt x="179" y="73"/>
                  </a:moveTo>
                  <a:cubicBezTo>
                    <a:pt x="180" y="73"/>
                    <a:pt x="186" y="67"/>
                    <a:pt x="187" y="67"/>
                  </a:cubicBezTo>
                  <a:cubicBezTo>
                    <a:pt x="189" y="67"/>
                    <a:pt x="197" y="68"/>
                    <a:pt x="197" y="67"/>
                  </a:cubicBezTo>
                  <a:cubicBezTo>
                    <a:pt x="197" y="66"/>
                    <a:pt x="199" y="62"/>
                    <a:pt x="199" y="60"/>
                  </a:cubicBezTo>
                  <a:cubicBezTo>
                    <a:pt x="198" y="59"/>
                    <a:pt x="196" y="57"/>
                    <a:pt x="196" y="56"/>
                  </a:cubicBezTo>
                  <a:cubicBezTo>
                    <a:pt x="197" y="55"/>
                    <a:pt x="200" y="55"/>
                    <a:pt x="200" y="53"/>
                  </a:cubicBezTo>
                  <a:cubicBezTo>
                    <a:pt x="200" y="52"/>
                    <a:pt x="197" y="51"/>
                    <a:pt x="197" y="50"/>
                  </a:cubicBezTo>
                  <a:cubicBezTo>
                    <a:pt x="197" y="49"/>
                    <a:pt x="201" y="47"/>
                    <a:pt x="201" y="45"/>
                  </a:cubicBezTo>
                  <a:cubicBezTo>
                    <a:pt x="200" y="43"/>
                    <a:pt x="197" y="43"/>
                    <a:pt x="194" y="41"/>
                  </a:cubicBezTo>
                  <a:cubicBezTo>
                    <a:pt x="191" y="40"/>
                    <a:pt x="188" y="40"/>
                    <a:pt x="185" y="39"/>
                  </a:cubicBezTo>
                  <a:cubicBezTo>
                    <a:pt x="182" y="37"/>
                    <a:pt x="175" y="38"/>
                    <a:pt x="175" y="37"/>
                  </a:cubicBezTo>
                  <a:cubicBezTo>
                    <a:pt x="175" y="36"/>
                    <a:pt x="171" y="33"/>
                    <a:pt x="170" y="31"/>
                  </a:cubicBezTo>
                  <a:cubicBezTo>
                    <a:pt x="169" y="30"/>
                    <a:pt x="166" y="31"/>
                    <a:pt x="164" y="32"/>
                  </a:cubicBezTo>
                  <a:cubicBezTo>
                    <a:pt x="162" y="33"/>
                    <a:pt x="160" y="34"/>
                    <a:pt x="158" y="32"/>
                  </a:cubicBezTo>
                  <a:cubicBezTo>
                    <a:pt x="156" y="31"/>
                    <a:pt x="155" y="29"/>
                    <a:pt x="153" y="30"/>
                  </a:cubicBezTo>
                  <a:cubicBezTo>
                    <a:pt x="151" y="31"/>
                    <a:pt x="148" y="30"/>
                    <a:pt x="149" y="28"/>
                  </a:cubicBezTo>
                  <a:cubicBezTo>
                    <a:pt x="149" y="25"/>
                    <a:pt x="145" y="20"/>
                    <a:pt x="144" y="19"/>
                  </a:cubicBezTo>
                  <a:cubicBezTo>
                    <a:pt x="142" y="18"/>
                    <a:pt x="137" y="19"/>
                    <a:pt x="135" y="17"/>
                  </a:cubicBezTo>
                  <a:cubicBezTo>
                    <a:pt x="134" y="14"/>
                    <a:pt x="132" y="12"/>
                    <a:pt x="133" y="11"/>
                  </a:cubicBezTo>
                  <a:cubicBezTo>
                    <a:pt x="134" y="9"/>
                    <a:pt x="133" y="4"/>
                    <a:pt x="131" y="2"/>
                  </a:cubicBezTo>
                  <a:cubicBezTo>
                    <a:pt x="130" y="0"/>
                    <a:pt x="124" y="0"/>
                    <a:pt x="122" y="1"/>
                  </a:cubicBezTo>
                  <a:cubicBezTo>
                    <a:pt x="120" y="2"/>
                    <a:pt x="116" y="0"/>
                    <a:pt x="115" y="1"/>
                  </a:cubicBezTo>
                  <a:cubicBezTo>
                    <a:pt x="113" y="2"/>
                    <a:pt x="112" y="4"/>
                    <a:pt x="109" y="4"/>
                  </a:cubicBezTo>
                  <a:cubicBezTo>
                    <a:pt x="108" y="4"/>
                    <a:pt x="107" y="4"/>
                    <a:pt x="106" y="3"/>
                  </a:cubicBezTo>
                  <a:cubicBezTo>
                    <a:pt x="104" y="4"/>
                    <a:pt x="99" y="4"/>
                    <a:pt x="99" y="4"/>
                  </a:cubicBezTo>
                  <a:cubicBezTo>
                    <a:pt x="99" y="4"/>
                    <a:pt x="92" y="10"/>
                    <a:pt x="92" y="12"/>
                  </a:cubicBezTo>
                  <a:cubicBezTo>
                    <a:pt x="92" y="14"/>
                    <a:pt x="92" y="17"/>
                    <a:pt x="90" y="15"/>
                  </a:cubicBezTo>
                  <a:cubicBezTo>
                    <a:pt x="89" y="14"/>
                    <a:pt x="82" y="14"/>
                    <a:pt x="80" y="15"/>
                  </a:cubicBezTo>
                  <a:cubicBezTo>
                    <a:pt x="78" y="16"/>
                    <a:pt x="76" y="11"/>
                    <a:pt x="73" y="12"/>
                  </a:cubicBezTo>
                  <a:cubicBezTo>
                    <a:pt x="70" y="14"/>
                    <a:pt x="66" y="10"/>
                    <a:pt x="65" y="12"/>
                  </a:cubicBezTo>
                  <a:cubicBezTo>
                    <a:pt x="65" y="13"/>
                    <a:pt x="61" y="12"/>
                    <a:pt x="58" y="11"/>
                  </a:cubicBezTo>
                  <a:cubicBezTo>
                    <a:pt x="55" y="9"/>
                    <a:pt x="49" y="11"/>
                    <a:pt x="47" y="9"/>
                  </a:cubicBezTo>
                  <a:cubicBezTo>
                    <a:pt x="45" y="7"/>
                    <a:pt x="32" y="7"/>
                    <a:pt x="28" y="7"/>
                  </a:cubicBezTo>
                  <a:cubicBezTo>
                    <a:pt x="24" y="7"/>
                    <a:pt x="23" y="9"/>
                    <a:pt x="21" y="11"/>
                  </a:cubicBezTo>
                  <a:cubicBezTo>
                    <a:pt x="19" y="13"/>
                    <a:pt x="17" y="12"/>
                    <a:pt x="15" y="12"/>
                  </a:cubicBezTo>
                  <a:cubicBezTo>
                    <a:pt x="15" y="14"/>
                    <a:pt x="15" y="15"/>
                    <a:pt x="16" y="16"/>
                  </a:cubicBezTo>
                  <a:cubicBezTo>
                    <a:pt x="17" y="18"/>
                    <a:pt x="21" y="25"/>
                    <a:pt x="20" y="27"/>
                  </a:cubicBezTo>
                  <a:cubicBezTo>
                    <a:pt x="19" y="29"/>
                    <a:pt x="17" y="29"/>
                    <a:pt x="15" y="31"/>
                  </a:cubicBezTo>
                  <a:cubicBezTo>
                    <a:pt x="14" y="33"/>
                    <a:pt x="5" y="41"/>
                    <a:pt x="5" y="42"/>
                  </a:cubicBezTo>
                  <a:cubicBezTo>
                    <a:pt x="4" y="43"/>
                    <a:pt x="6" y="49"/>
                    <a:pt x="5" y="50"/>
                  </a:cubicBezTo>
                  <a:cubicBezTo>
                    <a:pt x="4" y="51"/>
                    <a:pt x="0" y="56"/>
                    <a:pt x="0" y="58"/>
                  </a:cubicBezTo>
                  <a:cubicBezTo>
                    <a:pt x="0" y="60"/>
                    <a:pt x="3" y="63"/>
                    <a:pt x="5" y="63"/>
                  </a:cubicBezTo>
                  <a:cubicBezTo>
                    <a:pt x="6" y="64"/>
                    <a:pt x="6" y="64"/>
                    <a:pt x="7" y="65"/>
                  </a:cubicBezTo>
                  <a:cubicBezTo>
                    <a:pt x="8" y="64"/>
                    <a:pt x="10" y="64"/>
                    <a:pt x="11" y="64"/>
                  </a:cubicBezTo>
                  <a:cubicBezTo>
                    <a:pt x="13" y="64"/>
                    <a:pt x="20" y="66"/>
                    <a:pt x="22" y="66"/>
                  </a:cubicBezTo>
                  <a:cubicBezTo>
                    <a:pt x="25" y="66"/>
                    <a:pt x="28" y="67"/>
                    <a:pt x="29" y="68"/>
                  </a:cubicBezTo>
                  <a:cubicBezTo>
                    <a:pt x="30" y="69"/>
                    <a:pt x="32" y="69"/>
                    <a:pt x="34" y="67"/>
                  </a:cubicBezTo>
                  <a:cubicBezTo>
                    <a:pt x="36" y="65"/>
                    <a:pt x="38" y="66"/>
                    <a:pt x="40" y="66"/>
                  </a:cubicBezTo>
                  <a:cubicBezTo>
                    <a:pt x="42" y="66"/>
                    <a:pt x="45" y="65"/>
                    <a:pt x="46" y="63"/>
                  </a:cubicBezTo>
                  <a:cubicBezTo>
                    <a:pt x="47" y="61"/>
                    <a:pt x="57" y="59"/>
                    <a:pt x="60" y="58"/>
                  </a:cubicBezTo>
                  <a:cubicBezTo>
                    <a:pt x="62" y="58"/>
                    <a:pt x="66" y="63"/>
                    <a:pt x="69" y="63"/>
                  </a:cubicBezTo>
                  <a:cubicBezTo>
                    <a:pt x="71" y="63"/>
                    <a:pt x="75" y="65"/>
                    <a:pt x="77" y="69"/>
                  </a:cubicBezTo>
                  <a:cubicBezTo>
                    <a:pt x="78" y="74"/>
                    <a:pt x="82" y="79"/>
                    <a:pt x="84" y="81"/>
                  </a:cubicBezTo>
                  <a:cubicBezTo>
                    <a:pt x="85" y="82"/>
                    <a:pt x="86" y="87"/>
                    <a:pt x="86" y="88"/>
                  </a:cubicBezTo>
                  <a:cubicBezTo>
                    <a:pt x="86" y="89"/>
                    <a:pt x="83" y="88"/>
                    <a:pt x="79" y="87"/>
                  </a:cubicBezTo>
                  <a:cubicBezTo>
                    <a:pt x="75" y="86"/>
                    <a:pt x="74" y="90"/>
                    <a:pt x="74" y="92"/>
                  </a:cubicBezTo>
                  <a:cubicBezTo>
                    <a:pt x="74" y="94"/>
                    <a:pt x="69" y="101"/>
                    <a:pt x="68" y="102"/>
                  </a:cubicBezTo>
                  <a:cubicBezTo>
                    <a:pt x="67" y="103"/>
                    <a:pt x="70" y="104"/>
                    <a:pt x="72" y="105"/>
                  </a:cubicBezTo>
                  <a:cubicBezTo>
                    <a:pt x="73" y="105"/>
                    <a:pt x="77" y="102"/>
                    <a:pt x="78" y="102"/>
                  </a:cubicBezTo>
                  <a:cubicBezTo>
                    <a:pt x="79" y="102"/>
                    <a:pt x="81" y="103"/>
                    <a:pt x="82" y="105"/>
                  </a:cubicBezTo>
                  <a:cubicBezTo>
                    <a:pt x="82" y="99"/>
                    <a:pt x="83" y="100"/>
                    <a:pt x="88" y="96"/>
                  </a:cubicBezTo>
                  <a:cubicBezTo>
                    <a:pt x="93" y="93"/>
                    <a:pt x="93" y="86"/>
                    <a:pt x="97" y="85"/>
                  </a:cubicBezTo>
                  <a:cubicBezTo>
                    <a:pt x="102" y="84"/>
                    <a:pt x="104" y="82"/>
                    <a:pt x="110" y="83"/>
                  </a:cubicBezTo>
                  <a:cubicBezTo>
                    <a:pt x="116" y="84"/>
                    <a:pt x="107" y="88"/>
                    <a:pt x="111" y="90"/>
                  </a:cubicBezTo>
                  <a:cubicBezTo>
                    <a:pt x="115" y="93"/>
                    <a:pt x="129" y="90"/>
                    <a:pt x="129" y="93"/>
                  </a:cubicBezTo>
                  <a:cubicBezTo>
                    <a:pt x="130" y="96"/>
                    <a:pt x="114" y="100"/>
                    <a:pt x="114" y="101"/>
                  </a:cubicBezTo>
                  <a:cubicBezTo>
                    <a:pt x="115" y="103"/>
                    <a:pt x="123" y="105"/>
                    <a:pt x="126" y="107"/>
                  </a:cubicBezTo>
                  <a:cubicBezTo>
                    <a:pt x="129" y="108"/>
                    <a:pt x="125" y="114"/>
                    <a:pt x="126" y="115"/>
                  </a:cubicBezTo>
                  <a:cubicBezTo>
                    <a:pt x="128" y="117"/>
                    <a:pt x="132" y="116"/>
                    <a:pt x="135" y="113"/>
                  </a:cubicBezTo>
                  <a:cubicBezTo>
                    <a:pt x="139" y="111"/>
                    <a:pt x="142" y="111"/>
                    <a:pt x="146" y="108"/>
                  </a:cubicBezTo>
                  <a:cubicBezTo>
                    <a:pt x="151" y="105"/>
                    <a:pt x="160" y="108"/>
                    <a:pt x="161" y="106"/>
                  </a:cubicBezTo>
                  <a:cubicBezTo>
                    <a:pt x="162" y="104"/>
                    <a:pt x="159" y="103"/>
                    <a:pt x="150" y="103"/>
                  </a:cubicBezTo>
                  <a:cubicBezTo>
                    <a:pt x="141" y="104"/>
                    <a:pt x="141" y="96"/>
                    <a:pt x="141" y="94"/>
                  </a:cubicBezTo>
                  <a:cubicBezTo>
                    <a:pt x="141" y="92"/>
                    <a:pt x="150" y="86"/>
                    <a:pt x="155" y="85"/>
                  </a:cubicBezTo>
                  <a:cubicBezTo>
                    <a:pt x="160" y="85"/>
                    <a:pt x="164" y="83"/>
                    <a:pt x="169" y="81"/>
                  </a:cubicBezTo>
                  <a:cubicBezTo>
                    <a:pt x="171" y="80"/>
                    <a:pt x="175" y="79"/>
                    <a:pt x="178" y="78"/>
                  </a:cubicBezTo>
                  <a:cubicBezTo>
                    <a:pt x="178" y="76"/>
                    <a:pt x="177" y="73"/>
                    <a:pt x="179" y="7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Freeform 83"/>
            <p:cNvSpPr>
              <a:spLocks/>
            </p:cNvSpPr>
            <p:nvPr/>
          </p:nvSpPr>
          <p:spPr bwMode="auto">
            <a:xfrm>
              <a:off x="4854575" y="1884363"/>
              <a:ext cx="203200" cy="146050"/>
            </a:xfrm>
            <a:custGeom>
              <a:avLst/>
              <a:gdLst/>
              <a:ahLst/>
              <a:cxnLst>
                <a:cxn ang="0">
                  <a:pos x="99" y="38"/>
                </a:cxn>
                <a:cxn ang="0">
                  <a:pos x="93" y="32"/>
                </a:cxn>
                <a:cxn ang="0">
                  <a:pos x="88" y="25"/>
                </a:cxn>
                <a:cxn ang="0">
                  <a:pos x="86" y="17"/>
                </a:cxn>
                <a:cxn ang="0">
                  <a:pos x="85" y="9"/>
                </a:cxn>
                <a:cxn ang="0">
                  <a:pos x="75" y="6"/>
                </a:cxn>
                <a:cxn ang="0">
                  <a:pos x="69" y="6"/>
                </a:cxn>
                <a:cxn ang="0">
                  <a:pos x="63" y="3"/>
                </a:cxn>
                <a:cxn ang="0">
                  <a:pos x="57" y="1"/>
                </a:cxn>
                <a:cxn ang="0">
                  <a:pos x="57" y="0"/>
                </a:cxn>
                <a:cxn ang="0">
                  <a:pos x="53" y="2"/>
                </a:cxn>
                <a:cxn ang="0">
                  <a:pos x="49" y="6"/>
                </a:cxn>
                <a:cxn ang="0">
                  <a:pos x="41" y="7"/>
                </a:cxn>
                <a:cxn ang="0">
                  <a:pos x="38" y="13"/>
                </a:cxn>
                <a:cxn ang="0">
                  <a:pos x="37" y="17"/>
                </a:cxn>
                <a:cxn ang="0">
                  <a:pos x="33" y="20"/>
                </a:cxn>
                <a:cxn ang="0">
                  <a:pos x="27" y="26"/>
                </a:cxn>
                <a:cxn ang="0">
                  <a:pos x="26" y="31"/>
                </a:cxn>
                <a:cxn ang="0">
                  <a:pos x="18" y="33"/>
                </a:cxn>
                <a:cxn ang="0">
                  <a:pos x="13" y="36"/>
                </a:cxn>
                <a:cxn ang="0">
                  <a:pos x="4" y="35"/>
                </a:cxn>
                <a:cxn ang="0">
                  <a:pos x="4" y="36"/>
                </a:cxn>
                <a:cxn ang="0">
                  <a:pos x="6" y="45"/>
                </a:cxn>
                <a:cxn ang="0">
                  <a:pos x="7" y="55"/>
                </a:cxn>
                <a:cxn ang="0">
                  <a:pos x="0" y="60"/>
                </a:cxn>
                <a:cxn ang="0">
                  <a:pos x="4" y="66"/>
                </a:cxn>
                <a:cxn ang="0">
                  <a:pos x="4" y="72"/>
                </a:cxn>
                <a:cxn ang="0">
                  <a:pos x="10" y="71"/>
                </a:cxn>
                <a:cxn ang="0">
                  <a:pos x="17" y="67"/>
                </a:cxn>
                <a:cxn ang="0">
                  <a:pos x="36" y="69"/>
                </a:cxn>
                <a:cxn ang="0">
                  <a:pos x="47" y="71"/>
                </a:cxn>
                <a:cxn ang="0">
                  <a:pos x="54" y="72"/>
                </a:cxn>
                <a:cxn ang="0">
                  <a:pos x="62" y="72"/>
                </a:cxn>
                <a:cxn ang="0">
                  <a:pos x="69" y="75"/>
                </a:cxn>
                <a:cxn ang="0">
                  <a:pos x="79" y="75"/>
                </a:cxn>
                <a:cxn ang="0">
                  <a:pos x="81" y="72"/>
                </a:cxn>
                <a:cxn ang="0">
                  <a:pos x="88" y="64"/>
                </a:cxn>
                <a:cxn ang="0">
                  <a:pos x="95" y="63"/>
                </a:cxn>
                <a:cxn ang="0">
                  <a:pos x="94" y="58"/>
                </a:cxn>
                <a:cxn ang="0">
                  <a:pos x="92" y="48"/>
                </a:cxn>
                <a:cxn ang="0">
                  <a:pos x="100" y="49"/>
                </a:cxn>
                <a:cxn ang="0">
                  <a:pos x="106" y="44"/>
                </a:cxn>
                <a:cxn ang="0">
                  <a:pos x="99" y="38"/>
                </a:cxn>
              </a:cxnLst>
              <a:rect l="0" t="0" r="r" b="b"/>
              <a:pathLst>
                <a:path w="106" h="77">
                  <a:moveTo>
                    <a:pt x="99" y="38"/>
                  </a:moveTo>
                  <a:cubicBezTo>
                    <a:pt x="97" y="37"/>
                    <a:pt x="96" y="33"/>
                    <a:pt x="93" y="32"/>
                  </a:cubicBezTo>
                  <a:cubicBezTo>
                    <a:pt x="90" y="30"/>
                    <a:pt x="90" y="26"/>
                    <a:pt x="88" y="25"/>
                  </a:cubicBezTo>
                  <a:cubicBezTo>
                    <a:pt x="85" y="23"/>
                    <a:pt x="87" y="19"/>
                    <a:pt x="86" y="17"/>
                  </a:cubicBezTo>
                  <a:cubicBezTo>
                    <a:pt x="86" y="14"/>
                    <a:pt x="87" y="10"/>
                    <a:pt x="85" y="9"/>
                  </a:cubicBezTo>
                  <a:cubicBezTo>
                    <a:pt x="84" y="8"/>
                    <a:pt x="78" y="5"/>
                    <a:pt x="75" y="6"/>
                  </a:cubicBezTo>
                  <a:cubicBezTo>
                    <a:pt x="72" y="7"/>
                    <a:pt x="70" y="8"/>
                    <a:pt x="69" y="6"/>
                  </a:cubicBezTo>
                  <a:cubicBezTo>
                    <a:pt x="68" y="4"/>
                    <a:pt x="66" y="2"/>
                    <a:pt x="63" y="3"/>
                  </a:cubicBezTo>
                  <a:cubicBezTo>
                    <a:pt x="60" y="4"/>
                    <a:pt x="59" y="3"/>
                    <a:pt x="57" y="1"/>
                  </a:cubicBezTo>
                  <a:cubicBezTo>
                    <a:pt x="57" y="1"/>
                    <a:pt x="57" y="1"/>
                    <a:pt x="57" y="0"/>
                  </a:cubicBezTo>
                  <a:cubicBezTo>
                    <a:pt x="55" y="1"/>
                    <a:pt x="54" y="1"/>
                    <a:pt x="53" y="2"/>
                  </a:cubicBezTo>
                  <a:cubicBezTo>
                    <a:pt x="51" y="3"/>
                    <a:pt x="51" y="6"/>
                    <a:pt x="49" y="6"/>
                  </a:cubicBezTo>
                  <a:cubicBezTo>
                    <a:pt x="46" y="6"/>
                    <a:pt x="44" y="5"/>
                    <a:pt x="41" y="7"/>
                  </a:cubicBezTo>
                  <a:cubicBezTo>
                    <a:pt x="38" y="9"/>
                    <a:pt x="38" y="11"/>
                    <a:pt x="38" y="13"/>
                  </a:cubicBezTo>
                  <a:cubicBezTo>
                    <a:pt x="38" y="15"/>
                    <a:pt x="39" y="17"/>
                    <a:pt x="37" y="17"/>
                  </a:cubicBezTo>
                  <a:cubicBezTo>
                    <a:pt x="35" y="17"/>
                    <a:pt x="35" y="20"/>
                    <a:pt x="33" y="20"/>
                  </a:cubicBezTo>
                  <a:cubicBezTo>
                    <a:pt x="31" y="21"/>
                    <a:pt x="28" y="24"/>
                    <a:pt x="27" y="26"/>
                  </a:cubicBezTo>
                  <a:cubicBezTo>
                    <a:pt x="27" y="27"/>
                    <a:pt x="27" y="31"/>
                    <a:pt x="26" y="31"/>
                  </a:cubicBezTo>
                  <a:cubicBezTo>
                    <a:pt x="24" y="31"/>
                    <a:pt x="20" y="32"/>
                    <a:pt x="18" y="33"/>
                  </a:cubicBezTo>
                  <a:cubicBezTo>
                    <a:pt x="17" y="35"/>
                    <a:pt x="15" y="37"/>
                    <a:pt x="13" y="36"/>
                  </a:cubicBezTo>
                  <a:cubicBezTo>
                    <a:pt x="11" y="36"/>
                    <a:pt x="8" y="35"/>
                    <a:pt x="4" y="35"/>
                  </a:cubicBezTo>
                  <a:cubicBezTo>
                    <a:pt x="4" y="36"/>
                    <a:pt x="4" y="36"/>
                    <a:pt x="4" y="36"/>
                  </a:cubicBezTo>
                  <a:cubicBezTo>
                    <a:pt x="3" y="40"/>
                    <a:pt x="4" y="43"/>
                    <a:pt x="6" y="45"/>
                  </a:cubicBezTo>
                  <a:cubicBezTo>
                    <a:pt x="8" y="47"/>
                    <a:pt x="9" y="54"/>
                    <a:pt x="7" y="55"/>
                  </a:cubicBezTo>
                  <a:cubicBezTo>
                    <a:pt x="4" y="56"/>
                    <a:pt x="0" y="59"/>
                    <a:pt x="0" y="60"/>
                  </a:cubicBezTo>
                  <a:cubicBezTo>
                    <a:pt x="0" y="62"/>
                    <a:pt x="5" y="64"/>
                    <a:pt x="4" y="66"/>
                  </a:cubicBezTo>
                  <a:cubicBezTo>
                    <a:pt x="3" y="67"/>
                    <a:pt x="3" y="70"/>
                    <a:pt x="4" y="72"/>
                  </a:cubicBezTo>
                  <a:cubicBezTo>
                    <a:pt x="6" y="72"/>
                    <a:pt x="8" y="73"/>
                    <a:pt x="10" y="71"/>
                  </a:cubicBezTo>
                  <a:cubicBezTo>
                    <a:pt x="12" y="69"/>
                    <a:pt x="13" y="67"/>
                    <a:pt x="17" y="67"/>
                  </a:cubicBezTo>
                  <a:cubicBezTo>
                    <a:pt x="21" y="67"/>
                    <a:pt x="34" y="67"/>
                    <a:pt x="36" y="69"/>
                  </a:cubicBezTo>
                  <a:cubicBezTo>
                    <a:pt x="38" y="71"/>
                    <a:pt x="44" y="69"/>
                    <a:pt x="47" y="71"/>
                  </a:cubicBezTo>
                  <a:cubicBezTo>
                    <a:pt x="50" y="72"/>
                    <a:pt x="54" y="73"/>
                    <a:pt x="54" y="72"/>
                  </a:cubicBezTo>
                  <a:cubicBezTo>
                    <a:pt x="55" y="70"/>
                    <a:pt x="59" y="74"/>
                    <a:pt x="62" y="72"/>
                  </a:cubicBezTo>
                  <a:cubicBezTo>
                    <a:pt x="65" y="71"/>
                    <a:pt x="67" y="76"/>
                    <a:pt x="69" y="75"/>
                  </a:cubicBezTo>
                  <a:cubicBezTo>
                    <a:pt x="71" y="74"/>
                    <a:pt x="78" y="74"/>
                    <a:pt x="79" y="75"/>
                  </a:cubicBezTo>
                  <a:cubicBezTo>
                    <a:pt x="81" y="77"/>
                    <a:pt x="81" y="74"/>
                    <a:pt x="81" y="72"/>
                  </a:cubicBezTo>
                  <a:cubicBezTo>
                    <a:pt x="81" y="70"/>
                    <a:pt x="88" y="64"/>
                    <a:pt x="88" y="64"/>
                  </a:cubicBezTo>
                  <a:cubicBezTo>
                    <a:pt x="88" y="64"/>
                    <a:pt x="93" y="64"/>
                    <a:pt x="95" y="63"/>
                  </a:cubicBezTo>
                  <a:cubicBezTo>
                    <a:pt x="95" y="62"/>
                    <a:pt x="94" y="60"/>
                    <a:pt x="94" y="58"/>
                  </a:cubicBezTo>
                  <a:cubicBezTo>
                    <a:pt x="92" y="53"/>
                    <a:pt x="90" y="49"/>
                    <a:pt x="92" y="48"/>
                  </a:cubicBezTo>
                  <a:cubicBezTo>
                    <a:pt x="93" y="46"/>
                    <a:pt x="98" y="50"/>
                    <a:pt x="100" y="49"/>
                  </a:cubicBezTo>
                  <a:cubicBezTo>
                    <a:pt x="102" y="48"/>
                    <a:pt x="106" y="46"/>
                    <a:pt x="106" y="44"/>
                  </a:cubicBezTo>
                  <a:cubicBezTo>
                    <a:pt x="105" y="41"/>
                    <a:pt x="101" y="38"/>
                    <a:pt x="99" y="3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Freeform 84"/>
            <p:cNvSpPr>
              <a:spLocks/>
            </p:cNvSpPr>
            <p:nvPr/>
          </p:nvSpPr>
          <p:spPr bwMode="auto">
            <a:xfrm>
              <a:off x="4803775" y="1827213"/>
              <a:ext cx="160338" cy="74613"/>
            </a:xfrm>
            <a:custGeom>
              <a:avLst/>
              <a:gdLst/>
              <a:ahLst/>
              <a:cxnLst>
                <a:cxn ang="0">
                  <a:pos x="29" y="27"/>
                </a:cxn>
                <a:cxn ang="0">
                  <a:pos x="43" y="27"/>
                </a:cxn>
                <a:cxn ang="0">
                  <a:pos x="49" y="30"/>
                </a:cxn>
                <a:cxn ang="0">
                  <a:pos x="60" y="36"/>
                </a:cxn>
                <a:cxn ang="0">
                  <a:pos x="66" y="39"/>
                </a:cxn>
                <a:cxn ang="0">
                  <a:pos x="68" y="37"/>
                </a:cxn>
                <a:cxn ang="0">
                  <a:pos x="76" y="36"/>
                </a:cxn>
                <a:cxn ang="0">
                  <a:pos x="80" y="32"/>
                </a:cxn>
                <a:cxn ang="0">
                  <a:pos x="84" y="30"/>
                </a:cxn>
                <a:cxn ang="0">
                  <a:pos x="81" y="24"/>
                </a:cxn>
                <a:cxn ang="0">
                  <a:pos x="78" y="17"/>
                </a:cxn>
                <a:cxn ang="0">
                  <a:pos x="76" y="11"/>
                </a:cxn>
                <a:cxn ang="0">
                  <a:pos x="74" y="8"/>
                </a:cxn>
                <a:cxn ang="0">
                  <a:pos x="64" y="7"/>
                </a:cxn>
                <a:cxn ang="0">
                  <a:pos x="52" y="1"/>
                </a:cxn>
                <a:cxn ang="0">
                  <a:pos x="40" y="1"/>
                </a:cxn>
                <a:cxn ang="0">
                  <a:pos x="39" y="12"/>
                </a:cxn>
                <a:cxn ang="0">
                  <a:pos x="30" y="16"/>
                </a:cxn>
                <a:cxn ang="0">
                  <a:pos x="20" y="5"/>
                </a:cxn>
                <a:cxn ang="0">
                  <a:pos x="9" y="10"/>
                </a:cxn>
                <a:cxn ang="0">
                  <a:pos x="5" y="19"/>
                </a:cxn>
                <a:cxn ang="0">
                  <a:pos x="3" y="29"/>
                </a:cxn>
                <a:cxn ang="0">
                  <a:pos x="3" y="30"/>
                </a:cxn>
                <a:cxn ang="0">
                  <a:pos x="12" y="27"/>
                </a:cxn>
                <a:cxn ang="0">
                  <a:pos x="29" y="27"/>
                </a:cxn>
              </a:cxnLst>
              <a:rect l="0" t="0" r="r" b="b"/>
              <a:pathLst>
                <a:path w="84" h="39">
                  <a:moveTo>
                    <a:pt x="29" y="27"/>
                  </a:moveTo>
                  <a:cubicBezTo>
                    <a:pt x="32" y="27"/>
                    <a:pt x="39" y="29"/>
                    <a:pt x="43" y="27"/>
                  </a:cubicBezTo>
                  <a:cubicBezTo>
                    <a:pt x="47" y="26"/>
                    <a:pt x="47" y="31"/>
                    <a:pt x="49" y="30"/>
                  </a:cubicBezTo>
                  <a:cubicBezTo>
                    <a:pt x="52" y="29"/>
                    <a:pt x="57" y="33"/>
                    <a:pt x="60" y="36"/>
                  </a:cubicBezTo>
                  <a:cubicBezTo>
                    <a:pt x="62" y="37"/>
                    <a:pt x="64" y="38"/>
                    <a:pt x="66" y="39"/>
                  </a:cubicBezTo>
                  <a:cubicBezTo>
                    <a:pt x="66" y="38"/>
                    <a:pt x="67" y="38"/>
                    <a:pt x="68" y="37"/>
                  </a:cubicBezTo>
                  <a:cubicBezTo>
                    <a:pt x="71" y="35"/>
                    <a:pt x="73" y="36"/>
                    <a:pt x="76" y="36"/>
                  </a:cubicBezTo>
                  <a:cubicBezTo>
                    <a:pt x="78" y="36"/>
                    <a:pt x="78" y="33"/>
                    <a:pt x="80" y="32"/>
                  </a:cubicBezTo>
                  <a:cubicBezTo>
                    <a:pt x="81" y="31"/>
                    <a:pt x="82" y="31"/>
                    <a:pt x="84" y="30"/>
                  </a:cubicBezTo>
                  <a:cubicBezTo>
                    <a:pt x="83" y="29"/>
                    <a:pt x="83" y="25"/>
                    <a:pt x="81" y="24"/>
                  </a:cubicBezTo>
                  <a:cubicBezTo>
                    <a:pt x="79" y="22"/>
                    <a:pt x="77" y="19"/>
                    <a:pt x="78" y="17"/>
                  </a:cubicBezTo>
                  <a:cubicBezTo>
                    <a:pt x="78" y="15"/>
                    <a:pt x="78" y="13"/>
                    <a:pt x="76" y="11"/>
                  </a:cubicBezTo>
                  <a:cubicBezTo>
                    <a:pt x="75" y="10"/>
                    <a:pt x="75" y="9"/>
                    <a:pt x="74" y="8"/>
                  </a:cubicBezTo>
                  <a:cubicBezTo>
                    <a:pt x="70" y="7"/>
                    <a:pt x="65" y="7"/>
                    <a:pt x="64" y="7"/>
                  </a:cubicBezTo>
                  <a:cubicBezTo>
                    <a:pt x="62" y="8"/>
                    <a:pt x="54" y="2"/>
                    <a:pt x="52" y="1"/>
                  </a:cubicBezTo>
                  <a:cubicBezTo>
                    <a:pt x="51" y="0"/>
                    <a:pt x="46" y="0"/>
                    <a:pt x="40" y="1"/>
                  </a:cubicBezTo>
                  <a:cubicBezTo>
                    <a:pt x="37" y="4"/>
                    <a:pt x="39" y="7"/>
                    <a:pt x="39" y="12"/>
                  </a:cubicBezTo>
                  <a:cubicBezTo>
                    <a:pt x="39" y="17"/>
                    <a:pt x="33" y="16"/>
                    <a:pt x="30" y="16"/>
                  </a:cubicBezTo>
                  <a:cubicBezTo>
                    <a:pt x="27" y="16"/>
                    <a:pt x="22" y="7"/>
                    <a:pt x="20" y="5"/>
                  </a:cubicBezTo>
                  <a:cubicBezTo>
                    <a:pt x="18" y="2"/>
                    <a:pt x="13" y="7"/>
                    <a:pt x="9" y="10"/>
                  </a:cubicBezTo>
                  <a:cubicBezTo>
                    <a:pt x="5" y="12"/>
                    <a:pt x="7" y="16"/>
                    <a:pt x="5" y="19"/>
                  </a:cubicBezTo>
                  <a:cubicBezTo>
                    <a:pt x="2" y="21"/>
                    <a:pt x="0" y="24"/>
                    <a:pt x="3" y="29"/>
                  </a:cubicBezTo>
                  <a:cubicBezTo>
                    <a:pt x="3" y="29"/>
                    <a:pt x="3" y="30"/>
                    <a:pt x="3" y="30"/>
                  </a:cubicBezTo>
                  <a:cubicBezTo>
                    <a:pt x="7" y="30"/>
                    <a:pt x="10" y="29"/>
                    <a:pt x="12" y="27"/>
                  </a:cubicBezTo>
                  <a:cubicBezTo>
                    <a:pt x="16" y="25"/>
                    <a:pt x="25" y="27"/>
                    <a:pt x="29"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Freeform 85"/>
            <p:cNvSpPr>
              <a:spLocks/>
            </p:cNvSpPr>
            <p:nvPr/>
          </p:nvSpPr>
          <p:spPr bwMode="auto">
            <a:xfrm>
              <a:off x="4803775" y="1874838"/>
              <a:ext cx="125413" cy="79375"/>
            </a:xfrm>
            <a:custGeom>
              <a:avLst/>
              <a:gdLst/>
              <a:ahLst/>
              <a:cxnLst>
                <a:cxn ang="0">
                  <a:pos x="10" y="21"/>
                </a:cxn>
                <a:cxn ang="0">
                  <a:pos x="16" y="23"/>
                </a:cxn>
                <a:cxn ang="0">
                  <a:pos x="23" y="27"/>
                </a:cxn>
                <a:cxn ang="0">
                  <a:pos x="23" y="35"/>
                </a:cxn>
                <a:cxn ang="0">
                  <a:pos x="31" y="40"/>
                </a:cxn>
                <a:cxn ang="0">
                  <a:pos x="40" y="41"/>
                </a:cxn>
                <a:cxn ang="0">
                  <a:pos x="45" y="38"/>
                </a:cxn>
                <a:cxn ang="0">
                  <a:pos x="53" y="36"/>
                </a:cxn>
                <a:cxn ang="0">
                  <a:pos x="54" y="31"/>
                </a:cxn>
                <a:cxn ang="0">
                  <a:pos x="60" y="25"/>
                </a:cxn>
                <a:cxn ang="0">
                  <a:pos x="64" y="22"/>
                </a:cxn>
                <a:cxn ang="0">
                  <a:pos x="65" y="18"/>
                </a:cxn>
                <a:cxn ang="0">
                  <a:pos x="66" y="14"/>
                </a:cxn>
                <a:cxn ang="0">
                  <a:pos x="60" y="11"/>
                </a:cxn>
                <a:cxn ang="0">
                  <a:pos x="49" y="5"/>
                </a:cxn>
                <a:cxn ang="0">
                  <a:pos x="43" y="2"/>
                </a:cxn>
                <a:cxn ang="0">
                  <a:pos x="29" y="2"/>
                </a:cxn>
                <a:cxn ang="0">
                  <a:pos x="12" y="2"/>
                </a:cxn>
                <a:cxn ang="0">
                  <a:pos x="3" y="5"/>
                </a:cxn>
                <a:cxn ang="0">
                  <a:pos x="2" y="17"/>
                </a:cxn>
                <a:cxn ang="0">
                  <a:pos x="3" y="20"/>
                </a:cxn>
                <a:cxn ang="0">
                  <a:pos x="10" y="21"/>
                </a:cxn>
              </a:cxnLst>
              <a:rect l="0" t="0" r="r" b="b"/>
              <a:pathLst>
                <a:path w="66" h="42">
                  <a:moveTo>
                    <a:pt x="10" y="21"/>
                  </a:moveTo>
                  <a:cubicBezTo>
                    <a:pt x="11" y="23"/>
                    <a:pt x="15" y="24"/>
                    <a:pt x="16" y="23"/>
                  </a:cubicBezTo>
                  <a:cubicBezTo>
                    <a:pt x="18" y="23"/>
                    <a:pt x="23" y="25"/>
                    <a:pt x="23" y="27"/>
                  </a:cubicBezTo>
                  <a:cubicBezTo>
                    <a:pt x="23" y="29"/>
                    <a:pt x="21" y="35"/>
                    <a:pt x="23" y="35"/>
                  </a:cubicBezTo>
                  <a:cubicBezTo>
                    <a:pt x="24" y="35"/>
                    <a:pt x="31" y="37"/>
                    <a:pt x="31" y="40"/>
                  </a:cubicBezTo>
                  <a:cubicBezTo>
                    <a:pt x="35" y="40"/>
                    <a:pt x="38" y="41"/>
                    <a:pt x="40" y="41"/>
                  </a:cubicBezTo>
                  <a:cubicBezTo>
                    <a:pt x="42" y="42"/>
                    <a:pt x="44" y="40"/>
                    <a:pt x="45" y="38"/>
                  </a:cubicBezTo>
                  <a:cubicBezTo>
                    <a:pt x="47" y="37"/>
                    <a:pt x="51" y="36"/>
                    <a:pt x="53" y="36"/>
                  </a:cubicBezTo>
                  <a:cubicBezTo>
                    <a:pt x="54" y="36"/>
                    <a:pt x="54" y="32"/>
                    <a:pt x="54" y="31"/>
                  </a:cubicBezTo>
                  <a:cubicBezTo>
                    <a:pt x="55" y="29"/>
                    <a:pt x="58" y="26"/>
                    <a:pt x="60" y="25"/>
                  </a:cubicBezTo>
                  <a:cubicBezTo>
                    <a:pt x="62" y="25"/>
                    <a:pt x="62" y="22"/>
                    <a:pt x="64" y="22"/>
                  </a:cubicBezTo>
                  <a:cubicBezTo>
                    <a:pt x="66" y="22"/>
                    <a:pt x="65" y="20"/>
                    <a:pt x="65" y="18"/>
                  </a:cubicBezTo>
                  <a:cubicBezTo>
                    <a:pt x="65" y="17"/>
                    <a:pt x="65" y="16"/>
                    <a:pt x="66" y="14"/>
                  </a:cubicBezTo>
                  <a:cubicBezTo>
                    <a:pt x="64" y="13"/>
                    <a:pt x="62" y="12"/>
                    <a:pt x="60" y="11"/>
                  </a:cubicBezTo>
                  <a:cubicBezTo>
                    <a:pt x="57" y="8"/>
                    <a:pt x="52" y="4"/>
                    <a:pt x="49" y="5"/>
                  </a:cubicBezTo>
                  <a:cubicBezTo>
                    <a:pt x="47" y="6"/>
                    <a:pt x="47" y="1"/>
                    <a:pt x="43" y="2"/>
                  </a:cubicBezTo>
                  <a:cubicBezTo>
                    <a:pt x="39" y="4"/>
                    <a:pt x="32" y="2"/>
                    <a:pt x="29" y="2"/>
                  </a:cubicBezTo>
                  <a:cubicBezTo>
                    <a:pt x="25" y="2"/>
                    <a:pt x="16" y="0"/>
                    <a:pt x="12" y="2"/>
                  </a:cubicBezTo>
                  <a:cubicBezTo>
                    <a:pt x="10" y="4"/>
                    <a:pt x="7" y="5"/>
                    <a:pt x="3" y="5"/>
                  </a:cubicBezTo>
                  <a:cubicBezTo>
                    <a:pt x="6" y="9"/>
                    <a:pt x="5" y="14"/>
                    <a:pt x="2" y="17"/>
                  </a:cubicBezTo>
                  <a:cubicBezTo>
                    <a:pt x="0" y="19"/>
                    <a:pt x="1" y="19"/>
                    <a:pt x="3" y="20"/>
                  </a:cubicBezTo>
                  <a:cubicBezTo>
                    <a:pt x="5" y="20"/>
                    <a:pt x="9" y="19"/>
                    <a:pt x="10" y="2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Freeform 86"/>
            <p:cNvSpPr>
              <a:spLocks/>
            </p:cNvSpPr>
            <p:nvPr/>
          </p:nvSpPr>
          <p:spPr bwMode="auto">
            <a:xfrm>
              <a:off x="4495800" y="2132013"/>
              <a:ext cx="96838" cy="55563"/>
            </a:xfrm>
            <a:custGeom>
              <a:avLst/>
              <a:gdLst/>
              <a:ahLst/>
              <a:cxnLst>
                <a:cxn ang="0">
                  <a:pos x="46" y="12"/>
                </a:cxn>
                <a:cxn ang="0">
                  <a:pos x="40" y="9"/>
                </a:cxn>
                <a:cxn ang="0">
                  <a:pos x="40" y="4"/>
                </a:cxn>
                <a:cxn ang="0">
                  <a:pos x="33" y="1"/>
                </a:cxn>
                <a:cxn ang="0">
                  <a:pos x="26" y="2"/>
                </a:cxn>
                <a:cxn ang="0">
                  <a:pos x="16" y="2"/>
                </a:cxn>
                <a:cxn ang="0">
                  <a:pos x="15" y="4"/>
                </a:cxn>
                <a:cxn ang="0">
                  <a:pos x="9" y="8"/>
                </a:cxn>
                <a:cxn ang="0">
                  <a:pos x="2" y="17"/>
                </a:cxn>
                <a:cxn ang="0">
                  <a:pos x="3" y="21"/>
                </a:cxn>
                <a:cxn ang="0">
                  <a:pos x="8" y="22"/>
                </a:cxn>
                <a:cxn ang="0">
                  <a:pos x="10" y="27"/>
                </a:cxn>
                <a:cxn ang="0">
                  <a:pos x="10" y="27"/>
                </a:cxn>
                <a:cxn ang="0">
                  <a:pos x="20" y="27"/>
                </a:cxn>
                <a:cxn ang="0">
                  <a:pos x="25" y="19"/>
                </a:cxn>
                <a:cxn ang="0">
                  <a:pos x="32" y="26"/>
                </a:cxn>
                <a:cxn ang="0">
                  <a:pos x="35" y="22"/>
                </a:cxn>
                <a:cxn ang="0">
                  <a:pos x="39" y="20"/>
                </a:cxn>
                <a:cxn ang="0">
                  <a:pos x="44" y="19"/>
                </a:cxn>
                <a:cxn ang="0">
                  <a:pos x="47" y="17"/>
                </a:cxn>
                <a:cxn ang="0">
                  <a:pos x="49" y="15"/>
                </a:cxn>
                <a:cxn ang="0">
                  <a:pos x="51" y="12"/>
                </a:cxn>
                <a:cxn ang="0">
                  <a:pos x="46" y="12"/>
                </a:cxn>
              </a:cxnLst>
              <a:rect l="0" t="0" r="r" b="b"/>
              <a:pathLst>
                <a:path w="51" h="29">
                  <a:moveTo>
                    <a:pt x="46" y="12"/>
                  </a:moveTo>
                  <a:cubicBezTo>
                    <a:pt x="43" y="13"/>
                    <a:pt x="40" y="10"/>
                    <a:pt x="40" y="9"/>
                  </a:cubicBezTo>
                  <a:cubicBezTo>
                    <a:pt x="40" y="8"/>
                    <a:pt x="39" y="6"/>
                    <a:pt x="40" y="4"/>
                  </a:cubicBezTo>
                  <a:cubicBezTo>
                    <a:pt x="38" y="3"/>
                    <a:pt x="35" y="2"/>
                    <a:pt x="33" y="1"/>
                  </a:cubicBezTo>
                  <a:cubicBezTo>
                    <a:pt x="30" y="0"/>
                    <a:pt x="28" y="0"/>
                    <a:pt x="26" y="2"/>
                  </a:cubicBezTo>
                  <a:cubicBezTo>
                    <a:pt x="24" y="2"/>
                    <a:pt x="19" y="2"/>
                    <a:pt x="16" y="2"/>
                  </a:cubicBezTo>
                  <a:cubicBezTo>
                    <a:pt x="16" y="3"/>
                    <a:pt x="15" y="4"/>
                    <a:pt x="15" y="4"/>
                  </a:cubicBezTo>
                  <a:cubicBezTo>
                    <a:pt x="12" y="4"/>
                    <a:pt x="9" y="6"/>
                    <a:pt x="9" y="8"/>
                  </a:cubicBezTo>
                  <a:cubicBezTo>
                    <a:pt x="8" y="11"/>
                    <a:pt x="3" y="13"/>
                    <a:pt x="2" y="17"/>
                  </a:cubicBezTo>
                  <a:cubicBezTo>
                    <a:pt x="0" y="22"/>
                    <a:pt x="1" y="24"/>
                    <a:pt x="3" y="21"/>
                  </a:cubicBezTo>
                  <a:cubicBezTo>
                    <a:pt x="5" y="18"/>
                    <a:pt x="8" y="19"/>
                    <a:pt x="8" y="22"/>
                  </a:cubicBezTo>
                  <a:cubicBezTo>
                    <a:pt x="8" y="24"/>
                    <a:pt x="11" y="24"/>
                    <a:pt x="10" y="27"/>
                  </a:cubicBezTo>
                  <a:cubicBezTo>
                    <a:pt x="10" y="27"/>
                    <a:pt x="10" y="27"/>
                    <a:pt x="10" y="27"/>
                  </a:cubicBezTo>
                  <a:cubicBezTo>
                    <a:pt x="13" y="27"/>
                    <a:pt x="18" y="27"/>
                    <a:pt x="20" y="27"/>
                  </a:cubicBezTo>
                  <a:cubicBezTo>
                    <a:pt x="22" y="27"/>
                    <a:pt x="24" y="19"/>
                    <a:pt x="25" y="19"/>
                  </a:cubicBezTo>
                  <a:cubicBezTo>
                    <a:pt x="26" y="18"/>
                    <a:pt x="29" y="24"/>
                    <a:pt x="32" y="26"/>
                  </a:cubicBezTo>
                  <a:cubicBezTo>
                    <a:pt x="34" y="29"/>
                    <a:pt x="35" y="24"/>
                    <a:pt x="35" y="22"/>
                  </a:cubicBezTo>
                  <a:cubicBezTo>
                    <a:pt x="35" y="20"/>
                    <a:pt x="37" y="20"/>
                    <a:pt x="39" y="20"/>
                  </a:cubicBezTo>
                  <a:cubicBezTo>
                    <a:pt x="40" y="20"/>
                    <a:pt x="44" y="21"/>
                    <a:pt x="44" y="19"/>
                  </a:cubicBezTo>
                  <a:cubicBezTo>
                    <a:pt x="44" y="16"/>
                    <a:pt x="46" y="17"/>
                    <a:pt x="47" y="17"/>
                  </a:cubicBezTo>
                  <a:cubicBezTo>
                    <a:pt x="49" y="17"/>
                    <a:pt x="49" y="15"/>
                    <a:pt x="49" y="15"/>
                  </a:cubicBezTo>
                  <a:cubicBezTo>
                    <a:pt x="51" y="12"/>
                    <a:pt x="51" y="12"/>
                    <a:pt x="51" y="12"/>
                  </a:cubicBezTo>
                  <a:cubicBezTo>
                    <a:pt x="49" y="12"/>
                    <a:pt x="47" y="11"/>
                    <a:pt x="46" y="1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Freeform 87"/>
            <p:cNvSpPr>
              <a:spLocks/>
            </p:cNvSpPr>
            <p:nvPr/>
          </p:nvSpPr>
          <p:spPr bwMode="auto">
            <a:xfrm>
              <a:off x="4494213" y="1927224"/>
              <a:ext cx="192087" cy="219074"/>
            </a:xfrm>
            <a:custGeom>
              <a:avLst/>
              <a:gdLst/>
              <a:ahLst/>
              <a:cxnLst>
                <a:cxn ang="0">
                  <a:pos x="13" y="29"/>
                </a:cxn>
                <a:cxn ang="0">
                  <a:pos x="7" y="35"/>
                </a:cxn>
                <a:cxn ang="0">
                  <a:pos x="11" y="41"/>
                </a:cxn>
                <a:cxn ang="0">
                  <a:pos x="9" y="44"/>
                </a:cxn>
                <a:cxn ang="0">
                  <a:pos x="2" y="47"/>
                </a:cxn>
                <a:cxn ang="0">
                  <a:pos x="2" y="53"/>
                </a:cxn>
                <a:cxn ang="0">
                  <a:pos x="0" y="62"/>
                </a:cxn>
                <a:cxn ang="0">
                  <a:pos x="3" y="69"/>
                </a:cxn>
                <a:cxn ang="0">
                  <a:pos x="1" y="73"/>
                </a:cxn>
                <a:cxn ang="0">
                  <a:pos x="5" y="82"/>
                </a:cxn>
                <a:cxn ang="0">
                  <a:pos x="7" y="84"/>
                </a:cxn>
                <a:cxn ang="0">
                  <a:pos x="14" y="87"/>
                </a:cxn>
                <a:cxn ang="0">
                  <a:pos x="20" y="89"/>
                </a:cxn>
                <a:cxn ang="0">
                  <a:pos x="23" y="93"/>
                </a:cxn>
                <a:cxn ang="0">
                  <a:pos x="18" y="102"/>
                </a:cxn>
                <a:cxn ang="0">
                  <a:pos x="17" y="109"/>
                </a:cxn>
                <a:cxn ang="0">
                  <a:pos x="27" y="109"/>
                </a:cxn>
                <a:cxn ang="0">
                  <a:pos x="34" y="108"/>
                </a:cxn>
                <a:cxn ang="0">
                  <a:pos x="41" y="111"/>
                </a:cxn>
                <a:cxn ang="0">
                  <a:pos x="42" y="110"/>
                </a:cxn>
                <a:cxn ang="0">
                  <a:pos x="49" y="112"/>
                </a:cxn>
                <a:cxn ang="0">
                  <a:pos x="55" y="111"/>
                </a:cxn>
                <a:cxn ang="0">
                  <a:pos x="62" y="110"/>
                </a:cxn>
                <a:cxn ang="0">
                  <a:pos x="73" y="108"/>
                </a:cxn>
                <a:cxn ang="0">
                  <a:pos x="78" y="105"/>
                </a:cxn>
                <a:cxn ang="0">
                  <a:pos x="82" y="98"/>
                </a:cxn>
                <a:cxn ang="0">
                  <a:pos x="89" y="93"/>
                </a:cxn>
                <a:cxn ang="0">
                  <a:pos x="77" y="84"/>
                </a:cxn>
                <a:cxn ang="0">
                  <a:pos x="73" y="74"/>
                </a:cxn>
                <a:cxn ang="0">
                  <a:pos x="72" y="68"/>
                </a:cxn>
                <a:cxn ang="0">
                  <a:pos x="84" y="64"/>
                </a:cxn>
                <a:cxn ang="0">
                  <a:pos x="93" y="60"/>
                </a:cxn>
                <a:cxn ang="0">
                  <a:pos x="99" y="59"/>
                </a:cxn>
                <a:cxn ang="0">
                  <a:pos x="100" y="53"/>
                </a:cxn>
                <a:cxn ang="0">
                  <a:pos x="97" y="44"/>
                </a:cxn>
                <a:cxn ang="0">
                  <a:pos x="95" y="38"/>
                </a:cxn>
                <a:cxn ang="0">
                  <a:pos x="93" y="33"/>
                </a:cxn>
                <a:cxn ang="0">
                  <a:pos x="92" y="28"/>
                </a:cxn>
                <a:cxn ang="0">
                  <a:pos x="92" y="16"/>
                </a:cxn>
                <a:cxn ang="0">
                  <a:pos x="92" y="15"/>
                </a:cxn>
                <a:cxn ang="0">
                  <a:pos x="91" y="14"/>
                </a:cxn>
                <a:cxn ang="0">
                  <a:pos x="85" y="10"/>
                </a:cxn>
                <a:cxn ang="0">
                  <a:pos x="86" y="3"/>
                </a:cxn>
                <a:cxn ang="0">
                  <a:pos x="76" y="6"/>
                </a:cxn>
                <a:cxn ang="0">
                  <a:pos x="63" y="13"/>
                </a:cxn>
                <a:cxn ang="0">
                  <a:pos x="57" y="9"/>
                </a:cxn>
                <a:cxn ang="0">
                  <a:pos x="53" y="7"/>
                </a:cxn>
                <a:cxn ang="0">
                  <a:pos x="45" y="3"/>
                </a:cxn>
                <a:cxn ang="0">
                  <a:pos x="44" y="0"/>
                </a:cxn>
                <a:cxn ang="0">
                  <a:pos x="40" y="1"/>
                </a:cxn>
                <a:cxn ang="0">
                  <a:pos x="30" y="0"/>
                </a:cxn>
                <a:cxn ang="0">
                  <a:pos x="32" y="5"/>
                </a:cxn>
                <a:cxn ang="0">
                  <a:pos x="35" y="15"/>
                </a:cxn>
                <a:cxn ang="0">
                  <a:pos x="30" y="19"/>
                </a:cxn>
                <a:cxn ang="0">
                  <a:pos x="22" y="18"/>
                </a:cxn>
                <a:cxn ang="0">
                  <a:pos x="13" y="19"/>
                </a:cxn>
                <a:cxn ang="0">
                  <a:pos x="13" y="22"/>
                </a:cxn>
                <a:cxn ang="0">
                  <a:pos x="13" y="29"/>
                </a:cxn>
              </a:cxnLst>
              <a:rect l="0" t="0" r="r" b="b"/>
              <a:pathLst>
                <a:path w="101" h="114">
                  <a:moveTo>
                    <a:pt x="13" y="29"/>
                  </a:moveTo>
                  <a:cubicBezTo>
                    <a:pt x="10" y="33"/>
                    <a:pt x="7" y="34"/>
                    <a:pt x="7" y="35"/>
                  </a:cubicBezTo>
                  <a:cubicBezTo>
                    <a:pt x="8" y="36"/>
                    <a:pt x="12" y="39"/>
                    <a:pt x="11" y="41"/>
                  </a:cubicBezTo>
                  <a:cubicBezTo>
                    <a:pt x="10" y="42"/>
                    <a:pt x="9" y="41"/>
                    <a:pt x="9" y="44"/>
                  </a:cubicBezTo>
                  <a:cubicBezTo>
                    <a:pt x="9" y="47"/>
                    <a:pt x="4" y="47"/>
                    <a:pt x="2" y="47"/>
                  </a:cubicBezTo>
                  <a:cubicBezTo>
                    <a:pt x="1" y="47"/>
                    <a:pt x="3" y="50"/>
                    <a:pt x="2" y="53"/>
                  </a:cubicBezTo>
                  <a:cubicBezTo>
                    <a:pt x="1" y="55"/>
                    <a:pt x="1" y="60"/>
                    <a:pt x="0" y="62"/>
                  </a:cubicBezTo>
                  <a:cubicBezTo>
                    <a:pt x="0" y="64"/>
                    <a:pt x="4" y="67"/>
                    <a:pt x="3" y="69"/>
                  </a:cubicBezTo>
                  <a:cubicBezTo>
                    <a:pt x="3" y="70"/>
                    <a:pt x="0" y="72"/>
                    <a:pt x="1" y="73"/>
                  </a:cubicBezTo>
                  <a:cubicBezTo>
                    <a:pt x="2" y="74"/>
                    <a:pt x="4" y="76"/>
                    <a:pt x="5" y="82"/>
                  </a:cubicBezTo>
                  <a:cubicBezTo>
                    <a:pt x="6" y="83"/>
                    <a:pt x="7" y="83"/>
                    <a:pt x="7" y="84"/>
                  </a:cubicBezTo>
                  <a:cubicBezTo>
                    <a:pt x="9" y="86"/>
                    <a:pt x="11" y="87"/>
                    <a:pt x="14" y="87"/>
                  </a:cubicBezTo>
                  <a:cubicBezTo>
                    <a:pt x="18" y="87"/>
                    <a:pt x="19" y="89"/>
                    <a:pt x="20" y="89"/>
                  </a:cubicBezTo>
                  <a:cubicBezTo>
                    <a:pt x="22" y="89"/>
                    <a:pt x="26" y="90"/>
                    <a:pt x="23" y="93"/>
                  </a:cubicBezTo>
                  <a:cubicBezTo>
                    <a:pt x="19" y="96"/>
                    <a:pt x="19" y="99"/>
                    <a:pt x="18" y="102"/>
                  </a:cubicBezTo>
                  <a:cubicBezTo>
                    <a:pt x="18" y="104"/>
                    <a:pt x="18" y="107"/>
                    <a:pt x="17" y="109"/>
                  </a:cubicBezTo>
                  <a:cubicBezTo>
                    <a:pt x="20" y="109"/>
                    <a:pt x="25" y="109"/>
                    <a:pt x="27" y="109"/>
                  </a:cubicBezTo>
                  <a:cubicBezTo>
                    <a:pt x="29" y="107"/>
                    <a:pt x="31" y="107"/>
                    <a:pt x="34" y="108"/>
                  </a:cubicBezTo>
                  <a:cubicBezTo>
                    <a:pt x="36" y="109"/>
                    <a:pt x="39" y="110"/>
                    <a:pt x="41" y="111"/>
                  </a:cubicBezTo>
                  <a:cubicBezTo>
                    <a:pt x="41" y="110"/>
                    <a:pt x="41" y="110"/>
                    <a:pt x="42" y="110"/>
                  </a:cubicBezTo>
                  <a:cubicBezTo>
                    <a:pt x="44" y="110"/>
                    <a:pt x="47" y="114"/>
                    <a:pt x="49" y="112"/>
                  </a:cubicBezTo>
                  <a:cubicBezTo>
                    <a:pt x="50" y="109"/>
                    <a:pt x="54" y="110"/>
                    <a:pt x="55" y="111"/>
                  </a:cubicBezTo>
                  <a:cubicBezTo>
                    <a:pt x="57" y="112"/>
                    <a:pt x="60" y="112"/>
                    <a:pt x="62" y="110"/>
                  </a:cubicBezTo>
                  <a:cubicBezTo>
                    <a:pt x="64" y="108"/>
                    <a:pt x="72" y="107"/>
                    <a:pt x="73" y="108"/>
                  </a:cubicBezTo>
                  <a:cubicBezTo>
                    <a:pt x="75" y="109"/>
                    <a:pt x="80" y="111"/>
                    <a:pt x="78" y="105"/>
                  </a:cubicBezTo>
                  <a:cubicBezTo>
                    <a:pt x="76" y="99"/>
                    <a:pt x="82" y="100"/>
                    <a:pt x="82" y="98"/>
                  </a:cubicBezTo>
                  <a:cubicBezTo>
                    <a:pt x="83" y="95"/>
                    <a:pt x="90" y="94"/>
                    <a:pt x="89" y="93"/>
                  </a:cubicBezTo>
                  <a:cubicBezTo>
                    <a:pt x="88" y="91"/>
                    <a:pt x="79" y="86"/>
                    <a:pt x="77" y="84"/>
                  </a:cubicBezTo>
                  <a:cubicBezTo>
                    <a:pt x="74" y="82"/>
                    <a:pt x="74" y="77"/>
                    <a:pt x="73" y="74"/>
                  </a:cubicBezTo>
                  <a:cubicBezTo>
                    <a:pt x="72" y="72"/>
                    <a:pt x="69" y="69"/>
                    <a:pt x="72" y="68"/>
                  </a:cubicBezTo>
                  <a:cubicBezTo>
                    <a:pt x="76" y="68"/>
                    <a:pt x="81" y="66"/>
                    <a:pt x="84" y="64"/>
                  </a:cubicBezTo>
                  <a:cubicBezTo>
                    <a:pt x="87" y="61"/>
                    <a:pt x="92" y="61"/>
                    <a:pt x="93" y="60"/>
                  </a:cubicBezTo>
                  <a:cubicBezTo>
                    <a:pt x="95" y="58"/>
                    <a:pt x="98" y="61"/>
                    <a:pt x="99" y="59"/>
                  </a:cubicBezTo>
                  <a:cubicBezTo>
                    <a:pt x="100" y="58"/>
                    <a:pt x="101" y="55"/>
                    <a:pt x="100" y="53"/>
                  </a:cubicBezTo>
                  <a:cubicBezTo>
                    <a:pt x="98" y="51"/>
                    <a:pt x="97" y="48"/>
                    <a:pt x="97" y="44"/>
                  </a:cubicBezTo>
                  <a:cubicBezTo>
                    <a:pt x="97" y="40"/>
                    <a:pt x="95" y="40"/>
                    <a:pt x="95" y="38"/>
                  </a:cubicBezTo>
                  <a:cubicBezTo>
                    <a:pt x="95" y="36"/>
                    <a:pt x="95" y="34"/>
                    <a:pt x="93" y="33"/>
                  </a:cubicBezTo>
                  <a:cubicBezTo>
                    <a:pt x="91" y="32"/>
                    <a:pt x="90" y="31"/>
                    <a:pt x="92" y="28"/>
                  </a:cubicBezTo>
                  <a:cubicBezTo>
                    <a:pt x="94" y="25"/>
                    <a:pt x="93" y="18"/>
                    <a:pt x="92" y="16"/>
                  </a:cubicBezTo>
                  <a:cubicBezTo>
                    <a:pt x="92" y="16"/>
                    <a:pt x="92" y="15"/>
                    <a:pt x="92" y="15"/>
                  </a:cubicBezTo>
                  <a:cubicBezTo>
                    <a:pt x="92" y="15"/>
                    <a:pt x="91" y="14"/>
                    <a:pt x="91" y="14"/>
                  </a:cubicBezTo>
                  <a:cubicBezTo>
                    <a:pt x="91" y="11"/>
                    <a:pt x="89" y="10"/>
                    <a:pt x="85" y="10"/>
                  </a:cubicBezTo>
                  <a:cubicBezTo>
                    <a:pt x="80" y="10"/>
                    <a:pt x="87" y="6"/>
                    <a:pt x="86" y="3"/>
                  </a:cubicBezTo>
                  <a:cubicBezTo>
                    <a:pt x="84" y="1"/>
                    <a:pt x="80" y="7"/>
                    <a:pt x="76" y="6"/>
                  </a:cubicBezTo>
                  <a:cubicBezTo>
                    <a:pt x="72" y="5"/>
                    <a:pt x="67" y="11"/>
                    <a:pt x="63" y="13"/>
                  </a:cubicBezTo>
                  <a:cubicBezTo>
                    <a:pt x="60" y="16"/>
                    <a:pt x="55" y="13"/>
                    <a:pt x="57" y="9"/>
                  </a:cubicBezTo>
                  <a:cubicBezTo>
                    <a:pt x="60" y="5"/>
                    <a:pt x="57" y="6"/>
                    <a:pt x="53" y="7"/>
                  </a:cubicBezTo>
                  <a:cubicBezTo>
                    <a:pt x="49" y="9"/>
                    <a:pt x="44" y="7"/>
                    <a:pt x="45" y="3"/>
                  </a:cubicBezTo>
                  <a:cubicBezTo>
                    <a:pt x="45" y="2"/>
                    <a:pt x="45" y="1"/>
                    <a:pt x="44" y="0"/>
                  </a:cubicBezTo>
                  <a:cubicBezTo>
                    <a:pt x="42" y="1"/>
                    <a:pt x="41" y="1"/>
                    <a:pt x="40" y="1"/>
                  </a:cubicBezTo>
                  <a:cubicBezTo>
                    <a:pt x="38" y="0"/>
                    <a:pt x="34" y="0"/>
                    <a:pt x="30" y="0"/>
                  </a:cubicBezTo>
                  <a:cubicBezTo>
                    <a:pt x="31" y="1"/>
                    <a:pt x="32" y="3"/>
                    <a:pt x="32" y="5"/>
                  </a:cubicBezTo>
                  <a:cubicBezTo>
                    <a:pt x="30" y="8"/>
                    <a:pt x="33" y="10"/>
                    <a:pt x="35" y="15"/>
                  </a:cubicBezTo>
                  <a:cubicBezTo>
                    <a:pt x="37" y="19"/>
                    <a:pt x="30" y="16"/>
                    <a:pt x="30" y="19"/>
                  </a:cubicBezTo>
                  <a:cubicBezTo>
                    <a:pt x="30" y="22"/>
                    <a:pt x="24" y="19"/>
                    <a:pt x="22" y="18"/>
                  </a:cubicBezTo>
                  <a:cubicBezTo>
                    <a:pt x="20" y="17"/>
                    <a:pt x="13" y="18"/>
                    <a:pt x="13" y="19"/>
                  </a:cubicBezTo>
                  <a:cubicBezTo>
                    <a:pt x="13" y="20"/>
                    <a:pt x="13" y="21"/>
                    <a:pt x="13" y="22"/>
                  </a:cubicBezTo>
                  <a:cubicBezTo>
                    <a:pt x="14" y="25"/>
                    <a:pt x="14" y="28"/>
                    <a:pt x="13" y="2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88"/>
            <p:cNvSpPr>
              <a:spLocks/>
            </p:cNvSpPr>
            <p:nvPr/>
          </p:nvSpPr>
          <p:spPr bwMode="auto">
            <a:xfrm>
              <a:off x="4808538" y="1404938"/>
              <a:ext cx="225425" cy="360363"/>
            </a:xfrm>
            <a:custGeom>
              <a:avLst/>
              <a:gdLst/>
              <a:ahLst/>
              <a:cxnLst>
                <a:cxn ang="0">
                  <a:pos x="100" y="158"/>
                </a:cxn>
                <a:cxn ang="0">
                  <a:pos x="117" y="142"/>
                </a:cxn>
                <a:cxn ang="0">
                  <a:pos x="114" y="133"/>
                </a:cxn>
                <a:cxn ang="0">
                  <a:pos x="100" y="122"/>
                </a:cxn>
                <a:cxn ang="0">
                  <a:pos x="107" y="116"/>
                </a:cxn>
                <a:cxn ang="0">
                  <a:pos x="101" y="110"/>
                </a:cxn>
                <a:cxn ang="0">
                  <a:pos x="102" y="104"/>
                </a:cxn>
                <a:cxn ang="0">
                  <a:pos x="97" y="101"/>
                </a:cxn>
                <a:cxn ang="0">
                  <a:pos x="99" y="97"/>
                </a:cxn>
                <a:cxn ang="0">
                  <a:pos x="98" y="89"/>
                </a:cxn>
                <a:cxn ang="0">
                  <a:pos x="101" y="82"/>
                </a:cxn>
                <a:cxn ang="0">
                  <a:pos x="91" y="65"/>
                </a:cxn>
                <a:cxn ang="0">
                  <a:pos x="94" y="58"/>
                </a:cxn>
                <a:cxn ang="0">
                  <a:pos x="101" y="50"/>
                </a:cxn>
                <a:cxn ang="0">
                  <a:pos x="93" y="42"/>
                </a:cxn>
                <a:cxn ang="0">
                  <a:pos x="86" y="38"/>
                </a:cxn>
                <a:cxn ang="0">
                  <a:pos x="84" y="31"/>
                </a:cxn>
                <a:cxn ang="0">
                  <a:pos x="86" y="25"/>
                </a:cxn>
                <a:cxn ang="0">
                  <a:pos x="90" y="22"/>
                </a:cxn>
                <a:cxn ang="0">
                  <a:pos x="93" y="18"/>
                </a:cxn>
                <a:cxn ang="0">
                  <a:pos x="93" y="11"/>
                </a:cxn>
                <a:cxn ang="0">
                  <a:pos x="81" y="3"/>
                </a:cxn>
                <a:cxn ang="0">
                  <a:pos x="72" y="3"/>
                </a:cxn>
                <a:cxn ang="0">
                  <a:pos x="61" y="6"/>
                </a:cxn>
                <a:cxn ang="0">
                  <a:pos x="54" y="14"/>
                </a:cxn>
                <a:cxn ang="0">
                  <a:pos x="52" y="23"/>
                </a:cxn>
                <a:cxn ang="0">
                  <a:pos x="47" y="30"/>
                </a:cxn>
                <a:cxn ang="0">
                  <a:pos x="40" y="28"/>
                </a:cxn>
                <a:cxn ang="0">
                  <a:pos x="32" y="28"/>
                </a:cxn>
                <a:cxn ang="0">
                  <a:pos x="19" y="27"/>
                </a:cxn>
                <a:cxn ang="0">
                  <a:pos x="7" y="18"/>
                </a:cxn>
                <a:cxn ang="0">
                  <a:pos x="0" y="23"/>
                </a:cxn>
                <a:cxn ang="0">
                  <a:pos x="12" y="32"/>
                </a:cxn>
                <a:cxn ang="0">
                  <a:pos x="28" y="42"/>
                </a:cxn>
                <a:cxn ang="0">
                  <a:pos x="29" y="53"/>
                </a:cxn>
                <a:cxn ang="0">
                  <a:pos x="31" y="63"/>
                </a:cxn>
                <a:cxn ang="0">
                  <a:pos x="31" y="73"/>
                </a:cxn>
                <a:cxn ang="0">
                  <a:pos x="33" y="78"/>
                </a:cxn>
                <a:cxn ang="0">
                  <a:pos x="34" y="84"/>
                </a:cxn>
                <a:cxn ang="0">
                  <a:pos x="44" y="88"/>
                </a:cxn>
                <a:cxn ang="0">
                  <a:pos x="48" y="96"/>
                </a:cxn>
                <a:cxn ang="0">
                  <a:pos x="46" y="100"/>
                </a:cxn>
                <a:cxn ang="0">
                  <a:pos x="39" y="105"/>
                </a:cxn>
                <a:cxn ang="0">
                  <a:pos x="28" y="117"/>
                </a:cxn>
                <a:cxn ang="0">
                  <a:pos x="21" y="122"/>
                </a:cxn>
                <a:cxn ang="0">
                  <a:pos x="15" y="128"/>
                </a:cxn>
                <a:cxn ang="0">
                  <a:pos x="7" y="132"/>
                </a:cxn>
                <a:cxn ang="0">
                  <a:pos x="2" y="139"/>
                </a:cxn>
                <a:cxn ang="0">
                  <a:pos x="3" y="146"/>
                </a:cxn>
                <a:cxn ang="0">
                  <a:pos x="4" y="153"/>
                </a:cxn>
                <a:cxn ang="0">
                  <a:pos x="6" y="166"/>
                </a:cxn>
                <a:cxn ang="0">
                  <a:pos x="3" y="178"/>
                </a:cxn>
                <a:cxn ang="0">
                  <a:pos x="13" y="182"/>
                </a:cxn>
                <a:cxn ang="0">
                  <a:pos x="20" y="186"/>
                </a:cxn>
                <a:cxn ang="0">
                  <a:pos x="33" y="188"/>
                </a:cxn>
                <a:cxn ang="0">
                  <a:pos x="68" y="180"/>
                </a:cxn>
                <a:cxn ang="0">
                  <a:pos x="78" y="179"/>
                </a:cxn>
                <a:cxn ang="0">
                  <a:pos x="83" y="172"/>
                </a:cxn>
                <a:cxn ang="0">
                  <a:pos x="100" y="158"/>
                </a:cxn>
              </a:cxnLst>
              <a:rect l="0" t="0" r="r" b="b"/>
              <a:pathLst>
                <a:path w="118" h="189">
                  <a:moveTo>
                    <a:pt x="100" y="158"/>
                  </a:moveTo>
                  <a:cubicBezTo>
                    <a:pt x="103" y="152"/>
                    <a:pt x="115" y="148"/>
                    <a:pt x="117" y="142"/>
                  </a:cubicBezTo>
                  <a:cubicBezTo>
                    <a:pt x="118" y="140"/>
                    <a:pt x="118" y="138"/>
                    <a:pt x="114" y="133"/>
                  </a:cubicBezTo>
                  <a:cubicBezTo>
                    <a:pt x="110" y="128"/>
                    <a:pt x="100" y="125"/>
                    <a:pt x="100" y="122"/>
                  </a:cubicBezTo>
                  <a:cubicBezTo>
                    <a:pt x="99" y="120"/>
                    <a:pt x="107" y="119"/>
                    <a:pt x="107" y="116"/>
                  </a:cubicBezTo>
                  <a:cubicBezTo>
                    <a:pt x="106" y="113"/>
                    <a:pt x="102" y="113"/>
                    <a:pt x="101" y="110"/>
                  </a:cubicBezTo>
                  <a:cubicBezTo>
                    <a:pt x="99" y="107"/>
                    <a:pt x="103" y="106"/>
                    <a:pt x="102" y="104"/>
                  </a:cubicBezTo>
                  <a:cubicBezTo>
                    <a:pt x="102" y="103"/>
                    <a:pt x="97" y="102"/>
                    <a:pt x="97" y="101"/>
                  </a:cubicBezTo>
                  <a:cubicBezTo>
                    <a:pt x="96" y="99"/>
                    <a:pt x="100" y="99"/>
                    <a:pt x="99" y="97"/>
                  </a:cubicBezTo>
                  <a:cubicBezTo>
                    <a:pt x="99" y="95"/>
                    <a:pt x="95" y="92"/>
                    <a:pt x="98" y="89"/>
                  </a:cubicBezTo>
                  <a:cubicBezTo>
                    <a:pt x="100" y="86"/>
                    <a:pt x="105" y="89"/>
                    <a:pt x="101" y="82"/>
                  </a:cubicBezTo>
                  <a:cubicBezTo>
                    <a:pt x="98" y="75"/>
                    <a:pt x="92" y="67"/>
                    <a:pt x="91" y="65"/>
                  </a:cubicBezTo>
                  <a:cubicBezTo>
                    <a:pt x="89" y="63"/>
                    <a:pt x="92" y="60"/>
                    <a:pt x="94" y="58"/>
                  </a:cubicBezTo>
                  <a:cubicBezTo>
                    <a:pt x="96" y="57"/>
                    <a:pt x="101" y="52"/>
                    <a:pt x="101" y="50"/>
                  </a:cubicBezTo>
                  <a:cubicBezTo>
                    <a:pt x="101" y="48"/>
                    <a:pt x="95" y="43"/>
                    <a:pt x="93" y="42"/>
                  </a:cubicBezTo>
                  <a:cubicBezTo>
                    <a:pt x="91" y="41"/>
                    <a:pt x="88" y="41"/>
                    <a:pt x="86" y="38"/>
                  </a:cubicBezTo>
                  <a:cubicBezTo>
                    <a:pt x="84" y="34"/>
                    <a:pt x="83" y="33"/>
                    <a:pt x="84" y="31"/>
                  </a:cubicBezTo>
                  <a:cubicBezTo>
                    <a:pt x="86" y="29"/>
                    <a:pt x="86" y="27"/>
                    <a:pt x="86" y="25"/>
                  </a:cubicBezTo>
                  <a:cubicBezTo>
                    <a:pt x="86" y="23"/>
                    <a:pt x="90" y="25"/>
                    <a:pt x="90" y="22"/>
                  </a:cubicBezTo>
                  <a:cubicBezTo>
                    <a:pt x="91" y="20"/>
                    <a:pt x="92" y="19"/>
                    <a:pt x="93" y="18"/>
                  </a:cubicBezTo>
                  <a:cubicBezTo>
                    <a:pt x="93" y="15"/>
                    <a:pt x="93" y="13"/>
                    <a:pt x="93" y="11"/>
                  </a:cubicBezTo>
                  <a:cubicBezTo>
                    <a:pt x="92" y="8"/>
                    <a:pt x="83" y="7"/>
                    <a:pt x="81" y="3"/>
                  </a:cubicBezTo>
                  <a:cubicBezTo>
                    <a:pt x="79" y="0"/>
                    <a:pt x="74" y="1"/>
                    <a:pt x="72" y="3"/>
                  </a:cubicBezTo>
                  <a:cubicBezTo>
                    <a:pt x="70" y="6"/>
                    <a:pt x="61" y="3"/>
                    <a:pt x="61" y="6"/>
                  </a:cubicBezTo>
                  <a:cubicBezTo>
                    <a:pt x="61" y="9"/>
                    <a:pt x="54" y="10"/>
                    <a:pt x="54" y="14"/>
                  </a:cubicBezTo>
                  <a:cubicBezTo>
                    <a:pt x="54" y="17"/>
                    <a:pt x="57" y="24"/>
                    <a:pt x="52" y="23"/>
                  </a:cubicBezTo>
                  <a:cubicBezTo>
                    <a:pt x="46" y="23"/>
                    <a:pt x="50" y="25"/>
                    <a:pt x="47" y="30"/>
                  </a:cubicBezTo>
                  <a:cubicBezTo>
                    <a:pt x="44" y="34"/>
                    <a:pt x="44" y="27"/>
                    <a:pt x="40" y="28"/>
                  </a:cubicBezTo>
                  <a:cubicBezTo>
                    <a:pt x="37" y="29"/>
                    <a:pt x="33" y="25"/>
                    <a:pt x="32" y="28"/>
                  </a:cubicBezTo>
                  <a:cubicBezTo>
                    <a:pt x="30" y="30"/>
                    <a:pt x="25" y="28"/>
                    <a:pt x="19" y="27"/>
                  </a:cubicBezTo>
                  <a:cubicBezTo>
                    <a:pt x="14" y="26"/>
                    <a:pt x="11" y="18"/>
                    <a:pt x="7" y="18"/>
                  </a:cubicBezTo>
                  <a:cubicBezTo>
                    <a:pt x="4" y="18"/>
                    <a:pt x="1" y="20"/>
                    <a:pt x="0" y="23"/>
                  </a:cubicBezTo>
                  <a:cubicBezTo>
                    <a:pt x="4" y="26"/>
                    <a:pt x="7" y="30"/>
                    <a:pt x="12" y="32"/>
                  </a:cubicBezTo>
                  <a:cubicBezTo>
                    <a:pt x="18" y="35"/>
                    <a:pt x="29" y="38"/>
                    <a:pt x="28" y="42"/>
                  </a:cubicBezTo>
                  <a:cubicBezTo>
                    <a:pt x="28" y="46"/>
                    <a:pt x="26" y="51"/>
                    <a:pt x="29" y="53"/>
                  </a:cubicBezTo>
                  <a:cubicBezTo>
                    <a:pt x="31" y="54"/>
                    <a:pt x="28" y="61"/>
                    <a:pt x="31" y="63"/>
                  </a:cubicBezTo>
                  <a:cubicBezTo>
                    <a:pt x="34" y="64"/>
                    <a:pt x="33" y="73"/>
                    <a:pt x="31" y="73"/>
                  </a:cubicBezTo>
                  <a:cubicBezTo>
                    <a:pt x="28" y="73"/>
                    <a:pt x="31" y="77"/>
                    <a:pt x="33" y="78"/>
                  </a:cubicBezTo>
                  <a:cubicBezTo>
                    <a:pt x="34" y="79"/>
                    <a:pt x="34" y="81"/>
                    <a:pt x="34" y="84"/>
                  </a:cubicBezTo>
                  <a:cubicBezTo>
                    <a:pt x="38" y="85"/>
                    <a:pt x="41" y="86"/>
                    <a:pt x="44" y="88"/>
                  </a:cubicBezTo>
                  <a:cubicBezTo>
                    <a:pt x="48" y="90"/>
                    <a:pt x="47" y="93"/>
                    <a:pt x="48" y="96"/>
                  </a:cubicBezTo>
                  <a:cubicBezTo>
                    <a:pt x="48" y="100"/>
                    <a:pt x="48" y="102"/>
                    <a:pt x="46" y="100"/>
                  </a:cubicBezTo>
                  <a:cubicBezTo>
                    <a:pt x="43" y="99"/>
                    <a:pt x="41" y="100"/>
                    <a:pt x="39" y="105"/>
                  </a:cubicBezTo>
                  <a:cubicBezTo>
                    <a:pt x="38" y="110"/>
                    <a:pt x="32" y="116"/>
                    <a:pt x="28" y="117"/>
                  </a:cubicBezTo>
                  <a:cubicBezTo>
                    <a:pt x="24" y="117"/>
                    <a:pt x="24" y="121"/>
                    <a:pt x="21" y="122"/>
                  </a:cubicBezTo>
                  <a:cubicBezTo>
                    <a:pt x="18" y="123"/>
                    <a:pt x="15" y="125"/>
                    <a:pt x="15" y="128"/>
                  </a:cubicBezTo>
                  <a:cubicBezTo>
                    <a:pt x="15" y="132"/>
                    <a:pt x="11" y="132"/>
                    <a:pt x="7" y="132"/>
                  </a:cubicBezTo>
                  <a:cubicBezTo>
                    <a:pt x="4" y="132"/>
                    <a:pt x="5" y="138"/>
                    <a:pt x="2" y="139"/>
                  </a:cubicBezTo>
                  <a:cubicBezTo>
                    <a:pt x="0" y="141"/>
                    <a:pt x="0" y="143"/>
                    <a:pt x="3" y="146"/>
                  </a:cubicBezTo>
                  <a:cubicBezTo>
                    <a:pt x="5" y="149"/>
                    <a:pt x="3" y="151"/>
                    <a:pt x="4" y="153"/>
                  </a:cubicBezTo>
                  <a:cubicBezTo>
                    <a:pt x="5" y="156"/>
                    <a:pt x="8" y="161"/>
                    <a:pt x="6" y="166"/>
                  </a:cubicBezTo>
                  <a:cubicBezTo>
                    <a:pt x="3" y="172"/>
                    <a:pt x="1" y="178"/>
                    <a:pt x="3" y="178"/>
                  </a:cubicBezTo>
                  <a:cubicBezTo>
                    <a:pt x="5" y="177"/>
                    <a:pt x="10" y="182"/>
                    <a:pt x="13" y="182"/>
                  </a:cubicBezTo>
                  <a:cubicBezTo>
                    <a:pt x="17" y="182"/>
                    <a:pt x="17" y="187"/>
                    <a:pt x="20" y="186"/>
                  </a:cubicBezTo>
                  <a:cubicBezTo>
                    <a:pt x="23" y="185"/>
                    <a:pt x="23" y="189"/>
                    <a:pt x="33" y="188"/>
                  </a:cubicBezTo>
                  <a:cubicBezTo>
                    <a:pt x="42" y="188"/>
                    <a:pt x="60" y="180"/>
                    <a:pt x="68" y="180"/>
                  </a:cubicBezTo>
                  <a:cubicBezTo>
                    <a:pt x="72" y="180"/>
                    <a:pt x="75" y="180"/>
                    <a:pt x="78" y="179"/>
                  </a:cubicBezTo>
                  <a:cubicBezTo>
                    <a:pt x="79" y="177"/>
                    <a:pt x="81" y="174"/>
                    <a:pt x="83" y="172"/>
                  </a:cubicBezTo>
                  <a:cubicBezTo>
                    <a:pt x="88" y="168"/>
                    <a:pt x="98" y="164"/>
                    <a:pt x="100" y="15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Freeform 89"/>
            <p:cNvSpPr>
              <a:spLocks/>
            </p:cNvSpPr>
            <p:nvPr/>
          </p:nvSpPr>
          <p:spPr bwMode="auto">
            <a:xfrm>
              <a:off x="5097463" y="2533650"/>
              <a:ext cx="455613" cy="363538"/>
            </a:xfrm>
            <a:custGeom>
              <a:avLst/>
              <a:gdLst/>
              <a:ahLst/>
              <a:cxnLst>
                <a:cxn ang="0">
                  <a:pos x="142" y="40"/>
                </a:cxn>
                <a:cxn ang="0">
                  <a:pos x="122" y="38"/>
                </a:cxn>
                <a:cxn ang="0">
                  <a:pos x="109" y="33"/>
                </a:cxn>
                <a:cxn ang="0">
                  <a:pos x="82" y="13"/>
                </a:cxn>
                <a:cxn ang="0">
                  <a:pos x="59" y="0"/>
                </a:cxn>
                <a:cxn ang="0">
                  <a:pos x="50" y="0"/>
                </a:cxn>
                <a:cxn ang="0">
                  <a:pos x="38" y="4"/>
                </a:cxn>
                <a:cxn ang="0">
                  <a:pos x="27" y="11"/>
                </a:cxn>
                <a:cxn ang="0">
                  <a:pos x="36" y="21"/>
                </a:cxn>
                <a:cxn ang="0">
                  <a:pos x="29" y="26"/>
                </a:cxn>
                <a:cxn ang="0">
                  <a:pos x="22" y="29"/>
                </a:cxn>
                <a:cxn ang="0">
                  <a:pos x="13" y="36"/>
                </a:cxn>
                <a:cxn ang="0">
                  <a:pos x="2" y="31"/>
                </a:cxn>
                <a:cxn ang="0">
                  <a:pos x="1" y="34"/>
                </a:cxn>
                <a:cxn ang="0">
                  <a:pos x="0" y="37"/>
                </a:cxn>
                <a:cxn ang="0">
                  <a:pos x="2" y="50"/>
                </a:cxn>
                <a:cxn ang="0">
                  <a:pos x="11" y="61"/>
                </a:cxn>
                <a:cxn ang="0">
                  <a:pos x="28" y="87"/>
                </a:cxn>
                <a:cxn ang="0">
                  <a:pos x="36" y="99"/>
                </a:cxn>
                <a:cxn ang="0">
                  <a:pos x="47" y="112"/>
                </a:cxn>
                <a:cxn ang="0">
                  <a:pos x="49" y="124"/>
                </a:cxn>
                <a:cxn ang="0">
                  <a:pos x="59" y="143"/>
                </a:cxn>
                <a:cxn ang="0">
                  <a:pos x="72" y="158"/>
                </a:cxn>
                <a:cxn ang="0">
                  <a:pos x="82" y="175"/>
                </a:cxn>
                <a:cxn ang="0">
                  <a:pos x="86" y="184"/>
                </a:cxn>
                <a:cxn ang="0">
                  <a:pos x="89" y="190"/>
                </a:cxn>
                <a:cxn ang="0">
                  <a:pos x="95" y="188"/>
                </a:cxn>
                <a:cxn ang="0">
                  <a:pos x="94" y="181"/>
                </a:cxn>
                <a:cxn ang="0">
                  <a:pos x="99" y="177"/>
                </a:cxn>
                <a:cxn ang="0">
                  <a:pos x="107" y="179"/>
                </a:cxn>
                <a:cxn ang="0">
                  <a:pos x="121" y="180"/>
                </a:cxn>
                <a:cxn ang="0">
                  <a:pos x="137" y="182"/>
                </a:cxn>
                <a:cxn ang="0">
                  <a:pos x="145" y="179"/>
                </a:cxn>
                <a:cxn ang="0">
                  <a:pos x="162" y="164"/>
                </a:cxn>
                <a:cxn ang="0">
                  <a:pos x="184" y="163"/>
                </a:cxn>
                <a:cxn ang="0">
                  <a:pos x="230" y="148"/>
                </a:cxn>
                <a:cxn ang="0">
                  <a:pos x="238" y="125"/>
                </a:cxn>
                <a:cxn ang="0">
                  <a:pos x="232" y="117"/>
                </a:cxn>
                <a:cxn ang="0">
                  <a:pos x="203" y="113"/>
                </a:cxn>
                <a:cxn ang="0">
                  <a:pos x="195" y="101"/>
                </a:cxn>
                <a:cxn ang="0">
                  <a:pos x="190" y="94"/>
                </a:cxn>
                <a:cxn ang="0">
                  <a:pos x="181" y="88"/>
                </a:cxn>
                <a:cxn ang="0">
                  <a:pos x="175" y="76"/>
                </a:cxn>
                <a:cxn ang="0">
                  <a:pos x="170" y="63"/>
                </a:cxn>
                <a:cxn ang="0">
                  <a:pos x="158" y="50"/>
                </a:cxn>
                <a:cxn ang="0">
                  <a:pos x="157" y="45"/>
                </a:cxn>
                <a:cxn ang="0">
                  <a:pos x="148" y="45"/>
                </a:cxn>
                <a:cxn ang="0">
                  <a:pos x="142" y="40"/>
                </a:cxn>
              </a:cxnLst>
              <a:rect l="0" t="0" r="r" b="b"/>
              <a:pathLst>
                <a:path w="238" h="190">
                  <a:moveTo>
                    <a:pt x="142" y="40"/>
                  </a:moveTo>
                  <a:cubicBezTo>
                    <a:pt x="142" y="40"/>
                    <a:pt x="125" y="38"/>
                    <a:pt x="122" y="38"/>
                  </a:cubicBezTo>
                  <a:cubicBezTo>
                    <a:pt x="119" y="38"/>
                    <a:pt x="113" y="37"/>
                    <a:pt x="109" y="33"/>
                  </a:cubicBezTo>
                  <a:cubicBezTo>
                    <a:pt x="105" y="30"/>
                    <a:pt x="85" y="15"/>
                    <a:pt x="82" y="13"/>
                  </a:cubicBezTo>
                  <a:cubicBezTo>
                    <a:pt x="78" y="11"/>
                    <a:pt x="63" y="1"/>
                    <a:pt x="59" y="0"/>
                  </a:cubicBezTo>
                  <a:cubicBezTo>
                    <a:pt x="55" y="0"/>
                    <a:pt x="55" y="0"/>
                    <a:pt x="50" y="0"/>
                  </a:cubicBezTo>
                  <a:cubicBezTo>
                    <a:pt x="45" y="0"/>
                    <a:pt x="47" y="3"/>
                    <a:pt x="38" y="4"/>
                  </a:cubicBezTo>
                  <a:cubicBezTo>
                    <a:pt x="30" y="4"/>
                    <a:pt x="25" y="10"/>
                    <a:pt x="27" y="11"/>
                  </a:cubicBezTo>
                  <a:cubicBezTo>
                    <a:pt x="30" y="12"/>
                    <a:pt x="38" y="19"/>
                    <a:pt x="36" y="21"/>
                  </a:cubicBezTo>
                  <a:cubicBezTo>
                    <a:pt x="33" y="22"/>
                    <a:pt x="33" y="26"/>
                    <a:pt x="29" y="26"/>
                  </a:cubicBezTo>
                  <a:cubicBezTo>
                    <a:pt x="26" y="26"/>
                    <a:pt x="22" y="27"/>
                    <a:pt x="22" y="29"/>
                  </a:cubicBezTo>
                  <a:cubicBezTo>
                    <a:pt x="22" y="32"/>
                    <a:pt x="17" y="36"/>
                    <a:pt x="13" y="36"/>
                  </a:cubicBezTo>
                  <a:cubicBezTo>
                    <a:pt x="11" y="36"/>
                    <a:pt x="6" y="33"/>
                    <a:pt x="2" y="31"/>
                  </a:cubicBezTo>
                  <a:cubicBezTo>
                    <a:pt x="1" y="34"/>
                    <a:pt x="1" y="34"/>
                    <a:pt x="1" y="34"/>
                  </a:cubicBezTo>
                  <a:cubicBezTo>
                    <a:pt x="0" y="37"/>
                    <a:pt x="0" y="37"/>
                    <a:pt x="0" y="37"/>
                  </a:cubicBezTo>
                  <a:cubicBezTo>
                    <a:pt x="1" y="40"/>
                    <a:pt x="0" y="49"/>
                    <a:pt x="2" y="50"/>
                  </a:cubicBezTo>
                  <a:cubicBezTo>
                    <a:pt x="5" y="51"/>
                    <a:pt x="6" y="55"/>
                    <a:pt x="11" y="61"/>
                  </a:cubicBezTo>
                  <a:cubicBezTo>
                    <a:pt x="17" y="67"/>
                    <a:pt x="28" y="83"/>
                    <a:pt x="28" y="87"/>
                  </a:cubicBezTo>
                  <a:cubicBezTo>
                    <a:pt x="28" y="90"/>
                    <a:pt x="30" y="95"/>
                    <a:pt x="36" y="99"/>
                  </a:cubicBezTo>
                  <a:cubicBezTo>
                    <a:pt x="43" y="104"/>
                    <a:pt x="43" y="109"/>
                    <a:pt x="47" y="112"/>
                  </a:cubicBezTo>
                  <a:cubicBezTo>
                    <a:pt x="50" y="114"/>
                    <a:pt x="49" y="118"/>
                    <a:pt x="49" y="124"/>
                  </a:cubicBezTo>
                  <a:cubicBezTo>
                    <a:pt x="50" y="131"/>
                    <a:pt x="53" y="140"/>
                    <a:pt x="59" y="143"/>
                  </a:cubicBezTo>
                  <a:cubicBezTo>
                    <a:pt x="65" y="147"/>
                    <a:pt x="69" y="151"/>
                    <a:pt x="72" y="158"/>
                  </a:cubicBezTo>
                  <a:cubicBezTo>
                    <a:pt x="74" y="165"/>
                    <a:pt x="78" y="171"/>
                    <a:pt x="82" y="175"/>
                  </a:cubicBezTo>
                  <a:cubicBezTo>
                    <a:pt x="86" y="179"/>
                    <a:pt x="84" y="181"/>
                    <a:pt x="86" y="184"/>
                  </a:cubicBezTo>
                  <a:cubicBezTo>
                    <a:pt x="87" y="185"/>
                    <a:pt x="88" y="188"/>
                    <a:pt x="89" y="190"/>
                  </a:cubicBezTo>
                  <a:cubicBezTo>
                    <a:pt x="92" y="189"/>
                    <a:pt x="94" y="188"/>
                    <a:pt x="95" y="188"/>
                  </a:cubicBezTo>
                  <a:cubicBezTo>
                    <a:pt x="95" y="186"/>
                    <a:pt x="93" y="183"/>
                    <a:pt x="94" y="181"/>
                  </a:cubicBezTo>
                  <a:cubicBezTo>
                    <a:pt x="95" y="180"/>
                    <a:pt x="97" y="178"/>
                    <a:pt x="99" y="177"/>
                  </a:cubicBezTo>
                  <a:cubicBezTo>
                    <a:pt x="101" y="177"/>
                    <a:pt x="103" y="179"/>
                    <a:pt x="107" y="179"/>
                  </a:cubicBezTo>
                  <a:cubicBezTo>
                    <a:pt x="112" y="178"/>
                    <a:pt x="120" y="179"/>
                    <a:pt x="121" y="180"/>
                  </a:cubicBezTo>
                  <a:cubicBezTo>
                    <a:pt x="122" y="181"/>
                    <a:pt x="134" y="180"/>
                    <a:pt x="137" y="182"/>
                  </a:cubicBezTo>
                  <a:cubicBezTo>
                    <a:pt x="140" y="185"/>
                    <a:pt x="143" y="184"/>
                    <a:pt x="145" y="179"/>
                  </a:cubicBezTo>
                  <a:cubicBezTo>
                    <a:pt x="147" y="175"/>
                    <a:pt x="160" y="165"/>
                    <a:pt x="162" y="164"/>
                  </a:cubicBezTo>
                  <a:cubicBezTo>
                    <a:pt x="164" y="163"/>
                    <a:pt x="179" y="164"/>
                    <a:pt x="184" y="163"/>
                  </a:cubicBezTo>
                  <a:cubicBezTo>
                    <a:pt x="190" y="162"/>
                    <a:pt x="228" y="150"/>
                    <a:pt x="230" y="148"/>
                  </a:cubicBezTo>
                  <a:cubicBezTo>
                    <a:pt x="231" y="147"/>
                    <a:pt x="238" y="127"/>
                    <a:pt x="238" y="125"/>
                  </a:cubicBezTo>
                  <a:cubicBezTo>
                    <a:pt x="238" y="122"/>
                    <a:pt x="235" y="116"/>
                    <a:pt x="232" y="117"/>
                  </a:cubicBezTo>
                  <a:cubicBezTo>
                    <a:pt x="229" y="117"/>
                    <a:pt x="205" y="114"/>
                    <a:pt x="203" y="113"/>
                  </a:cubicBezTo>
                  <a:cubicBezTo>
                    <a:pt x="202" y="113"/>
                    <a:pt x="196" y="108"/>
                    <a:pt x="195" y="101"/>
                  </a:cubicBezTo>
                  <a:cubicBezTo>
                    <a:pt x="193" y="100"/>
                    <a:pt x="191" y="97"/>
                    <a:pt x="190" y="94"/>
                  </a:cubicBezTo>
                  <a:cubicBezTo>
                    <a:pt x="188" y="95"/>
                    <a:pt x="183" y="94"/>
                    <a:pt x="181" y="88"/>
                  </a:cubicBezTo>
                  <a:cubicBezTo>
                    <a:pt x="179" y="86"/>
                    <a:pt x="173" y="78"/>
                    <a:pt x="175" y="76"/>
                  </a:cubicBezTo>
                  <a:cubicBezTo>
                    <a:pt x="177" y="73"/>
                    <a:pt x="174" y="67"/>
                    <a:pt x="170" y="63"/>
                  </a:cubicBezTo>
                  <a:cubicBezTo>
                    <a:pt x="166" y="60"/>
                    <a:pt x="159" y="54"/>
                    <a:pt x="158" y="50"/>
                  </a:cubicBezTo>
                  <a:cubicBezTo>
                    <a:pt x="158" y="49"/>
                    <a:pt x="158" y="47"/>
                    <a:pt x="157" y="45"/>
                  </a:cubicBezTo>
                  <a:cubicBezTo>
                    <a:pt x="148" y="45"/>
                    <a:pt x="148" y="45"/>
                    <a:pt x="148" y="45"/>
                  </a:cubicBezTo>
                  <a:lnTo>
                    <a:pt x="142" y="4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Freeform 90"/>
            <p:cNvSpPr>
              <a:spLocks/>
            </p:cNvSpPr>
            <p:nvPr/>
          </p:nvSpPr>
          <p:spPr bwMode="auto">
            <a:xfrm>
              <a:off x="5470525" y="2700338"/>
              <a:ext cx="174625" cy="192088"/>
            </a:xfrm>
            <a:custGeom>
              <a:avLst/>
              <a:gdLst/>
              <a:ahLst/>
              <a:cxnLst>
                <a:cxn ang="0">
                  <a:pos x="45" y="3"/>
                </a:cxn>
                <a:cxn ang="0">
                  <a:pos x="45" y="11"/>
                </a:cxn>
                <a:cxn ang="0">
                  <a:pos x="38" y="20"/>
                </a:cxn>
                <a:cxn ang="0">
                  <a:pos x="35" y="30"/>
                </a:cxn>
                <a:cxn ang="0">
                  <a:pos x="37" y="30"/>
                </a:cxn>
                <a:cxn ang="0">
                  <a:pos x="43" y="38"/>
                </a:cxn>
                <a:cxn ang="0">
                  <a:pos x="35" y="61"/>
                </a:cxn>
                <a:cxn ang="0">
                  <a:pos x="0" y="73"/>
                </a:cxn>
                <a:cxn ang="0">
                  <a:pos x="14" y="101"/>
                </a:cxn>
                <a:cxn ang="0">
                  <a:pos x="17" y="100"/>
                </a:cxn>
                <a:cxn ang="0">
                  <a:pos x="35" y="97"/>
                </a:cxn>
                <a:cxn ang="0">
                  <a:pos x="40" y="88"/>
                </a:cxn>
                <a:cxn ang="0">
                  <a:pos x="52" y="86"/>
                </a:cxn>
                <a:cxn ang="0">
                  <a:pos x="59" y="76"/>
                </a:cxn>
                <a:cxn ang="0">
                  <a:pos x="67" y="72"/>
                </a:cxn>
                <a:cxn ang="0">
                  <a:pos x="70" y="57"/>
                </a:cxn>
                <a:cxn ang="0">
                  <a:pos x="80" y="51"/>
                </a:cxn>
                <a:cxn ang="0">
                  <a:pos x="89" y="37"/>
                </a:cxn>
                <a:cxn ang="0">
                  <a:pos x="88" y="31"/>
                </a:cxn>
                <a:cxn ang="0">
                  <a:pos x="79" y="19"/>
                </a:cxn>
                <a:cxn ang="0">
                  <a:pos x="60" y="12"/>
                </a:cxn>
                <a:cxn ang="0">
                  <a:pos x="54" y="0"/>
                </a:cxn>
                <a:cxn ang="0">
                  <a:pos x="50" y="3"/>
                </a:cxn>
                <a:cxn ang="0">
                  <a:pos x="45" y="3"/>
                </a:cxn>
              </a:cxnLst>
              <a:rect l="0" t="0" r="r" b="b"/>
              <a:pathLst>
                <a:path w="91" h="101">
                  <a:moveTo>
                    <a:pt x="45" y="3"/>
                  </a:moveTo>
                  <a:cubicBezTo>
                    <a:pt x="45" y="11"/>
                    <a:pt x="45" y="11"/>
                    <a:pt x="45" y="11"/>
                  </a:cubicBezTo>
                  <a:cubicBezTo>
                    <a:pt x="38" y="20"/>
                    <a:pt x="38" y="20"/>
                    <a:pt x="38" y="20"/>
                  </a:cubicBezTo>
                  <a:cubicBezTo>
                    <a:pt x="35" y="30"/>
                    <a:pt x="35" y="30"/>
                    <a:pt x="35" y="30"/>
                  </a:cubicBezTo>
                  <a:cubicBezTo>
                    <a:pt x="36" y="30"/>
                    <a:pt x="36" y="30"/>
                    <a:pt x="37" y="30"/>
                  </a:cubicBezTo>
                  <a:cubicBezTo>
                    <a:pt x="40" y="29"/>
                    <a:pt x="43" y="35"/>
                    <a:pt x="43" y="38"/>
                  </a:cubicBezTo>
                  <a:cubicBezTo>
                    <a:pt x="43" y="40"/>
                    <a:pt x="36" y="60"/>
                    <a:pt x="35" y="61"/>
                  </a:cubicBezTo>
                  <a:cubicBezTo>
                    <a:pt x="34" y="62"/>
                    <a:pt x="14" y="69"/>
                    <a:pt x="0" y="73"/>
                  </a:cubicBezTo>
                  <a:cubicBezTo>
                    <a:pt x="3" y="79"/>
                    <a:pt x="9" y="91"/>
                    <a:pt x="14" y="101"/>
                  </a:cubicBezTo>
                  <a:cubicBezTo>
                    <a:pt x="15" y="101"/>
                    <a:pt x="16" y="101"/>
                    <a:pt x="17" y="100"/>
                  </a:cubicBezTo>
                  <a:cubicBezTo>
                    <a:pt x="23" y="96"/>
                    <a:pt x="31" y="98"/>
                    <a:pt x="35" y="97"/>
                  </a:cubicBezTo>
                  <a:cubicBezTo>
                    <a:pt x="40" y="96"/>
                    <a:pt x="36" y="92"/>
                    <a:pt x="40" y="88"/>
                  </a:cubicBezTo>
                  <a:cubicBezTo>
                    <a:pt x="44" y="85"/>
                    <a:pt x="50" y="87"/>
                    <a:pt x="52" y="86"/>
                  </a:cubicBezTo>
                  <a:cubicBezTo>
                    <a:pt x="54" y="85"/>
                    <a:pt x="56" y="77"/>
                    <a:pt x="59" y="76"/>
                  </a:cubicBezTo>
                  <a:cubicBezTo>
                    <a:pt x="63" y="74"/>
                    <a:pt x="67" y="75"/>
                    <a:pt x="67" y="72"/>
                  </a:cubicBezTo>
                  <a:cubicBezTo>
                    <a:pt x="66" y="69"/>
                    <a:pt x="67" y="58"/>
                    <a:pt x="70" y="57"/>
                  </a:cubicBezTo>
                  <a:cubicBezTo>
                    <a:pt x="74" y="56"/>
                    <a:pt x="79" y="53"/>
                    <a:pt x="80" y="51"/>
                  </a:cubicBezTo>
                  <a:cubicBezTo>
                    <a:pt x="80" y="49"/>
                    <a:pt x="87" y="41"/>
                    <a:pt x="89" y="37"/>
                  </a:cubicBezTo>
                  <a:cubicBezTo>
                    <a:pt x="91" y="34"/>
                    <a:pt x="91" y="32"/>
                    <a:pt x="88" y="31"/>
                  </a:cubicBezTo>
                  <a:cubicBezTo>
                    <a:pt x="85" y="31"/>
                    <a:pt x="80" y="22"/>
                    <a:pt x="79" y="19"/>
                  </a:cubicBezTo>
                  <a:cubicBezTo>
                    <a:pt x="77" y="17"/>
                    <a:pt x="68" y="19"/>
                    <a:pt x="60" y="12"/>
                  </a:cubicBezTo>
                  <a:cubicBezTo>
                    <a:pt x="57" y="10"/>
                    <a:pt x="55" y="5"/>
                    <a:pt x="54" y="0"/>
                  </a:cubicBezTo>
                  <a:cubicBezTo>
                    <a:pt x="50" y="3"/>
                    <a:pt x="50" y="3"/>
                    <a:pt x="50" y="3"/>
                  </a:cubicBezTo>
                  <a:lnTo>
                    <a:pt x="45" y="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Freeform 91"/>
            <p:cNvSpPr>
              <a:spLocks/>
            </p:cNvSpPr>
            <p:nvPr/>
          </p:nvSpPr>
          <p:spPr bwMode="auto">
            <a:xfrm>
              <a:off x="5443538" y="2676525"/>
              <a:ext cx="25400" cy="38100"/>
            </a:xfrm>
            <a:custGeom>
              <a:avLst/>
              <a:gdLst/>
              <a:ahLst/>
              <a:cxnLst>
                <a:cxn ang="0">
                  <a:pos x="9" y="19"/>
                </a:cxn>
                <a:cxn ang="0">
                  <a:pos x="10" y="16"/>
                </a:cxn>
                <a:cxn ang="0">
                  <a:pos x="8" y="2"/>
                </a:cxn>
                <a:cxn ang="0">
                  <a:pos x="1" y="13"/>
                </a:cxn>
                <a:cxn ang="0">
                  <a:pos x="0" y="13"/>
                </a:cxn>
                <a:cxn ang="0">
                  <a:pos x="9" y="19"/>
                </a:cxn>
              </a:cxnLst>
              <a:rect l="0" t="0" r="r" b="b"/>
              <a:pathLst>
                <a:path w="13" h="20">
                  <a:moveTo>
                    <a:pt x="9" y="19"/>
                  </a:moveTo>
                  <a:cubicBezTo>
                    <a:pt x="9" y="18"/>
                    <a:pt x="9" y="17"/>
                    <a:pt x="10" y="16"/>
                  </a:cubicBezTo>
                  <a:cubicBezTo>
                    <a:pt x="12" y="12"/>
                    <a:pt x="13" y="3"/>
                    <a:pt x="8" y="2"/>
                  </a:cubicBezTo>
                  <a:cubicBezTo>
                    <a:pt x="3" y="0"/>
                    <a:pt x="1" y="10"/>
                    <a:pt x="1" y="13"/>
                  </a:cubicBezTo>
                  <a:cubicBezTo>
                    <a:pt x="1" y="13"/>
                    <a:pt x="0" y="13"/>
                    <a:pt x="0" y="13"/>
                  </a:cubicBezTo>
                  <a:cubicBezTo>
                    <a:pt x="2" y="19"/>
                    <a:pt x="7" y="20"/>
                    <a:pt x="9"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92"/>
            <p:cNvSpPr>
              <a:spLocks/>
            </p:cNvSpPr>
            <p:nvPr/>
          </p:nvSpPr>
          <p:spPr bwMode="auto">
            <a:xfrm>
              <a:off x="5470525" y="2673350"/>
              <a:ext cx="103188" cy="84138"/>
            </a:xfrm>
            <a:custGeom>
              <a:avLst/>
              <a:gdLst/>
              <a:ahLst/>
              <a:cxnLst>
                <a:cxn ang="0">
                  <a:pos x="8" y="40"/>
                </a:cxn>
                <a:cxn ang="0">
                  <a:pos x="35" y="44"/>
                </a:cxn>
                <a:cxn ang="0">
                  <a:pos x="38" y="34"/>
                </a:cxn>
                <a:cxn ang="0">
                  <a:pos x="45" y="25"/>
                </a:cxn>
                <a:cxn ang="0">
                  <a:pos x="45" y="17"/>
                </a:cxn>
                <a:cxn ang="0">
                  <a:pos x="50" y="17"/>
                </a:cxn>
                <a:cxn ang="0">
                  <a:pos x="54" y="14"/>
                </a:cxn>
                <a:cxn ang="0">
                  <a:pos x="51" y="0"/>
                </a:cxn>
                <a:cxn ang="0">
                  <a:pos x="37" y="16"/>
                </a:cxn>
                <a:cxn ang="0">
                  <a:pos x="16" y="26"/>
                </a:cxn>
                <a:cxn ang="0">
                  <a:pos x="2" y="29"/>
                </a:cxn>
                <a:cxn ang="0">
                  <a:pos x="0" y="28"/>
                </a:cxn>
                <a:cxn ang="0">
                  <a:pos x="8" y="40"/>
                </a:cxn>
              </a:cxnLst>
              <a:rect l="0" t="0" r="r" b="b"/>
              <a:pathLst>
                <a:path w="54" h="44">
                  <a:moveTo>
                    <a:pt x="8" y="40"/>
                  </a:moveTo>
                  <a:cubicBezTo>
                    <a:pt x="10" y="41"/>
                    <a:pt x="28" y="43"/>
                    <a:pt x="35" y="44"/>
                  </a:cubicBezTo>
                  <a:cubicBezTo>
                    <a:pt x="38" y="34"/>
                    <a:pt x="38" y="34"/>
                    <a:pt x="38" y="34"/>
                  </a:cubicBezTo>
                  <a:cubicBezTo>
                    <a:pt x="45" y="25"/>
                    <a:pt x="45" y="25"/>
                    <a:pt x="45" y="25"/>
                  </a:cubicBezTo>
                  <a:cubicBezTo>
                    <a:pt x="45" y="17"/>
                    <a:pt x="45" y="17"/>
                    <a:pt x="45" y="17"/>
                  </a:cubicBezTo>
                  <a:cubicBezTo>
                    <a:pt x="50" y="17"/>
                    <a:pt x="50" y="17"/>
                    <a:pt x="50" y="17"/>
                  </a:cubicBezTo>
                  <a:cubicBezTo>
                    <a:pt x="54" y="14"/>
                    <a:pt x="54" y="14"/>
                    <a:pt x="54" y="14"/>
                  </a:cubicBezTo>
                  <a:cubicBezTo>
                    <a:pt x="52" y="7"/>
                    <a:pt x="52" y="0"/>
                    <a:pt x="51" y="0"/>
                  </a:cubicBezTo>
                  <a:cubicBezTo>
                    <a:pt x="49" y="0"/>
                    <a:pt x="40" y="9"/>
                    <a:pt x="37" y="16"/>
                  </a:cubicBezTo>
                  <a:cubicBezTo>
                    <a:pt x="34" y="22"/>
                    <a:pt x="24" y="27"/>
                    <a:pt x="16" y="26"/>
                  </a:cubicBezTo>
                  <a:cubicBezTo>
                    <a:pt x="7" y="24"/>
                    <a:pt x="5" y="28"/>
                    <a:pt x="2" y="29"/>
                  </a:cubicBezTo>
                  <a:cubicBezTo>
                    <a:pt x="2" y="29"/>
                    <a:pt x="1" y="29"/>
                    <a:pt x="0" y="28"/>
                  </a:cubicBezTo>
                  <a:cubicBezTo>
                    <a:pt x="1" y="35"/>
                    <a:pt x="7" y="40"/>
                    <a:pt x="8" y="4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93"/>
            <p:cNvSpPr>
              <a:spLocks noEditPoints="1"/>
            </p:cNvSpPr>
            <p:nvPr/>
          </p:nvSpPr>
          <p:spPr bwMode="auto">
            <a:xfrm>
              <a:off x="6489700" y="3114675"/>
              <a:ext cx="419100" cy="130175"/>
            </a:xfrm>
            <a:custGeom>
              <a:avLst/>
              <a:gdLst/>
              <a:ahLst/>
              <a:cxnLst>
                <a:cxn ang="0">
                  <a:pos x="39" y="24"/>
                </a:cxn>
                <a:cxn ang="0">
                  <a:pos x="31" y="12"/>
                </a:cxn>
                <a:cxn ang="0">
                  <a:pos x="25" y="7"/>
                </a:cxn>
                <a:cxn ang="0">
                  <a:pos x="24" y="5"/>
                </a:cxn>
                <a:cxn ang="0">
                  <a:pos x="21" y="10"/>
                </a:cxn>
                <a:cxn ang="0">
                  <a:pos x="12" y="9"/>
                </a:cxn>
                <a:cxn ang="0">
                  <a:pos x="6" y="2"/>
                </a:cxn>
                <a:cxn ang="0">
                  <a:pos x="0" y="1"/>
                </a:cxn>
                <a:cxn ang="0">
                  <a:pos x="3" y="19"/>
                </a:cxn>
                <a:cxn ang="0">
                  <a:pos x="14" y="40"/>
                </a:cxn>
                <a:cxn ang="0">
                  <a:pos x="25" y="51"/>
                </a:cxn>
                <a:cxn ang="0">
                  <a:pos x="47" y="62"/>
                </a:cxn>
                <a:cxn ang="0">
                  <a:pos x="39" y="46"/>
                </a:cxn>
                <a:cxn ang="0">
                  <a:pos x="39" y="24"/>
                </a:cxn>
                <a:cxn ang="0">
                  <a:pos x="210" y="11"/>
                </a:cxn>
                <a:cxn ang="0">
                  <a:pos x="200" y="9"/>
                </a:cxn>
                <a:cxn ang="0">
                  <a:pos x="189" y="0"/>
                </a:cxn>
                <a:cxn ang="0">
                  <a:pos x="180" y="11"/>
                </a:cxn>
                <a:cxn ang="0">
                  <a:pos x="174" y="19"/>
                </a:cxn>
                <a:cxn ang="0">
                  <a:pos x="172" y="22"/>
                </a:cxn>
                <a:cxn ang="0">
                  <a:pos x="172" y="29"/>
                </a:cxn>
                <a:cxn ang="0">
                  <a:pos x="165" y="31"/>
                </a:cxn>
                <a:cxn ang="0">
                  <a:pos x="159" y="23"/>
                </a:cxn>
                <a:cxn ang="0">
                  <a:pos x="158" y="23"/>
                </a:cxn>
                <a:cxn ang="0">
                  <a:pos x="148" y="39"/>
                </a:cxn>
                <a:cxn ang="0">
                  <a:pos x="132" y="44"/>
                </a:cxn>
                <a:cxn ang="0">
                  <a:pos x="125" y="58"/>
                </a:cxn>
                <a:cxn ang="0">
                  <a:pos x="108" y="54"/>
                </a:cxn>
                <a:cxn ang="0">
                  <a:pos x="111" y="61"/>
                </a:cxn>
                <a:cxn ang="0">
                  <a:pos x="121" y="66"/>
                </a:cxn>
                <a:cxn ang="0">
                  <a:pos x="135" y="65"/>
                </a:cxn>
                <a:cxn ang="0">
                  <a:pos x="147" y="60"/>
                </a:cxn>
                <a:cxn ang="0">
                  <a:pos x="157" y="62"/>
                </a:cxn>
                <a:cxn ang="0">
                  <a:pos x="167" y="55"/>
                </a:cxn>
                <a:cxn ang="0">
                  <a:pos x="171" y="45"/>
                </a:cxn>
                <a:cxn ang="0">
                  <a:pos x="177" y="35"/>
                </a:cxn>
                <a:cxn ang="0">
                  <a:pos x="195" y="27"/>
                </a:cxn>
                <a:cxn ang="0">
                  <a:pos x="200" y="29"/>
                </a:cxn>
                <a:cxn ang="0">
                  <a:pos x="207" y="22"/>
                </a:cxn>
                <a:cxn ang="0">
                  <a:pos x="217" y="18"/>
                </a:cxn>
                <a:cxn ang="0">
                  <a:pos x="210" y="11"/>
                </a:cxn>
              </a:cxnLst>
              <a:rect l="0" t="0" r="r" b="b"/>
              <a:pathLst>
                <a:path w="219" h="68">
                  <a:moveTo>
                    <a:pt x="39" y="24"/>
                  </a:moveTo>
                  <a:cubicBezTo>
                    <a:pt x="39" y="17"/>
                    <a:pt x="32" y="17"/>
                    <a:pt x="31" y="12"/>
                  </a:cubicBezTo>
                  <a:cubicBezTo>
                    <a:pt x="29" y="7"/>
                    <a:pt x="26" y="10"/>
                    <a:pt x="25" y="7"/>
                  </a:cubicBezTo>
                  <a:cubicBezTo>
                    <a:pt x="25" y="6"/>
                    <a:pt x="25" y="6"/>
                    <a:pt x="24" y="5"/>
                  </a:cubicBezTo>
                  <a:cubicBezTo>
                    <a:pt x="20" y="6"/>
                    <a:pt x="22" y="9"/>
                    <a:pt x="21" y="10"/>
                  </a:cubicBezTo>
                  <a:cubicBezTo>
                    <a:pt x="19" y="10"/>
                    <a:pt x="12" y="11"/>
                    <a:pt x="12" y="9"/>
                  </a:cubicBezTo>
                  <a:cubicBezTo>
                    <a:pt x="12" y="6"/>
                    <a:pt x="11" y="3"/>
                    <a:pt x="6" y="2"/>
                  </a:cubicBezTo>
                  <a:cubicBezTo>
                    <a:pt x="4" y="1"/>
                    <a:pt x="2" y="1"/>
                    <a:pt x="0" y="1"/>
                  </a:cubicBezTo>
                  <a:cubicBezTo>
                    <a:pt x="2" y="7"/>
                    <a:pt x="3" y="14"/>
                    <a:pt x="3" y="19"/>
                  </a:cubicBezTo>
                  <a:cubicBezTo>
                    <a:pt x="3" y="25"/>
                    <a:pt x="13" y="36"/>
                    <a:pt x="14" y="40"/>
                  </a:cubicBezTo>
                  <a:cubicBezTo>
                    <a:pt x="16" y="45"/>
                    <a:pt x="19" y="46"/>
                    <a:pt x="25" y="51"/>
                  </a:cubicBezTo>
                  <a:cubicBezTo>
                    <a:pt x="32" y="55"/>
                    <a:pt x="44" y="63"/>
                    <a:pt x="47" y="62"/>
                  </a:cubicBezTo>
                  <a:cubicBezTo>
                    <a:pt x="49" y="61"/>
                    <a:pt x="43" y="50"/>
                    <a:pt x="39" y="46"/>
                  </a:cubicBezTo>
                  <a:cubicBezTo>
                    <a:pt x="36" y="42"/>
                    <a:pt x="39" y="32"/>
                    <a:pt x="39" y="24"/>
                  </a:cubicBezTo>
                  <a:close/>
                  <a:moveTo>
                    <a:pt x="210" y="11"/>
                  </a:moveTo>
                  <a:cubicBezTo>
                    <a:pt x="207" y="12"/>
                    <a:pt x="200" y="12"/>
                    <a:pt x="200" y="9"/>
                  </a:cubicBezTo>
                  <a:cubicBezTo>
                    <a:pt x="200" y="6"/>
                    <a:pt x="193" y="0"/>
                    <a:pt x="189" y="0"/>
                  </a:cubicBezTo>
                  <a:cubicBezTo>
                    <a:pt x="185" y="0"/>
                    <a:pt x="181" y="8"/>
                    <a:pt x="180" y="11"/>
                  </a:cubicBezTo>
                  <a:cubicBezTo>
                    <a:pt x="180" y="15"/>
                    <a:pt x="174" y="14"/>
                    <a:pt x="174" y="19"/>
                  </a:cubicBezTo>
                  <a:cubicBezTo>
                    <a:pt x="175" y="21"/>
                    <a:pt x="173" y="21"/>
                    <a:pt x="172" y="22"/>
                  </a:cubicBezTo>
                  <a:cubicBezTo>
                    <a:pt x="173" y="26"/>
                    <a:pt x="174" y="29"/>
                    <a:pt x="172" y="29"/>
                  </a:cubicBezTo>
                  <a:cubicBezTo>
                    <a:pt x="169" y="28"/>
                    <a:pt x="169" y="31"/>
                    <a:pt x="165" y="31"/>
                  </a:cubicBezTo>
                  <a:cubicBezTo>
                    <a:pt x="163" y="31"/>
                    <a:pt x="161" y="28"/>
                    <a:pt x="159" y="23"/>
                  </a:cubicBezTo>
                  <a:cubicBezTo>
                    <a:pt x="159" y="23"/>
                    <a:pt x="158" y="23"/>
                    <a:pt x="158" y="23"/>
                  </a:cubicBezTo>
                  <a:cubicBezTo>
                    <a:pt x="156" y="23"/>
                    <a:pt x="150" y="33"/>
                    <a:pt x="148" y="39"/>
                  </a:cubicBezTo>
                  <a:cubicBezTo>
                    <a:pt x="147" y="45"/>
                    <a:pt x="141" y="43"/>
                    <a:pt x="132" y="44"/>
                  </a:cubicBezTo>
                  <a:cubicBezTo>
                    <a:pt x="123" y="45"/>
                    <a:pt x="127" y="54"/>
                    <a:pt x="125" y="58"/>
                  </a:cubicBezTo>
                  <a:cubicBezTo>
                    <a:pt x="123" y="62"/>
                    <a:pt x="113" y="55"/>
                    <a:pt x="108" y="54"/>
                  </a:cubicBezTo>
                  <a:cubicBezTo>
                    <a:pt x="109" y="58"/>
                    <a:pt x="110" y="61"/>
                    <a:pt x="111" y="61"/>
                  </a:cubicBezTo>
                  <a:cubicBezTo>
                    <a:pt x="114" y="61"/>
                    <a:pt x="118" y="68"/>
                    <a:pt x="121" y="66"/>
                  </a:cubicBezTo>
                  <a:cubicBezTo>
                    <a:pt x="123" y="64"/>
                    <a:pt x="131" y="66"/>
                    <a:pt x="135" y="65"/>
                  </a:cubicBezTo>
                  <a:cubicBezTo>
                    <a:pt x="139" y="63"/>
                    <a:pt x="140" y="60"/>
                    <a:pt x="147" y="60"/>
                  </a:cubicBezTo>
                  <a:cubicBezTo>
                    <a:pt x="153" y="60"/>
                    <a:pt x="151" y="65"/>
                    <a:pt x="157" y="62"/>
                  </a:cubicBezTo>
                  <a:cubicBezTo>
                    <a:pt x="164" y="59"/>
                    <a:pt x="168" y="61"/>
                    <a:pt x="167" y="55"/>
                  </a:cubicBezTo>
                  <a:cubicBezTo>
                    <a:pt x="167" y="49"/>
                    <a:pt x="171" y="49"/>
                    <a:pt x="171" y="45"/>
                  </a:cubicBezTo>
                  <a:cubicBezTo>
                    <a:pt x="170" y="40"/>
                    <a:pt x="178" y="43"/>
                    <a:pt x="177" y="35"/>
                  </a:cubicBezTo>
                  <a:cubicBezTo>
                    <a:pt x="177" y="26"/>
                    <a:pt x="189" y="27"/>
                    <a:pt x="195" y="27"/>
                  </a:cubicBezTo>
                  <a:cubicBezTo>
                    <a:pt x="196" y="27"/>
                    <a:pt x="198" y="28"/>
                    <a:pt x="200" y="29"/>
                  </a:cubicBezTo>
                  <a:cubicBezTo>
                    <a:pt x="204" y="27"/>
                    <a:pt x="210" y="24"/>
                    <a:pt x="207" y="22"/>
                  </a:cubicBezTo>
                  <a:cubicBezTo>
                    <a:pt x="204" y="20"/>
                    <a:pt x="216" y="22"/>
                    <a:pt x="217" y="18"/>
                  </a:cubicBezTo>
                  <a:cubicBezTo>
                    <a:pt x="219" y="14"/>
                    <a:pt x="213" y="11"/>
                    <a:pt x="210"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Freeform 94"/>
            <p:cNvSpPr>
              <a:spLocks/>
            </p:cNvSpPr>
            <p:nvPr/>
          </p:nvSpPr>
          <p:spPr bwMode="auto">
            <a:xfrm>
              <a:off x="6792913" y="3155950"/>
              <a:ext cx="28575" cy="17463"/>
            </a:xfrm>
            <a:custGeom>
              <a:avLst/>
              <a:gdLst/>
              <a:ahLst/>
              <a:cxnLst>
                <a:cxn ang="0">
                  <a:pos x="6" y="9"/>
                </a:cxn>
                <a:cxn ang="0">
                  <a:pos x="13" y="7"/>
                </a:cxn>
                <a:cxn ang="0">
                  <a:pos x="13" y="0"/>
                </a:cxn>
                <a:cxn ang="0">
                  <a:pos x="7" y="3"/>
                </a:cxn>
                <a:cxn ang="0">
                  <a:pos x="0" y="1"/>
                </a:cxn>
                <a:cxn ang="0">
                  <a:pos x="6" y="9"/>
                </a:cxn>
              </a:cxnLst>
              <a:rect l="0" t="0" r="r" b="b"/>
              <a:pathLst>
                <a:path w="15" h="9">
                  <a:moveTo>
                    <a:pt x="6" y="9"/>
                  </a:moveTo>
                  <a:cubicBezTo>
                    <a:pt x="10" y="9"/>
                    <a:pt x="10" y="6"/>
                    <a:pt x="13" y="7"/>
                  </a:cubicBezTo>
                  <a:cubicBezTo>
                    <a:pt x="15" y="7"/>
                    <a:pt x="14" y="4"/>
                    <a:pt x="13" y="0"/>
                  </a:cubicBezTo>
                  <a:cubicBezTo>
                    <a:pt x="11" y="1"/>
                    <a:pt x="7" y="1"/>
                    <a:pt x="7" y="3"/>
                  </a:cubicBezTo>
                  <a:cubicBezTo>
                    <a:pt x="7" y="5"/>
                    <a:pt x="2" y="1"/>
                    <a:pt x="0" y="1"/>
                  </a:cubicBezTo>
                  <a:cubicBezTo>
                    <a:pt x="2" y="6"/>
                    <a:pt x="4" y="9"/>
                    <a:pt x="6"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Freeform 95"/>
            <p:cNvSpPr>
              <a:spLocks/>
            </p:cNvSpPr>
            <p:nvPr/>
          </p:nvSpPr>
          <p:spPr bwMode="auto">
            <a:xfrm>
              <a:off x="5187950" y="2401888"/>
              <a:ext cx="209550" cy="206375"/>
            </a:xfrm>
            <a:custGeom>
              <a:avLst/>
              <a:gdLst/>
              <a:ahLst/>
              <a:cxnLst>
                <a:cxn ang="0">
                  <a:pos x="93" y="98"/>
                </a:cxn>
                <a:cxn ang="0">
                  <a:pos x="98" y="94"/>
                </a:cxn>
                <a:cxn ang="0">
                  <a:pos x="106" y="98"/>
                </a:cxn>
                <a:cxn ang="0">
                  <a:pos x="110" y="95"/>
                </a:cxn>
                <a:cxn ang="0">
                  <a:pos x="104" y="87"/>
                </a:cxn>
                <a:cxn ang="0">
                  <a:pos x="100" y="79"/>
                </a:cxn>
                <a:cxn ang="0">
                  <a:pos x="101" y="71"/>
                </a:cxn>
                <a:cxn ang="0">
                  <a:pos x="96" y="65"/>
                </a:cxn>
                <a:cxn ang="0">
                  <a:pos x="83" y="56"/>
                </a:cxn>
                <a:cxn ang="0">
                  <a:pos x="78" y="50"/>
                </a:cxn>
                <a:cxn ang="0">
                  <a:pos x="76" y="40"/>
                </a:cxn>
                <a:cxn ang="0">
                  <a:pos x="81" y="31"/>
                </a:cxn>
                <a:cxn ang="0">
                  <a:pos x="82" y="24"/>
                </a:cxn>
                <a:cxn ang="0">
                  <a:pos x="78" y="20"/>
                </a:cxn>
                <a:cxn ang="0">
                  <a:pos x="72" y="14"/>
                </a:cxn>
                <a:cxn ang="0">
                  <a:pos x="68" y="5"/>
                </a:cxn>
                <a:cxn ang="0">
                  <a:pos x="56" y="3"/>
                </a:cxn>
                <a:cxn ang="0">
                  <a:pos x="46" y="1"/>
                </a:cxn>
                <a:cxn ang="0">
                  <a:pos x="41" y="5"/>
                </a:cxn>
                <a:cxn ang="0">
                  <a:pos x="41" y="5"/>
                </a:cxn>
                <a:cxn ang="0">
                  <a:pos x="34" y="10"/>
                </a:cxn>
                <a:cxn ang="0">
                  <a:pos x="27" y="15"/>
                </a:cxn>
                <a:cxn ang="0">
                  <a:pos x="28" y="24"/>
                </a:cxn>
                <a:cxn ang="0">
                  <a:pos x="27" y="33"/>
                </a:cxn>
                <a:cxn ang="0">
                  <a:pos x="24" y="40"/>
                </a:cxn>
                <a:cxn ang="0">
                  <a:pos x="0" y="53"/>
                </a:cxn>
                <a:cxn ang="0">
                  <a:pos x="1" y="58"/>
                </a:cxn>
                <a:cxn ang="0">
                  <a:pos x="4" y="69"/>
                </a:cxn>
                <a:cxn ang="0">
                  <a:pos x="12" y="69"/>
                </a:cxn>
                <a:cxn ang="0">
                  <a:pos x="35" y="82"/>
                </a:cxn>
                <a:cxn ang="0">
                  <a:pos x="62" y="102"/>
                </a:cxn>
                <a:cxn ang="0">
                  <a:pos x="75" y="107"/>
                </a:cxn>
                <a:cxn ang="0">
                  <a:pos x="88" y="108"/>
                </a:cxn>
                <a:cxn ang="0">
                  <a:pos x="93" y="98"/>
                </a:cxn>
              </a:cxnLst>
              <a:rect l="0" t="0" r="r" b="b"/>
              <a:pathLst>
                <a:path w="110" h="108">
                  <a:moveTo>
                    <a:pt x="93" y="98"/>
                  </a:moveTo>
                  <a:cubicBezTo>
                    <a:pt x="94" y="97"/>
                    <a:pt x="95" y="94"/>
                    <a:pt x="98" y="94"/>
                  </a:cubicBezTo>
                  <a:cubicBezTo>
                    <a:pt x="101" y="94"/>
                    <a:pt x="103" y="95"/>
                    <a:pt x="106" y="98"/>
                  </a:cubicBezTo>
                  <a:cubicBezTo>
                    <a:pt x="107" y="97"/>
                    <a:pt x="109" y="96"/>
                    <a:pt x="110" y="95"/>
                  </a:cubicBezTo>
                  <a:cubicBezTo>
                    <a:pt x="107" y="92"/>
                    <a:pt x="104" y="89"/>
                    <a:pt x="104" y="87"/>
                  </a:cubicBezTo>
                  <a:cubicBezTo>
                    <a:pt x="105" y="83"/>
                    <a:pt x="101" y="81"/>
                    <a:pt x="100" y="79"/>
                  </a:cubicBezTo>
                  <a:cubicBezTo>
                    <a:pt x="100" y="77"/>
                    <a:pt x="103" y="73"/>
                    <a:pt x="101" y="71"/>
                  </a:cubicBezTo>
                  <a:cubicBezTo>
                    <a:pt x="99" y="70"/>
                    <a:pt x="99" y="65"/>
                    <a:pt x="96" y="65"/>
                  </a:cubicBezTo>
                  <a:cubicBezTo>
                    <a:pt x="93" y="64"/>
                    <a:pt x="83" y="59"/>
                    <a:pt x="83" y="56"/>
                  </a:cubicBezTo>
                  <a:cubicBezTo>
                    <a:pt x="84" y="53"/>
                    <a:pt x="80" y="51"/>
                    <a:pt x="78" y="50"/>
                  </a:cubicBezTo>
                  <a:cubicBezTo>
                    <a:pt x="76" y="49"/>
                    <a:pt x="74" y="41"/>
                    <a:pt x="76" y="40"/>
                  </a:cubicBezTo>
                  <a:cubicBezTo>
                    <a:pt x="79" y="39"/>
                    <a:pt x="78" y="31"/>
                    <a:pt x="81" y="31"/>
                  </a:cubicBezTo>
                  <a:cubicBezTo>
                    <a:pt x="84" y="31"/>
                    <a:pt x="81" y="27"/>
                    <a:pt x="82" y="24"/>
                  </a:cubicBezTo>
                  <a:cubicBezTo>
                    <a:pt x="83" y="22"/>
                    <a:pt x="80" y="20"/>
                    <a:pt x="78" y="20"/>
                  </a:cubicBezTo>
                  <a:cubicBezTo>
                    <a:pt x="76" y="20"/>
                    <a:pt x="72" y="17"/>
                    <a:pt x="72" y="14"/>
                  </a:cubicBezTo>
                  <a:cubicBezTo>
                    <a:pt x="72" y="11"/>
                    <a:pt x="67" y="6"/>
                    <a:pt x="68" y="5"/>
                  </a:cubicBezTo>
                  <a:cubicBezTo>
                    <a:pt x="67" y="11"/>
                    <a:pt x="58" y="2"/>
                    <a:pt x="56" y="3"/>
                  </a:cubicBezTo>
                  <a:cubicBezTo>
                    <a:pt x="53" y="4"/>
                    <a:pt x="51" y="0"/>
                    <a:pt x="46" y="1"/>
                  </a:cubicBezTo>
                  <a:cubicBezTo>
                    <a:pt x="42" y="1"/>
                    <a:pt x="42" y="3"/>
                    <a:pt x="41" y="5"/>
                  </a:cubicBezTo>
                  <a:cubicBezTo>
                    <a:pt x="41" y="5"/>
                    <a:pt x="41" y="5"/>
                    <a:pt x="41" y="5"/>
                  </a:cubicBezTo>
                  <a:cubicBezTo>
                    <a:pt x="34" y="10"/>
                    <a:pt x="34" y="10"/>
                    <a:pt x="34" y="10"/>
                  </a:cubicBezTo>
                  <a:cubicBezTo>
                    <a:pt x="34" y="10"/>
                    <a:pt x="28" y="11"/>
                    <a:pt x="27" y="15"/>
                  </a:cubicBezTo>
                  <a:cubicBezTo>
                    <a:pt x="26" y="19"/>
                    <a:pt x="30" y="22"/>
                    <a:pt x="28" y="24"/>
                  </a:cubicBezTo>
                  <a:cubicBezTo>
                    <a:pt x="26" y="27"/>
                    <a:pt x="27" y="31"/>
                    <a:pt x="27" y="33"/>
                  </a:cubicBezTo>
                  <a:cubicBezTo>
                    <a:pt x="28" y="35"/>
                    <a:pt x="24" y="40"/>
                    <a:pt x="24" y="40"/>
                  </a:cubicBezTo>
                  <a:cubicBezTo>
                    <a:pt x="24" y="40"/>
                    <a:pt x="11" y="47"/>
                    <a:pt x="0" y="53"/>
                  </a:cubicBezTo>
                  <a:cubicBezTo>
                    <a:pt x="0" y="55"/>
                    <a:pt x="1" y="57"/>
                    <a:pt x="1" y="58"/>
                  </a:cubicBezTo>
                  <a:cubicBezTo>
                    <a:pt x="2" y="61"/>
                    <a:pt x="3" y="65"/>
                    <a:pt x="4" y="69"/>
                  </a:cubicBezTo>
                  <a:cubicBezTo>
                    <a:pt x="8" y="69"/>
                    <a:pt x="9" y="69"/>
                    <a:pt x="12" y="69"/>
                  </a:cubicBezTo>
                  <a:cubicBezTo>
                    <a:pt x="16" y="70"/>
                    <a:pt x="31" y="80"/>
                    <a:pt x="35" y="82"/>
                  </a:cubicBezTo>
                  <a:cubicBezTo>
                    <a:pt x="38" y="84"/>
                    <a:pt x="58" y="99"/>
                    <a:pt x="62" y="102"/>
                  </a:cubicBezTo>
                  <a:cubicBezTo>
                    <a:pt x="66" y="106"/>
                    <a:pt x="72" y="107"/>
                    <a:pt x="75" y="107"/>
                  </a:cubicBezTo>
                  <a:cubicBezTo>
                    <a:pt x="77" y="107"/>
                    <a:pt x="83" y="107"/>
                    <a:pt x="88" y="108"/>
                  </a:cubicBezTo>
                  <a:cubicBezTo>
                    <a:pt x="90" y="104"/>
                    <a:pt x="92" y="99"/>
                    <a:pt x="93" y="9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Freeform 96"/>
            <p:cNvSpPr>
              <a:spLocks/>
            </p:cNvSpPr>
            <p:nvPr/>
          </p:nvSpPr>
          <p:spPr bwMode="auto">
            <a:xfrm>
              <a:off x="5356225" y="2581275"/>
              <a:ext cx="41275" cy="38100"/>
            </a:xfrm>
            <a:custGeom>
              <a:avLst/>
              <a:gdLst/>
              <a:ahLst/>
              <a:cxnLst>
                <a:cxn ang="0">
                  <a:pos x="7" y="15"/>
                </a:cxn>
                <a:cxn ang="0">
                  <a:pos x="13" y="20"/>
                </a:cxn>
                <a:cxn ang="0">
                  <a:pos x="22" y="20"/>
                </a:cxn>
                <a:cxn ang="0">
                  <a:pos x="17" y="6"/>
                </a:cxn>
                <a:cxn ang="0">
                  <a:pos x="18" y="4"/>
                </a:cxn>
                <a:cxn ang="0">
                  <a:pos x="10" y="0"/>
                </a:cxn>
                <a:cxn ang="0">
                  <a:pos x="5" y="4"/>
                </a:cxn>
                <a:cxn ang="0">
                  <a:pos x="0" y="14"/>
                </a:cxn>
                <a:cxn ang="0">
                  <a:pos x="7" y="15"/>
                </a:cxn>
              </a:cxnLst>
              <a:rect l="0" t="0" r="r" b="b"/>
              <a:pathLst>
                <a:path w="22" h="20">
                  <a:moveTo>
                    <a:pt x="7" y="15"/>
                  </a:moveTo>
                  <a:cubicBezTo>
                    <a:pt x="13" y="20"/>
                    <a:pt x="13" y="20"/>
                    <a:pt x="13" y="20"/>
                  </a:cubicBezTo>
                  <a:cubicBezTo>
                    <a:pt x="22" y="20"/>
                    <a:pt x="22" y="20"/>
                    <a:pt x="22" y="20"/>
                  </a:cubicBezTo>
                  <a:cubicBezTo>
                    <a:pt x="20" y="15"/>
                    <a:pt x="17" y="8"/>
                    <a:pt x="17" y="6"/>
                  </a:cubicBezTo>
                  <a:cubicBezTo>
                    <a:pt x="17" y="5"/>
                    <a:pt x="17" y="5"/>
                    <a:pt x="18" y="4"/>
                  </a:cubicBezTo>
                  <a:cubicBezTo>
                    <a:pt x="15" y="1"/>
                    <a:pt x="13" y="0"/>
                    <a:pt x="10" y="0"/>
                  </a:cubicBezTo>
                  <a:cubicBezTo>
                    <a:pt x="7" y="0"/>
                    <a:pt x="6" y="3"/>
                    <a:pt x="5" y="4"/>
                  </a:cubicBezTo>
                  <a:cubicBezTo>
                    <a:pt x="4" y="5"/>
                    <a:pt x="2" y="10"/>
                    <a:pt x="0" y="14"/>
                  </a:cubicBezTo>
                  <a:cubicBezTo>
                    <a:pt x="4" y="14"/>
                    <a:pt x="7" y="15"/>
                    <a:pt x="7" y="1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Freeform 97"/>
            <p:cNvSpPr>
              <a:spLocks noEditPoints="1"/>
            </p:cNvSpPr>
            <p:nvPr/>
          </p:nvSpPr>
          <p:spPr bwMode="auto">
            <a:xfrm>
              <a:off x="4256088" y="2038350"/>
              <a:ext cx="315913" cy="261938"/>
            </a:xfrm>
            <a:custGeom>
              <a:avLst/>
              <a:gdLst/>
              <a:ahLst/>
              <a:cxnLst>
                <a:cxn ang="0">
                  <a:pos x="144" y="31"/>
                </a:cxn>
                <a:cxn ang="0">
                  <a:pos x="138" y="29"/>
                </a:cxn>
                <a:cxn ang="0">
                  <a:pos x="131" y="26"/>
                </a:cxn>
                <a:cxn ang="0">
                  <a:pos x="119" y="24"/>
                </a:cxn>
                <a:cxn ang="0">
                  <a:pos x="114" y="20"/>
                </a:cxn>
                <a:cxn ang="0">
                  <a:pos x="110" y="15"/>
                </a:cxn>
                <a:cxn ang="0">
                  <a:pos x="105" y="17"/>
                </a:cxn>
                <a:cxn ang="0">
                  <a:pos x="102" y="13"/>
                </a:cxn>
                <a:cxn ang="0">
                  <a:pos x="95" y="9"/>
                </a:cxn>
                <a:cxn ang="0">
                  <a:pos x="89" y="6"/>
                </a:cxn>
                <a:cxn ang="0">
                  <a:pos x="85" y="1"/>
                </a:cxn>
                <a:cxn ang="0">
                  <a:pos x="84" y="0"/>
                </a:cxn>
                <a:cxn ang="0">
                  <a:pos x="81" y="0"/>
                </a:cxn>
                <a:cxn ang="0">
                  <a:pos x="75" y="10"/>
                </a:cxn>
                <a:cxn ang="0">
                  <a:pos x="63" y="18"/>
                </a:cxn>
                <a:cxn ang="0">
                  <a:pos x="56" y="26"/>
                </a:cxn>
                <a:cxn ang="0">
                  <a:pos x="41" y="21"/>
                </a:cxn>
                <a:cxn ang="0">
                  <a:pos x="35" y="25"/>
                </a:cxn>
                <a:cxn ang="0">
                  <a:pos x="36" y="37"/>
                </a:cxn>
                <a:cxn ang="0">
                  <a:pos x="27" y="37"/>
                </a:cxn>
                <a:cxn ang="0">
                  <a:pos x="20" y="33"/>
                </a:cxn>
                <a:cxn ang="0">
                  <a:pos x="9" y="34"/>
                </a:cxn>
                <a:cxn ang="0">
                  <a:pos x="2" y="40"/>
                </a:cxn>
                <a:cxn ang="0">
                  <a:pos x="3" y="47"/>
                </a:cxn>
                <a:cxn ang="0">
                  <a:pos x="18" y="52"/>
                </a:cxn>
                <a:cxn ang="0">
                  <a:pos x="28" y="54"/>
                </a:cxn>
                <a:cxn ang="0">
                  <a:pos x="32" y="59"/>
                </a:cxn>
                <a:cxn ang="0">
                  <a:pos x="40" y="69"/>
                </a:cxn>
                <a:cxn ang="0">
                  <a:pos x="43" y="78"/>
                </a:cxn>
                <a:cxn ang="0">
                  <a:pos x="42" y="91"/>
                </a:cxn>
                <a:cxn ang="0">
                  <a:pos x="36" y="112"/>
                </a:cxn>
                <a:cxn ang="0">
                  <a:pos x="36" y="112"/>
                </a:cxn>
                <a:cxn ang="0">
                  <a:pos x="42" y="115"/>
                </a:cxn>
                <a:cxn ang="0">
                  <a:pos x="53" y="120"/>
                </a:cxn>
                <a:cxn ang="0">
                  <a:pos x="62" y="119"/>
                </a:cxn>
                <a:cxn ang="0">
                  <a:pos x="67" y="121"/>
                </a:cxn>
                <a:cxn ang="0">
                  <a:pos x="81" y="124"/>
                </a:cxn>
                <a:cxn ang="0">
                  <a:pos x="92" y="124"/>
                </a:cxn>
                <a:cxn ang="0">
                  <a:pos x="92" y="121"/>
                </a:cxn>
                <a:cxn ang="0">
                  <a:pos x="101" y="110"/>
                </a:cxn>
                <a:cxn ang="0">
                  <a:pos x="122" y="115"/>
                </a:cxn>
                <a:cxn ang="0">
                  <a:pos x="135" y="110"/>
                </a:cxn>
                <a:cxn ang="0">
                  <a:pos x="142" y="106"/>
                </a:cxn>
                <a:cxn ang="0">
                  <a:pos x="143" y="102"/>
                </a:cxn>
                <a:cxn ang="0">
                  <a:pos x="138" y="100"/>
                </a:cxn>
                <a:cxn ang="0">
                  <a:pos x="135" y="95"/>
                </a:cxn>
                <a:cxn ang="0">
                  <a:pos x="132" y="89"/>
                </a:cxn>
                <a:cxn ang="0">
                  <a:pos x="134" y="86"/>
                </a:cxn>
                <a:cxn ang="0">
                  <a:pos x="136" y="82"/>
                </a:cxn>
                <a:cxn ang="0">
                  <a:pos x="135" y="76"/>
                </a:cxn>
                <a:cxn ang="0">
                  <a:pos x="133" y="71"/>
                </a:cxn>
                <a:cxn ang="0">
                  <a:pos x="128" y="70"/>
                </a:cxn>
                <a:cxn ang="0">
                  <a:pos x="127" y="66"/>
                </a:cxn>
                <a:cxn ang="0">
                  <a:pos x="134" y="57"/>
                </a:cxn>
                <a:cxn ang="0">
                  <a:pos x="140" y="53"/>
                </a:cxn>
                <a:cxn ang="0">
                  <a:pos x="142" y="44"/>
                </a:cxn>
                <a:cxn ang="0">
                  <a:pos x="147" y="35"/>
                </a:cxn>
                <a:cxn ang="0">
                  <a:pos x="144" y="31"/>
                </a:cxn>
                <a:cxn ang="0">
                  <a:pos x="162" y="116"/>
                </a:cxn>
                <a:cxn ang="0">
                  <a:pos x="155" y="122"/>
                </a:cxn>
                <a:cxn ang="0">
                  <a:pos x="160" y="137"/>
                </a:cxn>
                <a:cxn ang="0">
                  <a:pos x="162" y="116"/>
                </a:cxn>
              </a:cxnLst>
              <a:rect l="0" t="0" r="r" b="b"/>
              <a:pathLst>
                <a:path w="165" h="137">
                  <a:moveTo>
                    <a:pt x="144" y="31"/>
                  </a:moveTo>
                  <a:cubicBezTo>
                    <a:pt x="143" y="31"/>
                    <a:pt x="142" y="29"/>
                    <a:pt x="138" y="29"/>
                  </a:cubicBezTo>
                  <a:cubicBezTo>
                    <a:pt x="135" y="29"/>
                    <a:pt x="133" y="28"/>
                    <a:pt x="131" y="26"/>
                  </a:cubicBezTo>
                  <a:cubicBezTo>
                    <a:pt x="130" y="24"/>
                    <a:pt x="122" y="23"/>
                    <a:pt x="119" y="24"/>
                  </a:cubicBezTo>
                  <a:cubicBezTo>
                    <a:pt x="117" y="24"/>
                    <a:pt x="116" y="19"/>
                    <a:pt x="114" y="20"/>
                  </a:cubicBezTo>
                  <a:cubicBezTo>
                    <a:pt x="111" y="20"/>
                    <a:pt x="110" y="17"/>
                    <a:pt x="110" y="15"/>
                  </a:cubicBezTo>
                  <a:cubicBezTo>
                    <a:pt x="110" y="13"/>
                    <a:pt x="108" y="16"/>
                    <a:pt x="105" y="17"/>
                  </a:cubicBezTo>
                  <a:cubicBezTo>
                    <a:pt x="103" y="18"/>
                    <a:pt x="102" y="15"/>
                    <a:pt x="102" y="13"/>
                  </a:cubicBezTo>
                  <a:cubicBezTo>
                    <a:pt x="102" y="12"/>
                    <a:pt x="97" y="10"/>
                    <a:pt x="95" y="9"/>
                  </a:cubicBezTo>
                  <a:cubicBezTo>
                    <a:pt x="93" y="8"/>
                    <a:pt x="90" y="4"/>
                    <a:pt x="89" y="6"/>
                  </a:cubicBezTo>
                  <a:cubicBezTo>
                    <a:pt x="88" y="7"/>
                    <a:pt x="86" y="3"/>
                    <a:pt x="85" y="1"/>
                  </a:cubicBezTo>
                  <a:cubicBezTo>
                    <a:pt x="85" y="0"/>
                    <a:pt x="84" y="0"/>
                    <a:pt x="84" y="0"/>
                  </a:cubicBezTo>
                  <a:cubicBezTo>
                    <a:pt x="83" y="0"/>
                    <a:pt x="82" y="0"/>
                    <a:pt x="81" y="0"/>
                  </a:cubicBezTo>
                  <a:cubicBezTo>
                    <a:pt x="77" y="0"/>
                    <a:pt x="74" y="3"/>
                    <a:pt x="75" y="10"/>
                  </a:cubicBezTo>
                  <a:cubicBezTo>
                    <a:pt x="75" y="16"/>
                    <a:pt x="70" y="17"/>
                    <a:pt x="63" y="18"/>
                  </a:cubicBezTo>
                  <a:cubicBezTo>
                    <a:pt x="56" y="18"/>
                    <a:pt x="58" y="23"/>
                    <a:pt x="56" y="26"/>
                  </a:cubicBezTo>
                  <a:cubicBezTo>
                    <a:pt x="53" y="28"/>
                    <a:pt x="43" y="24"/>
                    <a:pt x="41" y="21"/>
                  </a:cubicBezTo>
                  <a:cubicBezTo>
                    <a:pt x="40" y="17"/>
                    <a:pt x="31" y="21"/>
                    <a:pt x="35" y="25"/>
                  </a:cubicBezTo>
                  <a:cubicBezTo>
                    <a:pt x="39" y="29"/>
                    <a:pt x="39" y="35"/>
                    <a:pt x="36" y="37"/>
                  </a:cubicBezTo>
                  <a:cubicBezTo>
                    <a:pt x="34" y="39"/>
                    <a:pt x="30" y="34"/>
                    <a:pt x="27" y="37"/>
                  </a:cubicBezTo>
                  <a:cubicBezTo>
                    <a:pt x="24" y="39"/>
                    <a:pt x="23" y="35"/>
                    <a:pt x="20" y="33"/>
                  </a:cubicBezTo>
                  <a:cubicBezTo>
                    <a:pt x="16" y="32"/>
                    <a:pt x="15" y="35"/>
                    <a:pt x="9" y="34"/>
                  </a:cubicBezTo>
                  <a:cubicBezTo>
                    <a:pt x="3" y="34"/>
                    <a:pt x="0" y="37"/>
                    <a:pt x="2" y="40"/>
                  </a:cubicBezTo>
                  <a:cubicBezTo>
                    <a:pt x="4" y="42"/>
                    <a:pt x="1" y="45"/>
                    <a:pt x="3" y="47"/>
                  </a:cubicBezTo>
                  <a:cubicBezTo>
                    <a:pt x="5" y="49"/>
                    <a:pt x="12" y="49"/>
                    <a:pt x="18" y="52"/>
                  </a:cubicBezTo>
                  <a:cubicBezTo>
                    <a:pt x="24" y="55"/>
                    <a:pt x="25" y="52"/>
                    <a:pt x="28" y="54"/>
                  </a:cubicBezTo>
                  <a:cubicBezTo>
                    <a:pt x="31" y="56"/>
                    <a:pt x="31" y="55"/>
                    <a:pt x="32" y="59"/>
                  </a:cubicBezTo>
                  <a:cubicBezTo>
                    <a:pt x="32" y="63"/>
                    <a:pt x="35" y="67"/>
                    <a:pt x="40" y="69"/>
                  </a:cubicBezTo>
                  <a:cubicBezTo>
                    <a:pt x="46" y="70"/>
                    <a:pt x="42" y="74"/>
                    <a:pt x="43" y="78"/>
                  </a:cubicBezTo>
                  <a:cubicBezTo>
                    <a:pt x="45" y="81"/>
                    <a:pt x="41" y="87"/>
                    <a:pt x="42" y="91"/>
                  </a:cubicBezTo>
                  <a:cubicBezTo>
                    <a:pt x="43" y="96"/>
                    <a:pt x="39" y="110"/>
                    <a:pt x="36" y="112"/>
                  </a:cubicBezTo>
                  <a:cubicBezTo>
                    <a:pt x="36" y="112"/>
                    <a:pt x="36" y="112"/>
                    <a:pt x="36" y="112"/>
                  </a:cubicBezTo>
                  <a:cubicBezTo>
                    <a:pt x="38" y="113"/>
                    <a:pt x="41" y="114"/>
                    <a:pt x="42" y="115"/>
                  </a:cubicBezTo>
                  <a:cubicBezTo>
                    <a:pt x="45" y="116"/>
                    <a:pt x="50" y="118"/>
                    <a:pt x="53" y="120"/>
                  </a:cubicBezTo>
                  <a:cubicBezTo>
                    <a:pt x="56" y="122"/>
                    <a:pt x="62" y="122"/>
                    <a:pt x="62" y="119"/>
                  </a:cubicBezTo>
                  <a:cubicBezTo>
                    <a:pt x="62" y="117"/>
                    <a:pt x="65" y="118"/>
                    <a:pt x="67" y="121"/>
                  </a:cubicBezTo>
                  <a:cubicBezTo>
                    <a:pt x="69" y="123"/>
                    <a:pt x="77" y="123"/>
                    <a:pt x="81" y="124"/>
                  </a:cubicBezTo>
                  <a:cubicBezTo>
                    <a:pt x="84" y="124"/>
                    <a:pt x="88" y="124"/>
                    <a:pt x="92" y="124"/>
                  </a:cubicBezTo>
                  <a:cubicBezTo>
                    <a:pt x="92" y="123"/>
                    <a:pt x="92" y="122"/>
                    <a:pt x="92" y="121"/>
                  </a:cubicBezTo>
                  <a:cubicBezTo>
                    <a:pt x="90" y="115"/>
                    <a:pt x="95" y="111"/>
                    <a:pt x="101" y="110"/>
                  </a:cubicBezTo>
                  <a:cubicBezTo>
                    <a:pt x="106" y="109"/>
                    <a:pt x="118" y="113"/>
                    <a:pt x="122" y="115"/>
                  </a:cubicBezTo>
                  <a:cubicBezTo>
                    <a:pt x="125" y="117"/>
                    <a:pt x="129" y="116"/>
                    <a:pt x="135" y="110"/>
                  </a:cubicBezTo>
                  <a:cubicBezTo>
                    <a:pt x="137" y="107"/>
                    <a:pt x="140" y="106"/>
                    <a:pt x="142" y="106"/>
                  </a:cubicBezTo>
                  <a:cubicBezTo>
                    <a:pt x="142" y="104"/>
                    <a:pt x="142" y="103"/>
                    <a:pt x="143" y="102"/>
                  </a:cubicBezTo>
                  <a:cubicBezTo>
                    <a:pt x="144" y="100"/>
                    <a:pt x="140" y="100"/>
                    <a:pt x="138" y="100"/>
                  </a:cubicBezTo>
                  <a:cubicBezTo>
                    <a:pt x="135" y="100"/>
                    <a:pt x="133" y="97"/>
                    <a:pt x="135" y="95"/>
                  </a:cubicBezTo>
                  <a:cubicBezTo>
                    <a:pt x="137" y="92"/>
                    <a:pt x="134" y="92"/>
                    <a:pt x="132" y="89"/>
                  </a:cubicBezTo>
                  <a:cubicBezTo>
                    <a:pt x="130" y="86"/>
                    <a:pt x="133" y="87"/>
                    <a:pt x="134" y="86"/>
                  </a:cubicBezTo>
                  <a:cubicBezTo>
                    <a:pt x="136" y="85"/>
                    <a:pt x="138" y="82"/>
                    <a:pt x="136" y="82"/>
                  </a:cubicBezTo>
                  <a:cubicBezTo>
                    <a:pt x="135" y="81"/>
                    <a:pt x="134" y="79"/>
                    <a:pt x="135" y="76"/>
                  </a:cubicBezTo>
                  <a:cubicBezTo>
                    <a:pt x="136" y="73"/>
                    <a:pt x="133" y="73"/>
                    <a:pt x="133" y="71"/>
                  </a:cubicBezTo>
                  <a:cubicBezTo>
                    <a:pt x="133" y="68"/>
                    <a:pt x="130" y="67"/>
                    <a:pt x="128" y="70"/>
                  </a:cubicBezTo>
                  <a:cubicBezTo>
                    <a:pt x="126" y="73"/>
                    <a:pt x="125" y="71"/>
                    <a:pt x="127" y="66"/>
                  </a:cubicBezTo>
                  <a:cubicBezTo>
                    <a:pt x="128" y="62"/>
                    <a:pt x="133" y="60"/>
                    <a:pt x="134" y="57"/>
                  </a:cubicBezTo>
                  <a:cubicBezTo>
                    <a:pt x="134" y="55"/>
                    <a:pt x="137" y="53"/>
                    <a:pt x="140" y="53"/>
                  </a:cubicBezTo>
                  <a:cubicBezTo>
                    <a:pt x="142" y="53"/>
                    <a:pt x="141" y="47"/>
                    <a:pt x="142" y="44"/>
                  </a:cubicBezTo>
                  <a:cubicBezTo>
                    <a:pt x="143" y="41"/>
                    <a:pt x="143" y="38"/>
                    <a:pt x="147" y="35"/>
                  </a:cubicBezTo>
                  <a:cubicBezTo>
                    <a:pt x="150" y="32"/>
                    <a:pt x="146" y="31"/>
                    <a:pt x="144" y="31"/>
                  </a:cubicBezTo>
                  <a:close/>
                  <a:moveTo>
                    <a:pt x="162" y="116"/>
                  </a:moveTo>
                  <a:cubicBezTo>
                    <a:pt x="160" y="116"/>
                    <a:pt x="160" y="119"/>
                    <a:pt x="155" y="122"/>
                  </a:cubicBezTo>
                  <a:cubicBezTo>
                    <a:pt x="151" y="125"/>
                    <a:pt x="155" y="137"/>
                    <a:pt x="160" y="137"/>
                  </a:cubicBezTo>
                  <a:cubicBezTo>
                    <a:pt x="165" y="136"/>
                    <a:pt x="164" y="116"/>
                    <a:pt x="162" y="11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Freeform 98"/>
            <p:cNvSpPr>
              <a:spLocks/>
            </p:cNvSpPr>
            <p:nvPr/>
          </p:nvSpPr>
          <p:spPr bwMode="auto">
            <a:xfrm>
              <a:off x="2403475" y="2941638"/>
              <a:ext cx="50800" cy="26988"/>
            </a:xfrm>
            <a:custGeom>
              <a:avLst/>
              <a:gdLst/>
              <a:ahLst/>
              <a:cxnLst>
                <a:cxn ang="0">
                  <a:pos x="26" y="5"/>
                </a:cxn>
                <a:cxn ang="0">
                  <a:pos x="14" y="2"/>
                </a:cxn>
                <a:cxn ang="0">
                  <a:pos x="9" y="0"/>
                </a:cxn>
                <a:cxn ang="0">
                  <a:pos x="8" y="0"/>
                </a:cxn>
                <a:cxn ang="0">
                  <a:pos x="0" y="7"/>
                </a:cxn>
                <a:cxn ang="0">
                  <a:pos x="22" y="14"/>
                </a:cxn>
                <a:cxn ang="0">
                  <a:pos x="26" y="13"/>
                </a:cxn>
                <a:cxn ang="0">
                  <a:pos x="26" y="5"/>
                </a:cxn>
              </a:cxnLst>
              <a:rect l="0" t="0" r="r" b="b"/>
              <a:pathLst>
                <a:path w="26" h="14">
                  <a:moveTo>
                    <a:pt x="26" y="5"/>
                  </a:moveTo>
                  <a:cubicBezTo>
                    <a:pt x="24" y="3"/>
                    <a:pt x="19" y="6"/>
                    <a:pt x="14" y="2"/>
                  </a:cubicBezTo>
                  <a:cubicBezTo>
                    <a:pt x="12" y="1"/>
                    <a:pt x="10" y="1"/>
                    <a:pt x="9" y="0"/>
                  </a:cubicBezTo>
                  <a:cubicBezTo>
                    <a:pt x="9" y="0"/>
                    <a:pt x="8" y="0"/>
                    <a:pt x="8" y="0"/>
                  </a:cubicBezTo>
                  <a:cubicBezTo>
                    <a:pt x="7" y="0"/>
                    <a:pt x="4" y="4"/>
                    <a:pt x="0" y="7"/>
                  </a:cubicBezTo>
                  <a:cubicBezTo>
                    <a:pt x="4" y="10"/>
                    <a:pt x="18" y="14"/>
                    <a:pt x="22" y="14"/>
                  </a:cubicBezTo>
                  <a:cubicBezTo>
                    <a:pt x="24" y="14"/>
                    <a:pt x="25" y="13"/>
                    <a:pt x="26" y="13"/>
                  </a:cubicBezTo>
                  <a:cubicBezTo>
                    <a:pt x="26" y="9"/>
                    <a:pt x="26" y="6"/>
                    <a:pt x="26"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9"/>
            <p:cNvSpPr>
              <a:spLocks/>
            </p:cNvSpPr>
            <p:nvPr/>
          </p:nvSpPr>
          <p:spPr bwMode="auto">
            <a:xfrm>
              <a:off x="2420938" y="2901950"/>
              <a:ext cx="131763" cy="73025"/>
            </a:xfrm>
            <a:custGeom>
              <a:avLst/>
              <a:gdLst/>
              <a:ahLst/>
              <a:cxnLst>
                <a:cxn ang="0">
                  <a:pos x="29" y="34"/>
                </a:cxn>
                <a:cxn ang="0">
                  <a:pos x="32" y="27"/>
                </a:cxn>
                <a:cxn ang="0">
                  <a:pos x="45" y="22"/>
                </a:cxn>
                <a:cxn ang="0">
                  <a:pos x="55" y="19"/>
                </a:cxn>
                <a:cxn ang="0">
                  <a:pos x="69" y="14"/>
                </a:cxn>
                <a:cxn ang="0">
                  <a:pos x="56" y="5"/>
                </a:cxn>
                <a:cxn ang="0">
                  <a:pos x="32" y="5"/>
                </a:cxn>
                <a:cxn ang="0">
                  <a:pos x="11" y="6"/>
                </a:cxn>
                <a:cxn ang="0">
                  <a:pos x="11" y="6"/>
                </a:cxn>
                <a:cxn ang="0">
                  <a:pos x="5" y="12"/>
                </a:cxn>
                <a:cxn ang="0">
                  <a:pos x="0" y="21"/>
                </a:cxn>
                <a:cxn ang="0">
                  <a:pos x="5" y="23"/>
                </a:cxn>
                <a:cxn ang="0">
                  <a:pos x="17" y="26"/>
                </a:cxn>
                <a:cxn ang="0">
                  <a:pos x="17" y="34"/>
                </a:cxn>
                <a:cxn ang="0">
                  <a:pos x="20" y="34"/>
                </a:cxn>
                <a:cxn ang="0">
                  <a:pos x="21" y="38"/>
                </a:cxn>
                <a:cxn ang="0">
                  <a:pos x="25" y="37"/>
                </a:cxn>
                <a:cxn ang="0">
                  <a:pos x="29" y="34"/>
                </a:cxn>
              </a:cxnLst>
              <a:rect l="0" t="0" r="r" b="b"/>
              <a:pathLst>
                <a:path w="69" h="38">
                  <a:moveTo>
                    <a:pt x="29" y="34"/>
                  </a:moveTo>
                  <a:cubicBezTo>
                    <a:pt x="29" y="33"/>
                    <a:pt x="26" y="27"/>
                    <a:pt x="32" y="27"/>
                  </a:cubicBezTo>
                  <a:cubicBezTo>
                    <a:pt x="39" y="26"/>
                    <a:pt x="44" y="26"/>
                    <a:pt x="45" y="22"/>
                  </a:cubicBezTo>
                  <a:cubicBezTo>
                    <a:pt x="46" y="17"/>
                    <a:pt x="53" y="19"/>
                    <a:pt x="55" y="19"/>
                  </a:cubicBezTo>
                  <a:cubicBezTo>
                    <a:pt x="57" y="19"/>
                    <a:pt x="63" y="14"/>
                    <a:pt x="69" y="14"/>
                  </a:cubicBezTo>
                  <a:cubicBezTo>
                    <a:pt x="69" y="8"/>
                    <a:pt x="61" y="10"/>
                    <a:pt x="56" y="5"/>
                  </a:cubicBezTo>
                  <a:cubicBezTo>
                    <a:pt x="51" y="0"/>
                    <a:pt x="39" y="2"/>
                    <a:pt x="32" y="5"/>
                  </a:cubicBezTo>
                  <a:cubicBezTo>
                    <a:pt x="26" y="7"/>
                    <a:pt x="18" y="2"/>
                    <a:pt x="11" y="6"/>
                  </a:cubicBezTo>
                  <a:cubicBezTo>
                    <a:pt x="11" y="6"/>
                    <a:pt x="11" y="6"/>
                    <a:pt x="11" y="6"/>
                  </a:cubicBezTo>
                  <a:cubicBezTo>
                    <a:pt x="9" y="8"/>
                    <a:pt x="7" y="10"/>
                    <a:pt x="5" y="12"/>
                  </a:cubicBezTo>
                  <a:cubicBezTo>
                    <a:pt x="0" y="16"/>
                    <a:pt x="1" y="20"/>
                    <a:pt x="0" y="21"/>
                  </a:cubicBezTo>
                  <a:cubicBezTo>
                    <a:pt x="1" y="22"/>
                    <a:pt x="3" y="22"/>
                    <a:pt x="5" y="23"/>
                  </a:cubicBezTo>
                  <a:cubicBezTo>
                    <a:pt x="10" y="27"/>
                    <a:pt x="15" y="24"/>
                    <a:pt x="17" y="26"/>
                  </a:cubicBezTo>
                  <a:cubicBezTo>
                    <a:pt x="17" y="27"/>
                    <a:pt x="17" y="30"/>
                    <a:pt x="17" y="34"/>
                  </a:cubicBezTo>
                  <a:cubicBezTo>
                    <a:pt x="18" y="33"/>
                    <a:pt x="18" y="32"/>
                    <a:pt x="20" y="34"/>
                  </a:cubicBezTo>
                  <a:cubicBezTo>
                    <a:pt x="22" y="35"/>
                    <a:pt x="21" y="37"/>
                    <a:pt x="21" y="38"/>
                  </a:cubicBezTo>
                  <a:cubicBezTo>
                    <a:pt x="25" y="37"/>
                    <a:pt x="25" y="37"/>
                    <a:pt x="25" y="37"/>
                  </a:cubicBezTo>
                  <a:cubicBezTo>
                    <a:pt x="25" y="37"/>
                    <a:pt x="28" y="35"/>
                    <a:pt x="29" y="3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Freeform 100"/>
            <p:cNvSpPr>
              <a:spLocks/>
            </p:cNvSpPr>
            <p:nvPr/>
          </p:nvSpPr>
          <p:spPr bwMode="auto">
            <a:xfrm>
              <a:off x="1820863" y="2522538"/>
              <a:ext cx="657225" cy="406400"/>
            </a:xfrm>
            <a:custGeom>
              <a:avLst/>
              <a:gdLst/>
              <a:ahLst/>
              <a:cxnLst>
                <a:cxn ang="0">
                  <a:pos x="301" y="199"/>
                </a:cxn>
                <a:cxn ang="0">
                  <a:pos x="296" y="180"/>
                </a:cxn>
                <a:cxn ang="0">
                  <a:pos x="324" y="173"/>
                </a:cxn>
                <a:cxn ang="0">
                  <a:pos x="334" y="161"/>
                </a:cxn>
                <a:cxn ang="0">
                  <a:pos x="343" y="139"/>
                </a:cxn>
                <a:cxn ang="0">
                  <a:pos x="315" y="137"/>
                </a:cxn>
                <a:cxn ang="0">
                  <a:pos x="297" y="161"/>
                </a:cxn>
                <a:cxn ang="0">
                  <a:pos x="281" y="170"/>
                </a:cxn>
                <a:cxn ang="0">
                  <a:pos x="242" y="169"/>
                </a:cxn>
                <a:cxn ang="0">
                  <a:pos x="224" y="143"/>
                </a:cxn>
                <a:cxn ang="0">
                  <a:pos x="223" y="90"/>
                </a:cxn>
                <a:cxn ang="0">
                  <a:pos x="219" y="83"/>
                </a:cxn>
                <a:cxn ang="0">
                  <a:pos x="200" y="71"/>
                </a:cxn>
                <a:cxn ang="0">
                  <a:pos x="187" y="47"/>
                </a:cxn>
                <a:cxn ang="0">
                  <a:pos x="158" y="46"/>
                </a:cxn>
                <a:cxn ang="0">
                  <a:pos x="141" y="32"/>
                </a:cxn>
                <a:cxn ang="0">
                  <a:pos x="121" y="11"/>
                </a:cxn>
                <a:cxn ang="0">
                  <a:pos x="100" y="16"/>
                </a:cxn>
                <a:cxn ang="0">
                  <a:pos x="39" y="6"/>
                </a:cxn>
                <a:cxn ang="0">
                  <a:pos x="0" y="3"/>
                </a:cxn>
                <a:cxn ang="0">
                  <a:pos x="16" y="35"/>
                </a:cxn>
                <a:cxn ang="0">
                  <a:pos x="35" y="61"/>
                </a:cxn>
                <a:cxn ang="0">
                  <a:pos x="40" y="72"/>
                </a:cxn>
                <a:cxn ang="0">
                  <a:pos x="56" y="94"/>
                </a:cxn>
                <a:cxn ang="0">
                  <a:pos x="81" y="120"/>
                </a:cxn>
                <a:cxn ang="0">
                  <a:pos x="84" y="107"/>
                </a:cxn>
                <a:cxn ang="0">
                  <a:pos x="71" y="93"/>
                </a:cxn>
                <a:cxn ang="0">
                  <a:pos x="52" y="60"/>
                </a:cxn>
                <a:cxn ang="0">
                  <a:pos x="44" y="42"/>
                </a:cxn>
                <a:cxn ang="0">
                  <a:pos x="29" y="29"/>
                </a:cxn>
                <a:cxn ang="0">
                  <a:pos x="29" y="11"/>
                </a:cxn>
                <a:cxn ang="0">
                  <a:pos x="39" y="16"/>
                </a:cxn>
                <a:cxn ang="0">
                  <a:pos x="49" y="32"/>
                </a:cxn>
                <a:cxn ang="0">
                  <a:pos x="56" y="47"/>
                </a:cxn>
                <a:cxn ang="0">
                  <a:pos x="73" y="60"/>
                </a:cxn>
                <a:cxn ang="0">
                  <a:pos x="87" y="74"/>
                </a:cxn>
                <a:cxn ang="0">
                  <a:pos x="95" y="89"/>
                </a:cxn>
                <a:cxn ang="0">
                  <a:pos x="129" y="125"/>
                </a:cxn>
                <a:cxn ang="0">
                  <a:pos x="134" y="145"/>
                </a:cxn>
                <a:cxn ang="0">
                  <a:pos x="139" y="163"/>
                </a:cxn>
                <a:cxn ang="0">
                  <a:pos x="174" y="180"/>
                </a:cxn>
                <a:cxn ang="0">
                  <a:pos x="221" y="202"/>
                </a:cxn>
                <a:cxn ang="0">
                  <a:pos x="265" y="204"/>
                </a:cxn>
                <a:cxn ang="0">
                  <a:pos x="286" y="201"/>
                </a:cxn>
              </a:cxnLst>
              <a:rect l="0" t="0" r="r" b="b"/>
              <a:pathLst>
                <a:path w="344" h="213">
                  <a:moveTo>
                    <a:pt x="286" y="201"/>
                  </a:moveTo>
                  <a:cubicBezTo>
                    <a:pt x="287" y="201"/>
                    <a:pt x="300" y="202"/>
                    <a:pt x="301" y="199"/>
                  </a:cubicBezTo>
                  <a:cubicBezTo>
                    <a:pt x="302" y="196"/>
                    <a:pt x="292" y="189"/>
                    <a:pt x="293" y="188"/>
                  </a:cubicBezTo>
                  <a:cubicBezTo>
                    <a:pt x="294" y="188"/>
                    <a:pt x="294" y="180"/>
                    <a:pt x="296" y="180"/>
                  </a:cubicBezTo>
                  <a:cubicBezTo>
                    <a:pt x="298" y="180"/>
                    <a:pt x="316" y="181"/>
                    <a:pt x="317" y="180"/>
                  </a:cubicBezTo>
                  <a:cubicBezTo>
                    <a:pt x="318" y="180"/>
                    <a:pt x="321" y="173"/>
                    <a:pt x="324" y="173"/>
                  </a:cubicBezTo>
                  <a:cubicBezTo>
                    <a:pt x="325" y="173"/>
                    <a:pt x="327" y="175"/>
                    <a:pt x="329" y="176"/>
                  </a:cubicBezTo>
                  <a:cubicBezTo>
                    <a:pt x="333" y="173"/>
                    <a:pt x="334" y="167"/>
                    <a:pt x="334" y="161"/>
                  </a:cubicBezTo>
                  <a:cubicBezTo>
                    <a:pt x="335" y="154"/>
                    <a:pt x="333" y="152"/>
                    <a:pt x="336" y="148"/>
                  </a:cubicBezTo>
                  <a:cubicBezTo>
                    <a:pt x="340" y="145"/>
                    <a:pt x="344" y="144"/>
                    <a:pt x="343" y="139"/>
                  </a:cubicBezTo>
                  <a:cubicBezTo>
                    <a:pt x="342" y="134"/>
                    <a:pt x="337" y="139"/>
                    <a:pt x="333" y="137"/>
                  </a:cubicBezTo>
                  <a:cubicBezTo>
                    <a:pt x="329" y="134"/>
                    <a:pt x="325" y="136"/>
                    <a:pt x="315" y="137"/>
                  </a:cubicBezTo>
                  <a:cubicBezTo>
                    <a:pt x="305" y="139"/>
                    <a:pt x="300" y="143"/>
                    <a:pt x="301" y="150"/>
                  </a:cubicBezTo>
                  <a:cubicBezTo>
                    <a:pt x="301" y="158"/>
                    <a:pt x="297" y="154"/>
                    <a:pt x="297" y="161"/>
                  </a:cubicBezTo>
                  <a:cubicBezTo>
                    <a:pt x="298" y="167"/>
                    <a:pt x="289" y="167"/>
                    <a:pt x="290" y="171"/>
                  </a:cubicBezTo>
                  <a:cubicBezTo>
                    <a:pt x="290" y="175"/>
                    <a:pt x="283" y="171"/>
                    <a:pt x="281" y="170"/>
                  </a:cubicBezTo>
                  <a:cubicBezTo>
                    <a:pt x="279" y="168"/>
                    <a:pt x="258" y="175"/>
                    <a:pt x="255" y="175"/>
                  </a:cubicBezTo>
                  <a:cubicBezTo>
                    <a:pt x="252" y="176"/>
                    <a:pt x="246" y="169"/>
                    <a:pt x="242" y="169"/>
                  </a:cubicBezTo>
                  <a:cubicBezTo>
                    <a:pt x="238" y="170"/>
                    <a:pt x="236" y="163"/>
                    <a:pt x="236" y="158"/>
                  </a:cubicBezTo>
                  <a:cubicBezTo>
                    <a:pt x="235" y="153"/>
                    <a:pt x="227" y="148"/>
                    <a:pt x="224" y="143"/>
                  </a:cubicBezTo>
                  <a:cubicBezTo>
                    <a:pt x="220" y="138"/>
                    <a:pt x="220" y="128"/>
                    <a:pt x="219" y="121"/>
                  </a:cubicBezTo>
                  <a:cubicBezTo>
                    <a:pt x="219" y="114"/>
                    <a:pt x="218" y="103"/>
                    <a:pt x="223" y="90"/>
                  </a:cubicBezTo>
                  <a:cubicBezTo>
                    <a:pt x="224" y="88"/>
                    <a:pt x="224" y="86"/>
                    <a:pt x="224" y="85"/>
                  </a:cubicBezTo>
                  <a:cubicBezTo>
                    <a:pt x="222" y="84"/>
                    <a:pt x="221" y="83"/>
                    <a:pt x="219" y="83"/>
                  </a:cubicBezTo>
                  <a:cubicBezTo>
                    <a:pt x="215" y="83"/>
                    <a:pt x="206" y="77"/>
                    <a:pt x="204" y="77"/>
                  </a:cubicBezTo>
                  <a:cubicBezTo>
                    <a:pt x="202" y="77"/>
                    <a:pt x="202" y="73"/>
                    <a:pt x="200" y="71"/>
                  </a:cubicBezTo>
                  <a:cubicBezTo>
                    <a:pt x="199" y="68"/>
                    <a:pt x="200" y="64"/>
                    <a:pt x="198" y="62"/>
                  </a:cubicBezTo>
                  <a:cubicBezTo>
                    <a:pt x="196" y="60"/>
                    <a:pt x="189" y="54"/>
                    <a:pt x="187" y="47"/>
                  </a:cubicBezTo>
                  <a:cubicBezTo>
                    <a:pt x="185" y="39"/>
                    <a:pt x="172" y="36"/>
                    <a:pt x="167" y="35"/>
                  </a:cubicBezTo>
                  <a:cubicBezTo>
                    <a:pt x="162" y="35"/>
                    <a:pt x="160" y="45"/>
                    <a:pt x="158" y="46"/>
                  </a:cubicBezTo>
                  <a:cubicBezTo>
                    <a:pt x="157" y="46"/>
                    <a:pt x="148" y="40"/>
                    <a:pt x="145" y="39"/>
                  </a:cubicBezTo>
                  <a:cubicBezTo>
                    <a:pt x="143" y="38"/>
                    <a:pt x="141" y="35"/>
                    <a:pt x="141" y="32"/>
                  </a:cubicBezTo>
                  <a:cubicBezTo>
                    <a:pt x="141" y="29"/>
                    <a:pt x="136" y="24"/>
                    <a:pt x="134" y="23"/>
                  </a:cubicBezTo>
                  <a:cubicBezTo>
                    <a:pt x="132" y="22"/>
                    <a:pt x="121" y="11"/>
                    <a:pt x="121" y="11"/>
                  </a:cubicBezTo>
                  <a:cubicBezTo>
                    <a:pt x="104" y="11"/>
                    <a:pt x="104" y="11"/>
                    <a:pt x="104" y="11"/>
                  </a:cubicBezTo>
                  <a:cubicBezTo>
                    <a:pt x="100" y="16"/>
                    <a:pt x="100" y="16"/>
                    <a:pt x="100" y="16"/>
                  </a:cubicBezTo>
                  <a:cubicBezTo>
                    <a:pt x="68" y="17"/>
                    <a:pt x="68" y="17"/>
                    <a:pt x="68" y="17"/>
                  </a:cubicBezTo>
                  <a:cubicBezTo>
                    <a:pt x="68" y="17"/>
                    <a:pt x="43" y="7"/>
                    <a:pt x="39" y="6"/>
                  </a:cubicBezTo>
                  <a:cubicBezTo>
                    <a:pt x="34" y="5"/>
                    <a:pt x="26" y="0"/>
                    <a:pt x="26" y="0"/>
                  </a:cubicBezTo>
                  <a:cubicBezTo>
                    <a:pt x="0" y="3"/>
                    <a:pt x="0" y="3"/>
                    <a:pt x="0" y="3"/>
                  </a:cubicBezTo>
                  <a:cubicBezTo>
                    <a:pt x="1" y="6"/>
                    <a:pt x="3" y="9"/>
                    <a:pt x="6" y="13"/>
                  </a:cubicBezTo>
                  <a:cubicBezTo>
                    <a:pt x="11" y="19"/>
                    <a:pt x="15" y="31"/>
                    <a:pt x="16" y="35"/>
                  </a:cubicBezTo>
                  <a:cubicBezTo>
                    <a:pt x="16" y="39"/>
                    <a:pt x="23" y="42"/>
                    <a:pt x="30" y="46"/>
                  </a:cubicBezTo>
                  <a:cubicBezTo>
                    <a:pt x="36" y="50"/>
                    <a:pt x="36" y="59"/>
                    <a:pt x="35" y="61"/>
                  </a:cubicBezTo>
                  <a:cubicBezTo>
                    <a:pt x="34" y="63"/>
                    <a:pt x="27" y="59"/>
                    <a:pt x="26" y="62"/>
                  </a:cubicBezTo>
                  <a:cubicBezTo>
                    <a:pt x="26" y="64"/>
                    <a:pt x="36" y="73"/>
                    <a:pt x="40" y="72"/>
                  </a:cubicBezTo>
                  <a:cubicBezTo>
                    <a:pt x="44" y="72"/>
                    <a:pt x="46" y="74"/>
                    <a:pt x="52" y="80"/>
                  </a:cubicBezTo>
                  <a:cubicBezTo>
                    <a:pt x="59" y="85"/>
                    <a:pt x="58" y="92"/>
                    <a:pt x="56" y="94"/>
                  </a:cubicBezTo>
                  <a:cubicBezTo>
                    <a:pt x="53" y="96"/>
                    <a:pt x="61" y="100"/>
                    <a:pt x="69" y="105"/>
                  </a:cubicBezTo>
                  <a:cubicBezTo>
                    <a:pt x="77" y="110"/>
                    <a:pt x="80" y="117"/>
                    <a:pt x="81" y="120"/>
                  </a:cubicBezTo>
                  <a:cubicBezTo>
                    <a:pt x="81" y="122"/>
                    <a:pt x="85" y="120"/>
                    <a:pt x="86" y="116"/>
                  </a:cubicBezTo>
                  <a:cubicBezTo>
                    <a:pt x="87" y="112"/>
                    <a:pt x="84" y="111"/>
                    <a:pt x="84" y="107"/>
                  </a:cubicBezTo>
                  <a:cubicBezTo>
                    <a:pt x="84" y="103"/>
                    <a:pt x="77" y="104"/>
                    <a:pt x="74" y="103"/>
                  </a:cubicBezTo>
                  <a:cubicBezTo>
                    <a:pt x="71" y="103"/>
                    <a:pt x="74" y="96"/>
                    <a:pt x="71" y="93"/>
                  </a:cubicBezTo>
                  <a:cubicBezTo>
                    <a:pt x="68" y="90"/>
                    <a:pt x="66" y="83"/>
                    <a:pt x="64" y="77"/>
                  </a:cubicBezTo>
                  <a:cubicBezTo>
                    <a:pt x="63" y="72"/>
                    <a:pt x="55" y="66"/>
                    <a:pt x="52" y="60"/>
                  </a:cubicBezTo>
                  <a:cubicBezTo>
                    <a:pt x="48" y="54"/>
                    <a:pt x="45" y="49"/>
                    <a:pt x="43" y="48"/>
                  </a:cubicBezTo>
                  <a:cubicBezTo>
                    <a:pt x="40" y="46"/>
                    <a:pt x="46" y="44"/>
                    <a:pt x="44" y="42"/>
                  </a:cubicBezTo>
                  <a:cubicBezTo>
                    <a:pt x="42" y="40"/>
                    <a:pt x="39" y="40"/>
                    <a:pt x="35" y="38"/>
                  </a:cubicBezTo>
                  <a:cubicBezTo>
                    <a:pt x="31" y="36"/>
                    <a:pt x="29" y="33"/>
                    <a:pt x="29" y="29"/>
                  </a:cubicBezTo>
                  <a:cubicBezTo>
                    <a:pt x="29" y="25"/>
                    <a:pt x="26" y="16"/>
                    <a:pt x="25" y="13"/>
                  </a:cubicBezTo>
                  <a:cubicBezTo>
                    <a:pt x="24" y="9"/>
                    <a:pt x="28" y="10"/>
                    <a:pt x="29" y="11"/>
                  </a:cubicBezTo>
                  <a:cubicBezTo>
                    <a:pt x="30" y="13"/>
                    <a:pt x="31" y="14"/>
                    <a:pt x="33" y="13"/>
                  </a:cubicBezTo>
                  <a:cubicBezTo>
                    <a:pt x="35" y="12"/>
                    <a:pt x="38" y="13"/>
                    <a:pt x="39" y="16"/>
                  </a:cubicBezTo>
                  <a:cubicBezTo>
                    <a:pt x="40" y="19"/>
                    <a:pt x="45" y="16"/>
                    <a:pt x="47" y="17"/>
                  </a:cubicBezTo>
                  <a:cubicBezTo>
                    <a:pt x="49" y="19"/>
                    <a:pt x="42" y="20"/>
                    <a:pt x="49" y="32"/>
                  </a:cubicBezTo>
                  <a:cubicBezTo>
                    <a:pt x="55" y="43"/>
                    <a:pt x="51" y="37"/>
                    <a:pt x="51" y="44"/>
                  </a:cubicBezTo>
                  <a:cubicBezTo>
                    <a:pt x="51" y="52"/>
                    <a:pt x="55" y="49"/>
                    <a:pt x="56" y="47"/>
                  </a:cubicBezTo>
                  <a:cubicBezTo>
                    <a:pt x="57" y="46"/>
                    <a:pt x="61" y="50"/>
                    <a:pt x="64" y="54"/>
                  </a:cubicBezTo>
                  <a:cubicBezTo>
                    <a:pt x="67" y="58"/>
                    <a:pt x="73" y="58"/>
                    <a:pt x="73" y="60"/>
                  </a:cubicBezTo>
                  <a:cubicBezTo>
                    <a:pt x="73" y="63"/>
                    <a:pt x="75" y="67"/>
                    <a:pt x="79" y="68"/>
                  </a:cubicBezTo>
                  <a:cubicBezTo>
                    <a:pt x="83" y="69"/>
                    <a:pt x="84" y="73"/>
                    <a:pt x="87" y="74"/>
                  </a:cubicBezTo>
                  <a:cubicBezTo>
                    <a:pt x="89" y="74"/>
                    <a:pt x="90" y="77"/>
                    <a:pt x="88" y="81"/>
                  </a:cubicBezTo>
                  <a:cubicBezTo>
                    <a:pt x="87" y="84"/>
                    <a:pt x="88" y="87"/>
                    <a:pt x="95" y="89"/>
                  </a:cubicBezTo>
                  <a:cubicBezTo>
                    <a:pt x="102" y="92"/>
                    <a:pt x="99" y="93"/>
                    <a:pt x="105" y="98"/>
                  </a:cubicBezTo>
                  <a:cubicBezTo>
                    <a:pt x="110" y="103"/>
                    <a:pt x="126" y="120"/>
                    <a:pt x="129" y="125"/>
                  </a:cubicBezTo>
                  <a:cubicBezTo>
                    <a:pt x="132" y="130"/>
                    <a:pt x="133" y="134"/>
                    <a:pt x="134" y="137"/>
                  </a:cubicBezTo>
                  <a:cubicBezTo>
                    <a:pt x="136" y="141"/>
                    <a:pt x="132" y="142"/>
                    <a:pt x="134" y="145"/>
                  </a:cubicBezTo>
                  <a:cubicBezTo>
                    <a:pt x="136" y="148"/>
                    <a:pt x="130" y="147"/>
                    <a:pt x="130" y="149"/>
                  </a:cubicBezTo>
                  <a:cubicBezTo>
                    <a:pt x="131" y="152"/>
                    <a:pt x="134" y="163"/>
                    <a:pt x="139" y="163"/>
                  </a:cubicBezTo>
                  <a:cubicBezTo>
                    <a:pt x="145" y="164"/>
                    <a:pt x="151" y="171"/>
                    <a:pt x="156" y="174"/>
                  </a:cubicBezTo>
                  <a:cubicBezTo>
                    <a:pt x="160" y="178"/>
                    <a:pt x="167" y="177"/>
                    <a:pt x="174" y="180"/>
                  </a:cubicBezTo>
                  <a:cubicBezTo>
                    <a:pt x="180" y="182"/>
                    <a:pt x="186" y="188"/>
                    <a:pt x="196" y="191"/>
                  </a:cubicBezTo>
                  <a:cubicBezTo>
                    <a:pt x="206" y="194"/>
                    <a:pt x="215" y="198"/>
                    <a:pt x="221" y="202"/>
                  </a:cubicBezTo>
                  <a:cubicBezTo>
                    <a:pt x="228" y="206"/>
                    <a:pt x="235" y="204"/>
                    <a:pt x="244" y="201"/>
                  </a:cubicBezTo>
                  <a:cubicBezTo>
                    <a:pt x="253" y="197"/>
                    <a:pt x="260" y="202"/>
                    <a:pt x="265" y="204"/>
                  </a:cubicBezTo>
                  <a:cubicBezTo>
                    <a:pt x="267" y="205"/>
                    <a:pt x="272" y="209"/>
                    <a:pt x="277" y="213"/>
                  </a:cubicBezTo>
                  <a:cubicBezTo>
                    <a:pt x="281" y="207"/>
                    <a:pt x="285" y="201"/>
                    <a:pt x="286" y="20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101"/>
            <p:cNvSpPr>
              <a:spLocks/>
            </p:cNvSpPr>
            <p:nvPr/>
          </p:nvSpPr>
          <p:spPr bwMode="auto">
            <a:xfrm>
              <a:off x="2349500" y="2865438"/>
              <a:ext cx="92075" cy="90488"/>
            </a:xfrm>
            <a:custGeom>
              <a:avLst/>
              <a:gdLst/>
              <a:ahLst/>
              <a:cxnLst>
                <a:cxn ang="0">
                  <a:pos x="42" y="31"/>
                </a:cxn>
                <a:cxn ang="0">
                  <a:pos x="48" y="25"/>
                </a:cxn>
                <a:cxn ang="0">
                  <a:pos x="43" y="22"/>
                </a:cxn>
                <a:cxn ang="0">
                  <a:pos x="38" y="23"/>
                </a:cxn>
                <a:cxn ang="0">
                  <a:pos x="38" y="0"/>
                </a:cxn>
                <a:cxn ang="0">
                  <a:pos x="19" y="0"/>
                </a:cxn>
                <a:cxn ang="0">
                  <a:pos x="16" y="8"/>
                </a:cxn>
                <a:cxn ang="0">
                  <a:pos x="24" y="19"/>
                </a:cxn>
                <a:cxn ang="0">
                  <a:pos x="9" y="21"/>
                </a:cxn>
                <a:cxn ang="0">
                  <a:pos x="0" y="33"/>
                </a:cxn>
                <a:cxn ang="0">
                  <a:pos x="12" y="44"/>
                </a:cxn>
                <a:cxn ang="0">
                  <a:pos x="28" y="47"/>
                </a:cxn>
                <a:cxn ang="0">
                  <a:pos x="28" y="47"/>
                </a:cxn>
                <a:cxn ang="0">
                  <a:pos x="36" y="40"/>
                </a:cxn>
                <a:cxn ang="0">
                  <a:pos x="42" y="31"/>
                </a:cxn>
              </a:cxnLst>
              <a:rect l="0" t="0" r="r" b="b"/>
              <a:pathLst>
                <a:path w="48" h="47">
                  <a:moveTo>
                    <a:pt x="42" y="31"/>
                  </a:moveTo>
                  <a:cubicBezTo>
                    <a:pt x="44" y="29"/>
                    <a:pt x="46" y="27"/>
                    <a:pt x="48" y="25"/>
                  </a:cubicBezTo>
                  <a:cubicBezTo>
                    <a:pt x="44" y="27"/>
                    <a:pt x="43" y="25"/>
                    <a:pt x="43" y="22"/>
                  </a:cubicBezTo>
                  <a:cubicBezTo>
                    <a:pt x="38" y="23"/>
                    <a:pt x="38" y="23"/>
                    <a:pt x="38" y="23"/>
                  </a:cubicBezTo>
                  <a:cubicBezTo>
                    <a:pt x="38" y="0"/>
                    <a:pt x="38" y="0"/>
                    <a:pt x="38" y="0"/>
                  </a:cubicBezTo>
                  <a:cubicBezTo>
                    <a:pt x="34" y="0"/>
                    <a:pt x="21" y="0"/>
                    <a:pt x="19" y="0"/>
                  </a:cubicBezTo>
                  <a:cubicBezTo>
                    <a:pt x="17" y="0"/>
                    <a:pt x="17" y="8"/>
                    <a:pt x="16" y="8"/>
                  </a:cubicBezTo>
                  <a:cubicBezTo>
                    <a:pt x="15" y="9"/>
                    <a:pt x="25" y="16"/>
                    <a:pt x="24" y="19"/>
                  </a:cubicBezTo>
                  <a:cubicBezTo>
                    <a:pt x="23" y="22"/>
                    <a:pt x="10" y="21"/>
                    <a:pt x="9" y="21"/>
                  </a:cubicBezTo>
                  <a:cubicBezTo>
                    <a:pt x="8" y="21"/>
                    <a:pt x="4" y="27"/>
                    <a:pt x="0" y="33"/>
                  </a:cubicBezTo>
                  <a:cubicBezTo>
                    <a:pt x="5" y="38"/>
                    <a:pt x="10" y="42"/>
                    <a:pt x="12" y="44"/>
                  </a:cubicBezTo>
                  <a:cubicBezTo>
                    <a:pt x="17" y="47"/>
                    <a:pt x="25" y="44"/>
                    <a:pt x="28" y="47"/>
                  </a:cubicBezTo>
                  <a:cubicBezTo>
                    <a:pt x="28" y="47"/>
                    <a:pt x="28" y="47"/>
                    <a:pt x="28" y="47"/>
                  </a:cubicBezTo>
                  <a:cubicBezTo>
                    <a:pt x="32" y="44"/>
                    <a:pt x="35" y="40"/>
                    <a:pt x="36" y="40"/>
                  </a:cubicBezTo>
                  <a:cubicBezTo>
                    <a:pt x="39" y="39"/>
                    <a:pt x="37" y="35"/>
                    <a:pt x="42" y="3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Freeform 102"/>
            <p:cNvSpPr>
              <a:spLocks/>
            </p:cNvSpPr>
            <p:nvPr/>
          </p:nvSpPr>
          <p:spPr bwMode="auto">
            <a:xfrm>
              <a:off x="2422525" y="2852738"/>
              <a:ext cx="26988" cy="57150"/>
            </a:xfrm>
            <a:custGeom>
              <a:avLst/>
              <a:gdLst/>
              <a:ahLst/>
              <a:cxnLst>
                <a:cxn ang="0">
                  <a:pos x="2" y="7"/>
                </a:cxn>
                <a:cxn ang="0">
                  <a:pos x="0" y="7"/>
                </a:cxn>
                <a:cxn ang="0">
                  <a:pos x="0" y="30"/>
                </a:cxn>
                <a:cxn ang="0">
                  <a:pos x="5" y="29"/>
                </a:cxn>
                <a:cxn ang="0">
                  <a:pos x="9" y="24"/>
                </a:cxn>
                <a:cxn ang="0">
                  <a:pos x="12" y="5"/>
                </a:cxn>
                <a:cxn ang="0">
                  <a:pos x="14" y="3"/>
                </a:cxn>
                <a:cxn ang="0">
                  <a:pos x="9" y="0"/>
                </a:cxn>
                <a:cxn ang="0">
                  <a:pos x="2" y="7"/>
                </a:cxn>
              </a:cxnLst>
              <a:rect l="0" t="0" r="r" b="b"/>
              <a:pathLst>
                <a:path w="14" h="30">
                  <a:moveTo>
                    <a:pt x="2" y="7"/>
                  </a:moveTo>
                  <a:cubicBezTo>
                    <a:pt x="2" y="7"/>
                    <a:pt x="1" y="7"/>
                    <a:pt x="0" y="7"/>
                  </a:cubicBezTo>
                  <a:cubicBezTo>
                    <a:pt x="0" y="30"/>
                    <a:pt x="0" y="30"/>
                    <a:pt x="0" y="30"/>
                  </a:cubicBezTo>
                  <a:cubicBezTo>
                    <a:pt x="5" y="29"/>
                    <a:pt x="5" y="29"/>
                    <a:pt x="5" y="29"/>
                  </a:cubicBezTo>
                  <a:cubicBezTo>
                    <a:pt x="6" y="27"/>
                    <a:pt x="7" y="25"/>
                    <a:pt x="9" y="24"/>
                  </a:cubicBezTo>
                  <a:cubicBezTo>
                    <a:pt x="13" y="20"/>
                    <a:pt x="7" y="6"/>
                    <a:pt x="12" y="5"/>
                  </a:cubicBezTo>
                  <a:cubicBezTo>
                    <a:pt x="13" y="5"/>
                    <a:pt x="14" y="4"/>
                    <a:pt x="14" y="3"/>
                  </a:cubicBezTo>
                  <a:cubicBezTo>
                    <a:pt x="12" y="2"/>
                    <a:pt x="10" y="0"/>
                    <a:pt x="9" y="0"/>
                  </a:cubicBezTo>
                  <a:cubicBezTo>
                    <a:pt x="6" y="0"/>
                    <a:pt x="3" y="7"/>
                    <a:pt x="2"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Freeform 103"/>
            <p:cNvSpPr>
              <a:spLocks/>
            </p:cNvSpPr>
            <p:nvPr/>
          </p:nvSpPr>
          <p:spPr bwMode="auto">
            <a:xfrm>
              <a:off x="2738438" y="2809875"/>
              <a:ext cx="65088" cy="55563"/>
            </a:xfrm>
            <a:custGeom>
              <a:avLst/>
              <a:gdLst/>
              <a:ahLst/>
              <a:cxnLst>
                <a:cxn ang="0">
                  <a:pos x="16" y="3"/>
                </a:cxn>
                <a:cxn ang="0">
                  <a:pos x="23" y="19"/>
                </a:cxn>
                <a:cxn ang="0">
                  <a:pos x="1" y="23"/>
                </a:cxn>
                <a:cxn ang="0">
                  <a:pos x="16" y="26"/>
                </a:cxn>
                <a:cxn ang="0">
                  <a:pos x="31" y="28"/>
                </a:cxn>
                <a:cxn ang="0">
                  <a:pos x="34" y="6"/>
                </a:cxn>
                <a:cxn ang="0">
                  <a:pos x="16" y="3"/>
                </a:cxn>
              </a:cxnLst>
              <a:rect l="0" t="0" r="r" b="b"/>
              <a:pathLst>
                <a:path w="34" h="29">
                  <a:moveTo>
                    <a:pt x="16" y="3"/>
                  </a:moveTo>
                  <a:cubicBezTo>
                    <a:pt x="11" y="7"/>
                    <a:pt x="23" y="14"/>
                    <a:pt x="23" y="19"/>
                  </a:cubicBezTo>
                  <a:cubicBezTo>
                    <a:pt x="23" y="23"/>
                    <a:pt x="3" y="18"/>
                    <a:pt x="1" y="23"/>
                  </a:cubicBezTo>
                  <a:cubicBezTo>
                    <a:pt x="0" y="25"/>
                    <a:pt x="8" y="29"/>
                    <a:pt x="16" y="26"/>
                  </a:cubicBezTo>
                  <a:cubicBezTo>
                    <a:pt x="23" y="24"/>
                    <a:pt x="28" y="26"/>
                    <a:pt x="31" y="28"/>
                  </a:cubicBezTo>
                  <a:cubicBezTo>
                    <a:pt x="32" y="21"/>
                    <a:pt x="33" y="12"/>
                    <a:pt x="34" y="6"/>
                  </a:cubicBezTo>
                  <a:cubicBezTo>
                    <a:pt x="27" y="5"/>
                    <a:pt x="19" y="0"/>
                    <a:pt x="16"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Freeform 104"/>
            <p:cNvSpPr>
              <a:spLocks/>
            </p:cNvSpPr>
            <p:nvPr/>
          </p:nvSpPr>
          <p:spPr bwMode="auto">
            <a:xfrm>
              <a:off x="2797175" y="2819400"/>
              <a:ext cx="74613" cy="50800"/>
            </a:xfrm>
            <a:custGeom>
              <a:avLst/>
              <a:gdLst/>
              <a:ahLst/>
              <a:cxnLst>
                <a:cxn ang="0">
                  <a:pos x="15" y="19"/>
                </a:cxn>
                <a:cxn ang="0">
                  <a:pos x="39" y="14"/>
                </a:cxn>
                <a:cxn ang="0">
                  <a:pos x="9" y="2"/>
                </a:cxn>
                <a:cxn ang="0">
                  <a:pos x="3" y="1"/>
                </a:cxn>
                <a:cxn ang="0">
                  <a:pos x="0" y="23"/>
                </a:cxn>
                <a:cxn ang="0">
                  <a:pos x="1" y="24"/>
                </a:cxn>
                <a:cxn ang="0">
                  <a:pos x="15" y="19"/>
                </a:cxn>
              </a:cxnLst>
              <a:rect l="0" t="0" r="r" b="b"/>
              <a:pathLst>
                <a:path w="39" h="26">
                  <a:moveTo>
                    <a:pt x="15" y="19"/>
                  </a:moveTo>
                  <a:cubicBezTo>
                    <a:pt x="24" y="16"/>
                    <a:pt x="39" y="21"/>
                    <a:pt x="39" y="14"/>
                  </a:cubicBezTo>
                  <a:cubicBezTo>
                    <a:pt x="39" y="7"/>
                    <a:pt x="15" y="0"/>
                    <a:pt x="9" y="2"/>
                  </a:cubicBezTo>
                  <a:cubicBezTo>
                    <a:pt x="7" y="2"/>
                    <a:pt x="5" y="2"/>
                    <a:pt x="3" y="1"/>
                  </a:cubicBezTo>
                  <a:cubicBezTo>
                    <a:pt x="2" y="7"/>
                    <a:pt x="1" y="16"/>
                    <a:pt x="0" y="23"/>
                  </a:cubicBezTo>
                  <a:cubicBezTo>
                    <a:pt x="1" y="23"/>
                    <a:pt x="1" y="23"/>
                    <a:pt x="1" y="24"/>
                  </a:cubicBezTo>
                  <a:cubicBezTo>
                    <a:pt x="5" y="26"/>
                    <a:pt x="6" y="22"/>
                    <a:pt x="15"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Freeform 105"/>
            <p:cNvSpPr>
              <a:spLocks/>
            </p:cNvSpPr>
            <p:nvPr/>
          </p:nvSpPr>
          <p:spPr bwMode="auto">
            <a:xfrm>
              <a:off x="2460625" y="2928938"/>
              <a:ext cx="92075" cy="93663"/>
            </a:xfrm>
            <a:custGeom>
              <a:avLst/>
              <a:gdLst/>
              <a:ahLst/>
              <a:cxnLst>
                <a:cxn ang="0">
                  <a:pos x="26" y="46"/>
                </a:cxn>
                <a:cxn ang="0">
                  <a:pos x="37" y="48"/>
                </a:cxn>
                <a:cxn ang="0">
                  <a:pos x="42" y="49"/>
                </a:cxn>
                <a:cxn ang="0">
                  <a:pos x="41" y="47"/>
                </a:cxn>
                <a:cxn ang="0">
                  <a:pos x="44" y="32"/>
                </a:cxn>
                <a:cxn ang="0">
                  <a:pos x="45" y="13"/>
                </a:cxn>
                <a:cxn ang="0">
                  <a:pos x="48" y="1"/>
                </a:cxn>
                <a:cxn ang="0">
                  <a:pos x="48" y="0"/>
                </a:cxn>
                <a:cxn ang="0">
                  <a:pos x="34" y="5"/>
                </a:cxn>
                <a:cxn ang="0">
                  <a:pos x="24" y="8"/>
                </a:cxn>
                <a:cxn ang="0">
                  <a:pos x="11" y="13"/>
                </a:cxn>
                <a:cxn ang="0">
                  <a:pos x="8" y="20"/>
                </a:cxn>
                <a:cxn ang="0">
                  <a:pos x="4" y="23"/>
                </a:cxn>
                <a:cxn ang="0">
                  <a:pos x="0" y="24"/>
                </a:cxn>
                <a:cxn ang="0">
                  <a:pos x="2" y="28"/>
                </a:cxn>
                <a:cxn ang="0">
                  <a:pos x="16" y="42"/>
                </a:cxn>
                <a:cxn ang="0">
                  <a:pos x="19" y="46"/>
                </a:cxn>
                <a:cxn ang="0">
                  <a:pos x="26" y="46"/>
                </a:cxn>
              </a:cxnLst>
              <a:rect l="0" t="0" r="r" b="b"/>
              <a:pathLst>
                <a:path w="48" h="49">
                  <a:moveTo>
                    <a:pt x="26" y="46"/>
                  </a:moveTo>
                  <a:cubicBezTo>
                    <a:pt x="28" y="48"/>
                    <a:pt x="34" y="46"/>
                    <a:pt x="37" y="48"/>
                  </a:cubicBezTo>
                  <a:cubicBezTo>
                    <a:pt x="38" y="49"/>
                    <a:pt x="40" y="49"/>
                    <a:pt x="42" y="49"/>
                  </a:cubicBezTo>
                  <a:cubicBezTo>
                    <a:pt x="42" y="48"/>
                    <a:pt x="41" y="47"/>
                    <a:pt x="41" y="47"/>
                  </a:cubicBezTo>
                  <a:cubicBezTo>
                    <a:pt x="39" y="43"/>
                    <a:pt x="42" y="37"/>
                    <a:pt x="44" y="32"/>
                  </a:cubicBezTo>
                  <a:cubicBezTo>
                    <a:pt x="45" y="27"/>
                    <a:pt x="42" y="16"/>
                    <a:pt x="45" y="13"/>
                  </a:cubicBezTo>
                  <a:cubicBezTo>
                    <a:pt x="48" y="10"/>
                    <a:pt x="46" y="8"/>
                    <a:pt x="48" y="1"/>
                  </a:cubicBezTo>
                  <a:cubicBezTo>
                    <a:pt x="48" y="1"/>
                    <a:pt x="48" y="0"/>
                    <a:pt x="48" y="0"/>
                  </a:cubicBezTo>
                  <a:cubicBezTo>
                    <a:pt x="42" y="0"/>
                    <a:pt x="36" y="5"/>
                    <a:pt x="34" y="5"/>
                  </a:cubicBezTo>
                  <a:cubicBezTo>
                    <a:pt x="32" y="5"/>
                    <a:pt x="25" y="3"/>
                    <a:pt x="24" y="8"/>
                  </a:cubicBezTo>
                  <a:cubicBezTo>
                    <a:pt x="23" y="12"/>
                    <a:pt x="18" y="12"/>
                    <a:pt x="11" y="13"/>
                  </a:cubicBezTo>
                  <a:cubicBezTo>
                    <a:pt x="5" y="13"/>
                    <a:pt x="8" y="19"/>
                    <a:pt x="8" y="20"/>
                  </a:cubicBezTo>
                  <a:cubicBezTo>
                    <a:pt x="7" y="21"/>
                    <a:pt x="4" y="23"/>
                    <a:pt x="4" y="23"/>
                  </a:cubicBezTo>
                  <a:cubicBezTo>
                    <a:pt x="0" y="24"/>
                    <a:pt x="0" y="24"/>
                    <a:pt x="0" y="24"/>
                  </a:cubicBezTo>
                  <a:cubicBezTo>
                    <a:pt x="0" y="26"/>
                    <a:pt x="0" y="27"/>
                    <a:pt x="2" y="28"/>
                  </a:cubicBezTo>
                  <a:cubicBezTo>
                    <a:pt x="6" y="31"/>
                    <a:pt x="11" y="39"/>
                    <a:pt x="16" y="42"/>
                  </a:cubicBezTo>
                  <a:cubicBezTo>
                    <a:pt x="18" y="43"/>
                    <a:pt x="19" y="44"/>
                    <a:pt x="19" y="46"/>
                  </a:cubicBezTo>
                  <a:cubicBezTo>
                    <a:pt x="22" y="46"/>
                    <a:pt x="24" y="46"/>
                    <a:pt x="26" y="4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Freeform 106"/>
            <p:cNvSpPr>
              <a:spLocks/>
            </p:cNvSpPr>
            <p:nvPr/>
          </p:nvSpPr>
          <p:spPr bwMode="auto">
            <a:xfrm>
              <a:off x="2751138" y="3143250"/>
              <a:ext cx="860425" cy="877888"/>
            </a:xfrm>
            <a:custGeom>
              <a:avLst/>
              <a:gdLst/>
              <a:ahLst/>
              <a:cxnLst>
                <a:cxn ang="0">
                  <a:pos x="253" y="427"/>
                </a:cxn>
                <a:cxn ang="0">
                  <a:pos x="260" y="429"/>
                </a:cxn>
                <a:cxn ang="0">
                  <a:pos x="289" y="379"/>
                </a:cxn>
                <a:cxn ang="0">
                  <a:pos x="307" y="343"/>
                </a:cxn>
                <a:cxn ang="0">
                  <a:pos x="337" y="326"/>
                </a:cxn>
                <a:cxn ang="0">
                  <a:pos x="372" y="316"/>
                </a:cxn>
                <a:cxn ang="0">
                  <a:pos x="386" y="290"/>
                </a:cxn>
                <a:cxn ang="0">
                  <a:pos x="397" y="264"/>
                </a:cxn>
                <a:cxn ang="0">
                  <a:pos x="401" y="211"/>
                </a:cxn>
                <a:cxn ang="0">
                  <a:pos x="409" y="206"/>
                </a:cxn>
                <a:cxn ang="0">
                  <a:pos x="445" y="158"/>
                </a:cxn>
                <a:cxn ang="0">
                  <a:pos x="406" y="104"/>
                </a:cxn>
                <a:cxn ang="0">
                  <a:pos x="336" y="96"/>
                </a:cxn>
                <a:cxn ang="0">
                  <a:pos x="295" y="74"/>
                </a:cxn>
                <a:cxn ang="0">
                  <a:pos x="291" y="67"/>
                </a:cxn>
                <a:cxn ang="0">
                  <a:pos x="264" y="60"/>
                </a:cxn>
                <a:cxn ang="0">
                  <a:pos x="258" y="13"/>
                </a:cxn>
                <a:cxn ang="0">
                  <a:pos x="222" y="32"/>
                </a:cxn>
                <a:cxn ang="0">
                  <a:pos x="191" y="39"/>
                </a:cxn>
                <a:cxn ang="0">
                  <a:pos x="165" y="40"/>
                </a:cxn>
                <a:cxn ang="0">
                  <a:pos x="157" y="1"/>
                </a:cxn>
                <a:cxn ang="0">
                  <a:pos x="129" y="17"/>
                </a:cxn>
                <a:cxn ang="0">
                  <a:pos x="107" y="15"/>
                </a:cxn>
                <a:cxn ang="0">
                  <a:pos x="120" y="32"/>
                </a:cxn>
                <a:cxn ang="0">
                  <a:pos x="105" y="46"/>
                </a:cxn>
                <a:cxn ang="0">
                  <a:pos x="84" y="49"/>
                </a:cxn>
                <a:cxn ang="0">
                  <a:pos x="48" y="42"/>
                </a:cxn>
                <a:cxn ang="0">
                  <a:pos x="45" y="59"/>
                </a:cxn>
                <a:cxn ang="0">
                  <a:pos x="46" y="108"/>
                </a:cxn>
                <a:cxn ang="0">
                  <a:pos x="12" y="120"/>
                </a:cxn>
                <a:cxn ang="0">
                  <a:pos x="2" y="144"/>
                </a:cxn>
                <a:cxn ang="0">
                  <a:pos x="15" y="168"/>
                </a:cxn>
                <a:cxn ang="0">
                  <a:pos x="38" y="172"/>
                </a:cxn>
                <a:cxn ang="0">
                  <a:pos x="65" y="184"/>
                </a:cxn>
                <a:cxn ang="0">
                  <a:pos x="99" y="174"/>
                </a:cxn>
                <a:cxn ang="0">
                  <a:pos x="124" y="206"/>
                </a:cxn>
                <a:cxn ang="0">
                  <a:pos x="150" y="217"/>
                </a:cxn>
                <a:cxn ang="0">
                  <a:pos x="158" y="242"/>
                </a:cxn>
                <a:cxn ang="0">
                  <a:pos x="186" y="265"/>
                </a:cxn>
                <a:cxn ang="0">
                  <a:pos x="182" y="293"/>
                </a:cxn>
                <a:cxn ang="0">
                  <a:pos x="199" y="317"/>
                </a:cxn>
                <a:cxn ang="0">
                  <a:pos x="222" y="337"/>
                </a:cxn>
                <a:cxn ang="0">
                  <a:pos x="230" y="375"/>
                </a:cxn>
                <a:cxn ang="0">
                  <a:pos x="187" y="415"/>
                </a:cxn>
                <a:cxn ang="0">
                  <a:pos x="205" y="426"/>
                </a:cxn>
                <a:cxn ang="0">
                  <a:pos x="232" y="443"/>
                </a:cxn>
              </a:cxnLst>
              <a:rect l="0" t="0" r="r" b="b"/>
              <a:pathLst>
                <a:path w="450" h="460">
                  <a:moveTo>
                    <a:pt x="238" y="455"/>
                  </a:moveTo>
                  <a:cubicBezTo>
                    <a:pt x="245" y="450"/>
                    <a:pt x="244" y="447"/>
                    <a:pt x="247" y="441"/>
                  </a:cubicBezTo>
                  <a:cubicBezTo>
                    <a:pt x="250" y="435"/>
                    <a:pt x="247" y="432"/>
                    <a:pt x="253" y="427"/>
                  </a:cubicBezTo>
                  <a:cubicBezTo>
                    <a:pt x="258" y="422"/>
                    <a:pt x="252" y="418"/>
                    <a:pt x="259" y="415"/>
                  </a:cubicBezTo>
                  <a:cubicBezTo>
                    <a:pt x="266" y="412"/>
                    <a:pt x="265" y="418"/>
                    <a:pt x="259" y="425"/>
                  </a:cubicBezTo>
                  <a:cubicBezTo>
                    <a:pt x="253" y="432"/>
                    <a:pt x="252" y="434"/>
                    <a:pt x="260" y="429"/>
                  </a:cubicBezTo>
                  <a:cubicBezTo>
                    <a:pt x="267" y="423"/>
                    <a:pt x="270" y="416"/>
                    <a:pt x="274" y="407"/>
                  </a:cubicBezTo>
                  <a:cubicBezTo>
                    <a:pt x="279" y="398"/>
                    <a:pt x="282" y="395"/>
                    <a:pt x="286" y="395"/>
                  </a:cubicBezTo>
                  <a:cubicBezTo>
                    <a:pt x="289" y="394"/>
                    <a:pt x="289" y="385"/>
                    <a:pt x="289" y="379"/>
                  </a:cubicBezTo>
                  <a:cubicBezTo>
                    <a:pt x="288" y="372"/>
                    <a:pt x="286" y="366"/>
                    <a:pt x="289" y="362"/>
                  </a:cubicBezTo>
                  <a:cubicBezTo>
                    <a:pt x="292" y="358"/>
                    <a:pt x="289" y="354"/>
                    <a:pt x="293" y="354"/>
                  </a:cubicBezTo>
                  <a:cubicBezTo>
                    <a:pt x="296" y="354"/>
                    <a:pt x="301" y="348"/>
                    <a:pt x="307" y="343"/>
                  </a:cubicBezTo>
                  <a:cubicBezTo>
                    <a:pt x="312" y="337"/>
                    <a:pt x="316" y="337"/>
                    <a:pt x="322" y="336"/>
                  </a:cubicBezTo>
                  <a:cubicBezTo>
                    <a:pt x="327" y="336"/>
                    <a:pt x="324" y="334"/>
                    <a:pt x="328" y="333"/>
                  </a:cubicBezTo>
                  <a:cubicBezTo>
                    <a:pt x="332" y="332"/>
                    <a:pt x="334" y="328"/>
                    <a:pt x="337" y="326"/>
                  </a:cubicBezTo>
                  <a:cubicBezTo>
                    <a:pt x="339" y="324"/>
                    <a:pt x="349" y="326"/>
                    <a:pt x="355" y="326"/>
                  </a:cubicBezTo>
                  <a:cubicBezTo>
                    <a:pt x="361" y="326"/>
                    <a:pt x="365" y="327"/>
                    <a:pt x="365" y="323"/>
                  </a:cubicBezTo>
                  <a:cubicBezTo>
                    <a:pt x="365" y="319"/>
                    <a:pt x="368" y="316"/>
                    <a:pt x="372" y="316"/>
                  </a:cubicBezTo>
                  <a:cubicBezTo>
                    <a:pt x="375" y="316"/>
                    <a:pt x="377" y="315"/>
                    <a:pt x="377" y="310"/>
                  </a:cubicBezTo>
                  <a:cubicBezTo>
                    <a:pt x="377" y="305"/>
                    <a:pt x="378" y="302"/>
                    <a:pt x="381" y="300"/>
                  </a:cubicBezTo>
                  <a:cubicBezTo>
                    <a:pt x="384" y="298"/>
                    <a:pt x="385" y="293"/>
                    <a:pt x="386" y="290"/>
                  </a:cubicBezTo>
                  <a:cubicBezTo>
                    <a:pt x="387" y="286"/>
                    <a:pt x="390" y="288"/>
                    <a:pt x="390" y="284"/>
                  </a:cubicBezTo>
                  <a:cubicBezTo>
                    <a:pt x="390" y="279"/>
                    <a:pt x="392" y="274"/>
                    <a:pt x="392" y="270"/>
                  </a:cubicBezTo>
                  <a:cubicBezTo>
                    <a:pt x="392" y="266"/>
                    <a:pt x="396" y="267"/>
                    <a:pt x="397" y="264"/>
                  </a:cubicBezTo>
                  <a:cubicBezTo>
                    <a:pt x="399" y="261"/>
                    <a:pt x="396" y="258"/>
                    <a:pt x="399" y="250"/>
                  </a:cubicBezTo>
                  <a:cubicBezTo>
                    <a:pt x="401" y="242"/>
                    <a:pt x="399" y="235"/>
                    <a:pt x="399" y="228"/>
                  </a:cubicBezTo>
                  <a:cubicBezTo>
                    <a:pt x="399" y="221"/>
                    <a:pt x="399" y="214"/>
                    <a:pt x="401" y="211"/>
                  </a:cubicBezTo>
                  <a:cubicBezTo>
                    <a:pt x="404" y="209"/>
                    <a:pt x="402" y="208"/>
                    <a:pt x="400" y="207"/>
                  </a:cubicBezTo>
                  <a:cubicBezTo>
                    <a:pt x="398" y="206"/>
                    <a:pt x="401" y="203"/>
                    <a:pt x="402" y="204"/>
                  </a:cubicBezTo>
                  <a:cubicBezTo>
                    <a:pt x="404" y="204"/>
                    <a:pt x="406" y="208"/>
                    <a:pt x="409" y="206"/>
                  </a:cubicBezTo>
                  <a:cubicBezTo>
                    <a:pt x="413" y="204"/>
                    <a:pt x="416" y="195"/>
                    <a:pt x="418" y="188"/>
                  </a:cubicBezTo>
                  <a:cubicBezTo>
                    <a:pt x="421" y="181"/>
                    <a:pt x="426" y="182"/>
                    <a:pt x="429" y="180"/>
                  </a:cubicBezTo>
                  <a:cubicBezTo>
                    <a:pt x="433" y="179"/>
                    <a:pt x="440" y="170"/>
                    <a:pt x="445" y="158"/>
                  </a:cubicBezTo>
                  <a:cubicBezTo>
                    <a:pt x="450" y="146"/>
                    <a:pt x="445" y="134"/>
                    <a:pt x="443" y="125"/>
                  </a:cubicBezTo>
                  <a:cubicBezTo>
                    <a:pt x="441" y="117"/>
                    <a:pt x="438" y="118"/>
                    <a:pt x="433" y="119"/>
                  </a:cubicBezTo>
                  <a:cubicBezTo>
                    <a:pt x="428" y="119"/>
                    <a:pt x="418" y="118"/>
                    <a:pt x="406" y="104"/>
                  </a:cubicBezTo>
                  <a:cubicBezTo>
                    <a:pt x="393" y="91"/>
                    <a:pt x="381" y="92"/>
                    <a:pt x="373" y="94"/>
                  </a:cubicBezTo>
                  <a:cubicBezTo>
                    <a:pt x="365" y="96"/>
                    <a:pt x="356" y="90"/>
                    <a:pt x="351" y="89"/>
                  </a:cubicBezTo>
                  <a:cubicBezTo>
                    <a:pt x="345" y="87"/>
                    <a:pt x="340" y="94"/>
                    <a:pt x="336" y="96"/>
                  </a:cubicBezTo>
                  <a:cubicBezTo>
                    <a:pt x="332" y="97"/>
                    <a:pt x="338" y="90"/>
                    <a:pt x="338" y="85"/>
                  </a:cubicBezTo>
                  <a:cubicBezTo>
                    <a:pt x="338" y="80"/>
                    <a:pt x="323" y="74"/>
                    <a:pt x="312" y="69"/>
                  </a:cubicBezTo>
                  <a:cubicBezTo>
                    <a:pt x="300" y="65"/>
                    <a:pt x="295" y="67"/>
                    <a:pt x="295" y="74"/>
                  </a:cubicBezTo>
                  <a:cubicBezTo>
                    <a:pt x="295" y="81"/>
                    <a:pt x="291" y="72"/>
                    <a:pt x="287" y="80"/>
                  </a:cubicBezTo>
                  <a:cubicBezTo>
                    <a:pt x="284" y="87"/>
                    <a:pt x="277" y="82"/>
                    <a:pt x="281" y="80"/>
                  </a:cubicBezTo>
                  <a:cubicBezTo>
                    <a:pt x="286" y="77"/>
                    <a:pt x="290" y="72"/>
                    <a:pt x="291" y="67"/>
                  </a:cubicBezTo>
                  <a:cubicBezTo>
                    <a:pt x="293" y="62"/>
                    <a:pt x="275" y="58"/>
                    <a:pt x="268" y="61"/>
                  </a:cubicBezTo>
                  <a:cubicBezTo>
                    <a:pt x="262" y="63"/>
                    <a:pt x="266" y="72"/>
                    <a:pt x="261" y="70"/>
                  </a:cubicBezTo>
                  <a:cubicBezTo>
                    <a:pt x="256" y="67"/>
                    <a:pt x="260" y="60"/>
                    <a:pt x="264" y="60"/>
                  </a:cubicBezTo>
                  <a:cubicBezTo>
                    <a:pt x="268" y="61"/>
                    <a:pt x="273" y="52"/>
                    <a:pt x="275" y="46"/>
                  </a:cubicBezTo>
                  <a:cubicBezTo>
                    <a:pt x="278" y="40"/>
                    <a:pt x="271" y="39"/>
                    <a:pt x="266" y="34"/>
                  </a:cubicBezTo>
                  <a:cubicBezTo>
                    <a:pt x="262" y="29"/>
                    <a:pt x="263" y="15"/>
                    <a:pt x="258" y="13"/>
                  </a:cubicBezTo>
                  <a:cubicBezTo>
                    <a:pt x="253" y="17"/>
                    <a:pt x="247" y="25"/>
                    <a:pt x="245" y="31"/>
                  </a:cubicBezTo>
                  <a:cubicBezTo>
                    <a:pt x="242" y="38"/>
                    <a:pt x="239" y="34"/>
                    <a:pt x="233" y="36"/>
                  </a:cubicBezTo>
                  <a:cubicBezTo>
                    <a:pt x="226" y="38"/>
                    <a:pt x="223" y="35"/>
                    <a:pt x="222" y="32"/>
                  </a:cubicBezTo>
                  <a:cubicBezTo>
                    <a:pt x="220" y="30"/>
                    <a:pt x="214" y="32"/>
                    <a:pt x="209" y="32"/>
                  </a:cubicBezTo>
                  <a:cubicBezTo>
                    <a:pt x="205" y="32"/>
                    <a:pt x="207" y="37"/>
                    <a:pt x="204" y="39"/>
                  </a:cubicBezTo>
                  <a:cubicBezTo>
                    <a:pt x="201" y="41"/>
                    <a:pt x="194" y="36"/>
                    <a:pt x="191" y="39"/>
                  </a:cubicBezTo>
                  <a:cubicBezTo>
                    <a:pt x="188" y="42"/>
                    <a:pt x="186" y="39"/>
                    <a:pt x="185" y="41"/>
                  </a:cubicBezTo>
                  <a:cubicBezTo>
                    <a:pt x="184" y="44"/>
                    <a:pt x="179" y="42"/>
                    <a:pt x="178" y="44"/>
                  </a:cubicBezTo>
                  <a:cubicBezTo>
                    <a:pt x="176" y="46"/>
                    <a:pt x="172" y="47"/>
                    <a:pt x="165" y="40"/>
                  </a:cubicBezTo>
                  <a:cubicBezTo>
                    <a:pt x="159" y="33"/>
                    <a:pt x="160" y="22"/>
                    <a:pt x="163" y="20"/>
                  </a:cubicBezTo>
                  <a:cubicBezTo>
                    <a:pt x="166" y="18"/>
                    <a:pt x="166" y="12"/>
                    <a:pt x="162" y="11"/>
                  </a:cubicBezTo>
                  <a:cubicBezTo>
                    <a:pt x="158" y="9"/>
                    <a:pt x="162" y="2"/>
                    <a:pt x="157" y="1"/>
                  </a:cubicBezTo>
                  <a:cubicBezTo>
                    <a:pt x="153" y="0"/>
                    <a:pt x="153" y="7"/>
                    <a:pt x="150" y="8"/>
                  </a:cubicBezTo>
                  <a:cubicBezTo>
                    <a:pt x="147" y="9"/>
                    <a:pt x="140" y="14"/>
                    <a:pt x="136" y="13"/>
                  </a:cubicBezTo>
                  <a:cubicBezTo>
                    <a:pt x="133" y="12"/>
                    <a:pt x="129" y="14"/>
                    <a:pt x="129" y="17"/>
                  </a:cubicBezTo>
                  <a:cubicBezTo>
                    <a:pt x="129" y="21"/>
                    <a:pt x="125" y="20"/>
                    <a:pt x="124" y="17"/>
                  </a:cubicBezTo>
                  <a:cubicBezTo>
                    <a:pt x="124" y="14"/>
                    <a:pt x="116" y="16"/>
                    <a:pt x="114" y="14"/>
                  </a:cubicBezTo>
                  <a:cubicBezTo>
                    <a:pt x="112" y="12"/>
                    <a:pt x="103" y="13"/>
                    <a:pt x="107" y="15"/>
                  </a:cubicBezTo>
                  <a:cubicBezTo>
                    <a:pt x="111" y="17"/>
                    <a:pt x="111" y="20"/>
                    <a:pt x="111" y="23"/>
                  </a:cubicBezTo>
                  <a:cubicBezTo>
                    <a:pt x="111" y="27"/>
                    <a:pt x="114" y="26"/>
                    <a:pt x="114" y="31"/>
                  </a:cubicBezTo>
                  <a:cubicBezTo>
                    <a:pt x="114" y="35"/>
                    <a:pt x="118" y="32"/>
                    <a:pt x="120" y="32"/>
                  </a:cubicBezTo>
                  <a:cubicBezTo>
                    <a:pt x="123" y="32"/>
                    <a:pt x="123" y="36"/>
                    <a:pt x="119" y="37"/>
                  </a:cubicBezTo>
                  <a:cubicBezTo>
                    <a:pt x="115" y="37"/>
                    <a:pt x="113" y="39"/>
                    <a:pt x="112" y="43"/>
                  </a:cubicBezTo>
                  <a:cubicBezTo>
                    <a:pt x="111" y="46"/>
                    <a:pt x="108" y="44"/>
                    <a:pt x="105" y="46"/>
                  </a:cubicBezTo>
                  <a:cubicBezTo>
                    <a:pt x="102" y="49"/>
                    <a:pt x="99" y="52"/>
                    <a:pt x="97" y="51"/>
                  </a:cubicBezTo>
                  <a:cubicBezTo>
                    <a:pt x="95" y="49"/>
                    <a:pt x="93" y="50"/>
                    <a:pt x="91" y="52"/>
                  </a:cubicBezTo>
                  <a:cubicBezTo>
                    <a:pt x="89" y="53"/>
                    <a:pt x="88" y="52"/>
                    <a:pt x="84" y="49"/>
                  </a:cubicBezTo>
                  <a:cubicBezTo>
                    <a:pt x="82" y="47"/>
                    <a:pt x="80" y="42"/>
                    <a:pt x="76" y="37"/>
                  </a:cubicBezTo>
                  <a:cubicBezTo>
                    <a:pt x="73" y="39"/>
                    <a:pt x="68" y="41"/>
                    <a:pt x="65" y="41"/>
                  </a:cubicBezTo>
                  <a:cubicBezTo>
                    <a:pt x="61" y="41"/>
                    <a:pt x="48" y="40"/>
                    <a:pt x="48" y="42"/>
                  </a:cubicBezTo>
                  <a:cubicBezTo>
                    <a:pt x="47" y="44"/>
                    <a:pt x="49" y="48"/>
                    <a:pt x="51" y="48"/>
                  </a:cubicBezTo>
                  <a:cubicBezTo>
                    <a:pt x="53" y="49"/>
                    <a:pt x="57" y="50"/>
                    <a:pt x="53" y="53"/>
                  </a:cubicBezTo>
                  <a:cubicBezTo>
                    <a:pt x="49" y="56"/>
                    <a:pt x="45" y="52"/>
                    <a:pt x="45" y="59"/>
                  </a:cubicBezTo>
                  <a:cubicBezTo>
                    <a:pt x="45" y="66"/>
                    <a:pt x="54" y="71"/>
                    <a:pt x="52" y="77"/>
                  </a:cubicBezTo>
                  <a:cubicBezTo>
                    <a:pt x="51" y="81"/>
                    <a:pt x="50" y="89"/>
                    <a:pt x="50" y="93"/>
                  </a:cubicBezTo>
                  <a:cubicBezTo>
                    <a:pt x="50" y="96"/>
                    <a:pt x="49" y="107"/>
                    <a:pt x="46" y="108"/>
                  </a:cubicBezTo>
                  <a:cubicBezTo>
                    <a:pt x="43" y="109"/>
                    <a:pt x="40" y="105"/>
                    <a:pt x="36" y="109"/>
                  </a:cubicBezTo>
                  <a:cubicBezTo>
                    <a:pt x="32" y="112"/>
                    <a:pt x="27" y="110"/>
                    <a:pt x="22" y="114"/>
                  </a:cubicBezTo>
                  <a:cubicBezTo>
                    <a:pt x="18" y="117"/>
                    <a:pt x="13" y="116"/>
                    <a:pt x="12" y="120"/>
                  </a:cubicBezTo>
                  <a:cubicBezTo>
                    <a:pt x="12" y="125"/>
                    <a:pt x="8" y="127"/>
                    <a:pt x="9" y="131"/>
                  </a:cubicBezTo>
                  <a:cubicBezTo>
                    <a:pt x="10" y="135"/>
                    <a:pt x="7" y="134"/>
                    <a:pt x="4" y="137"/>
                  </a:cubicBezTo>
                  <a:cubicBezTo>
                    <a:pt x="1" y="140"/>
                    <a:pt x="4" y="142"/>
                    <a:pt x="2" y="144"/>
                  </a:cubicBezTo>
                  <a:cubicBezTo>
                    <a:pt x="0" y="147"/>
                    <a:pt x="3" y="150"/>
                    <a:pt x="5" y="154"/>
                  </a:cubicBezTo>
                  <a:cubicBezTo>
                    <a:pt x="7" y="158"/>
                    <a:pt x="10" y="160"/>
                    <a:pt x="10" y="164"/>
                  </a:cubicBezTo>
                  <a:cubicBezTo>
                    <a:pt x="9" y="167"/>
                    <a:pt x="12" y="168"/>
                    <a:pt x="15" y="168"/>
                  </a:cubicBezTo>
                  <a:cubicBezTo>
                    <a:pt x="19" y="168"/>
                    <a:pt x="16" y="174"/>
                    <a:pt x="21" y="174"/>
                  </a:cubicBezTo>
                  <a:cubicBezTo>
                    <a:pt x="27" y="174"/>
                    <a:pt x="32" y="176"/>
                    <a:pt x="33" y="173"/>
                  </a:cubicBezTo>
                  <a:cubicBezTo>
                    <a:pt x="35" y="170"/>
                    <a:pt x="38" y="167"/>
                    <a:pt x="38" y="172"/>
                  </a:cubicBezTo>
                  <a:cubicBezTo>
                    <a:pt x="38" y="176"/>
                    <a:pt x="37" y="188"/>
                    <a:pt x="41" y="186"/>
                  </a:cubicBezTo>
                  <a:cubicBezTo>
                    <a:pt x="45" y="185"/>
                    <a:pt x="52" y="185"/>
                    <a:pt x="56" y="187"/>
                  </a:cubicBezTo>
                  <a:cubicBezTo>
                    <a:pt x="59" y="188"/>
                    <a:pt x="63" y="187"/>
                    <a:pt x="65" y="184"/>
                  </a:cubicBezTo>
                  <a:cubicBezTo>
                    <a:pt x="68" y="182"/>
                    <a:pt x="70" y="182"/>
                    <a:pt x="75" y="179"/>
                  </a:cubicBezTo>
                  <a:cubicBezTo>
                    <a:pt x="80" y="177"/>
                    <a:pt x="84" y="173"/>
                    <a:pt x="88" y="173"/>
                  </a:cubicBezTo>
                  <a:cubicBezTo>
                    <a:pt x="93" y="173"/>
                    <a:pt x="100" y="171"/>
                    <a:pt x="99" y="174"/>
                  </a:cubicBezTo>
                  <a:cubicBezTo>
                    <a:pt x="98" y="177"/>
                    <a:pt x="97" y="190"/>
                    <a:pt x="103" y="196"/>
                  </a:cubicBezTo>
                  <a:cubicBezTo>
                    <a:pt x="108" y="202"/>
                    <a:pt x="111" y="205"/>
                    <a:pt x="116" y="204"/>
                  </a:cubicBezTo>
                  <a:cubicBezTo>
                    <a:pt x="121" y="203"/>
                    <a:pt x="120" y="206"/>
                    <a:pt x="124" y="206"/>
                  </a:cubicBezTo>
                  <a:cubicBezTo>
                    <a:pt x="128" y="205"/>
                    <a:pt x="125" y="210"/>
                    <a:pt x="129" y="210"/>
                  </a:cubicBezTo>
                  <a:cubicBezTo>
                    <a:pt x="132" y="210"/>
                    <a:pt x="138" y="210"/>
                    <a:pt x="138" y="214"/>
                  </a:cubicBezTo>
                  <a:cubicBezTo>
                    <a:pt x="138" y="218"/>
                    <a:pt x="148" y="215"/>
                    <a:pt x="150" y="217"/>
                  </a:cubicBezTo>
                  <a:cubicBezTo>
                    <a:pt x="153" y="219"/>
                    <a:pt x="155" y="220"/>
                    <a:pt x="155" y="224"/>
                  </a:cubicBezTo>
                  <a:cubicBezTo>
                    <a:pt x="154" y="228"/>
                    <a:pt x="160" y="231"/>
                    <a:pt x="156" y="233"/>
                  </a:cubicBezTo>
                  <a:cubicBezTo>
                    <a:pt x="153" y="235"/>
                    <a:pt x="157" y="238"/>
                    <a:pt x="158" y="242"/>
                  </a:cubicBezTo>
                  <a:cubicBezTo>
                    <a:pt x="158" y="247"/>
                    <a:pt x="163" y="248"/>
                    <a:pt x="170" y="248"/>
                  </a:cubicBezTo>
                  <a:cubicBezTo>
                    <a:pt x="177" y="248"/>
                    <a:pt x="179" y="248"/>
                    <a:pt x="179" y="254"/>
                  </a:cubicBezTo>
                  <a:cubicBezTo>
                    <a:pt x="179" y="259"/>
                    <a:pt x="184" y="260"/>
                    <a:pt x="186" y="265"/>
                  </a:cubicBezTo>
                  <a:cubicBezTo>
                    <a:pt x="188" y="270"/>
                    <a:pt x="184" y="275"/>
                    <a:pt x="185" y="279"/>
                  </a:cubicBezTo>
                  <a:cubicBezTo>
                    <a:pt x="185" y="282"/>
                    <a:pt x="183" y="286"/>
                    <a:pt x="181" y="287"/>
                  </a:cubicBezTo>
                  <a:cubicBezTo>
                    <a:pt x="184" y="290"/>
                    <a:pt x="184" y="292"/>
                    <a:pt x="182" y="293"/>
                  </a:cubicBezTo>
                  <a:cubicBezTo>
                    <a:pt x="179" y="295"/>
                    <a:pt x="185" y="299"/>
                    <a:pt x="184" y="307"/>
                  </a:cubicBezTo>
                  <a:cubicBezTo>
                    <a:pt x="182" y="314"/>
                    <a:pt x="182" y="316"/>
                    <a:pt x="190" y="316"/>
                  </a:cubicBezTo>
                  <a:cubicBezTo>
                    <a:pt x="197" y="316"/>
                    <a:pt x="197" y="319"/>
                    <a:pt x="199" y="317"/>
                  </a:cubicBezTo>
                  <a:cubicBezTo>
                    <a:pt x="202" y="315"/>
                    <a:pt x="206" y="323"/>
                    <a:pt x="207" y="326"/>
                  </a:cubicBezTo>
                  <a:cubicBezTo>
                    <a:pt x="208" y="330"/>
                    <a:pt x="211" y="339"/>
                    <a:pt x="213" y="339"/>
                  </a:cubicBezTo>
                  <a:cubicBezTo>
                    <a:pt x="214" y="339"/>
                    <a:pt x="218" y="335"/>
                    <a:pt x="222" y="337"/>
                  </a:cubicBezTo>
                  <a:cubicBezTo>
                    <a:pt x="226" y="339"/>
                    <a:pt x="221" y="351"/>
                    <a:pt x="221" y="357"/>
                  </a:cubicBezTo>
                  <a:cubicBezTo>
                    <a:pt x="224" y="357"/>
                    <a:pt x="227" y="357"/>
                    <a:pt x="228" y="358"/>
                  </a:cubicBezTo>
                  <a:cubicBezTo>
                    <a:pt x="230" y="359"/>
                    <a:pt x="231" y="372"/>
                    <a:pt x="230" y="375"/>
                  </a:cubicBezTo>
                  <a:cubicBezTo>
                    <a:pt x="229" y="377"/>
                    <a:pt x="221" y="380"/>
                    <a:pt x="217" y="382"/>
                  </a:cubicBezTo>
                  <a:cubicBezTo>
                    <a:pt x="212" y="385"/>
                    <a:pt x="202" y="395"/>
                    <a:pt x="197" y="403"/>
                  </a:cubicBezTo>
                  <a:cubicBezTo>
                    <a:pt x="194" y="408"/>
                    <a:pt x="190" y="411"/>
                    <a:pt x="187" y="415"/>
                  </a:cubicBezTo>
                  <a:cubicBezTo>
                    <a:pt x="189" y="415"/>
                    <a:pt x="190" y="415"/>
                    <a:pt x="191" y="415"/>
                  </a:cubicBezTo>
                  <a:cubicBezTo>
                    <a:pt x="193" y="413"/>
                    <a:pt x="196" y="413"/>
                    <a:pt x="200" y="418"/>
                  </a:cubicBezTo>
                  <a:cubicBezTo>
                    <a:pt x="204" y="423"/>
                    <a:pt x="204" y="426"/>
                    <a:pt x="205" y="426"/>
                  </a:cubicBezTo>
                  <a:cubicBezTo>
                    <a:pt x="207" y="426"/>
                    <a:pt x="209" y="420"/>
                    <a:pt x="212" y="424"/>
                  </a:cubicBezTo>
                  <a:cubicBezTo>
                    <a:pt x="215" y="428"/>
                    <a:pt x="223" y="432"/>
                    <a:pt x="224" y="434"/>
                  </a:cubicBezTo>
                  <a:cubicBezTo>
                    <a:pt x="226" y="436"/>
                    <a:pt x="232" y="437"/>
                    <a:pt x="232" y="443"/>
                  </a:cubicBezTo>
                  <a:cubicBezTo>
                    <a:pt x="232" y="446"/>
                    <a:pt x="230" y="454"/>
                    <a:pt x="233" y="460"/>
                  </a:cubicBezTo>
                  <a:cubicBezTo>
                    <a:pt x="235" y="458"/>
                    <a:pt x="236" y="456"/>
                    <a:pt x="238" y="4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Freeform 107"/>
            <p:cNvSpPr>
              <a:spLocks/>
            </p:cNvSpPr>
            <p:nvPr/>
          </p:nvSpPr>
          <p:spPr bwMode="auto">
            <a:xfrm>
              <a:off x="3090863" y="3932238"/>
              <a:ext cx="106363" cy="117475"/>
            </a:xfrm>
            <a:custGeom>
              <a:avLst/>
              <a:gdLst/>
              <a:ahLst/>
              <a:cxnLst>
                <a:cxn ang="0">
                  <a:pos x="55" y="30"/>
                </a:cxn>
                <a:cxn ang="0">
                  <a:pos x="47" y="21"/>
                </a:cxn>
                <a:cxn ang="0">
                  <a:pos x="35" y="11"/>
                </a:cxn>
                <a:cxn ang="0">
                  <a:pos x="28" y="13"/>
                </a:cxn>
                <a:cxn ang="0">
                  <a:pos x="23" y="5"/>
                </a:cxn>
                <a:cxn ang="0">
                  <a:pos x="14" y="2"/>
                </a:cxn>
                <a:cxn ang="0">
                  <a:pos x="10" y="2"/>
                </a:cxn>
                <a:cxn ang="0">
                  <a:pos x="7" y="8"/>
                </a:cxn>
                <a:cxn ang="0">
                  <a:pos x="3" y="27"/>
                </a:cxn>
                <a:cxn ang="0">
                  <a:pos x="0" y="42"/>
                </a:cxn>
                <a:cxn ang="0">
                  <a:pos x="3" y="49"/>
                </a:cxn>
                <a:cxn ang="0">
                  <a:pos x="2" y="54"/>
                </a:cxn>
                <a:cxn ang="0">
                  <a:pos x="7" y="56"/>
                </a:cxn>
                <a:cxn ang="0">
                  <a:pos x="21" y="60"/>
                </a:cxn>
                <a:cxn ang="0">
                  <a:pos x="30" y="60"/>
                </a:cxn>
                <a:cxn ang="0">
                  <a:pos x="47" y="57"/>
                </a:cxn>
                <a:cxn ang="0">
                  <a:pos x="56" y="47"/>
                </a:cxn>
                <a:cxn ang="0">
                  <a:pos x="55" y="30"/>
                </a:cxn>
              </a:cxnLst>
              <a:rect l="0" t="0" r="r" b="b"/>
              <a:pathLst>
                <a:path w="56" h="62">
                  <a:moveTo>
                    <a:pt x="55" y="30"/>
                  </a:moveTo>
                  <a:cubicBezTo>
                    <a:pt x="55" y="24"/>
                    <a:pt x="49" y="23"/>
                    <a:pt x="47" y="21"/>
                  </a:cubicBezTo>
                  <a:cubicBezTo>
                    <a:pt x="46" y="19"/>
                    <a:pt x="38" y="15"/>
                    <a:pt x="35" y="11"/>
                  </a:cubicBezTo>
                  <a:cubicBezTo>
                    <a:pt x="32" y="7"/>
                    <a:pt x="30" y="13"/>
                    <a:pt x="28" y="13"/>
                  </a:cubicBezTo>
                  <a:cubicBezTo>
                    <a:pt x="27" y="13"/>
                    <a:pt x="27" y="10"/>
                    <a:pt x="23" y="5"/>
                  </a:cubicBezTo>
                  <a:cubicBezTo>
                    <a:pt x="19" y="0"/>
                    <a:pt x="16" y="0"/>
                    <a:pt x="14" y="2"/>
                  </a:cubicBezTo>
                  <a:cubicBezTo>
                    <a:pt x="13" y="2"/>
                    <a:pt x="12" y="2"/>
                    <a:pt x="10" y="2"/>
                  </a:cubicBezTo>
                  <a:cubicBezTo>
                    <a:pt x="8" y="4"/>
                    <a:pt x="7" y="6"/>
                    <a:pt x="7" y="8"/>
                  </a:cubicBezTo>
                  <a:cubicBezTo>
                    <a:pt x="7" y="13"/>
                    <a:pt x="3" y="18"/>
                    <a:pt x="3" y="27"/>
                  </a:cubicBezTo>
                  <a:cubicBezTo>
                    <a:pt x="3" y="36"/>
                    <a:pt x="0" y="35"/>
                    <a:pt x="0" y="42"/>
                  </a:cubicBezTo>
                  <a:cubicBezTo>
                    <a:pt x="0" y="49"/>
                    <a:pt x="2" y="48"/>
                    <a:pt x="3" y="49"/>
                  </a:cubicBezTo>
                  <a:cubicBezTo>
                    <a:pt x="4" y="49"/>
                    <a:pt x="3" y="52"/>
                    <a:pt x="2" y="54"/>
                  </a:cubicBezTo>
                  <a:cubicBezTo>
                    <a:pt x="3" y="55"/>
                    <a:pt x="5" y="56"/>
                    <a:pt x="7" y="56"/>
                  </a:cubicBezTo>
                  <a:cubicBezTo>
                    <a:pt x="11" y="55"/>
                    <a:pt x="16" y="57"/>
                    <a:pt x="21" y="60"/>
                  </a:cubicBezTo>
                  <a:cubicBezTo>
                    <a:pt x="27" y="62"/>
                    <a:pt x="25" y="59"/>
                    <a:pt x="30" y="60"/>
                  </a:cubicBezTo>
                  <a:cubicBezTo>
                    <a:pt x="35" y="60"/>
                    <a:pt x="41" y="61"/>
                    <a:pt x="47" y="57"/>
                  </a:cubicBezTo>
                  <a:cubicBezTo>
                    <a:pt x="51" y="55"/>
                    <a:pt x="53" y="51"/>
                    <a:pt x="56" y="47"/>
                  </a:cubicBezTo>
                  <a:cubicBezTo>
                    <a:pt x="53" y="41"/>
                    <a:pt x="55" y="33"/>
                    <a:pt x="55"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Freeform 108"/>
            <p:cNvSpPr>
              <a:spLocks noEditPoints="1"/>
            </p:cNvSpPr>
            <p:nvPr/>
          </p:nvSpPr>
          <p:spPr bwMode="auto">
            <a:xfrm>
              <a:off x="2757488" y="3736975"/>
              <a:ext cx="436563" cy="860425"/>
            </a:xfrm>
            <a:custGeom>
              <a:avLst/>
              <a:gdLst/>
              <a:ahLst/>
              <a:cxnLst>
                <a:cxn ang="0">
                  <a:pos x="65" y="427"/>
                </a:cxn>
                <a:cxn ang="0">
                  <a:pos x="60" y="417"/>
                </a:cxn>
                <a:cxn ang="0">
                  <a:pos x="56" y="448"/>
                </a:cxn>
                <a:cxn ang="0">
                  <a:pos x="80" y="449"/>
                </a:cxn>
                <a:cxn ang="0">
                  <a:pos x="87" y="441"/>
                </a:cxn>
                <a:cxn ang="0">
                  <a:pos x="218" y="46"/>
                </a:cxn>
                <a:cxn ang="0">
                  <a:pos x="212" y="64"/>
                </a:cxn>
                <a:cxn ang="0">
                  <a:pos x="194" y="70"/>
                </a:cxn>
                <a:cxn ang="0">
                  <a:pos x="172" y="67"/>
                </a:cxn>
                <a:cxn ang="0">
                  <a:pos x="185" y="44"/>
                </a:cxn>
                <a:cxn ang="0">
                  <a:pos x="151" y="27"/>
                </a:cxn>
                <a:cxn ang="0">
                  <a:pos x="123" y="3"/>
                </a:cxn>
                <a:cxn ang="0">
                  <a:pos x="105" y="10"/>
                </a:cxn>
                <a:cxn ang="0">
                  <a:pos x="82" y="5"/>
                </a:cxn>
                <a:cxn ang="0">
                  <a:pos x="72" y="25"/>
                </a:cxn>
                <a:cxn ang="0">
                  <a:pos x="58" y="43"/>
                </a:cxn>
                <a:cxn ang="0">
                  <a:pos x="60" y="63"/>
                </a:cxn>
                <a:cxn ang="0">
                  <a:pos x="49" y="78"/>
                </a:cxn>
                <a:cxn ang="0">
                  <a:pos x="41" y="94"/>
                </a:cxn>
                <a:cxn ang="0">
                  <a:pos x="37" y="115"/>
                </a:cxn>
                <a:cxn ang="0">
                  <a:pos x="40" y="138"/>
                </a:cxn>
                <a:cxn ang="0">
                  <a:pos x="40" y="157"/>
                </a:cxn>
                <a:cxn ang="0">
                  <a:pos x="37" y="180"/>
                </a:cxn>
                <a:cxn ang="0">
                  <a:pos x="28" y="206"/>
                </a:cxn>
                <a:cxn ang="0">
                  <a:pos x="25" y="216"/>
                </a:cxn>
                <a:cxn ang="0">
                  <a:pos x="21" y="232"/>
                </a:cxn>
                <a:cxn ang="0">
                  <a:pos x="20" y="248"/>
                </a:cxn>
                <a:cxn ang="0">
                  <a:pos x="18" y="272"/>
                </a:cxn>
                <a:cxn ang="0">
                  <a:pos x="21" y="285"/>
                </a:cxn>
                <a:cxn ang="0">
                  <a:pos x="26" y="296"/>
                </a:cxn>
                <a:cxn ang="0">
                  <a:pos x="23" y="305"/>
                </a:cxn>
                <a:cxn ang="0">
                  <a:pos x="21" y="323"/>
                </a:cxn>
                <a:cxn ang="0">
                  <a:pos x="13" y="338"/>
                </a:cxn>
                <a:cxn ang="0">
                  <a:pos x="9" y="355"/>
                </a:cxn>
                <a:cxn ang="0">
                  <a:pos x="3" y="373"/>
                </a:cxn>
                <a:cxn ang="0">
                  <a:pos x="15" y="384"/>
                </a:cxn>
                <a:cxn ang="0">
                  <a:pos x="21" y="401"/>
                </a:cxn>
                <a:cxn ang="0">
                  <a:pos x="47" y="404"/>
                </a:cxn>
                <a:cxn ang="0">
                  <a:pos x="52" y="395"/>
                </a:cxn>
                <a:cxn ang="0">
                  <a:pos x="53" y="376"/>
                </a:cxn>
                <a:cxn ang="0">
                  <a:pos x="66" y="364"/>
                </a:cxn>
                <a:cxn ang="0">
                  <a:pos x="87" y="340"/>
                </a:cxn>
                <a:cxn ang="0">
                  <a:pos x="78" y="326"/>
                </a:cxn>
                <a:cxn ang="0">
                  <a:pos x="89" y="299"/>
                </a:cxn>
                <a:cxn ang="0">
                  <a:pos x="95" y="285"/>
                </a:cxn>
                <a:cxn ang="0">
                  <a:pos x="102" y="270"/>
                </a:cxn>
                <a:cxn ang="0">
                  <a:pos x="109" y="269"/>
                </a:cxn>
                <a:cxn ang="0">
                  <a:pos x="106" y="262"/>
                </a:cxn>
                <a:cxn ang="0">
                  <a:pos x="98" y="251"/>
                </a:cxn>
                <a:cxn ang="0">
                  <a:pos x="115" y="245"/>
                </a:cxn>
                <a:cxn ang="0">
                  <a:pos x="129" y="228"/>
                </a:cxn>
                <a:cxn ang="0">
                  <a:pos x="133" y="215"/>
                </a:cxn>
                <a:cxn ang="0">
                  <a:pos x="183" y="203"/>
                </a:cxn>
                <a:cxn ang="0">
                  <a:pos x="189" y="181"/>
                </a:cxn>
                <a:cxn ang="0">
                  <a:pos x="180" y="164"/>
                </a:cxn>
                <a:cxn ang="0">
                  <a:pos x="176" y="156"/>
                </a:cxn>
                <a:cxn ang="0">
                  <a:pos x="174" y="144"/>
                </a:cxn>
                <a:cxn ang="0">
                  <a:pos x="181" y="110"/>
                </a:cxn>
                <a:cxn ang="0">
                  <a:pos x="214" y="71"/>
                </a:cxn>
                <a:cxn ang="0">
                  <a:pos x="225" y="47"/>
                </a:cxn>
              </a:cxnLst>
              <a:rect l="0" t="0" r="r" b="b"/>
              <a:pathLst>
                <a:path w="228" h="450">
                  <a:moveTo>
                    <a:pt x="87" y="441"/>
                  </a:moveTo>
                  <a:cubicBezTo>
                    <a:pt x="81" y="441"/>
                    <a:pt x="68" y="430"/>
                    <a:pt x="65" y="427"/>
                  </a:cubicBezTo>
                  <a:cubicBezTo>
                    <a:pt x="61" y="424"/>
                    <a:pt x="64" y="421"/>
                    <a:pt x="59" y="421"/>
                  </a:cubicBezTo>
                  <a:cubicBezTo>
                    <a:pt x="55" y="422"/>
                    <a:pt x="58" y="418"/>
                    <a:pt x="60" y="417"/>
                  </a:cubicBezTo>
                  <a:cubicBezTo>
                    <a:pt x="62" y="415"/>
                    <a:pt x="59" y="411"/>
                    <a:pt x="56" y="410"/>
                  </a:cubicBezTo>
                  <a:cubicBezTo>
                    <a:pt x="56" y="417"/>
                    <a:pt x="54" y="447"/>
                    <a:pt x="56" y="448"/>
                  </a:cubicBezTo>
                  <a:cubicBezTo>
                    <a:pt x="58" y="448"/>
                    <a:pt x="71" y="446"/>
                    <a:pt x="75" y="449"/>
                  </a:cubicBezTo>
                  <a:cubicBezTo>
                    <a:pt x="77" y="449"/>
                    <a:pt x="79" y="450"/>
                    <a:pt x="80" y="449"/>
                  </a:cubicBezTo>
                  <a:cubicBezTo>
                    <a:pt x="83" y="446"/>
                    <a:pt x="90" y="447"/>
                    <a:pt x="94" y="445"/>
                  </a:cubicBezTo>
                  <a:cubicBezTo>
                    <a:pt x="98" y="442"/>
                    <a:pt x="93" y="442"/>
                    <a:pt x="87" y="441"/>
                  </a:cubicBezTo>
                  <a:close/>
                  <a:moveTo>
                    <a:pt x="225" y="47"/>
                  </a:moveTo>
                  <a:cubicBezTo>
                    <a:pt x="224" y="46"/>
                    <a:pt x="221" y="46"/>
                    <a:pt x="218" y="46"/>
                  </a:cubicBezTo>
                  <a:cubicBezTo>
                    <a:pt x="218" y="46"/>
                    <a:pt x="218" y="47"/>
                    <a:pt x="218" y="47"/>
                  </a:cubicBezTo>
                  <a:cubicBezTo>
                    <a:pt x="219" y="52"/>
                    <a:pt x="216" y="64"/>
                    <a:pt x="212" y="64"/>
                  </a:cubicBezTo>
                  <a:cubicBezTo>
                    <a:pt x="209" y="63"/>
                    <a:pt x="206" y="69"/>
                    <a:pt x="203" y="68"/>
                  </a:cubicBezTo>
                  <a:cubicBezTo>
                    <a:pt x="201" y="67"/>
                    <a:pt x="197" y="72"/>
                    <a:pt x="194" y="70"/>
                  </a:cubicBezTo>
                  <a:cubicBezTo>
                    <a:pt x="190" y="68"/>
                    <a:pt x="186" y="71"/>
                    <a:pt x="183" y="69"/>
                  </a:cubicBezTo>
                  <a:cubicBezTo>
                    <a:pt x="180" y="67"/>
                    <a:pt x="172" y="69"/>
                    <a:pt x="172" y="67"/>
                  </a:cubicBezTo>
                  <a:cubicBezTo>
                    <a:pt x="172" y="65"/>
                    <a:pt x="176" y="65"/>
                    <a:pt x="176" y="59"/>
                  </a:cubicBezTo>
                  <a:cubicBezTo>
                    <a:pt x="176" y="53"/>
                    <a:pt x="186" y="47"/>
                    <a:pt x="185" y="44"/>
                  </a:cubicBezTo>
                  <a:cubicBezTo>
                    <a:pt x="183" y="42"/>
                    <a:pt x="166" y="37"/>
                    <a:pt x="164" y="34"/>
                  </a:cubicBezTo>
                  <a:cubicBezTo>
                    <a:pt x="161" y="31"/>
                    <a:pt x="158" y="28"/>
                    <a:pt x="151" y="27"/>
                  </a:cubicBezTo>
                  <a:cubicBezTo>
                    <a:pt x="145" y="27"/>
                    <a:pt x="145" y="23"/>
                    <a:pt x="139" y="19"/>
                  </a:cubicBezTo>
                  <a:cubicBezTo>
                    <a:pt x="134" y="16"/>
                    <a:pt x="126" y="8"/>
                    <a:pt x="123" y="3"/>
                  </a:cubicBezTo>
                  <a:cubicBezTo>
                    <a:pt x="119" y="3"/>
                    <a:pt x="113" y="2"/>
                    <a:pt x="112" y="4"/>
                  </a:cubicBezTo>
                  <a:cubicBezTo>
                    <a:pt x="110" y="6"/>
                    <a:pt x="108" y="15"/>
                    <a:pt x="105" y="10"/>
                  </a:cubicBezTo>
                  <a:cubicBezTo>
                    <a:pt x="103" y="6"/>
                    <a:pt x="97" y="6"/>
                    <a:pt x="92" y="5"/>
                  </a:cubicBezTo>
                  <a:cubicBezTo>
                    <a:pt x="87" y="4"/>
                    <a:pt x="88" y="0"/>
                    <a:pt x="82" y="5"/>
                  </a:cubicBezTo>
                  <a:cubicBezTo>
                    <a:pt x="80" y="8"/>
                    <a:pt x="77" y="10"/>
                    <a:pt x="74" y="12"/>
                  </a:cubicBezTo>
                  <a:cubicBezTo>
                    <a:pt x="74" y="17"/>
                    <a:pt x="73" y="23"/>
                    <a:pt x="72" y="25"/>
                  </a:cubicBezTo>
                  <a:cubicBezTo>
                    <a:pt x="70" y="28"/>
                    <a:pt x="59" y="33"/>
                    <a:pt x="59" y="35"/>
                  </a:cubicBezTo>
                  <a:cubicBezTo>
                    <a:pt x="59" y="38"/>
                    <a:pt x="60" y="42"/>
                    <a:pt x="58" y="43"/>
                  </a:cubicBezTo>
                  <a:cubicBezTo>
                    <a:pt x="56" y="45"/>
                    <a:pt x="63" y="54"/>
                    <a:pt x="59" y="56"/>
                  </a:cubicBezTo>
                  <a:cubicBezTo>
                    <a:pt x="56" y="58"/>
                    <a:pt x="62" y="61"/>
                    <a:pt x="60" y="63"/>
                  </a:cubicBezTo>
                  <a:cubicBezTo>
                    <a:pt x="57" y="65"/>
                    <a:pt x="53" y="66"/>
                    <a:pt x="53" y="69"/>
                  </a:cubicBezTo>
                  <a:cubicBezTo>
                    <a:pt x="53" y="71"/>
                    <a:pt x="53" y="77"/>
                    <a:pt x="49" y="78"/>
                  </a:cubicBezTo>
                  <a:cubicBezTo>
                    <a:pt x="46" y="79"/>
                    <a:pt x="44" y="84"/>
                    <a:pt x="44" y="88"/>
                  </a:cubicBezTo>
                  <a:cubicBezTo>
                    <a:pt x="44" y="92"/>
                    <a:pt x="40" y="89"/>
                    <a:pt x="41" y="94"/>
                  </a:cubicBezTo>
                  <a:cubicBezTo>
                    <a:pt x="43" y="99"/>
                    <a:pt x="45" y="105"/>
                    <a:pt x="41" y="106"/>
                  </a:cubicBezTo>
                  <a:cubicBezTo>
                    <a:pt x="38" y="107"/>
                    <a:pt x="39" y="115"/>
                    <a:pt x="37" y="115"/>
                  </a:cubicBezTo>
                  <a:cubicBezTo>
                    <a:pt x="35" y="115"/>
                    <a:pt x="34" y="123"/>
                    <a:pt x="37" y="127"/>
                  </a:cubicBezTo>
                  <a:cubicBezTo>
                    <a:pt x="40" y="131"/>
                    <a:pt x="40" y="134"/>
                    <a:pt x="40" y="138"/>
                  </a:cubicBezTo>
                  <a:cubicBezTo>
                    <a:pt x="40" y="142"/>
                    <a:pt x="44" y="144"/>
                    <a:pt x="43" y="148"/>
                  </a:cubicBezTo>
                  <a:cubicBezTo>
                    <a:pt x="42" y="152"/>
                    <a:pt x="42" y="155"/>
                    <a:pt x="40" y="157"/>
                  </a:cubicBezTo>
                  <a:cubicBezTo>
                    <a:pt x="38" y="159"/>
                    <a:pt x="40" y="164"/>
                    <a:pt x="37" y="165"/>
                  </a:cubicBezTo>
                  <a:cubicBezTo>
                    <a:pt x="34" y="167"/>
                    <a:pt x="39" y="177"/>
                    <a:pt x="37" y="180"/>
                  </a:cubicBezTo>
                  <a:cubicBezTo>
                    <a:pt x="34" y="182"/>
                    <a:pt x="28" y="183"/>
                    <a:pt x="28" y="191"/>
                  </a:cubicBezTo>
                  <a:cubicBezTo>
                    <a:pt x="28" y="198"/>
                    <a:pt x="29" y="202"/>
                    <a:pt x="28" y="206"/>
                  </a:cubicBezTo>
                  <a:cubicBezTo>
                    <a:pt x="28" y="208"/>
                    <a:pt x="32" y="208"/>
                    <a:pt x="31" y="212"/>
                  </a:cubicBezTo>
                  <a:cubicBezTo>
                    <a:pt x="31" y="216"/>
                    <a:pt x="25" y="214"/>
                    <a:pt x="25" y="216"/>
                  </a:cubicBezTo>
                  <a:cubicBezTo>
                    <a:pt x="24" y="219"/>
                    <a:pt x="26" y="225"/>
                    <a:pt x="24" y="225"/>
                  </a:cubicBezTo>
                  <a:cubicBezTo>
                    <a:pt x="22" y="225"/>
                    <a:pt x="21" y="227"/>
                    <a:pt x="21" y="232"/>
                  </a:cubicBezTo>
                  <a:cubicBezTo>
                    <a:pt x="21" y="237"/>
                    <a:pt x="18" y="237"/>
                    <a:pt x="18" y="240"/>
                  </a:cubicBezTo>
                  <a:cubicBezTo>
                    <a:pt x="18" y="242"/>
                    <a:pt x="20" y="245"/>
                    <a:pt x="20" y="248"/>
                  </a:cubicBezTo>
                  <a:cubicBezTo>
                    <a:pt x="20" y="250"/>
                    <a:pt x="22" y="259"/>
                    <a:pt x="20" y="260"/>
                  </a:cubicBezTo>
                  <a:cubicBezTo>
                    <a:pt x="17" y="260"/>
                    <a:pt x="16" y="270"/>
                    <a:pt x="18" y="272"/>
                  </a:cubicBezTo>
                  <a:cubicBezTo>
                    <a:pt x="20" y="273"/>
                    <a:pt x="20" y="276"/>
                    <a:pt x="19" y="278"/>
                  </a:cubicBezTo>
                  <a:cubicBezTo>
                    <a:pt x="18" y="280"/>
                    <a:pt x="24" y="282"/>
                    <a:pt x="21" y="285"/>
                  </a:cubicBezTo>
                  <a:cubicBezTo>
                    <a:pt x="18" y="288"/>
                    <a:pt x="20" y="292"/>
                    <a:pt x="24" y="291"/>
                  </a:cubicBezTo>
                  <a:cubicBezTo>
                    <a:pt x="27" y="290"/>
                    <a:pt x="29" y="296"/>
                    <a:pt x="26" y="296"/>
                  </a:cubicBezTo>
                  <a:cubicBezTo>
                    <a:pt x="22" y="296"/>
                    <a:pt x="18" y="296"/>
                    <a:pt x="21" y="298"/>
                  </a:cubicBezTo>
                  <a:cubicBezTo>
                    <a:pt x="24" y="300"/>
                    <a:pt x="27" y="304"/>
                    <a:pt x="23" y="305"/>
                  </a:cubicBezTo>
                  <a:cubicBezTo>
                    <a:pt x="19" y="307"/>
                    <a:pt x="22" y="310"/>
                    <a:pt x="21" y="314"/>
                  </a:cubicBezTo>
                  <a:cubicBezTo>
                    <a:pt x="20" y="318"/>
                    <a:pt x="24" y="322"/>
                    <a:pt x="21" y="323"/>
                  </a:cubicBezTo>
                  <a:cubicBezTo>
                    <a:pt x="18" y="324"/>
                    <a:pt x="22" y="330"/>
                    <a:pt x="18" y="331"/>
                  </a:cubicBezTo>
                  <a:cubicBezTo>
                    <a:pt x="13" y="331"/>
                    <a:pt x="16" y="336"/>
                    <a:pt x="13" y="338"/>
                  </a:cubicBezTo>
                  <a:cubicBezTo>
                    <a:pt x="10" y="341"/>
                    <a:pt x="17" y="345"/>
                    <a:pt x="13" y="347"/>
                  </a:cubicBezTo>
                  <a:cubicBezTo>
                    <a:pt x="10" y="349"/>
                    <a:pt x="12" y="355"/>
                    <a:pt x="9" y="355"/>
                  </a:cubicBezTo>
                  <a:cubicBezTo>
                    <a:pt x="5" y="355"/>
                    <a:pt x="3" y="360"/>
                    <a:pt x="2" y="362"/>
                  </a:cubicBezTo>
                  <a:cubicBezTo>
                    <a:pt x="2" y="365"/>
                    <a:pt x="0" y="369"/>
                    <a:pt x="3" y="373"/>
                  </a:cubicBezTo>
                  <a:cubicBezTo>
                    <a:pt x="6" y="376"/>
                    <a:pt x="2" y="379"/>
                    <a:pt x="5" y="380"/>
                  </a:cubicBezTo>
                  <a:cubicBezTo>
                    <a:pt x="7" y="382"/>
                    <a:pt x="17" y="380"/>
                    <a:pt x="15" y="384"/>
                  </a:cubicBezTo>
                  <a:cubicBezTo>
                    <a:pt x="14" y="388"/>
                    <a:pt x="14" y="396"/>
                    <a:pt x="16" y="396"/>
                  </a:cubicBezTo>
                  <a:cubicBezTo>
                    <a:pt x="18" y="396"/>
                    <a:pt x="19" y="402"/>
                    <a:pt x="21" y="401"/>
                  </a:cubicBezTo>
                  <a:cubicBezTo>
                    <a:pt x="24" y="401"/>
                    <a:pt x="36" y="399"/>
                    <a:pt x="41" y="401"/>
                  </a:cubicBezTo>
                  <a:cubicBezTo>
                    <a:pt x="44" y="402"/>
                    <a:pt x="46" y="403"/>
                    <a:pt x="47" y="404"/>
                  </a:cubicBezTo>
                  <a:cubicBezTo>
                    <a:pt x="50" y="403"/>
                    <a:pt x="57" y="407"/>
                    <a:pt x="58" y="406"/>
                  </a:cubicBezTo>
                  <a:cubicBezTo>
                    <a:pt x="60" y="404"/>
                    <a:pt x="52" y="398"/>
                    <a:pt x="52" y="395"/>
                  </a:cubicBezTo>
                  <a:cubicBezTo>
                    <a:pt x="52" y="393"/>
                    <a:pt x="51" y="389"/>
                    <a:pt x="51" y="387"/>
                  </a:cubicBezTo>
                  <a:cubicBezTo>
                    <a:pt x="51" y="384"/>
                    <a:pt x="50" y="379"/>
                    <a:pt x="53" y="376"/>
                  </a:cubicBezTo>
                  <a:cubicBezTo>
                    <a:pt x="57" y="374"/>
                    <a:pt x="57" y="371"/>
                    <a:pt x="59" y="372"/>
                  </a:cubicBezTo>
                  <a:cubicBezTo>
                    <a:pt x="61" y="372"/>
                    <a:pt x="66" y="370"/>
                    <a:pt x="66" y="364"/>
                  </a:cubicBezTo>
                  <a:cubicBezTo>
                    <a:pt x="66" y="358"/>
                    <a:pt x="69" y="356"/>
                    <a:pt x="74" y="351"/>
                  </a:cubicBezTo>
                  <a:cubicBezTo>
                    <a:pt x="80" y="347"/>
                    <a:pt x="89" y="342"/>
                    <a:pt x="87" y="340"/>
                  </a:cubicBezTo>
                  <a:cubicBezTo>
                    <a:pt x="86" y="338"/>
                    <a:pt x="89" y="332"/>
                    <a:pt x="89" y="329"/>
                  </a:cubicBezTo>
                  <a:cubicBezTo>
                    <a:pt x="89" y="327"/>
                    <a:pt x="81" y="327"/>
                    <a:pt x="78" y="326"/>
                  </a:cubicBezTo>
                  <a:cubicBezTo>
                    <a:pt x="75" y="325"/>
                    <a:pt x="65" y="318"/>
                    <a:pt x="70" y="309"/>
                  </a:cubicBezTo>
                  <a:cubicBezTo>
                    <a:pt x="75" y="300"/>
                    <a:pt x="86" y="299"/>
                    <a:pt x="89" y="299"/>
                  </a:cubicBezTo>
                  <a:cubicBezTo>
                    <a:pt x="92" y="298"/>
                    <a:pt x="89" y="294"/>
                    <a:pt x="92" y="293"/>
                  </a:cubicBezTo>
                  <a:cubicBezTo>
                    <a:pt x="94" y="291"/>
                    <a:pt x="95" y="289"/>
                    <a:pt x="95" y="285"/>
                  </a:cubicBezTo>
                  <a:cubicBezTo>
                    <a:pt x="95" y="281"/>
                    <a:pt x="95" y="274"/>
                    <a:pt x="99" y="273"/>
                  </a:cubicBezTo>
                  <a:cubicBezTo>
                    <a:pt x="104" y="273"/>
                    <a:pt x="105" y="270"/>
                    <a:pt x="102" y="270"/>
                  </a:cubicBezTo>
                  <a:cubicBezTo>
                    <a:pt x="99" y="269"/>
                    <a:pt x="98" y="266"/>
                    <a:pt x="103" y="265"/>
                  </a:cubicBezTo>
                  <a:cubicBezTo>
                    <a:pt x="107" y="265"/>
                    <a:pt x="106" y="269"/>
                    <a:pt x="109" y="269"/>
                  </a:cubicBezTo>
                  <a:cubicBezTo>
                    <a:pt x="112" y="269"/>
                    <a:pt x="118" y="263"/>
                    <a:pt x="113" y="260"/>
                  </a:cubicBezTo>
                  <a:cubicBezTo>
                    <a:pt x="109" y="257"/>
                    <a:pt x="108" y="262"/>
                    <a:pt x="106" y="262"/>
                  </a:cubicBezTo>
                  <a:cubicBezTo>
                    <a:pt x="103" y="263"/>
                    <a:pt x="102" y="259"/>
                    <a:pt x="99" y="259"/>
                  </a:cubicBezTo>
                  <a:cubicBezTo>
                    <a:pt x="97" y="259"/>
                    <a:pt x="99" y="253"/>
                    <a:pt x="98" y="251"/>
                  </a:cubicBezTo>
                  <a:cubicBezTo>
                    <a:pt x="97" y="248"/>
                    <a:pt x="95" y="243"/>
                    <a:pt x="97" y="240"/>
                  </a:cubicBezTo>
                  <a:cubicBezTo>
                    <a:pt x="99" y="237"/>
                    <a:pt x="108" y="244"/>
                    <a:pt x="115" y="245"/>
                  </a:cubicBezTo>
                  <a:cubicBezTo>
                    <a:pt x="123" y="245"/>
                    <a:pt x="128" y="241"/>
                    <a:pt x="128" y="238"/>
                  </a:cubicBezTo>
                  <a:cubicBezTo>
                    <a:pt x="128" y="236"/>
                    <a:pt x="125" y="231"/>
                    <a:pt x="129" y="228"/>
                  </a:cubicBezTo>
                  <a:cubicBezTo>
                    <a:pt x="134" y="225"/>
                    <a:pt x="130" y="224"/>
                    <a:pt x="129" y="220"/>
                  </a:cubicBezTo>
                  <a:cubicBezTo>
                    <a:pt x="127" y="216"/>
                    <a:pt x="131" y="213"/>
                    <a:pt x="133" y="215"/>
                  </a:cubicBezTo>
                  <a:cubicBezTo>
                    <a:pt x="135" y="217"/>
                    <a:pt x="149" y="216"/>
                    <a:pt x="162" y="213"/>
                  </a:cubicBezTo>
                  <a:cubicBezTo>
                    <a:pt x="174" y="211"/>
                    <a:pt x="182" y="206"/>
                    <a:pt x="183" y="203"/>
                  </a:cubicBezTo>
                  <a:cubicBezTo>
                    <a:pt x="184" y="199"/>
                    <a:pt x="192" y="191"/>
                    <a:pt x="193" y="188"/>
                  </a:cubicBezTo>
                  <a:cubicBezTo>
                    <a:pt x="195" y="185"/>
                    <a:pt x="194" y="181"/>
                    <a:pt x="189" y="181"/>
                  </a:cubicBezTo>
                  <a:cubicBezTo>
                    <a:pt x="184" y="180"/>
                    <a:pt x="184" y="174"/>
                    <a:pt x="187" y="171"/>
                  </a:cubicBezTo>
                  <a:cubicBezTo>
                    <a:pt x="189" y="168"/>
                    <a:pt x="185" y="165"/>
                    <a:pt x="180" y="164"/>
                  </a:cubicBezTo>
                  <a:cubicBezTo>
                    <a:pt x="176" y="164"/>
                    <a:pt x="168" y="160"/>
                    <a:pt x="172" y="156"/>
                  </a:cubicBezTo>
                  <a:cubicBezTo>
                    <a:pt x="174" y="154"/>
                    <a:pt x="175" y="155"/>
                    <a:pt x="176" y="156"/>
                  </a:cubicBezTo>
                  <a:cubicBezTo>
                    <a:pt x="177" y="154"/>
                    <a:pt x="178" y="151"/>
                    <a:pt x="177" y="151"/>
                  </a:cubicBezTo>
                  <a:cubicBezTo>
                    <a:pt x="176" y="150"/>
                    <a:pt x="174" y="151"/>
                    <a:pt x="174" y="144"/>
                  </a:cubicBezTo>
                  <a:cubicBezTo>
                    <a:pt x="174" y="137"/>
                    <a:pt x="177" y="138"/>
                    <a:pt x="177" y="129"/>
                  </a:cubicBezTo>
                  <a:cubicBezTo>
                    <a:pt x="177" y="120"/>
                    <a:pt x="181" y="115"/>
                    <a:pt x="181" y="110"/>
                  </a:cubicBezTo>
                  <a:cubicBezTo>
                    <a:pt x="181" y="105"/>
                    <a:pt x="189" y="100"/>
                    <a:pt x="194" y="92"/>
                  </a:cubicBezTo>
                  <a:cubicBezTo>
                    <a:pt x="199" y="84"/>
                    <a:pt x="209" y="74"/>
                    <a:pt x="214" y="71"/>
                  </a:cubicBezTo>
                  <a:cubicBezTo>
                    <a:pt x="218" y="69"/>
                    <a:pt x="226" y="66"/>
                    <a:pt x="227" y="64"/>
                  </a:cubicBezTo>
                  <a:cubicBezTo>
                    <a:pt x="228" y="61"/>
                    <a:pt x="227" y="48"/>
                    <a:pt x="225"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Freeform 109"/>
            <p:cNvSpPr>
              <a:spLocks/>
            </p:cNvSpPr>
            <p:nvPr/>
          </p:nvSpPr>
          <p:spPr bwMode="auto">
            <a:xfrm>
              <a:off x="2709863" y="3640138"/>
              <a:ext cx="190500" cy="973138"/>
            </a:xfrm>
            <a:custGeom>
              <a:avLst/>
              <a:gdLst/>
              <a:ahLst/>
              <a:cxnLst>
                <a:cxn ang="0">
                  <a:pos x="40" y="435"/>
                </a:cxn>
                <a:cxn ang="0">
                  <a:pos x="27" y="413"/>
                </a:cxn>
                <a:cxn ang="0">
                  <a:pos x="38" y="389"/>
                </a:cxn>
                <a:cxn ang="0">
                  <a:pos x="46" y="365"/>
                </a:cxn>
                <a:cxn ang="0">
                  <a:pos x="51" y="347"/>
                </a:cxn>
                <a:cxn ang="0">
                  <a:pos x="44" y="329"/>
                </a:cxn>
                <a:cxn ang="0">
                  <a:pos x="45" y="299"/>
                </a:cxn>
                <a:cxn ang="0">
                  <a:pos x="49" y="276"/>
                </a:cxn>
                <a:cxn ang="0">
                  <a:pos x="53" y="257"/>
                </a:cxn>
                <a:cxn ang="0">
                  <a:pos x="62" y="216"/>
                </a:cxn>
                <a:cxn ang="0">
                  <a:pos x="65" y="189"/>
                </a:cxn>
                <a:cxn ang="0">
                  <a:pos x="66" y="157"/>
                </a:cxn>
                <a:cxn ang="0">
                  <a:pos x="74" y="129"/>
                </a:cxn>
                <a:cxn ang="0">
                  <a:pos x="84" y="107"/>
                </a:cxn>
                <a:cxn ang="0">
                  <a:pos x="97" y="76"/>
                </a:cxn>
                <a:cxn ang="0">
                  <a:pos x="89" y="53"/>
                </a:cxn>
                <a:cxn ang="0">
                  <a:pos x="84" y="25"/>
                </a:cxn>
                <a:cxn ang="0">
                  <a:pos x="71" y="2"/>
                </a:cxn>
                <a:cxn ang="0">
                  <a:pos x="64" y="23"/>
                </a:cxn>
                <a:cxn ang="0">
                  <a:pos x="62" y="75"/>
                </a:cxn>
                <a:cxn ang="0">
                  <a:pos x="53" y="128"/>
                </a:cxn>
                <a:cxn ang="0">
                  <a:pos x="48" y="163"/>
                </a:cxn>
                <a:cxn ang="0">
                  <a:pos x="41" y="210"/>
                </a:cxn>
                <a:cxn ang="0">
                  <a:pos x="26" y="251"/>
                </a:cxn>
                <a:cxn ang="0">
                  <a:pos x="24" y="286"/>
                </a:cxn>
                <a:cxn ang="0">
                  <a:pos x="17" y="319"/>
                </a:cxn>
                <a:cxn ang="0">
                  <a:pos x="32" y="302"/>
                </a:cxn>
                <a:cxn ang="0">
                  <a:pos x="34" y="320"/>
                </a:cxn>
                <a:cxn ang="0">
                  <a:pos x="30" y="342"/>
                </a:cxn>
                <a:cxn ang="0">
                  <a:pos x="25" y="357"/>
                </a:cxn>
                <a:cxn ang="0">
                  <a:pos x="23" y="354"/>
                </a:cxn>
                <a:cxn ang="0">
                  <a:pos x="15" y="357"/>
                </a:cxn>
                <a:cxn ang="0">
                  <a:pos x="2" y="374"/>
                </a:cxn>
                <a:cxn ang="0">
                  <a:pos x="17" y="376"/>
                </a:cxn>
                <a:cxn ang="0">
                  <a:pos x="25" y="389"/>
                </a:cxn>
                <a:cxn ang="0">
                  <a:pos x="11" y="393"/>
                </a:cxn>
                <a:cxn ang="0">
                  <a:pos x="13" y="400"/>
                </a:cxn>
                <a:cxn ang="0">
                  <a:pos x="6" y="412"/>
                </a:cxn>
                <a:cxn ang="0">
                  <a:pos x="15" y="416"/>
                </a:cxn>
                <a:cxn ang="0">
                  <a:pos x="16" y="427"/>
                </a:cxn>
                <a:cxn ang="0">
                  <a:pos x="9" y="441"/>
                </a:cxn>
                <a:cxn ang="0">
                  <a:pos x="23" y="444"/>
                </a:cxn>
                <a:cxn ang="0">
                  <a:pos x="28" y="448"/>
                </a:cxn>
                <a:cxn ang="0">
                  <a:pos x="22" y="462"/>
                </a:cxn>
                <a:cxn ang="0">
                  <a:pos x="41" y="462"/>
                </a:cxn>
                <a:cxn ang="0">
                  <a:pos x="28" y="472"/>
                </a:cxn>
                <a:cxn ang="0">
                  <a:pos x="42" y="470"/>
                </a:cxn>
                <a:cxn ang="0">
                  <a:pos x="26" y="481"/>
                </a:cxn>
                <a:cxn ang="0">
                  <a:pos x="41" y="483"/>
                </a:cxn>
                <a:cxn ang="0">
                  <a:pos x="64" y="461"/>
                </a:cxn>
                <a:cxn ang="0">
                  <a:pos x="71" y="473"/>
                </a:cxn>
                <a:cxn ang="0">
                  <a:pos x="61" y="477"/>
                </a:cxn>
                <a:cxn ang="0">
                  <a:pos x="50" y="486"/>
                </a:cxn>
                <a:cxn ang="0">
                  <a:pos x="58" y="503"/>
                </a:cxn>
                <a:cxn ang="0">
                  <a:pos x="74" y="500"/>
                </a:cxn>
                <a:cxn ang="0">
                  <a:pos x="91" y="501"/>
                </a:cxn>
                <a:cxn ang="0">
                  <a:pos x="81" y="499"/>
                </a:cxn>
                <a:cxn ang="0">
                  <a:pos x="71" y="457"/>
                </a:cxn>
                <a:cxn ang="0">
                  <a:pos x="46" y="452"/>
                </a:cxn>
              </a:cxnLst>
              <a:rect l="0" t="0" r="r" b="b"/>
              <a:pathLst>
                <a:path w="100" h="510">
                  <a:moveTo>
                    <a:pt x="46" y="452"/>
                  </a:moveTo>
                  <a:cubicBezTo>
                    <a:pt x="44" y="453"/>
                    <a:pt x="43" y="447"/>
                    <a:pt x="41" y="447"/>
                  </a:cubicBezTo>
                  <a:cubicBezTo>
                    <a:pt x="39" y="447"/>
                    <a:pt x="39" y="439"/>
                    <a:pt x="40" y="435"/>
                  </a:cubicBezTo>
                  <a:cubicBezTo>
                    <a:pt x="42" y="431"/>
                    <a:pt x="32" y="433"/>
                    <a:pt x="30" y="431"/>
                  </a:cubicBezTo>
                  <a:cubicBezTo>
                    <a:pt x="27" y="430"/>
                    <a:pt x="31" y="427"/>
                    <a:pt x="28" y="424"/>
                  </a:cubicBezTo>
                  <a:cubicBezTo>
                    <a:pt x="25" y="420"/>
                    <a:pt x="27" y="416"/>
                    <a:pt x="27" y="413"/>
                  </a:cubicBezTo>
                  <a:cubicBezTo>
                    <a:pt x="28" y="411"/>
                    <a:pt x="30" y="406"/>
                    <a:pt x="34" y="406"/>
                  </a:cubicBezTo>
                  <a:cubicBezTo>
                    <a:pt x="37" y="406"/>
                    <a:pt x="35" y="400"/>
                    <a:pt x="38" y="398"/>
                  </a:cubicBezTo>
                  <a:cubicBezTo>
                    <a:pt x="42" y="396"/>
                    <a:pt x="35" y="392"/>
                    <a:pt x="38" y="389"/>
                  </a:cubicBezTo>
                  <a:cubicBezTo>
                    <a:pt x="41" y="387"/>
                    <a:pt x="38" y="382"/>
                    <a:pt x="43" y="382"/>
                  </a:cubicBezTo>
                  <a:cubicBezTo>
                    <a:pt x="47" y="381"/>
                    <a:pt x="43" y="375"/>
                    <a:pt x="46" y="374"/>
                  </a:cubicBezTo>
                  <a:cubicBezTo>
                    <a:pt x="49" y="373"/>
                    <a:pt x="45" y="369"/>
                    <a:pt x="46" y="365"/>
                  </a:cubicBezTo>
                  <a:cubicBezTo>
                    <a:pt x="47" y="361"/>
                    <a:pt x="44" y="358"/>
                    <a:pt x="48" y="356"/>
                  </a:cubicBezTo>
                  <a:cubicBezTo>
                    <a:pt x="52" y="355"/>
                    <a:pt x="49" y="351"/>
                    <a:pt x="46" y="349"/>
                  </a:cubicBezTo>
                  <a:cubicBezTo>
                    <a:pt x="43" y="347"/>
                    <a:pt x="47" y="347"/>
                    <a:pt x="51" y="347"/>
                  </a:cubicBezTo>
                  <a:cubicBezTo>
                    <a:pt x="54" y="347"/>
                    <a:pt x="52" y="341"/>
                    <a:pt x="49" y="342"/>
                  </a:cubicBezTo>
                  <a:cubicBezTo>
                    <a:pt x="45" y="343"/>
                    <a:pt x="43" y="339"/>
                    <a:pt x="46" y="336"/>
                  </a:cubicBezTo>
                  <a:cubicBezTo>
                    <a:pt x="49" y="333"/>
                    <a:pt x="43" y="331"/>
                    <a:pt x="44" y="329"/>
                  </a:cubicBezTo>
                  <a:cubicBezTo>
                    <a:pt x="45" y="327"/>
                    <a:pt x="45" y="324"/>
                    <a:pt x="43" y="323"/>
                  </a:cubicBezTo>
                  <a:cubicBezTo>
                    <a:pt x="41" y="321"/>
                    <a:pt x="42" y="311"/>
                    <a:pt x="45" y="311"/>
                  </a:cubicBezTo>
                  <a:cubicBezTo>
                    <a:pt x="47" y="310"/>
                    <a:pt x="45" y="301"/>
                    <a:pt x="45" y="299"/>
                  </a:cubicBezTo>
                  <a:cubicBezTo>
                    <a:pt x="45" y="296"/>
                    <a:pt x="43" y="293"/>
                    <a:pt x="43" y="291"/>
                  </a:cubicBezTo>
                  <a:cubicBezTo>
                    <a:pt x="43" y="288"/>
                    <a:pt x="46" y="288"/>
                    <a:pt x="46" y="283"/>
                  </a:cubicBezTo>
                  <a:cubicBezTo>
                    <a:pt x="46" y="278"/>
                    <a:pt x="47" y="276"/>
                    <a:pt x="49" y="276"/>
                  </a:cubicBezTo>
                  <a:cubicBezTo>
                    <a:pt x="51" y="276"/>
                    <a:pt x="49" y="270"/>
                    <a:pt x="50" y="267"/>
                  </a:cubicBezTo>
                  <a:cubicBezTo>
                    <a:pt x="50" y="265"/>
                    <a:pt x="56" y="267"/>
                    <a:pt x="56" y="263"/>
                  </a:cubicBezTo>
                  <a:cubicBezTo>
                    <a:pt x="57" y="259"/>
                    <a:pt x="53" y="259"/>
                    <a:pt x="53" y="257"/>
                  </a:cubicBezTo>
                  <a:cubicBezTo>
                    <a:pt x="54" y="253"/>
                    <a:pt x="53" y="249"/>
                    <a:pt x="53" y="242"/>
                  </a:cubicBezTo>
                  <a:cubicBezTo>
                    <a:pt x="53" y="234"/>
                    <a:pt x="59" y="233"/>
                    <a:pt x="62" y="231"/>
                  </a:cubicBezTo>
                  <a:cubicBezTo>
                    <a:pt x="64" y="228"/>
                    <a:pt x="59" y="218"/>
                    <a:pt x="62" y="216"/>
                  </a:cubicBezTo>
                  <a:cubicBezTo>
                    <a:pt x="65" y="215"/>
                    <a:pt x="63" y="210"/>
                    <a:pt x="65" y="208"/>
                  </a:cubicBezTo>
                  <a:cubicBezTo>
                    <a:pt x="67" y="206"/>
                    <a:pt x="67" y="203"/>
                    <a:pt x="68" y="199"/>
                  </a:cubicBezTo>
                  <a:cubicBezTo>
                    <a:pt x="69" y="195"/>
                    <a:pt x="65" y="193"/>
                    <a:pt x="65" y="189"/>
                  </a:cubicBezTo>
                  <a:cubicBezTo>
                    <a:pt x="65" y="185"/>
                    <a:pt x="65" y="182"/>
                    <a:pt x="62" y="178"/>
                  </a:cubicBezTo>
                  <a:cubicBezTo>
                    <a:pt x="59" y="174"/>
                    <a:pt x="60" y="166"/>
                    <a:pt x="62" y="166"/>
                  </a:cubicBezTo>
                  <a:cubicBezTo>
                    <a:pt x="64" y="166"/>
                    <a:pt x="63" y="158"/>
                    <a:pt x="66" y="157"/>
                  </a:cubicBezTo>
                  <a:cubicBezTo>
                    <a:pt x="70" y="156"/>
                    <a:pt x="68" y="150"/>
                    <a:pt x="66" y="145"/>
                  </a:cubicBezTo>
                  <a:cubicBezTo>
                    <a:pt x="65" y="140"/>
                    <a:pt x="69" y="143"/>
                    <a:pt x="69" y="139"/>
                  </a:cubicBezTo>
                  <a:cubicBezTo>
                    <a:pt x="69" y="135"/>
                    <a:pt x="71" y="130"/>
                    <a:pt x="74" y="129"/>
                  </a:cubicBezTo>
                  <a:cubicBezTo>
                    <a:pt x="78" y="128"/>
                    <a:pt x="78" y="122"/>
                    <a:pt x="78" y="120"/>
                  </a:cubicBezTo>
                  <a:cubicBezTo>
                    <a:pt x="78" y="117"/>
                    <a:pt x="82" y="116"/>
                    <a:pt x="85" y="114"/>
                  </a:cubicBezTo>
                  <a:cubicBezTo>
                    <a:pt x="87" y="112"/>
                    <a:pt x="81" y="109"/>
                    <a:pt x="84" y="107"/>
                  </a:cubicBezTo>
                  <a:cubicBezTo>
                    <a:pt x="88" y="105"/>
                    <a:pt x="81" y="96"/>
                    <a:pt x="83" y="94"/>
                  </a:cubicBezTo>
                  <a:cubicBezTo>
                    <a:pt x="85" y="93"/>
                    <a:pt x="84" y="89"/>
                    <a:pt x="84" y="86"/>
                  </a:cubicBezTo>
                  <a:cubicBezTo>
                    <a:pt x="84" y="84"/>
                    <a:pt x="95" y="79"/>
                    <a:pt x="97" y="76"/>
                  </a:cubicBezTo>
                  <a:cubicBezTo>
                    <a:pt x="98" y="74"/>
                    <a:pt x="99" y="68"/>
                    <a:pt x="99" y="63"/>
                  </a:cubicBezTo>
                  <a:cubicBezTo>
                    <a:pt x="96" y="65"/>
                    <a:pt x="93" y="66"/>
                    <a:pt x="92" y="65"/>
                  </a:cubicBezTo>
                  <a:cubicBezTo>
                    <a:pt x="91" y="63"/>
                    <a:pt x="92" y="56"/>
                    <a:pt x="89" y="53"/>
                  </a:cubicBezTo>
                  <a:cubicBezTo>
                    <a:pt x="86" y="50"/>
                    <a:pt x="88" y="44"/>
                    <a:pt x="85" y="43"/>
                  </a:cubicBezTo>
                  <a:cubicBezTo>
                    <a:pt x="82" y="41"/>
                    <a:pt x="79" y="35"/>
                    <a:pt x="81" y="33"/>
                  </a:cubicBezTo>
                  <a:cubicBezTo>
                    <a:pt x="84" y="31"/>
                    <a:pt x="81" y="27"/>
                    <a:pt x="84" y="25"/>
                  </a:cubicBezTo>
                  <a:cubicBezTo>
                    <a:pt x="86" y="23"/>
                    <a:pt x="82" y="23"/>
                    <a:pt x="79" y="19"/>
                  </a:cubicBezTo>
                  <a:cubicBezTo>
                    <a:pt x="76" y="15"/>
                    <a:pt x="80" y="10"/>
                    <a:pt x="76" y="7"/>
                  </a:cubicBezTo>
                  <a:cubicBezTo>
                    <a:pt x="72" y="4"/>
                    <a:pt x="72" y="0"/>
                    <a:pt x="71" y="2"/>
                  </a:cubicBezTo>
                  <a:cubicBezTo>
                    <a:pt x="70" y="4"/>
                    <a:pt x="70" y="9"/>
                    <a:pt x="67" y="11"/>
                  </a:cubicBezTo>
                  <a:cubicBezTo>
                    <a:pt x="66" y="11"/>
                    <a:pt x="65" y="12"/>
                    <a:pt x="64" y="13"/>
                  </a:cubicBezTo>
                  <a:cubicBezTo>
                    <a:pt x="64" y="15"/>
                    <a:pt x="63" y="20"/>
                    <a:pt x="64" y="23"/>
                  </a:cubicBezTo>
                  <a:cubicBezTo>
                    <a:pt x="66" y="27"/>
                    <a:pt x="67" y="45"/>
                    <a:pt x="65" y="52"/>
                  </a:cubicBezTo>
                  <a:cubicBezTo>
                    <a:pt x="64" y="59"/>
                    <a:pt x="62" y="65"/>
                    <a:pt x="61" y="69"/>
                  </a:cubicBezTo>
                  <a:cubicBezTo>
                    <a:pt x="59" y="73"/>
                    <a:pt x="64" y="73"/>
                    <a:pt x="62" y="75"/>
                  </a:cubicBezTo>
                  <a:cubicBezTo>
                    <a:pt x="60" y="77"/>
                    <a:pt x="61" y="82"/>
                    <a:pt x="61" y="90"/>
                  </a:cubicBezTo>
                  <a:cubicBezTo>
                    <a:pt x="61" y="98"/>
                    <a:pt x="56" y="112"/>
                    <a:pt x="56" y="116"/>
                  </a:cubicBezTo>
                  <a:cubicBezTo>
                    <a:pt x="56" y="120"/>
                    <a:pt x="52" y="123"/>
                    <a:pt x="53" y="128"/>
                  </a:cubicBezTo>
                  <a:cubicBezTo>
                    <a:pt x="53" y="133"/>
                    <a:pt x="51" y="135"/>
                    <a:pt x="48" y="138"/>
                  </a:cubicBezTo>
                  <a:cubicBezTo>
                    <a:pt x="45" y="140"/>
                    <a:pt x="52" y="147"/>
                    <a:pt x="52" y="151"/>
                  </a:cubicBezTo>
                  <a:cubicBezTo>
                    <a:pt x="52" y="155"/>
                    <a:pt x="47" y="157"/>
                    <a:pt x="48" y="163"/>
                  </a:cubicBezTo>
                  <a:cubicBezTo>
                    <a:pt x="49" y="171"/>
                    <a:pt x="48" y="185"/>
                    <a:pt x="48" y="188"/>
                  </a:cubicBezTo>
                  <a:cubicBezTo>
                    <a:pt x="48" y="191"/>
                    <a:pt x="45" y="191"/>
                    <a:pt x="45" y="196"/>
                  </a:cubicBezTo>
                  <a:cubicBezTo>
                    <a:pt x="46" y="201"/>
                    <a:pt x="42" y="202"/>
                    <a:pt x="41" y="210"/>
                  </a:cubicBezTo>
                  <a:cubicBezTo>
                    <a:pt x="41" y="217"/>
                    <a:pt x="35" y="228"/>
                    <a:pt x="33" y="234"/>
                  </a:cubicBezTo>
                  <a:cubicBezTo>
                    <a:pt x="30" y="240"/>
                    <a:pt x="30" y="243"/>
                    <a:pt x="27" y="243"/>
                  </a:cubicBezTo>
                  <a:cubicBezTo>
                    <a:pt x="24" y="243"/>
                    <a:pt x="24" y="246"/>
                    <a:pt x="26" y="251"/>
                  </a:cubicBezTo>
                  <a:cubicBezTo>
                    <a:pt x="28" y="256"/>
                    <a:pt x="24" y="260"/>
                    <a:pt x="27" y="265"/>
                  </a:cubicBezTo>
                  <a:cubicBezTo>
                    <a:pt x="30" y="270"/>
                    <a:pt x="29" y="272"/>
                    <a:pt x="28" y="277"/>
                  </a:cubicBezTo>
                  <a:cubicBezTo>
                    <a:pt x="26" y="282"/>
                    <a:pt x="24" y="282"/>
                    <a:pt x="24" y="286"/>
                  </a:cubicBezTo>
                  <a:cubicBezTo>
                    <a:pt x="24" y="291"/>
                    <a:pt x="21" y="295"/>
                    <a:pt x="23" y="300"/>
                  </a:cubicBezTo>
                  <a:cubicBezTo>
                    <a:pt x="25" y="305"/>
                    <a:pt x="24" y="306"/>
                    <a:pt x="22" y="306"/>
                  </a:cubicBezTo>
                  <a:cubicBezTo>
                    <a:pt x="19" y="306"/>
                    <a:pt x="18" y="310"/>
                    <a:pt x="17" y="319"/>
                  </a:cubicBezTo>
                  <a:cubicBezTo>
                    <a:pt x="16" y="327"/>
                    <a:pt x="16" y="327"/>
                    <a:pt x="22" y="326"/>
                  </a:cubicBezTo>
                  <a:cubicBezTo>
                    <a:pt x="28" y="326"/>
                    <a:pt x="24" y="306"/>
                    <a:pt x="27" y="306"/>
                  </a:cubicBezTo>
                  <a:cubicBezTo>
                    <a:pt x="31" y="306"/>
                    <a:pt x="28" y="303"/>
                    <a:pt x="32" y="302"/>
                  </a:cubicBezTo>
                  <a:cubicBezTo>
                    <a:pt x="35" y="301"/>
                    <a:pt x="32" y="305"/>
                    <a:pt x="35" y="306"/>
                  </a:cubicBezTo>
                  <a:cubicBezTo>
                    <a:pt x="37" y="307"/>
                    <a:pt x="39" y="309"/>
                    <a:pt x="35" y="311"/>
                  </a:cubicBezTo>
                  <a:cubicBezTo>
                    <a:pt x="32" y="313"/>
                    <a:pt x="36" y="318"/>
                    <a:pt x="34" y="320"/>
                  </a:cubicBezTo>
                  <a:cubicBezTo>
                    <a:pt x="33" y="323"/>
                    <a:pt x="30" y="326"/>
                    <a:pt x="32" y="329"/>
                  </a:cubicBezTo>
                  <a:cubicBezTo>
                    <a:pt x="33" y="333"/>
                    <a:pt x="30" y="332"/>
                    <a:pt x="30" y="337"/>
                  </a:cubicBezTo>
                  <a:cubicBezTo>
                    <a:pt x="29" y="341"/>
                    <a:pt x="32" y="341"/>
                    <a:pt x="30" y="342"/>
                  </a:cubicBezTo>
                  <a:cubicBezTo>
                    <a:pt x="28" y="343"/>
                    <a:pt x="32" y="346"/>
                    <a:pt x="30" y="347"/>
                  </a:cubicBezTo>
                  <a:cubicBezTo>
                    <a:pt x="27" y="347"/>
                    <a:pt x="29" y="351"/>
                    <a:pt x="30" y="354"/>
                  </a:cubicBezTo>
                  <a:cubicBezTo>
                    <a:pt x="32" y="357"/>
                    <a:pt x="27" y="355"/>
                    <a:pt x="25" y="357"/>
                  </a:cubicBezTo>
                  <a:cubicBezTo>
                    <a:pt x="22" y="359"/>
                    <a:pt x="27" y="362"/>
                    <a:pt x="26" y="364"/>
                  </a:cubicBezTo>
                  <a:cubicBezTo>
                    <a:pt x="24" y="367"/>
                    <a:pt x="20" y="363"/>
                    <a:pt x="18" y="361"/>
                  </a:cubicBezTo>
                  <a:cubicBezTo>
                    <a:pt x="17" y="360"/>
                    <a:pt x="21" y="357"/>
                    <a:pt x="23" y="354"/>
                  </a:cubicBezTo>
                  <a:cubicBezTo>
                    <a:pt x="26" y="351"/>
                    <a:pt x="21" y="344"/>
                    <a:pt x="17" y="346"/>
                  </a:cubicBezTo>
                  <a:cubicBezTo>
                    <a:pt x="14" y="347"/>
                    <a:pt x="21" y="351"/>
                    <a:pt x="21" y="355"/>
                  </a:cubicBezTo>
                  <a:cubicBezTo>
                    <a:pt x="21" y="358"/>
                    <a:pt x="15" y="354"/>
                    <a:pt x="15" y="357"/>
                  </a:cubicBezTo>
                  <a:cubicBezTo>
                    <a:pt x="15" y="361"/>
                    <a:pt x="11" y="360"/>
                    <a:pt x="9" y="362"/>
                  </a:cubicBezTo>
                  <a:cubicBezTo>
                    <a:pt x="6" y="365"/>
                    <a:pt x="12" y="367"/>
                    <a:pt x="9" y="368"/>
                  </a:cubicBezTo>
                  <a:cubicBezTo>
                    <a:pt x="7" y="368"/>
                    <a:pt x="2" y="372"/>
                    <a:pt x="2" y="374"/>
                  </a:cubicBezTo>
                  <a:cubicBezTo>
                    <a:pt x="2" y="377"/>
                    <a:pt x="5" y="377"/>
                    <a:pt x="5" y="375"/>
                  </a:cubicBezTo>
                  <a:cubicBezTo>
                    <a:pt x="5" y="372"/>
                    <a:pt x="9" y="372"/>
                    <a:pt x="10" y="375"/>
                  </a:cubicBezTo>
                  <a:cubicBezTo>
                    <a:pt x="11" y="378"/>
                    <a:pt x="13" y="375"/>
                    <a:pt x="17" y="376"/>
                  </a:cubicBezTo>
                  <a:cubicBezTo>
                    <a:pt x="20" y="376"/>
                    <a:pt x="20" y="382"/>
                    <a:pt x="18" y="381"/>
                  </a:cubicBezTo>
                  <a:cubicBezTo>
                    <a:pt x="16" y="381"/>
                    <a:pt x="14" y="385"/>
                    <a:pt x="14" y="388"/>
                  </a:cubicBezTo>
                  <a:cubicBezTo>
                    <a:pt x="15" y="392"/>
                    <a:pt x="22" y="388"/>
                    <a:pt x="25" y="389"/>
                  </a:cubicBezTo>
                  <a:cubicBezTo>
                    <a:pt x="28" y="390"/>
                    <a:pt x="27" y="396"/>
                    <a:pt x="25" y="394"/>
                  </a:cubicBezTo>
                  <a:cubicBezTo>
                    <a:pt x="23" y="392"/>
                    <a:pt x="19" y="389"/>
                    <a:pt x="17" y="392"/>
                  </a:cubicBezTo>
                  <a:cubicBezTo>
                    <a:pt x="16" y="395"/>
                    <a:pt x="13" y="394"/>
                    <a:pt x="11" y="393"/>
                  </a:cubicBezTo>
                  <a:cubicBezTo>
                    <a:pt x="8" y="392"/>
                    <a:pt x="0" y="397"/>
                    <a:pt x="3" y="399"/>
                  </a:cubicBezTo>
                  <a:cubicBezTo>
                    <a:pt x="6" y="401"/>
                    <a:pt x="6" y="404"/>
                    <a:pt x="7" y="404"/>
                  </a:cubicBezTo>
                  <a:cubicBezTo>
                    <a:pt x="9" y="404"/>
                    <a:pt x="12" y="402"/>
                    <a:pt x="13" y="400"/>
                  </a:cubicBezTo>
                  <a:cubicBezTo>
                    <a:pt x="14" y="398"/>
                    <a:pt x="17" y="396"/>
                    <a:pt x="18" y="401"/>
                  </a:cubicBezTo>
                  <a:cubicBezTo>
                    <a:pt x="18" y="405"/>
                    <a:pt x="13" y="403"/>
                    <a:pt x="12" y="406"/>
                  </a:cubicBezTo>
                  <a:cubicBezTo>
                    <a:pt x="11" y="408"/>
                    <a:pt x="9" y="410"/>
                    <a:pt x="6" y="412"/>
                  </a:cubicBezTo>
                  <a:cubicBezTo>
                    <a:pt x="3" y="415"/>
                    <a:pt x="6" y="418"/>
                    <a:pt x="8" y="417"/>
                  </a:cubicBezTo>
                  <a:cubicBezTo>
                    <a:pt x="11" y="416"/>
                    <a:pt x="8" y="420"/>
                    <a:pt x="11" y="421"/>
                  </a:cubicBezTo>
                  <a:cubicBezTo>
                    <a:pt x="14" y="421"/>
                    <a:pt x="15" y="419"/>
                    <a:pt x="15" y="416"/>
                  </a:cubicBezTo>
                  <a:cubicBezTo>
                    <a:pt x="14" y="414"/>
                    <a:pt x="16" y="408"/>
                    <a:pt x="19" y="411"/>
                  </a:cubicBezTo>
                  <a:cubicBezTo>
                    <a:pt x="22" y="414"/>
                    <a:pt x="18" y="416"/>
                    <a:pt x="18" y="419"/>
                  </a:cubicBezTo>
                  <a:cubicBezTo>
                    <a:pt x="18" y="421"/>
                    <a:pt x="16" y="425"/>
                    <a:pt x="16" y="427"/>
                  </a:cubicBezTo>
                  <a:cubicBezTo>
                    <a:pt x="16" y="430"/>
                    <a:pt x="13" y="429"/>
                    <a:pt x="13" y="432"/>
                  </a:cubicBezTo>
                  <a:cubicBezTo>
                    <a:pt x="13" y="435"/>
                    <a:pt x="6" y="433"/>
                    <a:pt x="9" y="435"/>
                  </a:cubicBezTo>
                  <a:cubicBezTo>
                    <a:pt x="13" y="437"/>
                    <a:pt x="7" y="439"/>
                    <a:pt x="9" y="441"/>
                  </a:cubicBezTo>
                  <a:cubicBezTo>
                    <a:pt x="11" y="443"/>
                    <a:pt x="12" y="439"/>
                    <a:pt x="15" y="440"/>
                  </a:cubicBezTo>
                  <a:cubicBezTo>
                    <a:pt x="18" y="441"/>
                    <a:pt x="17" y="441"/>
                    <a:pt x="21" y="440"/>
                  </a:cubicBezTo>
                  <a:cubicBezTo>
                    <a:pt x="24" y="438"/>
                    <a:pt x="26" y="443"/>
                    <a:pt x="23" y="444"/>
                  </a:cubicBezTo>
                  <a:cubicBezTo>
                    <a:pt x="20" y="445"/>
                    <a:pt x="16" y="448"/>
                    <a:pt x="18" y="449"/>
                  </a:cubicBezTo>
                  <a:cubicBezTo>
                    <a:pt x="19" y="449"/>
                    <a:pt x="24" y="446"/>
                    <a:pt x="25" y="450"/>
                  </a:cubicBezTo>
                  <a:cubicBezTo>
                    <a:pt x="26" y="453"/>
                    <a:pt x="28" y="452"/>
                    <a:pt x="28" y="448"/>
                  </a:cubicBezTo>
                  <a:cubicBezTo>
                    <a:pt x="29" y="445"/>
                    <a:pt x="35" y="448"/>
                    <a:pt x="36" y="451"/>
                  </a:cubicBezTo>
                  <a:cubicBezTo>
                    <a:pt x="37" y="454"/>
                    <a:pt x="29" y="456"/>
                    <a:pt x="26" y="455"/>
                  </a:cubicBezTo>
                  <a:cubicBezTo>
                    <a:pt x="22" y="454"/>
                    <a:pt x="20" y="458"/>
                    <a:pt x="22" y="462"/>
                  </a:cubicBezTo>
                  <a:cubicBezTo>
                    <a:pt x="25" y="465"/>
                    <a:pt x="28" y="462"/>
                    <a:pt x="31" y="459"/>
                  </a:cubicBezTo>
                  <a:cubicBezTo>
                    <a:pt x="33" y="456"/>
                    <a:pt x="47" y="457"/>
                    <a:pt x="48" y="460"/>
                  </a:cubicBezTo>
                  <a:cubicBezTo>
                    <a:pt x="49" y="463"/>
                    <a:pt x="42" y="460"/>
                    <a:pt x="41" y="462"/>
                  </a:cubicBezTo>
                  <a:cubicBezTo>
                    <a:pt x="40" y="464"/>
                    <a:pt x="35" y="465"/>
                    <a:pt x="34" y="463"/>
                  </a:cubicBezTo>
                  <a:cubicBezTo>
                    <a:pt x="33" y="461"/>
                    <a:pt x="28" y="464"/>
                    <a:pt x="28" y="467"/>
                  </a:cubicBezTo>
                  <a:cubicBezTo>
                    <a:pt x="27" y="471"/>
                    <a:pt x="23" y="471"/>
                    <a:pt x="28" y="472"/>
                  </a:cubicBezTo>
                  <a:cubicBezTo>
                    <a:pt x="32" y="473"/>
                    <a:pt x="31" y="467"/>
                    <a:pt x="38" y="468"/>
                  </a:cubicBezTo>
                  <a:cubicBezTo>
                    <a:pt x="45" y="468"/>
                    <a:pt x="49" y="461"/>
                    <a:pt x="51" y="465"/>
                  </a:cubicBezTo>
                  <a:cubicBezTo>
                    <a:pt x="53" y="469"/>
                    <a:pt x="45" y="472"/>
                    <a:pt x="42" y="470"/>
                  </a:cubicBezTo>
                  <a:cubicBezTo>
                    <a:pt x="40" y="467"/>
                    <a:pt x="36" y="472"/>
                    <a:pt x="37" y="475"/>
                  </a:cubicBezTo>
                  <a:cubicBezTo>
                    <a:pt x="37" y="479"/>
                    <a:pt x="29" y="474"/>
                    <a:pt x="25" y="474"/>
                  </a:cubicBezTo>
                  <a:cubicBezTo>
                    <a:pt x="21" y="473"/>
                    <a:pt x="22" y="478"/>
                    <a:pt x="26" y="481"/>
                  </a:cubicBezTo>
                  <a:cubicBezTo>
                    <a:pt x="29" y="485"/>
                    <a:pt x="31" y="481"/>
                    <a:pt x="36" y="484"/>
                  </a:cubicBezTo>
                  <a:cubicBezTo>
                    <a:pt x="40" y="486"/>
                    <a:pt x="40" y="489"/>
                    <a:pt x="43" y="487"/>
                  </a:cubicBezTo>
                  <a:cubicBezTo>
                    <a:pt x="46" y="484"/>
                    <a:pt x="43" y="484"/>
                    <a:pt x="41" y="483"/>
                  </a:cubicBezTo>
                  <a:cubicBezTo>
                    <a:pt x="39" y="482"/>
                    <a:pt x="41" y="477"/>
                    <a:pt x="45" y="480"/>
                  </a:cubicBezTo>
                  <a:cubicBezTo>
                    <a:pt x="50" y="482"/>
                    <a:pt x="56" y="478"/>
                    <a:pt x="54" y="472"/>
                  </a:cubicBezTo>
                  <a:cubicBezTo>
                    <a:pt x="53" y="466"/>
                    <a:pt x="58" y="463"/>
                    <a:pt x="64" y="461"/>
                  </a:cubicBezTo>
                  <a:cubicBezTo>
                    <a:pt x="70" y="459"/>
                    <a:pt x="67" y="465"/>
                    <a:pt x="63" y="466"/>
                  </a:cubicBezTo>
                  <a:cubicBezTo>
                    <a:pt x="58" y="468"/>
                    <a:pt x="58" y="469"/>
                    <a:pt x="61" y="473"/>
                  </a:cubicBezTo>
                  <a:cubicBezTo>
                    <a:pt x="64" y="476"/>
                    <a:pt x="68" y="471"/>
                    <a:pt x="71" y="473"/>
                  </a:cubicBezTo>
                  <a:cubicBezTo>
                    <a:pt x="74" y="476"/>
                    <a:pt x="66" y="476"/>
                    <a:pt x="65" y="478"/>
                  </a:cubicBezTo>
                  <a:cubicBezTo>
                    <a:pt x="64" y="481"/>
                    <a:pt x="70" y="484"/>
                    <a:pt x="65" y="486"/>
                  </a:cubicBezTo>
                  <a:cubicBezTo>
                    <a:pt x="61" y="488"/>
                    <a:pt x="63" y="478"/>
                    <a:pt x="61" y="477"/>
                  </a:cubicBezTo>
                  <a:cubicBezTo>
                    <a:pt x="58" y="476"/>
                    <a:pt x="56" y="478"/>
                    <a:pt x="58" y="484"/>
                  </a:cubicBezTo>
                  <a:cubicBezTo>
                    <a:pt x="61" y="490"/>
                    <a:pt x="55" y="485"/>
                    <a:pt x="53" y="482"/>
                  </a:cubicBezTo>
                  <a:cubicBezTo>
                    <a:pt x="50" y="479"/>
                    <a:pt x="47" y="483"/>
                    <a:pt x="50" y="486"/>
                  </a:cubicBezTo>
                  <a:cubicBezTo>
                    <a:pt x="53" y="489"/>
                    <a:pt x="44" y="486"/>
                    <a:pt x="44" y="491"/>
                  </a:cubicBezTo>
                  <a:cubicBezTo>
                    <a:pt x="44" y="496"/>
                    <a:pt x="48" y="492"/>
                    <a:pt x="52" y="493"/>
                  </a:cubicBezTo>
                  <a:cubicBezTo>
                    <a:pt x="57" y="494"/>
                    <a:pt x="55" y="500"/>
                    <a:pt x="58" y="503"/>
                  </a:cubicBezTo>
                  <a:cubicBezTo>
                    <a:pt x="61" y="505"/>
                    <a:pt x="59" y="495"/>
                    <a:pt x="62" y="494"/>
                  </a:cubicBezTo>
                  <a:cubicBezTo>
                    <a:pt x="66" y="493"/>
                    <a:pt x="62" y="502"/>
                    <a:pt x="70" y="504"/>
                  </a:cubicBezTo>
                  <a:cubicBezTo>
                    <a:pt x="78" y="507"/>
                    <a:pt x="71" y="503"/>
                    <a:pt x="74" y="500"/>
                  </a:cubicBezTo>
                  <a:cubicBezTo>
                    <a:pt x="78" y="498"/>
                    <a:pt x="82" y="508"/>
                    <a:pt x="86" y="509"/>
                  </a:cubicBezTo>
                  <a:cubicBezTo>
                    <a:pt x="90" y="510"/>
                    <a:pt x="87" y="504"/>
                    <a:pt x="84" y="501"/>
                  </a:cubicBezTo>
                  <a:cubicBezTo>
                    <a:pt x="82" y="498"/>
                    <a:pt x="87" y="500"/>
                    <a:pt x="91" y="501"/>
                  </a:cubicBezTo>
                  <a:cubicBezTo>
                    <a:pt x="95" y="503"/>
                    <a:pt x="98" y="503"/>
                    <a:pt x="98" y="500"/>
                  </a:cubicBezTo>
                  <a:cubicBezTo>
                    <a:pt x="99" y="499"/>
                    <a:pt x="99" y="499"/>
                    <a:pt x="100" y="500"/>
                  </a:cubicBezTo>
                  <a:cubicBezTo>
                    <a:pt x="96" y="497"/>
                    <a:pt x="83" y="499"/>
                    <a:pt x="81" y="499"/>
                  </a:cubicBezTo>
                  <a:cubicBezTo>
                    <a:pt x="79" y="498"/>
                    <a:pt x="81" y="468"/>
                    <a:pt x="81" y="461"/>
                  </a:cubicBezTo>
                  <a:cubicBezTo>
                    <a:pt x="81" y="461"/>
                    <a:pt x="81" y="461"/>
                    <a:pt x="80" y="461"/>
                  </a:cubicBezTo>
                  <a:cubicBezTo>
                    <a:pt x="77" y="461"/>
                    <a:pt x="70" y="462"/>
                    <a:pt x="71" y="457"/>
                  </a:cubicBezTo>
                  <a:cubicBezTo>
                    <a:pt x="71" y="456"/>
                    <a:pt x="72" y="456"/>
                    <a:pt x="72" y="455"/>
                  </a:cubicBezTo>
                  <a:cubicBezTo>
                    <a:pt x="71" y="454"/>
                    <a:pt x="69" y="453"/>
                    <a:pt x="66" y="452"/>
                  </a:cubicBezTo>
                  <a:cubicBezTo>
                    <a:pt x="61" y="450"/>
                    <a:pt x="49" y="452"/>
                    <a:pt x="46" y="45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Freeform 110"/>
            <p:cNvSpPr>
              <a:spLocks/>
            </p:cNvSpPr>
            <p:nvPr/>
          </p:nvSpPr>
          <p:spPr bwMode="auto">
            <a:xfrm>
              <a:off x="2992438" y="3683000"/>
              <a:ext cx="192088" cy="192088"/>
            </a:xfrm>
            <a:custGeom>
              <a:avLst/>
              <a:gdLst/>
              <a:ahLst/>
              <a:cxnLst>
                <a:cxn ang="0">
                  <a:pos x="96" y="54"/>
                </a:cxn>
                <a:cxn ang="0">
                  <a:pos x="87" y="56"/>
                </a:cxn>
                <a:cxn ang="0">
                  <a:pos x="81" y="43"/>
                </a:cxn>
                <a:cxn ang="0">
                  <a:pos x="73" y="34"/>
                </a:cxn>
                <a:cxn ang="0">
                  <a:pos x="64" y="33"/>
                </a:cxn>
                <a:cxn ang="0">
                  <a:pos x="58" y="24"/>
                </a:cxn>
                <a:cxn ang="0">
                  <a:pos x="56" y="10"/>
                </a:cxn>
                <a:cxn ang="0">
                  <a:pos x="55" y="4"/>
                </a:cxn>
                <a:cxn ang="0">
                  <a:pos x="53" y="5"/>
                </a:cxn>
                <a:cxn ang="0">
                  <a:pos x="43" y="0"/>
                </a:cxn>
                <a:cxn ang="0">
                  <a:pos x="30" y="1"/>
                </a:cxn>
                <a:cxn ang="0">
                  <a:pos x="16" y="4"/>
                </a:cxn>
                <a:cxn ang="0">
                  <a:pos x="7" y="14"/>
                </a:cxn>
                <a:cxn ang="0">
                  <a:pos x="4" y="32"/>
                </a:cxn>
                <a:cxn ang="0">
                  <a:pos x="0" y="31"/>
                </a:cxn>
                <a:cxn ang="0">
                  <a:pos x="16" y="47"/>
                </a:cxn>
                <a:cxn ang="0">
                  <a:pos x="28" y="55"/>
                </a:cxn>
                <a:cxn ang="0">
                  <a:pos x="41" y="62"/>
                </a:cxn>
                <a:cxn ang="0">
                  <a:pos x="62" y="72"/>
                </a:cxn>
                <a:cxn ang="0">
                  <a:pos x="53" y="87"/>
                </a:cxn>
                <a:cxn ang="0">
                  <a:pos x="49" y="95"/>
                </a:cxn>
                <a:cxn ang="0">
                  <a:pos x="60" y="97"/>
                </a:cxn>
                <a:cxn ang="0">
                  <a:pos x="71" y="98"/>
                </a:cxn>
                <a:cxn ang="0">
                  <a:pos x="80" y="96"/>
                </a:cxn>
                <a:cxn ang="0">
                  <a:pos x="89" y="92"/>
                </a:cxn>
                <a:cxn ang="0">
                  <a:pos x="95" y="75"/>
                </a:cxn>
                <a:cxn ang="0">
                  <a:pos x="96" y="54"/>
                </a:cxn>
              </a:cxnLst>
              <a:rect l="0" t="0" r="r" b="b"/>
              <a:pathLst>
                <a:path w="100" h="100">
                  <a:moveTo>
                    <a:pt x="96" y="54"/>
                  </a:moveTo>
                  <a:cubicBezTo>
                    <a:pt x="92" y="52"/>
                    <a:pt x="88" y="56"/>
                    <a:pt x="87" y="56"/>
                  </a:cubicBezTo>
                  <a:cubicBezTo>
                    <a:pt x="85" y="56"/>
                    <a:pt x="82" y="47"/>
                    <a:pt x="81" y="43"/>
                  </a:cubicBezTo>
                  <a:cubicBezTo>
                    <a:pt x="80" y="40"/>
                    <a:pt x="76" y="32"/>
                    <a:pt x="73" y="34"/>
                  </a:cubicBezTo>
                  <a:cubicBezTo>
                    <a:pt x="71" y="36"/>
                    <a:pt x="71" y="33"/>
                    <a:pt x="64" y="33"/>
                  </a:cubicBezTo>
                  <a:cubicBezTo>
                    <a:pt x="56" y="33"/>
                    <a:pt x="56" y="31"/>
                    <a:pt x="58" y="24"/>
                  </a:cubicBezTo>
                  <a:cubicBezTo>
                    <a:pt x="59" y="16"/>
                    <a:pt x="53" y="12"/>
                    <a:pt x="56" y="10"/>
                  </a:cubicBezTo>
                  <a:cubicBezTo>
                    <a:pt x="58" y="9"/>
                    <a:pt x="58" y="7"/>
                    <a:pt x="55" y="4"/>
                  </a:cubicBezTo>
                  <a:cubicBezTo>
                    <a:pt x="55" y="4"/>
                    <a:pt x="54" y="5"/>
                    <a:pt x="53" y="5"/>
                  </a:cubicBezTo>
                  <a:cubicBezTo>
                    <a:pt x="51" y="5"/>
                    <a:pt x="47" y="0"/>
                    <a:pt x="43" y="0"/>
                  </a:cubicBezTo>
                  <a:cubicBezTo>
                    <a:pt x="38" y="0"/>
                    <a:pt x="33" y="0"/>
                    <a:pt x="30" y="1"/>
                  </a:cubicBezTo>
                  <a:cubicBezTo>
                    <a:pt x="26" y="3"/>
                    <a:pt x="20" y="1"/>
                    <a:pt x="16" y="4"/>
                  </a:cubicBezTo>
                  <a:cubicBezTo>
                    <a:pt x="12" y="6"/>
                    <a:pt x="7" y="12"/>
                    <a:pt x="7" y="14"/>
                  </a:cubicBezTo>
                  <a:cubicBezTo>
                    <a:pt x="8" y="17"/>
                    <a:pt x="6" y="31"/>
                    <a:pt x="4" y="32"/>
                  </a:cubicBezTo>
                  <a:cubicBezTo>
                    <a:pt x="3" y="32"/>
                    <a:pt x="2" y="32"/>
                    <a:pt x="0" y="31"/>
                  </a:cubicBezTo>
                  <a:cubicBezTo>
                    <a:pt x="3" y="36"/>
                    <a:pt x="11" y="44"/>
                    <a:pt x="16" y="47"/>
                  </a:cubicBezTo>
                  <a:cubicBezTo>
                    <a:pt x="22" y="51"/>
                    <a:pt x="22" y="55"/>
                    <a:pt x="28" y="55"/>
                  </a:cubicBezTo>
                  <a:cubicBezTo>
                    <a:pt x="35" y="56"/>
                    <a:pt x="38" y="59"/>
                    <a:pt x="41" y="62"/>
                  </a:cubicBezTo>
                  <a:cubicBezTo>
                    <a:pt x="43" y="65"/>
                    <a:pt x="60" y="70"/>
                    <a:pt x="62" y="72"/>
                  </a:cubicBezTo>
                  <a:cubicBezTo>
                    <a:pt x="63" y="75"/>
                    <a:pt x="53" y="81"/>
                    <a:pt x="53" y="87"/>
                  </a:cubicBezTo>
                  <a:cubicBezTo>
                    <a:pt x="53" y="93"/>
                    <a:pt x="49" y="93"/>
                    <a:pt x="49" y="95"/>
                  </a:cubicBezTo>
                  <a:cubicBezTo>
                    <a:pt x="49" y="97"/>
                    <a:pt x="57" y="95"/>
                    <a:pt x="60" y="97"/>
                  </a:cubicBezTo>
                  <a:cubicBezTo>
                    <a:pt x="63" y="99"/>
                    <a:pt x="67" y="96"/>
                    <a:pt x="71" y="98"/>
                  </a:cubicBezTo>
                  <a:cubicBezTo>
                    <a:pt x="74" y="100"/>
                    <a:pt x="78" y="95"/>
                    <a:pt x="80" y="96"/>
                  </a:cubicBezTo>
                  <a:cubicBezTo>
                    <a:pt x="83" y="97"/>
                    <a:pt x="86" y="91"/>
                    <a:pt x="89" y="92"/>
                  </a:cubicBezTo>
                  <a:cubicBezTo>
                    <a:pt x="93" y="92"/>
                    <a:pt x="96" y="80"/>
                    <a:pt x="95" y="75"/>
                  </a:cubicBezTo>
                  <a:cubicBezTo>
                    <a:pt x="94" y="70"/>
                    <a:pt x="100" y="56"/>
                    <a:pt x="96" y="5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Freeform 111"/>
            <p:cNvSpPr>
              <a:spLocks/>
            </p:cNvSpPr>
            <p:nvPr/>
          </p:nvSpPr>
          <p:spPr bwMode="auto">
            <a:xfrm>
              <a:off x="2492375" y="3016250"/>
              <a:ext cx="71438" cy="57150"/>
            </a:xfrm>
            <a:custGeom>
              <a:avLst/>
              <a:gdLst/>
              <a:ahLst/>
              <a:cxnLst>
                <a:cxn ang="0">
                  <a:pos x="36" y="24"/>
                </a:cxn>
                <a:cxn ang="0">
                  <a:pos x="38" y="17"/>
                </a:cxn>
                <a:cxn ang="0">
                  <a:pos x="26" y="3"/>
                </a:cxn>
                <a:cxn ang="0">
                  <a:pos x="21" y="2"/>
                </a:cxn>
                <a:cxn ang="0">
                  <a:pos x="10" y="0"/>
                </a:cxn>
                <a:cxn ang="0">
                  <a:pos x="3" y="0"/>
                </a:cxn>
                <a:cxn ang="0">
                  <a:pos x="3" y="5"/>
                </a:cxn>
                <a:cxn ang="0">
                  <a:pos x="6" y="14"/>
                </a:cxn>
                <a:cxn ang="0">
                  <a:pos x="12" y="13"/>
                </a:cxn>
                <a:cxn ang="0">
                  <a:pos x="17" y="17"/>
                </a:cxn>
                <a:cxn ang="0">
                  <a:pos x="25" y="24"/>
                </a:cxn>
                <a:cxn ang="0">
                  <a:pos x="32" y="30"/>
                </a:cxn>
                <a:cxn ang="0">
                  <a:pos x="34" y="30"/>
                </a:cxn>
                <a:cxn ang="0">
                  <a:pos x="36" y="24"/>
                </a:cxn>
              </a:cxnLst>
              <a:rect l="0" t="0" r="r" b="b"/>
              <a:pathLst>
                <a:path w="38" h="30">
                  <a:moveTo>
                    <a:pt x="36" y="24"/>
                  </a:moveTo>
                  <a:cubicBezTo>
                    <a:pt x="35" y="23"/>
                    <a:pt x="36" y="19"/>
                    <a:pt x="38" y="17"/>
                  </a:cubicBezTo>
                  <a:cubicBezTo>
                    <a:pt x="33" y="12"/>
                    <a:pt x="29" y="6"/>
                    <a:pt x="26" y="3"/>
                  </a:cubicBezTo>
                  <a:cubicBezTo>
                    <a:pt x="24" y="3"/>
                    <a:pt x="22" y="3"/>
                    <a:pt x="21" y="2"/>
                  </a:cubicBezTo>
                  <a:cubicBezTo>
                    <a:pt x="18" y="0"/>
                    <a:pt x="12" y="2"/>
                    <a:pt x="10" y="0"/>
                  </a:cubicBezTo>
                  <a:cubicBezTo>
                    <a:pt x="8" y="0"/>
                    <a:pt x="6" y="0"/>
                    <a:pt x="3" y="0"/>
                  </a:cubicBezTo>
                  <a:cubicBezTo>
                    <a:pt x="4" y="2"/>
                    <a:pt x="4" y="4"/>
                    <a:pt x="3" y="5"/>
                  </a:cubicBezTo>
                  <a:cubicBezTo>
                    <a:pt x="0" y="6"/>
                    <a:pt x="0" y="12"/>
                    <a:pt x="6" y="14"/>
                  </a:cubicBezTo>
                  <a:cubicBezTo>
                    <a:pt x="11" y="17"/>
                    <a:pt x="9" y="13"/>
                    <a:pt x="12" y="13"/>
                  </a:cubicBezTo>
                  <a:cubicBezTo>
                    <a:pt x="15" y="13"/>
                    <a:pt x="15" y="17"/>
                    <a:pt x="17" y="17"/>
                  </a:cubicBezTo>
                  <a:cubicBezTo>
                    <a:pt x="20" y="17"/>
                    <a:pt x="25" y="20"/>
                    <a:pt x="25" y="24"/>
                  </a:cubicBezTo>
                  <a:cubicBezTo>
                    <a:pt x="25" y="28"/>
                    <a:pt x="27" y="30"/>
                    <a:pt x="32" y="30"/>
                  </a:cubicBezTo>
                  <a:cubicBezTo>
                    <a:pt x="32" y="30"/>
                    <a:pt x="33" y="30"/>
                    <a:pt x="34" y="30"/>
                  </a:cubicBezTo>
                  <a:cubicBezTo>
                    <a:pt x="35" y="28"/>
                    <a:pt x="36" y="25"/>
                    <a:pt x="36" y="2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Freeform 112"/>
            <p:cNvSpPr>
              <a:spLocks/>
            </p:cNvSpPr>
            <p:nvPr/>
          </p:nvSpPr>
          <p:spPr bwMode="auto">
            <a:xfrm>
              <a:off x="2557463" y="3044825"/>
              <a:ext cx="125413" cy="60325"/>
            </a:xfrm>
            <a:custGeom>
              <a:avLst/>
              <a:gdLst/>
              <a:ahLst/>
              <a:cxnLst>
                <a:cxn ang="0">
                  <a:pos x="59" y="9"/>
                </a:cxn>
                <a:cxn ang="0">
                  <a:pos x="43" y="2"/>
                </a:cxn>
                <a:cxn ang="0">
                  <a:pos x="27" y="8"/>
                </a:cxn>
                <a:cxn ang="0">
                  <a:pos x="9" y="7"/>
                </a:cxn>
                <a:cxn ang="0">
                  <a:pos x="4" y="2"/>
                </a:cxn>
                <a:cxn ang="0">
                  <a:pos x="2" y="9"/>
                </a:cxn>
                <a:cxn ang="0">
                  <a:pos x="0" y="15"/>
                </a:cxn>
                <a:cxn ang="0">
                  <a:pos x="15" y="22"/>
                </a:cxn>
                <a:cxn ang="0">
                  <a:pos x="23" y="27"/>
                </a:cxn>
                <a:cxn ang="0">
                  <a:pos x="32" y="25"/>
                </a:cxn>
                <a:cxn ang="0">
                  <a:pos x="29" y="19"/>
                </a:cxn>
                <a:cxn ang="0">
                  <a:pos x="35" y="13"/>
                </a:cxn>
                <a:cxn ang="0">
                  <a:pos x="47" y="9"/>
                </a:cxn>
                <a:cxn ang="0">
                  <a:pos x="50" y="17"/>
                </a:cxn>
                <a:cxn ang="0">
                  <a:pos x="57" y="29"/>
                </a:cxn>
                <a:cxn ang="0">
                  <a:pos x="65" y="21"/>
                </a:cxn>
                <a:cxn ang="0">
                  <a:pos x="66" y="18"/>
                </a:cxn>
                <a:cxn ang="0">
                  <a:pos x="59" y="9"/>
                </a:cxn>
              </a:cxnLst>
              <a:rect l="0" t="0" r="r" b="b"/>
              <a:pathLst>
                <a:path w="66" h="31">
                  <a:moveTo>
                    <a:pt x="59" y="9"/>
                  </a:moveTo>
                  <a:cubicBezTo>
                    <a:pt x="55" y="3"/>
                    <a:pt x="48" y="4"/>
                    <a:pt x="43" y="2"/>
                  </a:cubicBezTo>
                  <a:cubicBezTo>
                    <a:pt x="39" y="0"/>
                    <a:pt x="33" y="2"/>
                    <a:pt x="27" y="8"/>
                  </a:cubicBezTo>
                  <a:cubicBezTo>
                    <a:pt x="22" y="13"/>
                    <a:pt x="14" y="10"/>
                    <a:pt x="9" y="7"/>
                  </a:cubicBezTo>
                  <a:cubicBezTo>
                    <a:pt x="8" y="6"/>
                    <a:pt x="6" y="4"/>
                    <a:pt x="4" y="2"/>
                  </a:cubicBezTo>
                  <a:cubicBezTo>
                    <a:pt x="2" y="4"/>
                    <a:pt x="1" y="8"/>
                    <a:pt x="2" y="9"/>
                  </a:cubicBezTo>
                  <a:cubicBezTo>
                    <a:pt x="2" y="10"/>
                    <a:pt x="1" y="13"/>
                    <a:pt x="0" y="15"/>
                  </a:cubicBezTo>
                  <a:cubicBezTo>
                    <a:pt x="5" y="16"/>
                    <a:pt x="12" y="18"/>
                    <a:pt x="15" y="22"/>
                  </a:cubicBezTo>
                  <a:cubicBezTo>
                    <a:pt x="19" y="26"/>
                    <a:pt x="21" y="23"/>
                    <a:pt x="23" y="27"/>
                  </a:cubicBezTo>
                  <a:cubicBezTo>
                    <a:pt x="25" y="31"/>
                    <a:pt x="31" y="28"/>
                    <a:pt x="32" y="25"/>
                  </a:cubicBezTo>
                  <a:cubicBezTo>
                    <a:pt x="33" y="23"/>
                    <a:pt x="29" y="22"/>
                    <a:pt x="29" y="19"/>
                  </a:cubicBezTo>
                  <a:cubicBezTo>
                    <a:pt x="28" y="16"/>
                    <a:pt x="34" y="17"/>
                    <a:pt x="35" y="13"/>
                  </a:cubicBezTo>
                  <a:cubicBezTo>
                    <a:pt x="36" y="10"/>
                    <a:pt x="44" y="8"/>
                    <a:pt x="47" y="9"/>
                  </a:cubicBezTo>
                  <a:cubicBezTo>
                    <a:pt x="51" y="11"/>
                    <a:pt x="54" y="13"/>
                    <a:pt x="50" y="17"/>
                  </a:cubicBezTo>
                  <a:cubicBezTo>
                    <a:pt x="48" y="20"/>
                    <a:pt x="53" y="25"/>
                    <a:pt x="57" y="29"/>
                  </a:cubicBezTo>
                  <a:cubicBezTo>
                    <a:pt x="60" y="26"/>
                    <a:pt x="63" y="22"/>
                    <a:pt x="65" y="21"/>
                  </a:cubicBezTo>
                  <a:cubicBezTo>
                    <a:pt x="65" y="21"/>
                    <a:pt x="66" y="19"/>
                    <a:pt x="66" y="18"/>
                  </a:cubicBezTo>
                  <a:cubicBezTo>
                    <a:pt x="64" y="17"/>
                    <a:pt x="62" y="13"/>
                    <a:pt x="59"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Freeform 113"/>
            <p:cNvSpPr>
              <a:spLocks/>
            </p:cNvSpPr>
            <p:nvPr/>
          </p:nvSpPr>
          <p:spPr bwMode="auto">
            <a:xfrm>
              <a:off x="2643188" y="2982913"/>
              <a:ext cx="257175" cy="366713"/>
            </a:xfrm>
            <a:custGeom>
              <a:avLst/>
              <a:gdLst/>
              <a:ahLst/>
              <a:cxnLst>
                <a:cxn ang="0">
                  <a:pos x="21" y="140"/>
                </a:cxn>
                <a:cxn ang="0">
                  <a:pos x="30" y="140"/>
                </a:cxn>
                <a:cxn ang="0">
                  <a:pos x="38" y="146"/>
                </a:cxn>
                <a:cxn ang="0">
                  <a:pos x="38" y="147"/>
                </a:cxn>
                <a:cxn ang="0">
                  <a:pos x="48" y="147"/>
                </a:cxn>
                <a:cxn ang="0">
                  <a:pos x="55" y="156"/>
                </a:cxn>
                <a:cxn ang="0">
                  <a:pos x="62" y="163"/>
                </a:cxn>
                <a:cxn ang="0">
                  <a:pos x="66" y="170"/>
                </a:cxn>
                <a:cxn ang="0">
                  <a:pos x="79" y="172"/>
                </a:cxn>
                <a:cxn ang="0">
                  <a:pos x="86" y="171"/>
                </a:cxn>
                <a:cxn ang="0">
                  <a:pos x="93" y="170"/>
                </a:cxn>
                <a:cxn ang="0">
                  <a:pos x="101" y="177"/>
                </a:cxn>
                <a:cxn ang="0">
                  <a:pos x="95" y="187"/>
                </a:cxn>
                <a:cxn ang="0">
                  <a:pos x="102" y="192"/>
                </a:cxn>
                <a:cxn ang="0">
                  <a:pos x="103" y="192"/>
                </a:cxn>
                <a:cxn ang="0">
                  <a:pos x="107" y="177"/>
                </a:cxn>
                <a:cxn ang="0">
                  <a:pos x="109" y="161"/>
                </a:cxn>
                <a:cxn ang="0">
                  <a:pos x="102" y="143"/>
                </a:cxn>
                <a:cxn ang="0">
                  <a:pos x="110" y="137"/>
                </a:cxn>
                <a:cxn ang="0">
                  <a:pos x="108" y="132"/>
                </a:cxn>
                <a:cxn ang="0">
                  <a:pos x="105" y="126"/>
                </a:cxn>
                <a:cxn ang="0">
                  <a:pos x="122" y="125"/>
                </a:cxn>
                <a:cxn ang="0">
                  <a:pos x="134" y="121"/>
                </a:cxn>
                <a:cxn ang="0">
                  <a:pos x="132" y="115"/>
                </a:cxn>
                <a:cxn ang="0">
                  <a:pos x="133" y="106"/>
                </a:cxn>
                <a:cxn ang="0">
                  <a:pos x="128" y="98"/>
                </a:cxn>
                <a:cxn ang="0">
                  <a:pos x="131" y="77"/>
                </a:cxn>
                <a:cxn ang="0">
                  <a:pos x="118" y="74"/>
                </a:cxn>
                <a:cxn ang="0">
                  <a:pos x="102" y="67"/>
                </a:cxn>
                <a:cxn ang="0">
                  <a:pos x="83" y="65"/>
                </a:cxn>
                <a:cxn ang="0">
                  <a:pos x="75" y="50"/>
                </a:cxn>
                <a:cxn ang="0">
                  <a:pos x="70" y="43"/>
                </a:cxn>
                <a:cxn ang="0">
                  <a:pos x="65" y="40"/>
                </a:cxn>
                <a:cxn ang="0">
                  <a:pos x="67" y="35"/>
                </a:cxn>
                <a:cxn ang="0">
                  <a:pos x="69" y="27"/>
                </a:cxn>
                <a:cxn ang="0">
                  <a:pos x="78" y="14"/>
                </a:cxn>
                <a:cxn ang="0">
                  <a:pos x="82" y="12"/>
                </a:cxn>
                <a:cxn ang="0">
                  <a:pos x="85" y="10"/>
                </a:cxn>
                <a:cxn ang="0">
                  <a:pos x="87" y="3"/>
                </a:cxn>
                <a:cxn ang="0">
                  <a:pos x="75" y="9"/>
                </a:cxn>
                <a:cxn ang="0">
                  <a:pos x="65" y="14"/>
                </a:cxn>
                <a:cxn ang="0">
                  <a:pos x="55" y="18"/>
                </a:cxn>
                <a:cxn ang="0">
                  <a:pos x="49" y="17"/>
                </a:cxn>
                <a:cxn ang="0">
                  <a:pos x="39" y="27"/>
                </a:cxn>
                <a:cxn ang="0">
                  <a:pos x="35" y="37"/>
                </a:cxn>
                <a:cxn ang="0">
                  <a:pos x="24" y="50"/>
                </a:cxn>
                <a:cxn ang="0">
                  <a:pos x="21" y="51"/>
                </a:cxn>
                <a:cxn ang="0">
                  <a:pos x="20" y="54"/>
                </a:cxn>
                <a:cxn ang="0">
                  <a:pos x="12" y="62"/>
                </a:cxn>
                <a:cxn ang="0">
                  <a:pos x="16" y="65"/>
                </a:cxn>
                <a:cxn ang="0">
                  <a:pos x="18" y="74"/>
                </a:cxn>
                <a:cxn ang="0">
                  <a:pos x="18" y="80"/>
                </a:cxn>
                <a:cxn ang="0">
                  <a:pos x="20" y="98"/>
                </a:cxn>
                <a:cxn ang="0">
                  <a:pos x="17" y="108"/>
                </a:cxn>
                <a:cxn ang="0">
                  <a:pos x="8" y="115"/>
                </a:cxn>
                <a:cxn ang="0">
                  <a:pos x="2" y="122"/>
                </a:cxn>
                <a:cxn ang="0">
                  <a:pos x="0" y="127"/>
                </a:cxn>
                <a:cxn ang="0">
                  <a:pos x="14" y="135"/>
                </a:cxn>
                <a:cxn ang="0">
                  <a:pos x="21" y="140"/>
                </a:cxn>
              </a:cxnLst>
              <a:rect l="0" t="0" r="r" b="b"/>
              <a:pathLst>
                <a:path w="135" h="192">
                  <a:moveTo>
                    <a:pt x="21" y="140"/>
                  </a:moveTo>
                  <a:cubicBezTo>
                    <a:pt x="24" y="142"/>
                    <a:pt x="29" y="141"/>
                    <a:pt x="30" y="140"/>
                  </a:cubicBezTo>
                  <a:cubicBezTo>
                    <a:pt x="31" y="139"/>
                    <a:pt x="34" y="142"/>
                    <a:pt x="38" y="146"/>
                  </a:cubicBezTo>
                  <a:cubicBezTo>
                    <a:pt x="38" y="146"/>
                    <a:pt x="38" y="147"/>
                    <a:pt x="38" y="147"/>
                  </a:cubicBezTo>
                  <a:cubicBezTo>
                    <a:pt x="42" y="146"/>
                    <a:pt x="46" y="145"/>
                    <a:pt x="48" y="147"/>
                  </a:cubicBezTo>
                  <a:cubicBezTo>
                    <a:pt x="51" y="148"/>
                    <a:pt x="50" y="156"/>
                    <a:pt x="55" y="156"/>
                  </a:cubicBezTo>
                  <a:cubicBezTo>
                    <a:pt x="59" y="156"/>
                    <a:pt x="62" y="161"/>
                    <a:pt x="62" y="163"/>
                  </a:cubicBezTo>
                  <a:cubicBezTo>
                    <a:pt x="61" y="165"/>
                    <a:pt x="66" y="167"/>
                    <a:pt x="66" y="170"/>
                  </a:cubicBezTo>
                  <a:cubicBezTo>
                    <a:pt x="66" y="174"/>
                    <a:pt x="77" y="173"/>
                    <a:pt x="79" y="172"/>
                  </a:cubicBezTo>
                  <a:cubicBezTo>
                    <a:pt x="81" y="170"/>
                    <a:pt x="84" y="170"/>
                    <a:pt x="86" y="171"/>
                  </a:cubicBezTo>
                  <a:cubicBezTo>
                    <a:pt x="88" y="172"/>
                    <a:pt x="91" y="170"/>
                    <a:pt x="93" y="170"/>
                  </a:cubicBezTo>
                  <a:cubicBezTo>
                    <a:pt x="95" y="171"/>
                    <a:pt x="103" y="174"/>
                    <a:pt x="101" y="177"/>
                  </a:cubicBezTo>
                  <a:cubicBezTo>
                    <a:pt x="100" y="180"/>
                    <a:pt x="94" y="184"/>
                    <a:pt x="95" y="187"/>
                  </a:cubicBezTo>
                  <a:cubicBezTo>
                    <a:pt x="96" y="188"/>
                    <a:pt x="100" y="190"/>
                    <a:pt x="102" y="192"/>
                  </a:cubicBezTo>
                  <a:cubicBezTo>
                    <a:pt x="102" y="192"/>
                    <a:pt x="103" y="192"/>
                    <a:pt x="103" y="192"/>
                  </a:cubicBezTo>
                  <a:cubicBezTo>
                    <a:pt x="106" y="191"/>
                    <a:pt x="107" y="180"/>
                    <a:pt x="107" y="177"/>
                  </a:cubicBezTo>
                  <a:cubicBezTo>
                    <a:pt x="107" y="173"/>
                    <a:pt x="108" y="165"/>
                    <a:pt x="109" y="161"/>
                  </a:cubicBezTo>
                  <a:cubicBezTo>
                    <a:pt x="111" y="155"/>
                    <a:pt x="102" y="150"/>
                    <a:pt x="102" y="143"/>
                  </a:cubicBezTo>
                  <a:cubicBezTo>
                    <a:pt x="102" y="136"/>
                    <a:pt x="106" y="140"/>
                    <a:pt x="110" y="137"/>
                  </a:cubicBezTo>
                  <a:cubicBezTo>
                    <a:pt x="114" y="134"/>
                    <a:pt x="110" y="133"/>
                    <a:pt x="108" y="132"/>
                  </a:cubicBezTo>
                  <a:cubicBezTo>
                    <a:pt x="106" y="132"/>
                    <a:pt x="104" y="128"/>
                    <a:pt x="105" y="126"/>
                  </a:cubicBezTo>
                  <a:cubicBezTo>
                    <a:pt x="105" y="124"/>
                    <a:pt x="118" y="125"/>
                    <a:pt x="122" y="125"/>
                  </a:cubicBezTo>
                  <a:cubicBezTo>
                    <a:pt x="126" y="125"/>
                    <a:pt x="134" y="121"/>
                    <a:pt x="134" y="121"/>
                  </a:cubicBezTo>
                  <a:cubicBezTo>
                    <a:pt x="134" y="120"/>
                    <a:pt x="135" y="117"/>
                    <a:pt x="132" y="115"/>
                  </a:cubicBezTo>
                  <a:cubicBezTo>
                    <a:pt x="129" y="112"/>
                    <a:pt x="130" y="109"/>
                    <a:pt x="133" y="106"/>
                  </a:cubicBezTo>
                  <a:cubicBezTo>
                    <a:pt x="135" y="104"/>
                    <a:pt x="131" y="101"/>
                    <a:pt x="128" y="98"/>
                  </a:cubicBezTo>
                  <a:cubicBezTo>
                    <a:pt x="125" y="94"/>
                    <a:pt x="128" y="83"/>
                    <a:pt x="131" y="77"/>
                  </a:cubicBezTo>
                  <a:cubicBezTo>
                    <a:pt x="134" y="72"/>
                    <a:pt x="124" y="73"/>
                    <a:pt x="118" y="74"/>
                  </a:cubicBezTo>
                  <a:cubicBezTo>
                    <a:pt x="111" y="74"/>
                    <a:pt x="106" y="72"/>
                    <a:pt x="102" y="67"/>
                  </a:cubicBezTo>
                  <a:cubicBezTo>
                    <a:pt x="98" y="61"/>
                    <a:pt x="92" y="65"/>
                    <a:pt x="83" y="65"/>
                  </a:cubicBezTo>
                  <a:cubicBezTo>
                    <a:pt x="73" y="65"/>
                    <a:pt x="75" y="54"/>
                    <a:pt x="75" y="50"/>
                  </a:cubicBezTo>
                  <a:cubicBezTo>
                    <a:pt x="76" y="46"/>
                    <a:pt x="70" y="45"/>
                    <a:pt x="70" y="43"/>
                  </a:cubicBezTo>
                  <a:cubicBezTo>
                    <a:pt x="70" y="40"/>
                    <a:pt x="68" y="40"/>
                    <a:pt x="65" y="40"/>
                  </a:cubicBezTo>
                  <a:cubicBezTo>
                    <a:pt x="63" y="40"/>
                    <a:pt x="65" y="37"/>
                    <a:pt x="67" y="35"/>
                  </a:cubicBezTo>
                  <a:cubicBezTo>
                    <a:pt x="69" y="33"/>
                    <a:pt x="68" y="31"/>
                    <a:pt x="69" y="27"/>
                  </a:cubicBezTo>
                  <a:cubicBezTo>
                    <a:pt x="69" y="22"/>
                    <a:pt x="75" y="18"/>
                    <a:pt x="78" y="14"/>
                  </a:cubicBezTo>
                  <a:cubicBezTo>
                    <a:pt x="79" y="13"/>
                    <a:pt x="80" y="12"/>
                    <a:pt x="82" y="12"/>
                  </a:cubicBezTo>
                  <a:cubicBezTo>
                    <a:pt x="82" y="11"/>
                    <a:pt x="83" y="10"/>
                    <a:pt x="85" y="10"/>
                  </a:cubicBezTo>
                  <a:cubicBezTo>
                    <a:pt x="90" y="9"/>
                    <a:pt x="92" y="5"/>
                    <a:pt x="87" y="3"/>
                  </a:cubicBezTo>
                  <a:cubicBezTo>
                    <a:pt x="83" y="0"/>
                    <a:pt x="80" y="8"/>
                    <a:pt x="75" y="9"/>
                  </a:cubicBezTo>
                  <a:cubicBezTo>
                    <a:pt x="69" y="9"/>
                    <a:pt x="68" y="13"/>
                    <a:pt x="65" y="14"/>
                  </a:cubicBezTo>
                  <a:cubicBezTo>
                    <a:pt x="61" y="16"/>
                    <a:pt x="55" y="15"/>
                    <a:pt x="55" y="18"/>
                  </a:cubicBezTo>
                  <a:cubicBezTo>
                    <a:pt x="54" y="21"/>
                    <a:pt x="52" y="18"/>
                    <a:pt x="49" y="17"/>
                  </a:cubicBezTo>
                  <a:cubicBezTo>
                    <a:pt x="46" y="16"/>
                    <a:pt x="39" y="23"/>
                    <a:pt x="39" y="27"/>
                  </a:cubicBezTo>
                  <a:cubicBezTo>
                    <a:pt x="39" y="30"/>
                    <a:pt x="40" y="34"/>
                    <a:pt x="35" y="37"/>
                  </a:cubicBezTo>
                  <a:cubicBezTo>
                    <a:pt x="29" y="41"/>
                    <a:pt x="26" y="47"/>
                    <a:pt x="24" y="50"/>
                  </a:cubicBezTo>
                  <a:cubicBezTo>
                    <a:pt x="23" y="51"/>
                    <a:pt x="22" y="51"/>
                    <a:pt x="21" y="51"/>
                  </a:cubicBezTo>
                  <a:cubicBezTo>
                    <a:pt x="21" y="52"/>
                    <a:pt x="20" y="54"/>
                    <a:pt x="20" y="54"/>
                  </a:cubicBezTo>
                  <a:cubicBezTo>
                    <a:pt x="18" y="55"/>
                    <a:pt x="15" y="59"/>
                    <a:pt x="12" y="62"/>
                  </a:cubicBezTo>
                  <a:cubicBezTo>
                    <a:pt x="13" y="63"/>
                    <a:pt x="15" y="64"/>
                    <a:pt x="16" y="65"/>
                  </a:cubicBezTo>
                  <a:cubicBezTo>
                    <a:pt x="19" y="69"/>
                    <a:pt x="17" y="72"/>
                    <a:pt x="18" y="74"/>
                  </a:cubicBezTo>
                  <a:cubicBezTo>
                    <a:pt x="19" y="76"/>
                    <a:pt x="20" y="79"/>
                    <a:pt x="18" y="80"/>
                  </a:cubicBezTo>
                  <a:cubicBezTo>
                    <a:pt x="16" y="82"/>
                    <a:pt x="18" y="95"/>
                    <a:pt x="20" y="98"/>
                  </a:cubicBezTo>
                  <a:cubicBezTo>
                    <a:pt x="22" y="100"/>
                    <a:pt x="20" y="103"/>
                    <a:pt x="17" y="108"/>
                  </a:cubicBezTo>
                  <a:cubicBezTo>
                    <a:pt x="15" y="113"/>
                    <a:pt x="13" y="115"/>
                    <a:pt x="8" y="115"/>
                  </a:cubicBezTo>
                  <a:cubicBezTo>
                    <a:pt x="4" y="115"/>
                    <a:pt x="4" y="122"/>
                    <a:pt x="2" y="122"/>
                  </a:cubicBezTo>
                  <a:cubicBezTo>
                    <a:pt x="1" y="122"/>
                    <a:pt x="0" y="125"/>
                    <a:pt x="0" y="127"/>
                  </a:cubicBezTo>
                  <a:cubicBezTo>
                    <a:pt x="4" y="131"/>
                    <a:pt x="12" y="135"/>
                    <a:pt x="14" y="135"/>
                  </a:cubicBezTo>
                  <a:cubicBezTo>
                    <a:pt x="16" y="135"/>
                    <a:pt x="18" y="138"/>
                    <a:pt x="21" y="14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Freeform 114"/>
            <p:cNvSpPr>
              <a:spLocks/>
            </p:cNvSpPr>
            <p:nvPr/>
          </p:nvSpPr>
          <p:spPr bwMode="auto">
            <a:xfrm>
              <a:off x="2844800" y="3470275"/>
              <a:ext cx="266700" cy="300038"/>
            </a:xfrm>
            <a:custGeom>
              <a:avLst/>
              <a:gdLst/>
              <a:ahLst/>
              <a:cxnLst>
                <a:cxn ang="0">
                  <a:pos x="137" y="94"/>
                </a:cxn>
                <a:cxn ang="0">
                  <a:pos x="130" y="83"/>
                </a:cxn>
                <a:cxn ang="0">
                  <a:pos x="121" y="77"/>
                </a:cxn>
                <a:cxn ang="0">
                  <a:pos x="109" y="71"/>
                </a:cxn>
                <a:cxn ang="0">
                  <a:pos x="107" y="62"/>
                </a:cxn>
                <a:cxn ang="0">
                  <a:pos x="106" y="53"/>
                </a:cxn>
                <a:cxn ang="0">
                  <a:pos x="101" y="46"/>
                </a:cxn>
                <a:cxn ang="0">
                  <a:pos x="89" y="43"/>
                </a:cxn>
                <a:cxn ang="0">
                  <a:pos x="80" y="39"/>
                </a:cxn>
                <a:cxn ang="0">
                  <a:pos x="75" y="35"/>
                </a:cxn>
                <a:cxn ang="0">
                  <a:pos x="67" y="33"/>
                </a:cxn>
                <a:cxn ang="0">
                  <a:pos x="54" y="25"/>
                </a:cxn>
                <a:cxn ang="0">
                  <a:pos x="50" y="3"/>
                </a:cxn>
                <a:cxn ang="0">
                  <a:pos x="39" y="2"/>
                </a:cxn>
                <a:cxn ang="0">
                  <a:pos x="26" y="8"/>
                </a:cxn>
                <a:cxn ang="0">
                  <a:pos x="16" y="13"/>
                </a:cxn>
                <a:cxn ang="0">
                  <a:pos x="7" y="16"/>
                </a:cxn>
                <a:cxn ang="0">
                  <a:pos x="3" y="15"/>
                </a:cxn>
                <a:cxn ang="0">
                  <a:pos x="11" y="31"/>
                </a:cxn>
                <a:cxn ang="0">
                  <a:pos x="8" y="37"/>
                </a:cxn>
                <a:cxn ang="0">
                  <a:pos x="9" y="53"/>
                </a:cxn>
                <a:cxn ang="0">
                  <a:pos x="6" y="62"/>
                </a:cxn>
                <a:cxn ang="0">
                  <a:pos x="3" y="72"/>
                </a:cxn>
                <a:cxn ang="0">
                  <a:pos x="8" y="77"/>
                </a:cxn>
                <a:cxn ang="0">
                  <a:pos x="2" y="86"/>
                </a:cxn>
                <a:cxn ang="0">
                  <a:pos x="1" y="90"/>
                </a:cxn>
                <a:cxn ang="0">
                  <a:pos x="5" y="96"/>
                </a:cxn>
                <a:cxn ang="0">
                  <a:pos x="8" y="108"/>
                </a:cxn>
                <a:cxn ang="0">
                  <a:pos x="13" y="114"/>
                </a:cxn>
                <a:cxn ang="0">
                  <a:pos x="10" y="122"/>
                </a:cxn>
                <a:cxn ang="0">
                  <a:pos x="14" y="132"/>
                </a:cxn>
                <a:cxn ang="0">
                  <a:pos x="18" y="142"/>
                </a:cxn>
                <a:cxn ang="0">
                  <a:pos x="21" y="154"/>
                </a:cxn>
                <a:cxn ang="0">
                  <a:pos x="36" y="145"/>
                </a:cxn>
                <a:cxn ang="0">
                  <a:pos x="46" y="145"/>
                </a:cxn>
                <a:cxn ang="0">
                  <a:pos x="59" y="150"/>
                </a:cxn>
                <a:cxn ang="0">
                  <a:pos x="66" y="144"/>
                </a:cxn>
                <a:cxn ang="0">
                  <a:pos x="81" y="144"/>
                </a:cxn>
                <a:cxn ang="0">
                  <a:pos x="84" y="126"/>
                </a:cxn>
                <a:cxn ang="0">
                  <a:pos x="93" y="116"/>
                </a:cxn>
                <a:cxn ang="0">
                  <a:pos x="107" y="113"/>
                </a:cxn>
                <a:cxn ang="0">
                  <a:pos x="120" y="112"/>
                </a:cxn>
                <a:cxn ang="0">
                  <a:pos x="130" y="117"/>
                </a:cxn>
                <a:cxn ang="0">
                  <a:pos x="136" y="108"/>
                </a:cxn>
                <a:cxn ang="0">
                  <a:pos x="137" y="94"/>
                </a:cxn>
              </a:cxnLst>
              <a:rect l="0" t="0" r="r" b="b"/>
              <a:pathLst>
                <a:path w="139" h="157">
                  <a:moveTo>
                    <a:pt x="137" y="94"/>
                  </a:moveTo>
                  <a:cubicBezTo>
                    <a:pt x="135" y="89"/>
                    <a:pt x="130" y="88"/>
                    <a:pt x="130" y="83"/>
                  </a:cubicBezTo>
                  <a:cubicBezTo>
                    <a:pt x="130" y="77"/>
                    <a:pt x="128" y="77"/>
                    <a:pt x="121" y="77"/>
                  </a:cubicBezTo>
                  <a:cubicBezTo>
                    <a:pt x="114" y="77"/>
                    <a:pt x="109" y="76"/>
                    <a:pt x="109" y="71"/>
                  </a:cubicBezTo>
                  <a:cubicBezTo>
                    <a:pt x="108" y="67"/>
                    <a:pt x="104" y="64"/>
                    <a:pt x="107" y="62"/>
                  </a:cubicBezTo>
                  <a:cubicBezTo>
                    <a:pt x="111" y="60"/>
                    <a:pt x="105" y="57"/>
                    <a:pt x="106" y="53"/>
                  </a:cubicBezTo>
                  <a:cubicBezTo>
                    <a:pt x="106" y="49"/>
                    <a:pt x="104" y="48"/>
                    <a:pt x="101" y="46"/>
                  </a:cubicBezTo>
                  <a:cubicBezTo>
                    <a:pt x="99" y="44"/>
                    <a:pt x="89" y="47"/>
                    <a:pt x="89" y="43"/>
                  </a:cubicBezTo>
                  <a:cubicBezTo>
                    <a:pt x="89" y="39"/>
                    <a:pt x="83" y="39"/>
                    <a:pt x="80" y="39"/>
                  </a:cubicBezTo>
                  <a:cubicBezTo>
                    <a:pt x="76" y="39"/>
                    <a:pt x="79" y="34"/>
                    <a:pt x="75" y="35"/>
                  </a:cubicBezTo>
                  <a:cubicBezTo>
                    <a:pt x="71" y="35"/>
                    <a:pt x="72" y="32"/>
                    <a:pt x="67" y="33"/>
                  </a:cubicBezTo>
                  <a:cubicBezTo>
                    <a:pt x="62" y="34"/>
                    <a:pt x="59" y="31"/>
                    <a:pt x="54" y="25"/>
                  </a:cubicBezTo>
                  <a:cubicBezTo>
                    <a:pt x="48" y="19"/>
                    <a:pt x="49" y="6"/>
                    <a:pt x="50" y="3"/>
                  </a:cubicBezTo>
                  <a:cubicBezTo>
                    <a:pt x="51" y="0"/>
                    <a:pt x="44" y="2"/>
                    <a:pt x="39" y="2"/>
                  </a:cubicBezTo>
                  <a:cubicBezTo>
                    <a:pt x="35" y="2"/>
                    <a:pt x="31" y="6"/>
                    <a:pt x="26" y="8"/>
                  </a:cubicBezTo>
                  <a:cubicBezTo>
                    <a:pt x="21" y="11"/>
                    <a:pt x="19" y="11"/>
                    <a:pt x="16" y="13"/>
                  </a:cubicBezTo>
                  <a:cubicBezTo>
                    <a:pt x="14" y="16"/>
                    <a:pt x="10" y="17"/>
                    <a:pt x="7" y="16"/>
                  </a:cubicBezTo>
                  <a:cubicBezTo>
                    <a:pt x="6" y="15"/>
                    <a:pt x="4" y="15"/>
                    <a:pt x="3" y="15"/>
                  </a:cubicBezTo>
                  <a:cubicBezTo>
                    <a:pt x="5" y="20"/>
                    <a:pt x="10" y="28"/>
                    <a:pt x="11" y="31"/>
                  </a:cubicBezTo>
                  <a:cubicBezTo>
                    <a:pt x="12" y="34"/>
                    <a:pt x="9" y="35"/>
                    <a:pt x="8" y="37"/>
                  </a:cubicBezTo>
                  <a:cubicBezTo>
                    <a:pt x="6" y="38"/>
                    <a:pt x="8" y="50"/>
                    <a:pt x="9" y="53"/>
                  </a:cubicBezTo>
                  <a:cubicBezTo>
                    <a:pt x="9" y="55"/>
                    <a:pt x="4" y="60"/>
                    <a:pt x="6" y="62"/>
                  </a:cubicBezTo>
                  <a:cubicBezTo>
                    <a:pt x="8" y="64"/>
                    <a:pt x="3" y="69"/>
                    <a:pt x="3" y="72"/>
                  </a:cubicBezTo>
                  <a:cubicBezTo>
                    <a:pt x="3" y="75"/>
                    <a:pt x="8" y="75"/>
                    <a:pt x="8" y="77"/>
                  </a:cubicBezTo>
                  <a:cubicBezTo>
                    <a:pt x="8" y="79"/>
                    <a:pt x="4" y="85"/>
                    <a:pt x="2" y="86"/>
                  </a:cubicBezTo>
                  <a:cubicBezTo>
                    <a:pt x="0" y="87"/>
                    <a:pt x="0" y="88"/>
                    <a:pt x="1" y="90"/>
                  </a:cubicBezTo>
                  <a:cubicBezTo>
                    <a:pt x="1" y="90"/>
                    <a:pt x="2" y="93"/>
                    <a:pt x="5" y="96"/>
                  </a:cubicBezTo>
                  <a:cubicBezTo>
                    <a:pt x="9" y="99"/>
                    <a:pt x="5" y="104"/>
                    <a:pt x="8" y="108"/>
                  </a:cubicBezTo>
                  <a:cubicBezTo>
                    <a:pt x="11" y="112"/>
                    <a:pt x="15" y="112"/>
                    <a:pt x="13" y="114"/>
                  </a:cubicBezTo>
                  <a:cubicBezTo>
                    <a:pt x="10" y="116"/>
                    <a:pt x="13" y="120"/>
                    <a:pt x="10" y="122"/>
                  </a:cubicBezTo>
                  <a:cubicBezTo>
                    <a:pt x="8" y="124"/>
                    <a:pt x="11" y="130"/>
                    <a:pt x="14" y="132"/>
                  </a:cubicBezTo>
                  <a:cubicBezTo>
                    <a:pt x="17" y="133"/>
                    <a:pt x="15" y="139"/>
                    <a:pt x="18" y="142"/>
                  </a:cubicBezTo>
                  <a:cubicBezTo>
                    <a:pt x="21" y="145"/>
                    <a:pt x="20" y="152"/>
                    <a:pt x="21" y="154"/>
                  </a:cubicBezTo>
                  <a:cubicBezTo>
                    <a:pt x="22" y="157"/>
                    <a:pt x="31" y="151"/>
                    <a:pt x="36" y="145"/>
                  </a:cubicBezTo>
                  <a:cubicBezTo>
                    <a:pt x="42" y="140"/>
                    <a:pt x="41" y="144"/>
                    <a:pt x="46" y="145"/>
                  </a:cubicBezTo>
                  <a:cubicBezTo>
                    <a:pt x="51" y="146"/>
                    <a:pt x="57" y="146"/>
                    <a:pt x="59" y="150"/>
                  </a:cubicBezTo>
                  <a:cubicBezTo>
                    <a:pt x="62" y="155"/>
                    <a:pt x="64" y="146"/>
                    <a:pt x="66" y="144"/>
                  </a:cubicBezTo>
                  <a:cubicBezTo>
                    <a:pt x="68" y="142"/>
                    <a:pt x="79" y="144"/>
                    <a:pt x="81" y="144"/>
                  </a:cubicBezTo>
                  <a:cubicBezTo>
                    <a:pt x="83" y="143"/>
                    <a:pt x="85" y="129"/>
                    <a:pt x="84" y="126"/>
                  </a:cubicBezTo>
                  <a:cubicBezTo>
                    <a:pt x="84" y="124"/>
                    <a:pt x="89" y="118"/>
                    <a:pt x="93" y="116"/>
                  </a:cubicBezTo>
                  <a:cubicBezTo>
                    <a:pt x="97" y="113"/>
                    <a:pt x="103" y="115"/>
                    <a:pt x="107" y="113"/>
                  </a:cubicBezTo>
                  <a:cubicBezTo>
                    <a:pt x="110" y="112"/>
                    <a:pt x="115" y="112"/>
                    <a:pt x="120" y="112"/>
                  </a:cubicBezTo>
                  <a:cubicBezTo>
                    <a:pt x="124" y="112"/>
                    <a:pt x="128" y="117"/>
                    <a:pt x="130" y="117"/>
                  </a:cubicBezTo>
                  <a:cubicBezTo>
                    <a:pt x="133" y="117"/>
                    <a:pt x="136" y="112"/>
                    <a:pt x="136" y="108"/>
                  </a:cubicBezTo>
                  <a:cubicBezTo>
                    <a:pt x="135" y="104"/>
                    <a:pt x="139" y="99"/>
                    <a:pt x="137" y="9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Freeform 115"/>
            <p:cNvSpPr>
              <a:spLocks/>
            </p:cNvSpPr>
            <p:nvPr/>
          </p:nvSpPr>
          <p:spPr bwMode="auto">
            <a:xfrm>
              <a:off x="2589213" y="3259138"/>
              <a:ext cx="279400" cy="404813"/>
            </a:xfrm>
            <a:custGeom>
              <a:avLst/>
              <a:gdLst/>
              <a:ahLst/>
              <a:cxnLst>
                <a:cxn ang="0">
                  <a:pos x="134" y="201"/>
                </a:cxn>
                <a:cxn ang="0">
                  <a:pos x="135" y="200"/>
                </a:cxn>
                <a:cxn ang="0">
                  <a:pos x="136" y="196"/>
                </a:cxn>
                <a:cxn ang="0">
                  <a:pos x="142" y="187"/>
                </a:cxn>
                <a:cxn ang="0">
                  <a:pos x="137" y="182"/>
                </a:cxn>
                <a:cxn ang="0">
                  <a:pos x="140" y="172"/>
                </a:cxn>
                <a:cxn ang="0">
                  <a:pos x="143" y="163"/>
                </a:cxn>
                <a:cxn ang="0">
                  <a:pos x="142" y="147"/>
                </a:cxn>
                <a:cxn ang="0">
                  <a:pos x="145" y="141"/>
                </a:cxn>
                <a:cxn ang="0">
                  <a:pos x="137" y="125"/>
                </a:cxn>
                <a:cxn ang="0">
                  <a:pos x="126" y="125"/>
                </a:cxn>
                <a:cxn ang="0">
                  <a:pos x="123" y="111"/>
                </a:cxn>
                <a:cxn ang="0">
                  <a:pos x="118" y="112"/>
                </a:cxn>
                <a:cxn ang="0">
                  <a:pos x="106" y="113"/>
                </a:cxn>
                <a:cxn ang="0">
                  <a:pos x="100" y="107"/>
                </a:cxn>
                <a:cxn ang="0">
                  <a:pos x="95" y="103"/>
                </a:cxn>
                <a:cxn ang="0">
                  <a:pos x="90" y="93"/>
                </a:cxn>
                <a:cxn ang="0">
                  <a:pos x="87" y="83"/>
                </a:cxn>
                <a:cxn ang="0">
                  <a:pos x="89" y="76"/>
                </a:cxn>
                <a:cxn ang="0">
                  <a:pos x="94" y="70"/>
                </a:cxn>
                <a:cxn ang="0">
                  <a:pos x="97" y="59"/>
                </a:cxn>
                <a:cxn ang="0">
                  <a:pos x="107" y="53"/>
                </a:cxn>
                <a:cxn ang="0">
                  <a:pos x="121" y="48"/>
                </a:cxn>
                <a:cxn ang="0">
                  <a:pos x="130" y="47"/>
                </a:cxn>
                <a:cxn ang="0">
                  <a:pos x="123" y="42"/>
                </a:cxn>
                <a:cxn ang="0">
                  <a:pos x="129" y="32"/>
                </a:cxn>
                <a:cxn ang="0">
                  <a:pos x="121" y="25"/>
                </a:cxn>
                <a:cxn ang="0">
                  <a:pos x="114" y="26"/>
                </a:cxn>
                <a:cxn ang="0">
                  <a:pos x="107" y="27"/>
                </a:cxn>
                <a:cxn ang="0">
                  <a:pos x="94" y="25"/>
                </a:cxn>
                <a:cxn ang="0">
                  <a:pos x="90" y="18"/>
                </a:cxn>
                <a:cxn ang="0">
                  <a:pos x="83" y="11"/>
                </a:cxn>
                <a:cxn ang="0">
                  <a:pos x="76" y="2"/>
                </a:cxn>
                <a:cxn ang="0">
                  <a:pos x="66" y="2"/>
                </a:cxn>
                <a:cxn ang="0">
                  <a:pos x="69" y="10"/>
                </a:cxn>
                <a:cxn ang="0">
                  <a:pos x="63" y="21"/>
                </a:cxn>
                <a:cxn ang="0">
                  <a:pos x="40" y="33"/>
                </a:cxn>
                <a:cxn ang="0">
                  <a:pos x="30" y="51"/>
                </a:cxn>
                <a:cxn ang="0">
                  <a:pos x="22" y="52"/>
                </a:cxn>
                <a:cxn ang="0">
                  <a:pos x="14" y="49"/>
                </a:cxn>
                <a:cxn ang="0">
                  <a:pos x="14" y="44"/>
                </a:cxn>
                <a:cxn ang="0">
                  <a:pos x="11" y="38"/>
                </a:cxn>
                <a:cxn ang="0">
                  <a:pos x="2" y="48"/>
                </a:cxn>
                <a:cxn ang="0">
                  <a:pos x="6" y="63"/>
                </a:cxn>
                <a:cxn ang="0">
                  <a:pos x="3" y="66"/>
                </a:cxn>
                <a:cxn ang="0">
                  <a:pos x="15" y="76"/>
                </a:cxn>
                <a:cxn ang="0">
                  <a:pos x="26" y="92"/>
                </a:cxn>
                <a:cxn ang="0">
                  <a:pos x="34" y="109"/>
                </a:cxn>
                <a:cxn ang="0">
                  <a:pos x="52" y="142"/>
                </a:cxn>
                <a:cxn ang="0">
                  <a:pos x="59" y="157"/>
                </a:cxn>
                <a:cxn ang="0">
                  <a:pos x="63" y="167"/>
                </a:cxn>
                <a:cxn ang="0">
                  <a:pos x="81" y="179"/>
                </a:cxn>
                <a:cxn ang="0">
                  <a:pos x="113" y="199"/>
                </a:cxn>
                <a:cxn ang="0">
                  <a:pos x="127" y="210"/>
                </a:cxn>
                <a:cxn ang="0">
                  <a:pos x="127" y="212"/>
                </a:cxn>
                <a:cxn ang="0">
                  <a:pos x="130" y="210"/>
                </a:cxn>
                <a:cxn ang="0">
                  <a:pos x="134" y="201"/>
                </a:cxn>
              </a:cxnLst>
              <a:rect l="0" t="0" r="r" b="b"/>
              <a:pathLst>
                <a:path w="146" h="212">
                  <a:moveTo>
                    <a:pt x="134" y="201"/>
                  </a:moveTo>
                  <a:cubicBezTo>
                    <a:pt x="134" y="201"/>
                    <a:pt x="135" y="201"/>
                    <a:pt x="135" y="200"/>
                  </a:cubicBezTo>
                  <a:cubicBezTo>
                    <a:pt x="134" y="198"/>
                    <a:pt x="134" y="197"/>
                    <a:pt x="136" y="196"/>
                  </a:cubicBezTo>
                  <a:cubicBezTo>
                    <a:pt x="138" y="195"/>
                    <a:pt x="142" y="189"/>
                    <a:pt x="142" y="187"/>
                  </a:cubicBezTo>
                  <a:cubicBezTo>
                    <a:pt x="142" y="185"/>
                    <a:pt x="137" y="185"/>
                    <a:pt x="137" y="182"/>
                  </a:cubicBezTo>
                  <a:cubicBezTo>
                    <a:pt x="137" y="179"/>
                    <a:pt x="142" y="174"/>
                    <a:pt x="140" y="172"/>
                  </a:cubicBezTo>
                  <a:cubicBezTo>
                    <a:pt x="138" y="170"/>
                    <a:pt x="143" y="165"/>
                    <a:pt x="143" y="163"/>
                  </a:cubicBezTo>
                  <a:cubicBezTo>
                    <a:pt x="142" y="160"/>
                    <a:pt x="140" y="148"/>
                    <a:pt x="142" y="147"/>
                  </a:cubicBezTo>
                  <a:cubicBezTo>
                    <a:pt x="143" y="145"/>
                    <a:pt x="146" y="144"/>
                    <a:pt x="145" y="141"/>
                  </a:cubicBezTo>
                  <a:cubicBezTo>
                    <a:pt x="144" y="138"/>
                    <a:pt x="139" y="130"/>
                    <a:pt x="137" y="125"/>
                  </a:cubicBezTo>
                  <a:cubicBezTo>
                    <a:pt x="133" y="124"/>
                    <a:pt x="129" y="124"/>
                    <a:pt x="126" y="125"/>
                  </a:cubicBezTo>
                  <a:cubicBezTo>
                    <a:pt x="122" y="127"/>
                    <a:pt x="123" y="115"/>
                    <a:pt x="123" y="111"/>
                  </a:cubicBezTo>
                  <a:cubicBezTo>
                    <a:pt x="123" y="106"/>
                    <a:pt x="120" y="109"/>
                    <a:pt x="118" y="112"/>
                  </a:cubicBezTo>
                  <a:cubicBezTo>
                    <a:pt x="117" y="115"/>
                    <a:pt x="112" y="113"/>
                    <a:pt x="106" y="113"/>
                  </a:cubicBezTo>
                  <a:cubicBezTo>
                    <a:pt x="101" y="113"/>
                    <a:pt x="104" y="107"/>
                    <a:pt x="100" y="107"/>
                  </a:cubicBezTo>
                  <a:cubicBezTo>
                    <a:pt x="97" y="107"/>
                    <a:pt x="94" y="106"/>
                    <a:pt x="95" y="103"/>
                  </a:cubicBezTo>
                  <a:cubicBezTo>
                    <a:pt x="95" y="99"/>
                    <a:pt x="92" y="97"/>
                    <a:pt x="90" y="93"/>
                  </a:cubicBezTo>
                  <a:cubicBezTo>
                    <a:pt x="88" y="89"/>
                    <a:pt x="85" y="86"/>
                    <a:pt x="87" y="83"/>
                  </a:cubicBezTo>
                  <a:cubicBezTo>
                    <a:pt x="89" y="81"/>
                    <a:pt x="86" y="79"/>
                    <a:pt x="89" y="76"/>
                  </a:cubicBezTo>
                  <a:cubicBezTo>
                    <a:pt x="92" y="73"/>
                    <a:pt x="95" y="74"/>
                    <a:pt x="94" y="70"/>
                  </a:cubicBezTo>
                  <a:cubicBezTo>
                    <a:pt x="93" y="66"/>
                    <a:pt x="97" y="64"/>
                    <a:pt x="97" y="59"/>
                  </a:cubicBezTo>
                  <a:cubicBezTo>
                    <a:pt x="98" y="55"/>
                    <a:pt x="103" y="56"/>
                    <a:pt x="107" y="53"/>
                  </a:cubicBezTo>
                  <a:cubicBezTo>
                    <a:pt x="112" y="49"/>
                    <a:pt x="117" y="51"/>
                    <a:pt x="121" y="48"/>
                  </a:cubicBezTo>
                  <a:cubicBezTo>
                    <a:pt x="125" y="44"/>
                    <a:pt x="127" y="47"/>
                    <a:pt x="130" y="47"/>
                  </a:cubicBezTo>
                  <a:cubicBezTo>
                    <a:pt x="128" y="45"/>
                    <a:pt x="124" y="43"/>
                    <a:pt x="123" y="42"/>
                  </a:cubicBezTo>
                  <a:cubicBezTo>
                    <a:pt x="122" y="39"/>
                    <a:pt x="128" y="35"/>
                    <a:pt x="129" y="32"/>
                  </a:cubicBezTo>
                  <a:cubicBezTo>
                    <a:pt x="131" y="29"/>
                    <a:pt x="123" y="26"/>
                    <a:pt x="121" y="25"/>
                  </a:cubicBezTo>
                  <a:cubicBezTo>
                    <a:pt x="119" y="25"/>
                    <a:pt x="116" y="27"/>
                    <a:pt x="114" y="26"/>
                  </a:cubicBezTo>
                  <a:cubicBezTo>
                    <a:pt x="112" y="25"/>
                    <a:pt x="109" y="25"/>
                    <a:pt x="107" y="27"/>
                  </a:cubicBezTo>
                  <a:cubicBezTo>
                    <a:pt x="105" y="28"/>
                    <a:pt x="94" y="29"/>
                    <a:pt x="94" y="25"/>
                  </a:cubicBezTo>
                  <a:cubicBezTo>
                    <a:pt x="94" y="22"/>
                    <a:pt x="89" y="20"/>
                    <a:pt x="90" y="18"/>
                  </a:cubicBezTo>
                  <a:cubicBezTo>
                    <a:pt x="90" y="16"/>
                    <a:pt x="87" y="11"/>
                    <a:pt x="83" y="11"/>
                  </a:cubicBezTo>
                  <a:cubicBezTo>
                    <a:pt x="78" y="11"/>
                    <a:pt x="79" y="3"/>
                    <a:pt x="76" y="2"/>
                  </a:cubicBezTo>
                  <a:cubicBezTo>
                    <a:pt x="74" y="0"/>
                    <a:pt x="70" y="1"/>
                    <a:pt x="66" y="2"/>
                  </a:cubicBezTo>
                  <a:cubicBezTo>
                    <a:pt x="70" y="6"/>
                    <a:pt x="71" y="8"/>
                    <a:pt x="69" y="10"/>
                  </a:cubicBezTo>
                  <a:cubicBezTo>
                    <a:pt x="66" y="12"/>
                    <a:pt x="69" y="13"/>
                    <a:pt x="63" y="21"/>
                  </a:cubicBezTo>
                  <a:cubicBezTo>
                    <a:pt x="56" y="30"/>
                    <a:pt x="46" y="32"/>
                    <a:pt x="40" y="33"/>
                  </a:cubicBezTo>
                  <a:cubicBezTo>
                    <a:pt x="35" y="35"/>
                    <a:pt x="33" y="45"/>
                    <a:pt x="30" y="51"/>
                  </a:cubicBezTo>
                  <a:cubicBezTo>
                    <a:pt x="27" y="58"/>
                    <a:pt x="25" y="56"/>
                    <a:pt x="22" y="52"/>
                  </a:cubicBezTo>
                  <a:cubicBezTo>
                    <a:pt x="19" y="48"/>
                    <a:pt x="17" y="53"/>
                    <a:pt x="14" y="49"/>
                  </a:cubicBezTo>
                  <a:cubicBezTo>
                    <a:pt x="10" y="46"/>
                    <a:pt x="12" y="46"/>
                    <a:pt x="14" y="44"/>
                  </a:cubicBezTo>
                  <a:cubicBezTo>
                    <a:pt x="15" y="42"/>
                    <a:pt x="14" y="40"/>
                    <a:pt x="11" y="38"/>
                  </a:cubicBezTo>
                  <a:cubicBezTo>
                    <a:pt x="8" y="39"/>
                    <a:pt x="4" y="44"/>
                    <a:pt x="2" y="48"/>
                  </a:cubicBezTo>
                  <a:cubicBezTo>
                    <a:pt x="0" y="52"/>
                    <a:pt x="6" y="60"/>
                    <a:pt x="6" y="63"/>
                  </a:cubicBezTo>
                  <a:cubicBezTo>
                    <a:pt x="7" y="66"/>
                    <a:pt x="3" y="64"/>
                    <a:pt x="3" y="66"/>
                  </a:cubicBezTo>
                  <a:cubicBezTo>
                    <a:pt x="2" y="69"/>
                    <a:pt x="11" y="73"/>
                    <a:pt x="15" y="76"/>
                  </a:cubicBezTo>
                  <a:cubicBezTo>
                    <a:pt x="19" y="79"/>
                    <a:pt x="23" y="88"/>
                    <a:pt x="26" y="92"/>
                  </a:cubicBezTo>
                  <a:cubicBezTo>
                    <a:pt x="30" y="96"/>
                    <a:pt x="30" y="99"/>
                    <a:pt x="34" y="109"/>
                  </a:cubicBezTo>
                  <a:cubicBezTo>
                    <a:pt x="38" y="119"/>
                    <a:pt x="46" y="135"/>
                    <a:pt x="52" y="142"/>
                  </a:cubicBezTo>
                  <a:cubicBezTo>
                    <a:pt x="57" y="149"/>
                    <a:pt x="60" y="155"/>
                    <a:pt x="59" y="157"/>
                  </a:cubicBezTo>
                  <a:cubicBezTo>
                    <a:pt x="57" y="159"/>
                    <a:pt x="59" y="164"/>
                    <a:pt x="63" y="167"/>
                  </a:cubicBezTo>
                  <a:cubicBezTo>
                    <a:pt x="67" y="170"/>
                    <a:pt x="70" y="174"/>
                    <a:pt x="81" y="179"/>
                  </a:cubicBezTo>
                  <a:cubicBezTo>
                    <a:pt x="91" y="185"/>
                    <a:pt x="110" y="195"/>
                    <a:pt x="113" y="199"/>
                  </a:cubicBezTo>
                  <a:cubicBezTo>
                    <a:pt x="116" y="204"/>
                    <a:pt x="125" y="209"/>
                    <a:pt x="127" y="210"/>
                  </a:cubicBezTo>
                  <a:cubicBezTo>
                    <a:pt x="127" y="210"/>
                    <a:pt x="127" y="211"/>
                    <a:pt x="127" y="212"/>
                  </a:cubicBezTo>
                  <a:cubicBezTo>
                    <a:pt x="128" y="211"/>
                    <a:pt x="129" y="210"/>
                    <a:pt x="130" y="210"/>
                  </a:cubicBezTo>
                  <a:cubicBezTo>
                    <a:pt x="133" y="208"/>
                    <a:pt x="133" y="203"/>
                    <a:pt x="134" y="20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Freeform 116"/>
            <p:cNvSpPr>
              <a:spLocks/>
            </p:cNvSpPr>
            <p:nvPr/>
          </p:nvSpPr>
          <p:spPr bwMode="auto">
            <a:xfrm>
              <a:off x="2763838" y="2994025"/>
              <a:ext cx="296863" cy="250825"/>
            </a:xfrm>
            <a:custGeom>
              <a:avLst/>
              <a:gdLst/>
              <a:ahLst/>
              <a:cxnLst>
                <a:cxn ang="0">
                  <a:pos x="15" y="8"/>
                </a:cxn>
                <a:cxn ang="0">
                  <a:pos x="6" y="21"/>
                </a:cxn>
                <a:cxn ang="0">
                  <a:pos x="4" y="29"/>
                </a:cxn>
                <a:cxn ang="0">
                  <a:pos x="2" y="34"/>
                </a:cxn>
                <a:cxn ang="0">
                  <a:pos x="7" y="37"/>
                </a:cxn>
                <a:cxn ang="0">
                  <a:pos x="12" y="44"/>
                </a:cxn>
                <a:cxn ang="0">
                  <a:pos x="20" y="59"/>
                </a:cxn>
                <a:cxn ang="0">
                  <a:pos x="39" y="61"/>
                </a:cxn>
                <a:cxn ang="0">
                  <a:pos x="55" y="68"/>
                </a:cxn>
                <a:cxn ang="0">
                  <a:pos x="68" y="71"/>
                </a:cxn>
                <a:cxn ang="0">
                  <a:pos x="65" y="92"/>
                </a:cxn>
                <a:cxn ang="0">
                  <a:pos x="70" y="100"/>
                </a:cxn>
                <a:cxn ang="0">
                  <a:pos x="69" y="109"/>
                </a:cxn>
                <a:cxn ang="0">
                  <a:pos x="71" y="115"/>
                </a:cxn>
                <a:cxn ang="0">
                  <a:pos x="70" y="115"/>
                </a:cxn>
                <a:cxn ang="0">
                  <a:pos x="78" y="127"/>
                </a:cxn>
                <a:cxn ang="0">
                  <a:pos x="85" y="130"/>
                </a:cxn>
                <a:cxn ang="0">
                  <a:pos x="91" y="129"/>
                </a:cxn>
                <a:cxn ang="0">
                  <a:pos x="99" y="124"/>
                </a:cxn>
                <a:cxn ang="0">
                  <a:pos x="106" y="121"/>
                </a:cxn>
                <a:cxn ang="0">
                  <a:pos x="113" y="115"/>
                </a:cxn>
                <a:cxn ang="0">
                  <a:pos x="114" y="110"/>
                </a:cxn>
                <a:cxn ang="0">
                  <a:pos x="108" y="109"/>
                </a:cxn>
                <a:cxn ang="0">
                  <a:pos x="105" y="101"/>
                </a:cxn>
                <a:cxn ang="0">
                  <a:pos x="101" y="93"/>
                </a:cxn>
                <a:cxn ang="0">
                  <a:pos x="108" y="92"/>
                </a:cxn>
                <a:cxn ang="0">
                  <a:pos x="118" y="95"/>
                </a:cxn>
                <a:cxn ang="0">
                  <a:pos x="123" y="95"/>
                </a:cxn>
                <a:cxn ang="0">
                  <a:pos x="130" y="91"/>
                </a:cxn>
                <a:cxn ang="0">
                  <a:pos x="144" y="86"/>
                </a:cxn>
                <a:cxn ang="0">
                  <a:pos x="147" y="82"/>
                </a:cxn>
                <a:cxn ang="0">
                  <a:pos x="140" y="72"/>
                </a:cxn>
                <a:cxn ang="0">
                  <a:pos x="141" y="66"/>
                </a:cxn>
                <a:cxn ang="0">
                  <a:pos x="146" y="61"/>
                </a:cxn>
                <a:cxn ang="0">
                  <a:pos x="148" y="55"/>
                </a:cxn>
                <a:cxn ang="0">
                  <a:pos x="152" y="47"/>
                </a:cxn>
                <a:cxn ang="0">
                  <a:pos x="156" y="42"/>
                </a:cxn>
                <a:cxn ang="0">
                  <a:pos x="140" y="40"/>
                </a:cxn>
                <a:cxn ang="0">
                  <a:pos x="143" y="31"/>
                </a:cxn>
                <a:cxn ang="0">
                  <a:pos x="126" y="25"/>
                </a:cxn>
                <a:cxn ang="0">
                  <a:pos x="128" y="19"/>
                </a:cxn>
                <a:cxn ang="0">
                  <a:pos x="118" y="16"/>
                </a:cxn>
                <a:cxn ang="0">
                  <a:pos x="96" y="24"/>
                </a:cxn>
                <a:cxn ang="0">
                  <a:pos x="75" y="17"/>
                </a:cxn>
                <a:cxn ang="0">
                  <a:pos x="60" y="15"/>
                </a:cxn>
                <a:cxn ang="0">
                  <a:pos x="52" y="6"/>
                </a:cxn>
                <a:cxn ang="0">
                  <a:pos x="42" y="0"/>
                </a:cxn>
                <a:cxn ang="0">
                  <a:pos x="39" y="7"/>
                </a:cxn>
                <a:cxn ang="0">
                  <a:pos x="24" y="16"/>
                </a:cxn>
                <a:cxn ang="0">
                  <a:pos x="27" y="32"/>
                </a:cxn>
                <a:cxn ang="0">
                  <a:pos x="15" y="28"/>
                </a:cxn>
                <a:cxn ang="0">
                  <a:pos x="20" y="14"/>
                </a:cxn>
                <a:cxn ang="0">
                  <a:pos x="19" y="6"/>
                </a:cxn>
                <a:cxn ang="0">
                  <a:pos x="15" y="8"/>
                </a:cxn>
              </a:cxnLst>
              <a:rect l="0" t="0" r="r" b="b"/>
              <a:pathLst>
                <a:path w="156" h="131">
                  <a:moveTo>
                    <a:pt x="15" y="8"/>
                  </a:moveTo>
                  <a:cubicBezTo>
                    <a:pt x="12" y="12"/>
                    <a:pt x="6" y="16"/>
                    <a:pt x="6" y="21"/>
                  </a:cubicBezTo>
                  <a:cubicBezTo>
                    <a:pt x="5" y="25"/>
                    <a:pt x="6" y="27"/>
                    <a:pt x="4" y="29"/>
                  </a:cubicBezTo>
                  <a:cubicBezTo>
                    <a:pt x="2" y="31"/>
                    <a:pt x="0" y="34"/>
                    <a:pt x="2" y="34"/>
                  </a:cubicBezTo>
                  <a:cubicBezTo>
                    <a:pt x="5" y="34"/>
                    <a:pt x="7" y="34"/>
                    <a:pt x="7" y="37"/>
                  </a:cubicBezTo>
                  <a:cubicBezTo>
                    <a:pt x="7" y="39"/>
                    <a:pt x="13" y="40"/>
                    <a:pt x="12" y="44"/>
                  </a:cubicBezTo>
                  <a:cubicBezTo>
                    <a:pt x="12" y="48"/>
                    <a:pt x="10" y="59"/>
                    <a:pt x="20" y="59"/>
                  </a:cubicBezTo>
                  <a:cubicBezTo>
                    <a:pt x="29" y="59"/>
                    <a:pt x="35" y="55"/>
                    <a:pt x="39" y="61"/>
                  </a:cubicBezTo>
                  <a:cubicBezTo>
                    <a:pt x="43" y="66"/>
                    <a:pt x="48" y="68"/>
                    <a:pt x="55" y="68"/>
                  </a:cubicBezTo>
                  <a:cubicBezTo>
                    <a:pt x="61" y="67"/>
                    <a:pt x="71" y="66"/>
                    <a:pt x="68" y="71"/>
                  </a:cubicBezTo>
                  <a:cubicBezTo>
                    <a:pt x="65" y="77"/>
                    <a:pt x="62" y="88"/>
                    <a:pt x="65" y="92"/>
                  </a:cubicBezTo>
                  <a:cubicBezTo>
                    <a:pt x="68" y="95"/>
                    <a:pt x="72" y="98"/>
                    <a:pt x="70" y="100"/>
                  </a:cubicBezTo>
                  <a:cubicBezTo>
                    <a:pt x="67" y="103"/>
                    <a:pt x="66" y="106"/>
                    <a:pt x="69" y="109"/>
                  </a:cubicBezTo>
                  <a:cubicBezTo>
                    <a:pt x="72" y="111"/>
                    <a:pt x="71" y="114"/>
                    <a:pt x="71" y="115"/>
                  </a:cubicBezTo>
                  <a:cubicBezTo>
                    <a:pt x="71" y="115"/>
                    <a:pt x="71" y="115"/>
                    <a:pt x="70" y="115"/>
                  </a:cubicBezTo>
                  <a:cubicBezTo>
                    <a:pt x="74" y="120"/>
                    <a:pt x="76" y="125"/>
                    <a:pt x="78" y="127"/>
                  </a:cubicBezTo>
                  <a:cubicBezTo>
                    <a:pt x="82" y="130"/>
                    <a:pt x="83" y="131"/>
                    <a:pt x="85" y="130"/>
                  </a:cubicBezTo>
                  <a:cubicBezTo>
                    <a:pt x="87" y="128"/>
                    <a:pt x="89" y="127"/>
                    <a:pt x="91" y="129"/>
                  </a:cubicBezTo>
                  <a:cubicBezTo>
                    <a:pt x="93" y="130"/>
                    <a:pt x="96" y="127"/>
                    <a:pt x="99" y="124"/>
                  </a:cubicBezTo>
                  <a:cubicBezTo>
                    <a:pt x="102" y="122"/>
                    <a:pt x="105" y="124"/>
                    <a:pt x="106" y="121"/>
                  </a:cubicBezTo>
                  <a:cubicBezTo>
                    <a:pt x="107" y="117"/>
                    <a:pt x="109" y="115"/>
                    <a:pt x="113" y="115"/>
                  </a:cubicBezTo>
                  <a:cubicBezTo>
                    <a:pt x="117" y="114"/>
                    <a:pt x="117" y="110"/>
                    <a:pt x="114" y="110"/>
                  </a:cubicBezTo>
                  <a:cubicBezTo>
                    <a:pt x="112" y="110"/>
                    <a:pt x="108" y="113"/>
                    <a:pt x="108" y="109"/>
                  </a:cubicBezTo>
                  <a:cubicBezTo>
                    <a:pt x="108" y="104"/>
                    <a:pt x="105" y="105"/>
                    <a:pt x="105" y="101"/>
                  </a:cubicBezTo>
                  <a:cubicBezTo>
                    <a:pt x="105" y="98"/>
                    <a:pt x="105" y="95"/>
                    <a:pt x="101" y="93"/>
                  </a:cubicBezTo>
                  <a:cubicBezTo>
                    <a:pt x="97" y="91"/>
                    <a:pt x="106" y="90"/>
                    <a:pt x="108" y="92"/>
                  </a:cubicBezTo>
                  <a:cubicBezTo>
                    <a:pt x="110" y="94"/>
                    <a:pt x="118" y="92"/>
                    <a:pt x="118" y="95"/>
                  </a:cubicBezTo>
                  <a:cubicBezTo>
                    <a:pt x="119" y="98"/>
                    <a:pt x="123" y="99"/>
                    <a:pt x="123" y="95"/>
                  </a:cubicBezTo>
                  <a:cubicBezTo>
                    <a:pt x="123" y="92"/>
                    <a:pt x="127" y="90"/>
                    <a:pt x="130" y="91"/>
                  </a:cubicBezTo>
                  <a:cubicBezTo>
                    <a:pt x="134" y="92"/>
                    <a:pt x="141" y="87"/>
                    <a:pt x="144" y="86"/>
                  </a:cubicBezTo>
                  <a:cubicBezTo>
                    <a:pt x="146" y="85"/>
                    <a:pt x="146" y="83"/>
                    <a:pt x="147" y="82"/>
                  </a:cubicBezTo>
                  <a:cubicBezTo>
                    <a:pt x="145" y="78"/>
                    <a:pt x="142" y="74"/>
                    <a:pt x="140" y="72"/>
                  </a:cubicBezTo>
                  <a:cubicBezTo>
                    <a:pt x="137" y="70"/>
                    <a:pt x="142" y="69"/>
                    <a:pt x="141" y="66"/>
                  </a:cubicBezTo>
                  <a:cubicBezTo>
                    <a:pt x="141" y="64"/>
                    <a:pt x="141" y="62"/>
                    <a:pt x="146" y="61"/>
                  </a:cubicBezTo>
                  <a:cubicBezTo>
                    <a:pt x="152" y="61"/>
                    <a:pt x="151" y="57"/>
                    <a:pt x="148" y="55"/>
                  </a:cubicBezTo>
                  <a:cubicBezTo>
                    <a:pt x="145" y="53"/>
                    <a:pt x="149" y="49"/>
                    <a:pt x="152" y="47"/>
                  </a:cubicBezTo>
                  <a:cubicBezTo>
                    <a:pt x="153" y="47"/>
                    <a:pt x="155" y="45"/>
                    <a:pt x="156" y="42"/>
                  </a:cubicBezTo>
                  <a:cubicBezTo>
                    <a:pt x="151" y="40"/>
                    <a:pt x="143" y="40"/>
                    <a:pt x="140" y="40"/>
                  </a:cubicBezTo>
                  <a:cubicBezTo>
                    <a:pt x="136" y="41"/>
                    <a:pt x="143" y="36"/>
                    <a:pt x="143" y="31"/>
                  </a:cubicBezTo>
                  <a:cubicBezTo>
                    <a:pt x="143" y="27"/>
                    <a:pt x="131" y="26"/>
                    <a:pt x="126" y="25"/>
                  </a:cubicBezTo>
                  <a:cubicBezTo>
                    <a:pt x="121" y="24"/>
                    <a:pt x="123" y="19"/>
                    <a:pt x="128" y="19"/>
                  </a:cubicBezTo>
                  <a:cubicBezTo>
                    <a:pt x="133" y="18"/>
                    <a:pt x="125" y="15"/>
                    <a:pt x="118" y="16"/>
                  </a:cubicBezTo>
                  <a:cubicBezTo>
                    <a:pt x="111" y="17"/>
                    <a:pt x="102" y="21"/>
                    <a:pt x="96" y="24"/>
                  </a:cubicBezTo>
                  <a:cubicBezTo>
                    <a:pt x="91" y="27"/>
                    <a:pt x="81" y="15"/>
                    <a:pt x="75" y="17"/>
                  </a:cubicBezTo>
                  <a:cubicBezTo>
                    <a:pt x="69" y="20"/>
                    <a:pt x="60" y="20"/>
                    <a:pt x="60" y="15"/>
                  </a:cubicBezTo>
                  <a:cubicBezTo>
                    <a:pt x="61" y="10"/>
                    <a:pt x="58" y="6"/>
                    <a:pt x="52" y="6"/>
                  </a:cubicBezTo>
                  <a:cubicBezTo>
                    <a:pt x="45" y="7"/>
                    <a:pt x="47" y="0"/>
                    <a:pt x="42" y="0"/>
                  </a:cubicBezTo>
                  <a:cubicBezTo>
                    <a:pt x="37" y="0"/>
                    <a:pt x="42" y="6"/>
                    <a:pt x="39" y="7"/>
                  </a:cubicBezTo>
                  <a:cubicBezTo>
                    <a:pt x="36" y="9"/>
                    <a:pt x="24" y="11"/>
                    <a:pt x="24" y="16"/>
                  </a:cubicBezTo>
                  <a:cubicBezTo>
                    <a:pt x="23" y="20"/>
                    <a:pt x="30" y="28"/>
                    <a:pt x="27" y="32"/>
                  </a:cubicBezTo>
                  <a:cubicBezTo>
                    <a:pt x="25" y="37"/>
                    <a:pt x="18" y="33"/>
                    <a:pt x="15" y="28"/>
                  </a:cubicBezTo>
                  <a:cubicBezTo>
                    <a:pt x="13" y="24"/>
                    <a:pt x="22" y="16"/>
                    <a:pt x="20" y="14"/>
                  </a:cubicBezTo>
                  <a:cubicBezTo>
                    <a:pt x="19" y="12"/>
                    <a:pt x="18" y="8"/>
                    <a:pt x="19" y="6"/>
                  </a:cubicBezTo>
                  <a:cubicBezTo>
                    <a:pt x="17" y="6"/>
                    <a:pt x="16" y="7"/>
                    <a:pt x="15" y="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Freeform 117"/>
            <p:cNvSpPr>
              <a:spLocks/>
            </p:cNvSpPr>
            <p:nvPr/>
          </p:nvSpPr>
          <p:spPr bwMode="auto">
            <a:xfrm>
              <a:off x="3097213" y="3122613"/>
              <a:ext cx="92075" cy="96838"/>
            </a:xfrm>
            <a:custGeom>
              <a:avLst/>
              <a:gdLst/>
              <a:ahLst/>
              <a:cxnLst>
                <a:cxn ang="0">
                  <a:pos x="11" y="10"/>
                </a:cxn>
                <a:cxn ang="0">
                  <a:pos x="6" y="16"/>
                </a:cxn>
                <a:cxn ang="0">
                  <a:pos x="2" y="25"/>
                </a:cxn>
                <a:cxn ang="0">
                  <a:pos x="11" y="37"/>
                </a:cxn>
                <a:cxn ang="0">
                  <a:pos x="18" y="50"/>
                </a:cxn>
                <a:cxn ang="0">
                  <a:pos x="23" y="50"/>
                </a:cxn>
                <a:cxn ang="0">
                  <a:pos x="28" y="43"/>
                </a:cxn>
                <a:cxn ang="0">
                  <a:pos x="41" y="43"/>
                </a:cxn>
                <a:cxn ang="0">
                  <a:pos x="42" y="45"/>
                </a:cxn>
                <a:cxn ang="0">
                  <a:pos x="45" y="39"/>
                </a:cxn>
                <a:cxn ang="0">
                  <a:pos x="44" y="24"/>
                </a:cxn>
                <a:cxn ang="0">
                  <a:pos x="46" y="11"/>
                </a:cxn>
                <a:cxn ang="0">
                  <a:pos x="48" y="5"/>
                </a:cxn>
                <a:cxn ang="0">
                  <a:pos x="37" y="3"/>
                </a:cxn>
                <a:cxn ang="0">
                  <a:pos x="22" y="3"/>
                </a:cxn>
                <a:cxn ang="0">
                  <a:pos x="14" y="3"/>
                </a:cxn>
                <a:cxn ang="0">
                  <a:pos x="13" y="3"/>
                </a:cxn>
                <a:cxn ang="0">
                  <a:pos x="11" y="10"/>
                </a:cxn>
              </a:cxnLst>
              <a:rect l="0" t="0" r="r" b="b"/>
              <a:pathLst>
                <a:path w="48" h="51">
                  <a:moveTo>
                    <a:pt x="11" y="10"/>
                  </a:moveTo>
                  <a:cubicBezTo>
                    <a:pt x="13" y="14"/>
                    <a:pt x="9" y="15"/>
                    <a:pt x="6" y="16"/>
                  </a:cubicBezTo>
                  <a:cubicBezTo>
                    <a:pt x="3" y="16"/>
                    <a:pt x="4" y="23"/>
                    <a:pt x="2" y="25"/>
                  </a:cubicBezTo>
                  <a:cubicBezTo>
                    <a:pt x="0" y="27"/>
                    <a:pt x="9" y="33"/>
                    <a:pt x="11" y="37"/>
                  </a:cubicBezTo>
                  <a:cubicBezTo>
                    <a:pt x="12" y="40"/>
                    <a:pt x="15" y="45"/>
                    <a:pt x="18" y="50"/>
                  </a:cubicBezTo>
                  <a:cubicBezTo>
                    <a:pt x="20" y="50"/>
                    <a:pt x="22" y="51"/>
                    <a:pt x="23" y="50"/>
                  </a:cubicBezTo>
                  <a:cubicBezTo>
                    <a:pt x="26" y="48"/>
                    <a:pt x="24" y="43"/>
                    <a:pt x="28" y="43"/>
                  </a:cubicBezTo>
                  <a:cubicBezTo>
                    <a:pt x="33" y="43"/>
                    <a:pt x="39" y="41"/>
                    <a:pt x="41" y="43"/>
                  </a:cubicBezTo>
                  <a:cubicBezTo>
                    <a:pt x="41" y="44"/>
                    <a:pt x="41" y="44"/>
                    <a:pt x="42" y="45"/>
                  </a:cubicBezTo>
                  <a:cubicBezTo>
                    <a:pt x="43" y="43"/>
                    <a:pt x="45" y="40"/>
                    <a:pt x="45" y="39"/>
                  </a:cubicBezTo>
                  <a:cubicBezTo>
                    <a:pt x="46" y="38"/>
                    <a:pt x="46" y="29"/>
                    <a:pt x="44" y="24"/>
                  </a:cubicBezTo>
                  <a:cubicBezTo>
                    <a:pt x="42" y="20"/>
                    <a:pt x="43" y="13"/>
                    <a:pt x="46" y="11"/>
                  </a:cubicBezTo>
                  <a:cubicBezTo>
                    <a:pt x="46" y="11"/>
                    <a:pt x="47" y="8"/>
                    <a:pt x="48" y="5"/>
                  </a:cubicBezTo>
                  <a:cubicBezTo>
                    <a:pt x="44" y="4"/>
                    <a:pt x="40" y="2"/>
                    <a:pt x="37" y="3"/>
                  </a:cubicBezTo>
                  <a:cubicBezTo>
                    <a:pt x="31" y="4"/>
                    <a:pt x="25" y="6"/>
                    <a:pt x="22" y="3"/>
                  </a:cubicBezTo>
                  <a:cubicBezTo>
                    <a:pt x="20" y="0"/>
                    <a:pt x="17" y="0"/>
                    <a:pt x="14" y="3"/>
                  </a:cubicBezTo>
                  <a:cubicBezTo>
                    <a:pt x="14" y="3"/>
                    <a:pt x="13" y="3"/>
                    <a:pt x="13" y="3"/>
                  </a:cubicBezTo>
                  <a:cubicBezTo>
                    <a:pt x="12" y="6"/>
                    <a:pt x="11" y="9"/>
                    <a:pt x="11"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Freeform 118"/>
            <p:cNvSpPr>
              <a:spLocks/>
            </p:cNvSpPr>
            <p:nvPr/>
          </p:nvSpPr>
          <p:spPr bwMode="auto">
            <a:xfrm>
              <a:off x="3025775" y="3073400"/>
              <a:ext cx="106363" cy="158750"/>
            </a:xfrm>
            <a:custGeom>
              <a:avLst/>
              <a:gdLst/>
              <a:ahLst/>
              <a:cxnLst>
                <a:cxn ang="0">
                  <a:pos x="15" y="5"/>
                </a:cxn>
                <a:cxn ang="0">
                  <a:pos x="11" y="13"/>
                </a:cxn>
                <a:cxn ang="0">
                  <a:pos x="9" y="19"/>
                </a:cxn>
                <a:cxn ang="0">
                  <a:pos x="4" y="24"/>
                </a:cxn>
                <a:cxn ang="0">
                  <a:pos x="3" y="30"/>
                </a:cxn>
                <a:cxn ang="0">
                  <a:pos x="10" y="40"/>
                </a:cxn>
                <a:cxn ang="0">
                  <a:pos x="14" y="37"/>
                </a:cxn>
                <a:cxn ang="0">
                  <a:pos x="19" y="47"/>
                </a:cxn>
                <a:cxn ang="0">
                  <a:pos x="20" y="56"/>
                </a:cxn>
                <a:cxn ang="0">
                  <a:pos x="22" y="76"/>
                </a:cxn>
                <a:cxn ang="0">
                  <a:pos x="35" y="80"/>
                </a:cxn>
                <a:cxn ang="0">
                  <a:pos x="42" y="77"/>
                </a:cxn>
                <a:cxn ang="0">
                  <a:pos x="48" y="75"/>
                </a:cxn>
                <a:cxn ang="0">
                  <a:pos x="56" y="75"/>
                </a:cxn>
                <a:cxn ang="0">
                  <a:pos x="49" y="62"/>
                </a:cxn>
                <a:cxn ang="0">
                  <a:pos x="40" y="50"/>
                </a:cxn>
                <a:cxn ang="0">
                  <a:pos x="44" y="41"/>
                </a:cxn>
                <a:cxn ang="0">
                  <a:pos x="49" y="35"/>
                </a:cxn>
                <a:cxn ang="0">
                  <a:pos x="51" y="28"/>
                </a:cxn>
                <a:cxn ang="0">
                  <a:pos x="40" y="19"/>
                </a:cxn>
                <a:cxn ang="0">
                  <a:pos x="35" y="12"/>
                </a:cxn>
                <a:cxn ang="0">
                  <a:pos x="23" y="3"/>
                </a:cxn>
                <a:cxn ang="0">
                  <a:pos x="19" y="0"/>
                </a:cxn>
                <a:cxn ang="0">
                  <a:pos x="15" y="5"/>
                </a:cxn>
              </a:cxnLst>
              <a:rect l="0" t="0" r="r" b="b"/>
              <a:pathLst>
                <a:path w="56" h="83">
                  <a:moveTo>
                    <a:pt x="15" y="5"/>
                  </a:moveTo>
                  <a:cubicBezTo>
                    <a:pt x="12" y="7"/>
                    <a:pt x="8" y="11"/>
                    <a:pt x="11" y="13"/>
                  </a:cubicBezTo>
                  <a:cubicBezTo>
                    <a:pt x="14" y="15"/>
                    <a:pt x="15" y="19"/>
                    <a:pt x="9" y="19"/>
                  </a:cubicBezTo>
                  <a:cubicBezTo>
                    <a:pt x="4" y="20"/>
                    <a:pt x="4" y="22"/>
                    <a:pt x="4" y="24"/>
                  </a:cubicBezTo>
                  <a:cubicBezTo>
                    <a:pt x="5" y="27"/>
                    <a:pt x="0" y="28"/>
                    <a:pt x="3" y="30"/>
                  </a:cubicBezTo>
                  <a:cubicBezTo>
                    <a:pt x="5" y="32"/>
                    <a:pt x="8" y="36"/>
                    <a:pt x="10" y="40"/>
                  </a:cubicBezTo>
                  <a:cubicBezTo>
                    <a:pt x="11" y="38"/>
                    <a:pt x="12" y="37"/>
                    <a:pt x="14" y="37"/>
                  </a:cubicBezTo>
                  <a:cubicBezTo>
                    <a:pt x="19" y="38"/>
                    <a:pt x="15" y="45"/>
                    <a:pt x="19" y="47"/>
                  </a:cubicBezTo>
                  <a:cubicBezTo>
                    <a:pt x="23" y="48"/>
                    <a:pt x="23" y="54"/>
                    <a:pt x="20" y="56"/>
                  </a:cubicBezTo>
                  <a:cubicBezTo>
                    <a:pt x="17" y="58"/>
                    <a:pt x="16" y="69"/>
                    <a:pt x="22" y="76"/>
                  </a:cubicBezTo>
                  <a:cubicBezTo>
                    <a:pt x="29" y="83"/>
                    <a:pt x="33" y="82"/>
                    <a:pt x="35" y="80"/>
                  </a:cubicBezTo>
                  <a:cubicBezTo>
                    <a:pt x="36" y="78"/>
                    <a:pt x="41" y="80"/>
                    <a:pt x="42" y="77"/>
                  </a:cubicBezTo>
                  <a:cubicBezTo>
                    <a:pt x="43" y="75"/>
                    <a:pt x="45" y="78"/>
                    <a:pt x="48" y="75"/>
                  </a:cubicBezTo>
                  <a:cubicBezTo>
                    <a:pt x="49" y="73"/>
                    <a:pt x="53" y="74"/>
                    <a:pt x="56" y="75"/>
                  </a:cubicBezTo>
                  <a:cubicBezTo>
                    <a:pt x="53" y="70"/>
                    <a:pt x="50" y="65"/>
                    <a:pt x="49" y="62"/>
                  </a:cubicBezTo>
                  <a:cubicBezTo>
                    <a:pt x="47" y="58"/>
                    <a:pt x="38" y="52"/>
                    <a:pt x="40" y="50"/>
                  </a:cubicBezTo>
                  <a:cubicBezTo>
                    <a:pt x="42" y="48"/>
                    <a:pt x="41" y="41"/>
                    <a:pt x="44" y="41"/>
                  </a:cubicBezTo>
                  <a:cubicBezTo>
                    <a:pt x="47" y="40"/>
                    <a:pt x="51" y="39"/>
                    <a:pt x="49" y="35"/>
                  </a:cubicBezTo>
                  <a:cubicBezTo>
                    <a:pt x="49" y="34"/>
                    <a:pt x="50" y="31"/>
                    <a:pt x="51" y="28"/>
                  </a:cubicBezTo>
                  <a:cubicBezTo>
                    <a:pt x="48" y="28"/>
                    <a:pt x="43" y="19"/>
                    <a:pt x="40" y="19"/>
                  </a:cubicBezTo>
                  <a:cubicBezTo>
                    <a:pt x="37" y="19"/>
                    <a:pt x="34" y="16"/>
                    <a:pt x="35" y="12"/>
                  </a:cubicBezTo>
                  <a:cubicBezTo>
                    <a:pt x="35" y="8"/>
                    <a:pt x="28" y="7"/>
                    <a:pt x="23" y="3"/>
                  </a:cubicBezTo>
                  <a:cubicBezTo>
                    <a:pt x="22" y="1"/>
                    <a:pt x="21" y="1"/>
                    <a:pt x="19" y="0"/>
                  </a:cubicBezTo>
                  <a:cubicBezTo>
                    <a:pt x="18" y="3"/>
                    <a:pt x="16" y="5"/>
                    <a:pt x="15"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Freeform 119"/>
            <p:cNvSpPr>
              <a:spLocks/>
            </p:cNvSpPr>
            <p:nvPr/>
          </p:nvSpPr>
          <p:spPr bwMode="auto">
            <a:xfrm>
              <a:off x="3178175" y="3132138"/>
              <a:ext cx="66675" cy="84138"/>
            </a:xfrm>
            <a:custGeom>
              <a:avLst/>
              <a:gdLst/>
              <a:ahLst/>
              <a:cxnLst>
                <a:cxn ang="0">
                  <a:pos x="2" y="19"/>
                </a:cxn>
                <a:cxn ang="0">
                  <a:pos x="3" y="34"/>
                </a:cxn>
                <a:cxn ang="0">
                  <a:pos x="0" y="40"/>
                </a:cxn>
                <a:cxn ang="0">
                  <a:pos x="10" y="42"/>
                </a:cxn>
                <a:cxn ang="0">
                  <a:pos x="22" y="37"/>
                </a:cxn>
                <a:cxn ang="0">
                  <a:pos x="35" y="19"/>
                </a:cxn>
                <a:cxn ang="0">
                  <a:pos x="35" y="19"/>
                </a:cxn>
                <a:cxn ang="0">
                  <a:pos x="16" y="4"/>
                </a:cxn>
                <a:cxn ang="0">
                  <a:pos x="6" y="0"/>
                </a:cxn>
                <a:cxn ang="0">
                  <a:pos x="4" y="6"/>
                </a:cxn>
                <a:cxn ang="0">
                  <a:pos x="2" y="19"/>
                </a:cxn>
              </a:cxnLst>
              <a:rect l="0" t="0" r="r" b="b"/>
              <a:pathLst>
                <a:path w="35" h="44">
                  <a:moveTo>
                    <a:pt x="2" y="19"/>
                  </a:moveTo>
                  <a:cubicBezTo>
                    <a:pt x="4" y="24"/>
                    <a:pt x="4" y="33"/>
                    <a:pt x="3" y="34"/>
                  </a:cubicBezTo>
                  <a:cubicBezTo>
                    <a:pt x="3" y="35"/>
                    <a:pt x="1" y="38"/>
                    <a:pt x="0" y="40"/>
                  </a:cubicBezTo>
                  <a:cubicBezTo>
                    <a:pt x="2" y="42"/>
                    <a:pt x="5" y="43"/>
                    <a:pt x="10" y="42"/>
                  </a:cubicBezTo>
                  <a:cubicBezTo>
                    <a:pt x="16" y="40"/>
                    <a:pt x="19" y="44"/>
                    <a:pt x="22" y="37"/>
                  </a:cubicBezTo>
                  <a:cubicBezTo>
                    <a:pt x="24" y="31"/>
                    <a:pt x="30" y="23"/>
                    <a:pt x="35" y="19"/>
                  </a:cubicBezTo>
                  <a:cubicBezTo>
                    <a:pt x="35" y="19"/>
                    <a:pt x="35" y="19"/>
                    <a:pt x="35" y="19"/>
                  </a:cubicBezTo>
                  <a:cubicBezTo>
                    <a:pt x="30" y="17"/>
                    <a:pt x="23" y="5"/>
                    <a:pt x="16" y="4"/>
                  </a:cubicBezTo>
                  <a:cubicBezTo>
                    <a:pt x="12" y="3"/>
                    <a:pt x="9" y="2"/>
                    <a:pt x="6" y="0"/>
                  </a:cubicBezTo>
                  <a:cubicBezTo>
                    <a:pt x="5" y="3"/>
                    <a:pt x="4" y="6"/>
                    <a:pt x="4" y="6"/>
                  </a:cubicBezTo>
                  <a:cubicBezTo>
                    <a:pt x="1" y="8"/>
                    <a:pt x="0" y="15"/>
                    <a:pt x="2"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Freeform 120"/>
            <p:cNvSpPr>
              <a:spLocks/>
            </p:cNvSpPr>
            <p:nvPr/>
          </p:nvSpPr>
          <p:spPr bwMode="auto">
            <a:xfrm>
              <a:off x="2520950" y="2738438"/>
              <a:ext cx="227013" cy="80963"/>
            </a:xfrm>
            <a:custGeom>
              <a:avLst/>
              <a:gdLst/>
              <a:ahLst/>
              <a:cxnLst>
                <a:cxn ang="0">
                  <a:pos x="96" y="27"/>
                </a:cxn>
                <a:cxn ang="0">
                  <a:pos x="42" y="5"/>
                </a:cxn>
                <a:cxn ang="0">
                  <a:pos x="2" y="19"/>
                </a:cxn>
                <a:cxn ang="0">
                  <a:pos x="21" y="10"/>
                </a:cxn>
                <a:cxn ang="0">
                  <a:pos x="32" y="15"/>
                </a:cxn>
                <a:cxn ang="0">
                  <a:pos x="51" y="19"/>
                </a:cxn>
                <a:cxn ang="0">
                  <a:pos x="75" y="32"/>
                </a:cxn>
                <a:cxn ang="0">
                  <a:pos x="81" y="41"/>
                </a:cxn>
                <a:cxn ang="0">
                  <a:pos x="117" y="40"/>
                </a:cxn>
                <a:cxn ang="0">
                  <a:pos x="96" y="27"/>
                </a:cxn>
              </a:cxnLst>
              <a:rect l="0" t="0" r="r" b="b"/>
              <a:pathLst>
                <a:path w="119" h="43">
                  <a:moveTo>
                    <a:pt x="96" y="27"/>
                  </a:moveTo>
                  <a:cubicBezTo>
                    <a:pt x="89" y="27"/>
                    <a:pt x="64" y="10"/>
                    <a:pt x="42" y="5"/>
                  </a:cubicBezTo>
                  <a:cubicBezTo>
                    <a:pt x="19" y="0"/>
                    <a:pt x="0" y="16"/>
                    <a:pt x="2" y="19"/>
                  </a:cubicBezTo>
                  <a:cubicBezTo>
                    <a:pt x="5" y="23"/>
                    <a:pt x="16" y="14"/>
                    <a:pt x="21" y="10"/>
                  </a:cubicBezTo>
                  <a:cubicBezTo>
                    <a:pt x="27" y="6"/>
                    <a:pt x="32" y="12"/>
                    <a:pt x="32" y="15"/>
                  </a:cubicBezTo>
                  <a:cubicBezTo>
                    <a:pt x="33" y="17"/>
                    <a:pt x="40" y="19"/>
                    <a:pt x="51" y="19"/>
                  </a:cubicBezTo>
                  <a:cubicBezTo>
                    <a:pt x="63" y="20"/>
                    <a:pt x="64" y="29"/>
                    <a:pt x="75" y="32"/>
                  </a:cubicBezTo>
                  <a:cubicBezTo>
                    <a:pt x="86" y="34"/>
                    <a:pt x="75" y="39"/>
                    <a:pt x="81" y="41"/>
                  </a:cubicBezTo>
                  <a:cubicBezTo>
                    <a:pt x="86" y="43"/>
                    <a:pt x="115" y="42"/>
                    <a:pt x="117" y="40"/>
                  </a:cubicBezTo>
                  <a:cubicBezTo>
                    <a:pt x="119" y="37"/>
                    <a:pt x="104" y="27"/>
                    <a:pt x="96"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121"/>
            <p:cNvSpPr>
              <a:spLocks/>
            </p:cNvSpPr>
            <p:nvPr/>
          </p:nvSpPr>
          <p:spPr bwMode="auto">
            <a:xfrm>
              <a:off x="2651125" y="2846388"/>
              <a:ext cx="52388" cy="25400"/>
            </a:xfrm>
            <a:custGeom>
              <a:avLst/>
              <a:gdLst/>
              <a:ahLst/>
              <a:cxnLst>
                <a:cxn ang="0">
                  <a:pos x="3" y="5"/>
                </a:cxn>
                <a:cxn ang="0">
                  <a:pos x="26" y="9"/>
                </a:cxn>
                <a:cxn ang="0">
                  <a:pos x="3" y="5"/>
                </a:cxn>
              </a:cxnLst>
              <a:rect l="0" t="0" r="r" b="b"/>
              <a:pathLst>
                <a:path w="28" h="13">
                  <a:moveTo>
                    <a:pt x="3" y="5"/>
                  </a:moveTo>
                  <a:cubicBezTo>
                    <a:pt x="5" y="8"/>
                    <a:pt x="24" y="13"/>
                    <a:pt x="26" y="9"/>
                  </a:cubicBezTo>
                  <a:cubicBezTo>
                    <a:pt x="28" y="4"/>
                    <a:pt x="0" y="0"/>
                    <a:pt x="3"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Freeform 122"/>
            <p:cNvSpPr>
              <a:spLocks/>
            </p:cNvSpPr>
            <p:nvPr/>
          </p:nvSpPr>
          <p:spPr bwMode="auto">
            <a:xfrm>
              <a:off x="2894013" y="2844800"/>
              <a:ext cx="47625" cy="26988"/>
            </a:xfrm>
            <a:custGeom>
              <a:avLst/>
              <a:gdLst/>
              <a:ahLst/>
              <a:cxnLst>
                <a:cxn ang="0">
                  <a:pos x="4" y="7"/>
                </a:cxn>
                <a:cxn ang="0">
                  <a:pos x="23" y="7"/>
                </a:cxn>
                <a:cxn ang="0">
                  <a:pos x="4" y="7"/>
                </a:cxn>
              </a:cxnLst>
              <a:rect l="0" t="0" r="r" b="b"/>
              <a:pathLst>
                <a:path w="25" h="14">
                  <a:moveTo>
                    <a:pt x="4" y="7"/>
                  </a:moveTo>
                  <a:cubicBezTo>
                    <a:pt x="9" y="14"/>
                    <a:pt x="22" y="9"/>
                    <a:pt x="23" y="7"/>
                  </a:cubicBezTo>
                  <a:cubicBezTo>
                    <a:pt x="25" y="2"/>
                    <a:pt x="0" y="0"/>
                    <a:pt x="4"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Freeform 123"/>
            <p:cNvSpPr>
              <a:spLocks noEditPoints="1"/>
            </p:cNvSpPr>
            <p:nvPr/>
          </p:nvSpPr>
          <p:spPr bwMode="auto">
            <a:xfrm>
              <a:off x="2779713" y="785813"/>
              <a:ext cx="1322388" cy="985838"/>
            </a:xfrm>
            <a:custGeom>
              <a:avLst/>
              <a:gdLst/>
              <a:ahLst/>
              <a:cxnLst>
                <a:cxn ang="0">
                  <a:pos x="606" y="59"/>
                </a:cxn>
                <a:cxn ang="0">
                  <a:pos x="555" y="83"/>
                </a:cxn>
                <a:cxn ang="0">
                  <a:pos x="552" y="52"/>
                </a:cxn>
                <a:cxn ang="0">
                  <a:pos x="494" y="47"/>
                </a:cxn>
                <a:cxn ang="0">
                  <a:pos x="551" y="38"/>
                </a:cxn>
                <a:cxn ang="0">
                  <a:pos x="546" y="17"/>
                </a:cxn>
                <a:cxn ang="0">
                  <a:pos x="467" y="1"/>
                </a:cxn>
                <a:cxn ang="0">
                  <a:pos x="393" y="10"/>
                </a:cxn>
                <a:cxn ang="0">
                  <a:pos x="337" y="11"/>
                </a:cxn>
                <a:cxn ang="0">
                  <a:pos x="291" y="31"/>
                </a:cxn>
                <a:cxn ang="0">
                  <a:pos x="280" y="37"/>
                </a:cxn>
                <a:cxn ang="0">
                  <a:pos x="247" y="47"/>
                </a:cxn>
                <a:cxn ang="0">
                  <a:pos x="216" y="58"/>
                </a:cxn>
                <a:cxn ang="0">
                  <a:pos x="162" y="47"/>
                </a:cxn>
                <a:cxn ang="0">
                  <a:pos x="133" y="70"/>
                </a:cxn>
                <a:cxn ang="0">
                  <a:pos x="88" y="99"/>
                </a:cxn>
                <a:cxn ang="0">
                  <a:pos x="0" y="142"/>
                </a:cxn>
                <a:cxn ang="0">
                  <a:pos x="56" y="158"/>
                </a:cxn>
                <a:cxn ang="0">
                  <a:pos x="16" y="172"/>
                </a:cxn>
                <a:cxn ang="0">
                  <a:pos x="50" y="194"/>
                </a:cxn>
                <a:cxn ang="0">
                  <a:pos x="95" y="192"/>
                </a:cxn>
                <a:cxn ang="0">
                  <a:pos x="163" y="211"/>
                </a:cxn>
                <a:cxn ang="0">
                  <a:pos x="197" y="256"/>
                </a:cxn>
                <a:cxn ang="0">
                  <a:pos x="202" y="297"/>
                </a:cxn>
                <a:cxn ang="0">
                  <a:pos x="245" y="312"/>
                </a:cxn>
                <a:cxn ang="0">
                  <a:pos x="240" y="328"/>
                </a:cxn>
                <a:cxn ang="0">
                  <a:pos x="234" y="356"/>
                </a:cxn>
                <a:cxn ang="0">
                  <a:pos x="226" y="390"/>
                </a:cxn>
                <a:cxn ang="0">
                  <a:pos x="235" y="436"/>
                </a:cxn>
                <a:cxn ang="0">
                  <a:pos x="256" y="463"/>
                </a:cxn>
                <a:cxn ang="0">
                  <a:pos x="287" y="498"/>
                </a:cxn>
                <a:cxn ang="0">
                  <a:pos x="331" y="515"/>
                </a:cxn>
                <a:cxn ang="0">
                  <a:pos x="344" y="471"/>
                </a:cxn>
                <a:cxn ang="0">
                  <a:pos x="363" y="449"/>
                </a:cxn>
                <a:cxn ang="0">
                  <a:pos x="365" y="427"/>
                </a:cxn>
                <a:cxn ang="0">
                  <a:pos x="384" y="413"/>
                </a:cxn>
                <a:cxn ang="0">
                  <a:pos x="401" y="409"/>
                </a:cxn>
                <a:cxn ang="0">
                  <a:pos x="461" y="369"/>
                </a:cxn>
                <a:cxn ang="0">
                  <a:pos x="500" y="359"/>
                </a:cxn>
                <a:cxn ang="0">
                  <a:pos x="576" y="325"/>
                </a:cxn>
                <a:cxn ang="0">
                  <a:pos x="535" y="316"/>
                </a:cxn>
                <a:cxn ang="0">
                  <a:pos x="577" y="319"/>
                </a:cxn>
                <a:cxn ang="0">
                  <a:pos x="569" y="280"/>
                </a:cxn>
                <a:cxn ang="0">
                  <a:pos x="547" y="261"/>
                </a:cxn>
                <a:cxn ang="0">
                  <a:pos x="596" y="254"/>
                </a:cxn>
                <a:cxn ang="0">
                  <a:pos x="609" y="230"/>
                </a:cxn>
                <a:cxn ang="0">
                  <a:pos x="603" y="193"/>
                </a:cxn>
                <a:cxn ang="0">
                  <a:pos x="590" y="178"/>
                </a:cxn>
                <a:cxn ang="0">
                  <a:pos x="595" y="162"/>
                </a:cxn>
                <a:cxn ang="0">
                  <a:pos x="578" y="154"/>
                </a:cxn>
                <a:cxn ang="0">
                  <a:pos x="624" y="106"/>
                </a:cxn>
                <a:cxn ang="0">
                  <a:pos x="613" y="94"/>
                </a:cxn>
                <a:cxn ang="0">
                  <a:pos x="626" y="81"/>
                </a:cxn>
                <a:cxn ang="0">
                  <a:pos x="691" y="58"/>
                </a:cxn>
                <a:cxn ang="0">
                  <a:pos x="228" y="329"/>
                </a:cxn>
                <a:cxn ang="0">
                  <a:pos x="216" y="342"/>
                </a:cxn>
              </a:cxnLst>
              <a:rect l="0" t="0" r="r" b="b"/>
              <a:pathLst>
                <a:path w="691" h="516">
                  <a:moveTo>
                    <a:pt x="652" y="47"/>
                  </a:moveTo>
                  <a:cubicBezTo>
                    <a:pt x="640" y="47"/>
                    <a:pt x="630" y="49"/>
                    <a:pt x="629" y="58"/>
                  </a:cubicBezTo>
                  <a:cubicBezTo>
                    <a:pt x="628" y="67"/>
                    <a:pt x="613" y="56"/>
                    <a:pt x="606" y="59"/>
                  </a:cubicBezTo>
                  <a:cubicBezTo>
                    <a:pt x="599" y="62"/>
                    <a:pt x="603" y="52"/>
                    <a:pt x="596" y="56"/>
                  </a:cubicBezTo>
                  <a:cubicBezTo>
                    <a:pt x="589" y="59"/>
                    <a:pt x="582" y="67"/>
                    <a:pt x="574" y="70"/>
                  </a:cubicBezTo>
                  <a:cubicBezTo>
                    <a:pt x="566" y="74"/>
                    <a:pt x="560" y="82"/>
                    <a:pt x="555" y="83"/>
                  </a:cubicBezTo>
                  <a:cubicBezTo>
                    <a:pt x="550" y="83"/>
                    <a:pt x="566" y="67"/>
                    <a:pt x="574" y="59"/>
                  </a:cubicBezTo>
                  <a:cubicBezTo>
                    <a:pt x="582" y="51"/>
                    <a:pt x="577" y="42"/>
                    <a:pt x="567" y="43"/>
                  </a:cubicBezTo>
                  <a:cubicBezTo>
                    <a:pt x="556" y="44"/>
                    <a:pt x="558" y="51"/>
                    <a:pt x="552" y="52"/>
                  </a:cubicBezTo>
                  <a:cubicBezTo>
                    <a:pt x="546" y="53"/>
                    <a:pt x="518" y="68"/>
                    <a:pt x="516" y="63"/>
                  </a:cubicBezTo>
                  <a:cubicBezTo>
                    <a:pt x="515" y="59"/>
                    <a:pt x="540" y="52"/>
                    <a:pt x="540" y="49"/>
                  </a:cubicBezTo>
                  <a:cubicBezTo>
                    <a:pt x="539" y="46"/>
                    <a:pt x="508" y="45"/>
                    <a:pt x="494" y="47"/>
                  </a:cubicBezTo>
                  <a:cubicBezTo>
                    <a:pt x="480" y="49"/>
                    <a:pt x="455" y="57"/>
                    <a:pt x="455" y="53"/>
                  </a:cubicBezTo>
                  <a:cubicBezTo>
                    <a:pt x="455" y="49"/>
                    <a:pt x="484" y="44"/>
                    <a:pt x="498" y="42"/>
                  </a:cubicBezTo>
                  <a:cubicBezTo>
                    <a:pt x="513" y="40"/>
                    <a:pt x="540" y="43"/>
                    <a:pt x="551" y="38"/>
                  </a:cubicBezTo>
                  <a:cubicBezTo>
                    <a:pt x="563" y="34"/>
                    <a:pt x="580" y="33"/>
                    <a:pt x="583" y="30"/>
                  </a:cubicBezTo>
                  <a:cubicBezTo>
                    <a:pt x="586" y="26"/>
                    <a:pt x="570" y="21"/>
                    <a:pt x="562" y="21"/>
                  </a:cubicBezTo>
                  <a:cubicBezTo>
                    <a:pt x="554" y="22"/>
                    <a:pt x="546" y="21"/>
                    <a:pt x="546" y="17"/>
                  </a:cubicBezTo>
                  <a:cubicBezTo>
                    <a:pt x="547" y="13"/>
                    <a:pt x="534" y="12"/>
                    <a:pt x="533" y="9"/>
                  </a:cubicBezTo>
                  <a:cubicBezTo>
                    <a:pt x="531" y="6"/>
                    <a:pt x="506" y="8"/>
                    <a:pt x="501" y="5"/>
                  </a:cubicBezTo>
                  <a:cubicBezTo>
                    <a:pt x="496" y="1"/>
                    <a:pt x="480" y="0"/>
                    <a:pt x="467" y="1"/>
                  </a:cubicBezTo>
                  <a:cubicBezTo>
                    <a:pt x="453" y="2"/>
                    <a:pt x="426" y="1"/>
                    <a:pt x="420" y="2"/>
                  </a:cubicBezTo>
                  <a:cubicBezTo>
                    <a:pt x="413" y="3"/>
                    <a:pt x="409" y="5"/>
                    <a:pt x="404" y="5"/>
                  </a:cubicBezTo>
                  <a:cubicBezTo>
                    <a:pt x="398" y="4"/>
                    <a:pt x="389" y="6"/>
                    <a:pt x="393" y="10"/>
                  </a:cubicBezTo>
                  <a:cubicBezTo>
                    <a:pt x="399" y="16"/>
                    <a:pt x="384" y="19"/>
                    <a:pt x="385" y="14"/>
                  </a:cubicBezTo>
                  <a:cubicBezTo>
                    <a:pt x="386" y="9"/>
                    <a:pt x="372" y="7"/>
                    <a:pt x="367" y="11"/>
                  </a:cubicBezTo>
                  <a:cubicBezTo>
                    <a:pt x="362" y="15"/>
                    <a:pt x="340" y="6"/>
                    <a:pt x="337" y="11"/>
                  </a:cubicBezTo>
                  <a:cubicBezTo>
                    <a:pt x="333" y="15"/>
                    <a:pt x="307" y="14"/>
                    <a:pt x="299" y="15"/>
                  </a:cubicBezTo>
                  <a:cubicBezTo>
                    <a:pt x="292" y="16"/>
                    <a:pt x="311" y="22"/>
                    <a:pt x="311" y="25"/>
                  </a:cubicBezTo>
                  <a:cubicBezTo>
                    <a:pt x="310" y="29"/>
                    <a:pt x="286" y="25"/>
                    <a:pt x="291" y="31"/>
                  </a:cubicBezTo>
                  <a:cubicBezTo>
                    <a:pt x="296" y="37"/>
                    <a:pt x="312" y="42"/>
                    <a:pt x="319" y="49"/>
                  </a:cubicBezTo>
                  <a:cubicBezTo>
                    <a:pt x="327" y="57"/>
                    <a:pt x="313" y="52"/>
                    <a:pt x="305" y="47"/>
                  </a:cubicBezTo>
                  <a:cubicBezTo>
                    <a:pt x="296" y="41"/>
                    <a:pt x="285" y="43"/>
                    <a:pt x="280" y="37"/>
                  </a:cubicBezTo>
                  <a:cubicBezTo>
                    <a:pt x="274" y="32"/>
                    <a:pt x="254" y="27"/>
                    <a:pt x="249" y="31"/>
                  </a:cubicBezTo>
                  <a:cubicBezTo>
                    <a:pt x="243" y="34"/>
                    <a:pt x="263" y="42"/>
                    <a:pt x="263" y="46"/>
                  </a:cubicBezTo>
                  <a:cubicBezTo>
                    <a:pt x="263" y="51"/>
                    <a:pt x="250" y="45"/>
                    <a:pt x="247" y="47"/>
                  </a:cubicBezTo>
                  <a:cubicBezTo>
                    <a:pt x="245" y="49"/>
                    <a:pt x="233" y="36"/>
                    <a:pt x="227" y="36"/>
                  </a:cubicBezTo>
                  <a:cubicBezTo>
                    <a:pt x="220" y="36"/>
                    <a:pt x="226" y="42"/>
                    <a:pt x="226" y="50"/>
                  </a:cubicBezTo>
                  <a:cubicBezTo>
                    <a:pt x="226" y="58"/>
                    <a:pt x="213" y="63"/>
                    <a:pt x="216" y="58"/>
                  </a:cubicBezTo>
                  <a:cubicBezTo>
                    <a:pt x="220" y="52"/>
                    <a:pt x="217" y="37"/>
                    <a:pt x="210" y="35"/>
                  </a:cubicBezTo>
                  <a:cubicBezTo>
                    <a:pt x="203" y="32"/>
                    <a:pt x="185" y="40"/>
                    <a:pt x="176" y="40"/>
                  </a:cubicBezTo>
                  <a:cubicBezTo>
                    <a:pt x="167" y="40"/>
                    <a:pt x="154" y="43"/>
                    <a:pt x="162" y="47"/>
                  </a:cubicBezTo>
                  <a:cubicBezTo>
                    <a:pt x="170" y="52"/>
                    <a:pt x="162" y="55"/>
                    <a:pt x="155" y="50"/>
                  </a:cubicBezTo>
                  <a:cubicBezTo>
                    <a:pt x="148" y="45"/>
                    <a:pt x="125" y="50"/>
                    <a:pt x="130" y="53"/>
                  </a:cubicBezTo>
                  <a:cubicBezTo>
                    <a:pt x="134" y="56"/>
                    <a:pt x="136" y="66"/>
                    <a:pt x="133" y="70"/>
                  </a:cubicBezTo>
                  <a:cubicBezTo>
                    <a:pt x="130" y="74"/>
                    <a:pt x="120" y="66"/>
                    <a:pt x="111" y="67"/>
                  </a:cubicBezTo>
                  <a:cubicBezTo>
                    <a:pt x="102" y="67"/>
                    <a:pt x="58" y="89"/>
                    <a:pt x="60" y="94"/>
                  </a:cubicBezTo>
                  <a:cubicBezTo>
                    <a:pt x="63" y="100"/>
                    <a:pt x="82" y="95"/>
                    <a:pt x="88" y="99"/>
                  </a:cubicBezTo>
                  <a:cubicBezTo>
                    <a:pt x="94" y="102"/>
                    <a:pt x="86" y="114"/>
                    <a:pt x="79" y="119"/>
                  </a:cubicBezTo>
                  <a:cubicBezTo>
                    <a:pt x="71" y="124"/>
                    <a:pt x="44" y="120"/>
                    <a:pt x="43" y="126"/>
                  </a:cubicBezTo>
                  <a:cubicBezTo>
                    <a:pt x="43" y="132"/>
                    <a:pt x="0" y="133"/>
                    <a:pt x="0" y="142"/>
                  </a:cubicBezTo>
                  <a:cubicBezTo>
                    <a:pt x="0" y="146"/>
                    <a:pt x="2" y="150"/>
                    <a:pt x="7" y="151"/>
                  </a:cubicBezTo>
                  <a:cubicBezTo>
                    <a:pt x="13" y="152"/>
                    <a:pt x="20" y="150"/>
                    <a:pt x="26" y="156"/>
                  </a:cubicBezTo>
                  <a:cubicBezTo>
                    <a:pt x="31" y="162"/>
                    <a:pt x="46" y="162"/>
                    <a:pt x="56" y="158"/>
                  </a:cubicBezTo>
                  <a:cubicBezTo>
                    <a:pt x="67" y="154"/>
                    <a:pt x="74" y="159"/>
                    <a:pt x="74" y="165"/>
                  </a:cubicBezTo>
                  <a:cubicBezTo>
                    <a:pt x="74" y="171"/>
                    <a:pt x="51" y="163"/>
                    <a:pt x="44" y="167"/>
                  </a:cubicBezTo>
                  <a:cubicBezTo>
                    <a:pt x="37" y="171"/>
                    <a:pt x="15" y="168"/>
                    <a:pt x="16" y="172"/>
                  </a:cubicBezTo>
                  <a:cubicBezTo>
                    <a:pt x="17" y="177"/>
                    <a:pt x="28" y="176"/>
                    <a:pt x="36" y="178"/>
                  </a:cubicBezTo>
                  <a:cubicBezTo>
                    <a:pt x="45" y="179"/>
                    <a:pt x="37" y="183"/>
                    <a:pt x="37" y="187"/>
                  </a:cubicBezTo>
                  <a:cubicBezTo>
                    <a:pt x="36" y="190"/>
                    <a:pt x="41" y="190"/>
                    <a:pt x="50" y="194"/>
                  </a:cubicBezTo>
                  <a:cubicBezTo>
                    <a:pt x="59" y="198"/>
                    <a:pt x="73" y="201"/>
                    <a:pt x="68" y="196"/>
                  </a:cubicBezTo>
                  <a:cubicBezTo>
                    <a:pt x="64" y="191"/>
                    <a:pt x="77" y="192"/>
                    <a:pt x="80" y="195"/>
                  </a:cubicBezTo>
                  <a:cubicBezTo>
                    <a:pt x="82" y="198"/>
                    <a:pt x="88" y="190"/>
                    <a:pt x="95" y="192"/>
                  </a:cubicBezTo>
                  <a:cubicBezTo>
                    <a:pt x="101" y="194"/>
                    <a:pt x="103" y="186"/>
                    <a:pt x="108" y="189"/>
                  </a:cubicBezTo>
                  <a:cubicBezTo>
                    <a:pt x="113" y="193"/>
                    <a:pt x="137" y="195"/>
                    <a:pt x="145" y="199"/>
                  </a:cubicBezTo>
                  <a:cubicBezTo>
                    <a:pt x="153" y="203"/>
                    <a:pt x="164" y="204"/>
                    <a:pt x="163" y="211"/>
                  </a:cubicBezTo>
                  <a:cubicBezTo>
                    <a:pt x="162" y="217"/>
                    <a:pt x="169" y="222"/>
                    <a:pt x="178" y="226"/>
                  </a:cubicBezTo>
                  <a:cubicBezTo>
                    <a:pt x="187" y="230"/>
                    <a:pt x="189" y="238"/>
                    <a:pt x="189" y="244"/>
                  </a:cubicBezTo>
                  <a:cubicBezTo>
                    <a:pt x="188" y="250"/>
                    <a:pt x="198" y="254"/>
                    <a:pt x="197" y="256"/>
                  </a:cubicBezTo>
                  <a:cubicBezTo>
                    <a:pt x="195" y="259"/>
                    <a:pt x="196" y="263"/>
                    <a:pt x="202" y="268"/>
                  </a:cubicBezTo>
                  <a:cubicBezTo>
                    <a:pt x="208" y="273"/>
                    <a:pt x="193" y="277"/>
                    <a:pt x="197" y="282"/>
                  </a:cubicBezTo>
                  <a:cubicBezTo>
                    <a:pt x="200" y="287"/>
                    <a:pt x="191" y="296"/>
                    <a:pt x="202" y="297"/>
                  </a:cubicBezTo>
                  <a:cubicBezTo>
                    <a:pt x="213" y="299"/>
                    <a:pt x="211" y="290"/>
                    <a:pt x="219" y="290"/>
                  </a:cubicBezTo>
                  <a:cubicBezTo>
                    <a:pt x="227" y="290"/>
                    <a:pt x="219" y="297"/>
                    <a:pt x="223" y="301"/>
                  </a:cubicBezTo>
                  <a:cubicBezTo>
                    <a:pt x="227" y="306"/>
                    <a:pt x="236" y="305"/>
                    <a:pt x="245" y="312"/>
                  </a:cubicBezTo>
                  <a:cubicBezTo>
                    <a:pt x="253" y="319"/>
                    <a:pt x="248" y="322"/>
                    <a:pt x="240" y="316"/>
                  </a:cubicBezTo>
                  <a:cubicBezTo>
                    <a:pt x="232" y="311"/>
                    <a:pt x="210" y="312"/>
                    <a:pt x="210" y="314"/>
                  </a:cubicBezTo>
                  <a:cubicBezTo>
                    <a:pt x="210" y="316"/>
                    <a:pt x="235" y="330"/>
                    <a:pt x="240" y="328"/>
                  </a:cubicBezTo>
                  <a:cubicBezTo>
                    <a:pt x="246" y="326"/>
                    <a:pt x="254" y="336"/>
                    <a:pt x="250" y="340"/>
                  </a:cubicBezTo>
                  <a:cubicBezTo>
                    <a:pt x="247" y="343"/>
                    <a:pt x="249" y="351"/>
                    <a:pt x="248" y="355"/>
                  </a:cubicBezTo>
                  <a:cubicBezTo>
                    <a:pt x="247" y="359"/>
                    <a:pt x="239" y="355"/>
                    <a:pt x="234" y="356"/>
                  </a:cubicBezTo>
                  <a:cubicBezTo>
                    <a:pt x="228" y="357"/>
                    <a:pt x="225" y="358"/>
                    <a:pt x="225" y="364"/>
                  </a:cubicBezTo>
                  <a:cubicBezTo>
                    <a:pt x="225" y="370"/>
                    <a:pt x="216" y="374"/>
                    <a:pt x="215" y="381"/>
                  </a:cubicBezTo>
                  <a:cubicBezTo>
                    <a:pt x="214" y="388"/>
                    <a:pt x="222" y="387"/>
                    <a:pt x="226" y="390"/>
                  </a:cubicBezTo>
                  <a:cubicBezTo>
                    <a:pt x="231" y="393"/>
                    <a:pt x="218" y="395"/>
                    <a:pt x="218" y="400"/>
                  </a:cubicBezTo>
                  <a:cubicBezTo>
                    <a:pt x="217" y="405"/>
                    <a:pt x="229" y="414"/>
                    <a:pt x="233" y="417"/>
                  </a:cubicBezTo>
                  <a:cubicBezTo>
                    <a:pt x="238" y="419"/>
                    <a:pt x="234" y="430"/>
                    <a:pt x="235" y="436"/>
                  </a:cubicBezTo>
                  <a:cubicBezTo>
                    <a:pt x="237" y="442"/>
                    <a:pt x="243" y="435"/>
                    <a:pt x="242" y="442"/>
                  </a:cubicBezTo>
                  <a:cubicBezTo>
                    <a:pt x="241" y="449"/>
                    <a:pt x="247" y="449"/>
                    <a:pt x="248" y="453"/>
                  </a:cubicBezTo>
                  <a:cubicBezTo>
                    <a:pt x="248" y="458"/>
                    <a:pt x="258" y="457"/>
                    <a:pt x="256" y="463"/>
                  </a:cubicBezTo>
                  <a:cubicBezTo>
                    <a:pt x="254" y="469"/>
                    <a:pt x="259" y="473"/>
                    <a:pt x="262" y="477"/>
                  </a:cubicBezTo>
                  <a:cubicBezTo>
                    <a:pt x="264" y="480"/>
                    <a:pt x="273" y="486"/>
                    <a:pt x="274" y="490"/>
                  </a:cubicBezTo>
                  <a:cubicBezTo>
                    <a:pt x="276" y="494"/>
                    <a:pt x="281" y="500"/>
                    <a:pt x="287" y="498"/>
                  </a:cubicBezTo>
                  <a:cubicBezTo>
                    <a:pt x="293" y="497"/>
                    <a:pt x="293" y="502"/>
                    <a:pt x="298" y="502"/>
                  </a:cubicBezTo>
                  <a:cubicBezTo>
                    <a:pt x="303" y="501"/>
                    <a:pt x="310" y="504"/>
                    <a:pt x="311" y="507"/>
                  </a:cubicBezTo>
                  <a:cubicBezTo>
                    <a:pt x="313" y="511"/>
                    <a:pt x="327" y="514"/>
                    <a:pt x="331" y="515"/>
                  </a:cubicBezTo>
                  <a:cubicBezTo>
                    <a:pt x="335" y="516"/>
                    <a:pt x="336" y="508"/>
                    <a:pt x="339" y="506"/>
                  </a:cubicBezTo>
                  <a:cubicBezTo>
                    <a:pt x="343" y="504"/>
                    <a:pt x="342" y="490"/>
                    <a:pt x="345" y="489"/>
                  </a:cubicBezTo>
                  <a:cubicBezTo>
                    <a:pt x="348" y="488"/>
                    <a:pt x="347" y="472"/>
                    <a:pt x="344" y="471"/>
                  </a:cubicBezTo>
                  <a:cubicBezTo>
                    <a:pt x="341" y="470"/>
                    <a:pt x="342" y="464"/>
                    <a:pt x="350" y="465"/>
                  </a:cubicBezTo>
                  <a:cubicBezTo>
                    <a:pt x="357" y="466"/>
                    <a:pt x="355" y="459"/>
                    <a:pt x="358" y="458"/>
                  </a:cubicBezTo>
                  <a:cubicBezTo>
                    <a:pt x="362" y="457"/>
                    <a:pt x="360" y="450"/>
                    <a:pt x="363" y="449"/>
                  </a:cubicBezTo>
                  <a:cubicBezTo>
                    <a:pt x="366" y="448"/>
                    <a:pt x="365" y="444"/>
                    <a:pt x="363" y="441"/>
                  </a:cubicBezTo>
                  <a:cubicBezTo>
                    <a:pt x="361" y="438"/>
                    <a:pt x="364" y="436"/>
                    <a:pt x="368" y="436"/>
                  </a:cubicBezTo>
                  <a:cubicBezTo>
                    <a:pt x="372" y="435"/>
                    <a:pt x="371" y="429"/>
                    <a:pt x="365" y="427"/>
                  </a:cubicBezTo>
                  <a:cubicBezTo>
                    <a:pt x="360" y="425"/>
                    <a:pt x="362" y="419"/>
                    <a:pt x="367" y="423"/>
                  </a:cubicBezTo>
                  <a:cubicBezTo>
                    <a:pt x="372" y="427"/>
                    <a:pt x="376" y="424"/>
                    <a:pt x="373" y="420"/>
                  </a:cubicBezTo>
                  <a:cubicBezTo>
                    <a:pt x="370" y="416"/>
                    <a:pt x="377" y="414"/>
                    <a:pt x="384" y="413"/>
                  </a:cubicBezTo>
                  <a:cubicBezTo>
                    <a:pt x="391" y="413"/>
                    <a:pt x="395" y="409"/>
                    <a:pt x="393" y="404"/>
                  </a:cubicBezTo>
                  <a:cubicBezTo>
                    <a:pt x="392" y="398"/>
                    <a:pt x="401" y="399"/>
                    <a:pt x="399" y="403"/>
                  </a:cubicBezTo>
                  <a:cubicBezTo>
                    <a:pt x="397" y="408"/>
                    <a:pt x="398" y="413"/>
                    <a:pt x="401" y="409"/>
                  </a:cubicBezTo>
                  <a:cubicBezTo>
                    <a:pt x="405" y="406"/>
                    <a:pt x="411" y="408"/>
                    <a:pt x="422" y="405"/>
                  </a:cubicBezTo>
                  <a:cubicBezTo>
                    <a:pt x="434" y="402"/>
                    <a:pt x="445" y="392"/>
                    <a:pt x="447" y="383"/>
                  </a:cubicBezTo>
                  <a:cubicBezTo>
                    <a:pt x="450" y="374"/>
                    <a:pt x="463" y="375"/>
                    <a:pt x="461" y="369"/>
                  </a:cubicBezTo>
                  <a:cubicBezTo>
                    <a:pt x="460" y="363"/>
                    <a:pt x="464" y="361"/>
                    <a:pt x="472" y="365"/>
                  </a:cubicBezTo>
                  <a:cubicBezTo>
                    <a:pt x="480" y="369"/>
                    <a:pt x="474" y="362"/>
                    <a:pt x="483" y="362"/>
                  </a:cubicBezTo>
                  <a:cubicBezTo>
                    <a:pt x="492" y="362"/>
                    <a:pt x="491" y="359"/>
                    <a:pt x="500" y="359"/>
                  </a:cubicBezTo>
                  <a:cubicBezTo>
                    <a:pt x="509" y="358"/>
                    <a:pt x="532" y="354"/>
                    <a:pt x="540" y="348"/>
                  </a:cubicBezTo>
                  <a:cubicBezTo>
                    <a:pt x="548" y="341"/>
                    <a:pt x="565" y="335"/>
                    <a:pt x="572" y="331"/>
                  </a:cubicBezTo>
                  <a:cubicBezTo>
                    <a:pt x="579" y="327"/>
                    <a:pt x="581" y="323"/>
                    <a:pt x="576" y="325"/>
                  </a:cubicBezTo>
                  <a:cubicBezTo>
                    <a:pt x="572" y="328"/>
                    <a:pt x="563" y="328"/>
                    <a:pt x="556" y="326"/>
                  </a:cubicBezTo>
                  <a:cubicBezTo>
                    <a:pt x="550" y="325"/>
                    <a:pt x="539" y="319"/>
                    <a:pt x="531" y="323"/>
                  </a:cubicBezTo>
                  <a:cubicBezTo>
                    <a:pt x="524" y="328"/>
                    <a:pt x="528" y="317"/>
                    <a:pt x="535" y="316"/>
                  </a:cubicBezTo>
                  <a:cubicBezTo>
                    <a:pt x="541" y="315"/>
                    <a:pt x="538" y="312"/>
                    <a:pt x="537" y="305"/>
                  </a:cubicBezTo>
                  <a:cubicBezTo>
                    <a:pt x="535" y="299"/>
                    <a:pt x="547" y="303"/>
                    <a:pt x="553" y="311"/>
                  </a:cubicBezTo>
                  <a:cubicBezTo>
                    <a:pt x="558" y="318"/>
                    <a:pt x="568" y="322"/>
                    <a:pt x="577" y="319"/>
                  </a:cubicBezTo>
                  <a:cubicBezTo>
                    <a:pt x="586" y="316"/>
                    <a:pt x="578" y="309"/>
                    <a:pt x="581" y="304"/>
                  </a:cubicBezTo>
                  <a:cubicBezTo>
                    <a:pt x="585" y="299"/>
                    <a:pt x="554" y="283"/>
                    <a:pt x="552" y="278"/>
                  </a:cubicBezTo>
                  <a:cubicBezTo>
                    <a:pt x="550" y="273"/>
                    <a:pt x="560" y="276"/>
                    <a:pt x="569" y="280"/>
                  </a:cubicBezTo>
                  <a:cubicBezTo>
                    <a:pt x="577" y="284"/>
                    <a:pt x="579" y="273"/>
                    <a:pt x="579" y="268"/>
                  </a:cubicBezTo>
                  <a:cubicBezTo>
                    <a:pt x="579" y="264"/>
                    <a:pt x="561" y="263"/>
                    <a:pt x="552" y="268"/>
                  </a:cubicBezTo>
                  <a:cubicBezTo>
                    <a:pt x="544" y="273"/>
                    <a:pt x="536" y="262"/>
                    <a:pt x="547" y="261"/>
                  </a:cubicBezTo>
                  <a:cubicBezTo>
                    <a:pt x="559" y="259"/>
                    <a:pt x="548" y="255"/>
                    <a:pt x="552" y="251"/>
                  </a:cubicBezTo>
                  <a:cubicBezTo>
                    <a:pt x="555" y="248"/>
                    <a:pt x="569" y="261"/>
                    <a:pt x="577" y="259"/>
                  </a:cubicBezTo>
                  <a:cubicBezTo>
                    <a:pt x="584" y="256"/>
                    <a:pt x="589" y="259"/>
                    <a:pt x="596" y="254"/>
                  </a:cubicBezTo>
                  <a:cubicBezTo>
                    <a:pt x="602" y="249"/>
                    <a:pt x="584" y="244"/>
                    <a:pt x="581" y="240"/>
                  </a:cubicBezTo>
                  <a:cubicBezTo>
                    <a:pt x="577" y="236"/>
                    <a:pt x="599" y="237"/>
                    <a:pt x="606" y="238"/>
                  </a:cubicBezTo>
                  <a:cubicBezTo>
                    <a:pt x="612" y="238"/>
                    <a:pt x="614" y="228"/>
                    <a:pt x="609" y="230"/>
                  </a:cubicBezTo>
                  <a:cubicBezTo>
                    <a:pt x="603" y="232"/>
                    <a:pt x="584" y="223"/>
                    <a:pt x="588" y="217"/>
                  </a:cubicBezTo>
                  <a:cubicBezTo>
                    <a:pt x="592" y="211"/>
                    <a:pt x="600" y="218"/>
                    <a:pt x="608" y="214"/>
                  </a:cubicBezTo>
                  <a:cubicBezTo>
                    <a:pt x="616" y="210"/>
                    <a:pt x="609" y="193"/>
                    <a:pt x="603" y="193"/>
                  </a:cubicBezTo>
                  <a:cubicBezTo>
                    <a:pt x="597" y="193"/>
                    <a:pt x="583" y="191"/>
                    <a:pt x="583" y="188"/>
                  </a:cubicBezTo>
                  <a:cubicBezTo>
                    <a:pt x="583" y="185"/>
                    <a:pt x="571" y="183"/>
                    <a:pt x="574" y="180"/>
                  </a:cubicBezTo>
                  <a:cubicBezTo>
                    <a:pt x="578" y="177"/>
                    <a:pt x="582" y="183"/>
                    <a:pt x="590" y="178"/>
                  </a:cubicBezTo>
                  <a:cubicBezTo>
                    <a:pt x="597" y="172"/>
                    <a:pt x="613" y="179"/>
                    <a:pt x="620" y="178"/>
                  </a:cubicBezTo>
                  <a:cubicBezTo>
                    <a:pt x="627" y="176"/>
                    <a:pt x="617" y="163"/>
                    <a:pt x="613" y="166"/>
                  </a:cubicBezTo>
                  <a:cubicBezTo>
                    <a:pt x="609" y="168"/>
                    <a:pt x="596" y="169"/>
                    <a:pt x="595" y="162"/>
                  </a:cubicBezTo>
                  <a:cubicBezTo>
                    <a:pt x="594" y="155"/>
                    <a:pt x="608" y="162"/>
                    <a:pt x="610" y="158"/>
                  </a:cubicBezTo>
                  <a:cubicBezTo>
                    <a:pt x="612" y="155"/>
                    <a:pt x="591" y="146"/>
                    <a:pt x="587" y="153"/>
                  </a:cubicBezTo>
                  <a:cubicBezTo>
                    <a:pt x="584" y="160"/>
                    <a:pt x="572" y="158"/>
                    <a:pt x="578" y="154"/>
                  </a:cubicBezTo>
                  <a:cubicBezTo>
                    <a:pt x="585" y="150"/>
                    <a:pt x="586" y="139"/>
                    <a:pt x="585" y="133"/>
                  </a:cubicBezTo>
                  <a:cubicBezTo>
                    <a:pt x="585" y="127"/>
                    <a:pt x="608" y="127"/>
                    <a:pt x="605" y="118"/>
                  </a:cubicBezTo>
                  <a:cubicBezTo>
                    <a:pt x="603" y="108"/>
                    <a:pt x="616" y="106"/>
                    <a:pt x="624" y="106"/>
                  </a:cubicBezTo>
                  <a:cubicBezTo>
                    <a:pt x="632" y="106"/>
                    <a:pt x="624" y="96"/>
                    <a:pt x="616" y="97"/>
                  </a:cubicBezTo>
                  <a:cubicBezTo>
                    <a:pt x="609" y="98"/>
                    <a:pt x="601" y="107"/>
                    <a:pt x="598" y="103"/>
                  </a:cubicBezTo>
                  <a:cubicBezTo>
                    <a:pt x="594" y="100"/>
                    <a:pt x="606" y="94"/>
                    <a:pt x="613" y="94"/>
                  </a:cubicBezTo>
                  <a:cubicBezTo>
                    <a:pt x="620" y="94"/>
                    <a:pt x="636" y="93"/>
                    <a:pt x="641" y="90"/>
                  </a:cubicBezTo>
                  <a:cubicBezTo>
                    <a:pt x="647" y="87"/>
                    <a:pt x="631" y="84"/>
                    <a:pt x="621" y="85"/>
                  </a:cubicBezTo>
                  <a:cubicBezTo>
                    <a:pt x="610" y="86"/>
                    <a:pt x="610" y="82"/>
                    <a:pt x="626" y="81"/>
                  </a:cubicBezTo>
                  <a:cubicBezTo>
                    <a:pt x="642" y="81"/>
                    <a:pt x="639" y="78"/>
                    <a:pt x="651" y="76"/>
                  </a:cubicBezTo>
                  <a:cubicBezTo>
                    <a:pt x="662" y="75"/>
                    <a:pt x="658" y="70"/>
                    <a:pt x="665" y="70"/>
                  </a:cubicBezTo>
                  <a:cubicBezTo>
                    <a:pt x="672" y="70"/>
                    <a:pt x="691" y="62"/>
                    <a:pt x="691" y="58"/>
                  </a:cubicBezTo>
                  <a:cubicBezTo>
                    <a:pt x="691" y="55"/>
                    <a:pt x="664" y="47"/>
                    <a:pt x="652" y="47"/>
                  </a:cubicBezTo>
                  <a:close/>
                  <a:moveTo>
                    <a:pt x="237" y="338"/>
                  </a:moveTo>
                  <a:cubicBezTo>
                    <a:pt x="237" y="332"/>
                    <a:pt x="231" y="336"/>
                    <a:pt x="228" y="329"/>
                  </a:cubicBezTo>
                  <a:cubicBezTo>
                    <a:pt x="224" y="323"/>
                    <a:pt x="207" y="320"/>
                    <a:pt x="206" y="325"/>
                  </a:cubicBezTo>
                  <a:cubicBezTo>
                    <a:pt x="205" y="327"/>
                    <a:pt x="200" y="330"/>
                    <a:pt x="204" y="335"/>
                  </a:cubicBezTo>
                  <a:cubicBezTo>
                    <a:pt x="208" y="340"/>
                    <a:pt x="211" y="338"/>
                    <a:pt x="216" y="342"/>
                  </a:cubicBezTo>
                  <a:cubicBezTo>
                    <a:pt x="221" y="347"/>
                    <a:pt x="236" y="343"/>
                    <a:pt x="237" y="33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Freeform 124"/>
            <p:cNvSpPr>
              <a:spLocks noEditPoints="1"/>
            </p:cNvSpPr>
            <p:nvPr/>
          </p:nvSpPr>
          <p:spPr bwMode="auto">
            <a:xfrm>
              <a:off x="1298575" y="803275"/>
              <a:ext cx="1920875" cy="1477963"/>
            </a:xfrm>
            <a:custGeom>
              <a:avLst/>
              <a:gdLst/>
              <a:ahLst/>
              <a:cxnLst>
                <a:cxn ang="0">
                  <a:pos x="205" y="683"/>
                </a:cxn>
                <a:cxn ang="0">
                  <a:pos x="189" y="227"/>
                </a:cxn>
                <a:cxn ang="0">
                  <a:pos x="387" y="251"/>
                </a:cxn>
                <a:cxn ang="0">
                  <a:pos x="257" y="269"/>
                </a:cxn>
                <a:cxn ang="0">
                  <a:pos x="386" y="334"/>
                </a:cxn>
                <a:cxn ang="0">
                  <a:pos x="237" y="194"/>
                </a:cxn>
                <a:cxn ang="0">
                  <a:pos x="208" y="185"/>
                </a:cxn>
                <a:cxn ang="0">
                  <a:pos x="369" y="213"/>
                </a:cxn>
                <a:cxn ang="0">
                  <a:pos x="297" y="144"/>
                </a:cxn>
                <a:cxn ang="0">
                  <a:pos x="413" y="119"/>
                </a:cxn>
                <a:cxn ang="0">
                  <a:pos x="416" y="161"/>
                </a:cxn>
                <a:cxn ang="0">
                  <a:pos x="420" y="185"/>
                </a:cxn>
                <a:cxn ang="0">
                  <a:pos x="543" y="147"/>
                </a:cxn>
                <a:cxn ang="0">
                  <a:pos x="492" y="232"/>
                </a:cxn>
                <a:cxn ang="0">
                  <a:pos x="687" y="220"/>
                </a:cxn>
                <a:cxn ang="0">
                  <a:pos x="580" y="151"/>
                </a:cxn>
                <a:cxn ang="0">
                  <a:pos x="598" y="83"/>
                </a:cxn>
                <a:cxn ang="0">
                  <a:pos x="587" y="66"/>
                </a:cxn>
                <a:cxn ang="0">
                  <a:pos x="634" y="120"/>
                </a:cxn>
                <a:cxn ang="0">
                  <a:pos x="698" y="180"/>
                </a:cxn>
                <a:cxn ang="0">
                  <a:pos x="795" y="87"/>
                </a:cxn>
                <a:cxn ang="0">
                  <a:pos x="760" y="9"/>
                </a:cxn>
                <a:cxn ang="0">
                  <a:pos x="569" y="46"/>
                </a:cxn>
                <a:cxn ang="0">
                  <a:pos x="624" y="440"/>
                </a:cxn>
                <a:cxn ang="0">
                  <a:pos x="827" y="340"/>
                </a:cxn>
                <a:cxn ang="0">
                  <a:pos x="746" y="272"/>
                </a:cxn>
                <a:cxn ang="0">
                  <a:pos x="624" y="250"/>
                </a:cxn>
                <a:cxn ang="0">
                  <a:pos x="704" y="309"/>
                </a:cxn>
                <a:cxn ang="0">
                  <a:pos x="736" y="409"/>
                </a:cxn>
                <a:cxn ang="0">
                  <a:pos x="850" y="419"/>
                </a:cxn>
                <a:cxn ang="0">
                  <a:pos x="682" y="241"/>
                </a:cxn>
                <a:cxn ang="0">
                  <a:pos x="963" y="641"/>
                </a:cxn>
                <a:cxn ang="0">
                  <a:pos x="110" y="629"/>
                </a:cxn>
                <a:cxn ang="0">
                  <a:pos x="821" y="686"/>
                </a:cxn>
                <a:cxn ang="0">
                  <a:pos x="963" y="609"/>
                </a:cxn>
                <a:cxn ang="0">
                  <a:pos x="895" y="560"/>
                </a:cxn>
                <a:cxn ang="0">
                  <a:pos x="844" y="528"/>
                </a:cxn>
                <a:cxn ang="0">
                  <a:pos x="763" y="463"/>
                </a:cxn>
                <a:cxn ang="0">
                  <a:pos x="727" y="543"/>
                </a:cxn>
                <a:cxn ang="0">
                  <a:pos x="666" y="617"/>
                </a:cxn>
                <a:cxn ang="0">
                  <a:pos x="538" y="525"/>
                </a:cxn>
                <a:cxn ang="0">
                  <a:pos x="579" y="430"/>
                </a:cxn>
                <a:cxn ang="0">
                  <a:pos x="649" y="387"/>
                </a:cxn>
                <a:cxn ang="0">
                  <a:pos x="636" y="339"/>
                </a:cxn>
                <a:cxn ang="0">
                  <a:pos x="580" y="343"/>
                </a:cxn>
                <a:cxn ang="0">
                  <a:pos x="537" y="271"/>
                </a:cxn>
                <a:cxn ang="0">
                  <a:pos x="518" y="292"/>
                </a:cxn>
                <a:cxn ang="0">
                  <a:pos x="508" y="364"/>
                </a:cxn>
                <a:cxn ang="0">
                  <a:pos x="492" y="348"/>
                </a:cxn>
                <a:cxn ang="0">
                  <a:pos x="399" y="348"/>
                </a:cxn>
                <a:cxn ang="0">
                  <a:pos x="268" y="339"/>
                </a:cxn>
                <a:cxn ang="0">
                  <a:pos x="97" y="340"/>
                </a:cxn>
                <a:cxn ang="0">
                  <a:pos x="47" y="341"/>
                </a:cxn>
                <a:cxn ang="0">
                  <a:pos x="127" y="588"/>
                </a:cxn>
                <a:cxn ang="0">
                  <a:pos x="182" y="658"/>
                </a:cxn>
                <a:cxn ang="0">
                  <a:pos x="623" y="689"/>
                </a:cxn>
                <a:cxn ang="0">
                  <a:pos x="701" y="766"/>
                </a:cxn>
                <a:cxn ang="0">
                  <a:pos x="866" y="722"/>
                </a:cxn>
                <a:cxn ang="0">
                  <a:pos x="243" y="407"/>
                </a:cxn>
                <a:cxn ang="0">
                  <a:pos x="241" y="392"/>
                </a:cxn>
                <a:cxn ang="0">
                  <a:pos x="503" y="656"/>
                </a:cxn>
              </a:cxnLst>
              <a:rect l="0" t="0" r="r" b="b"/>
              <a:pathLst>
                <a:path w="1005" h="774">
                  <a:moveTo>
                    <a:pt x="198" y="678"/>
                  </a:moveTo>
                  <a:cubicBezTo>
                    <a:pt x="195" y="675"/>
                    <a:pt x="187" y="676"/>
                    <a:pt x="185" y="672"/>
                  </a:cubicBezTo>
                  <a:cubicBezTo>
                    <a:pt x="184" y="669"/>
                    <a:pt x="176" y="657"/>
                    <a:pt x="172" y="658"/>
                  </a:cubicBezTo>
                  <a:cubicBezTo>
                    <a:pt x="168" y="658"/>
                    <a:pt x="162" y="658"/>
                    <a:pt x="157" y="654"/>
                  </a:cubicBezTo>
                  <a:cubicBezTo>
                    <a:pt x="152" y="651"/>
                    <a:pt x="149" y="650"/>
                    <a:pt x="146" y="653"/>
                  </a:cubicBezTo>
                  <a:cubicBezTo>
                    <a:pt x="142" y="655"/>
                    <a:pt x="149" y="655"/>
                    <a:pt x="149" y="658"/>
                  </a:cubicBezTo>
                  <a:cubicBezTo>
                    <a:pt x="149" y="660"/>
                    <a:pt x="151" y="662"/>
                    <a:pt x="154" y="661"/>
                  </a:cubicBezTo>
                  <a:cubicBezTo>
                    <a:pt x="157" y="661"/>
                    <a:pt x="159" y="667"/>
                    <a:pt x="162" y="667"/>
                  </a:cubicBezTo>
                  <a:cubicBezTo>
                    <a:pt x="165" y="668"/>
                    <a:pt x="166" y="672"/>
                    <a:pt x="170" y="672"/>
                  </a:cubicBezTo>
                  <a:cubicBezTo>
                    <a:pt x="173" y="672"/>
                    <a:pt x="174" y="676"/>
                    <a:pt x="176" y="679"/>
                  </a:cubicBezTo>
                  <a:cubicBezTo>
                    <a:pt x="177" y="681"/>
                    <a:pt x="181" y="679"/>
                    <a:pt x="181" y="681"/>
                  </a:cubicBezTo>
                  <a:cubicBezTo>
                    <a:pt x="181" y="683"/>
                    <a:pt x="185" y="685"/>
                    <a:pt x="186" y="687"/>
                  </a:cubicBezTo>
                  <a:cubicBezTo>
                    <a:pt x="193" y="688"/>
                    <a:pt x="199" y="689"/>
                    <a:pt x="204" y="687"/>
                  </a:cubicBezTo>
                  <a:cubicBezTo>
                    <a:pt x="204" y="686"/>
                    <a:pt x="205" y="684"/>
                    <a:pt x="205" y="683"/>
                  </a:cubicBezTo>
                  <a:cubicBezTo>
                    <a:pt x="207" y="680"/>
                    <a:pt x="202" y="682"/>
                    <a:pt x="198" y="678"/>
                  </a:cubicBezTo>
                  <a:close/>
                  <a:moveTo>
                    <a:pt x="190" y="281"/>
                  </a:moveTo>
                  <a:cubicBezTo>
                    <a:pt x="199" y="283"/>
                    <a:pt x="200" y="299"/>
                    <a:pt x="206" y="299"/>
                  </a:cubicBezTo>
                  <a:cubicBezTo>
                    <a:pt x="210" y="299"/>
                    <a:pt x="207" y="294"/>
                    <a:pt x="213" y="294"/>
                  </a:cubicBezTo>
                  <a:cubicBezTo>
                    <a:pt x="220" y="294"/>
                    <a:pt x="218" y="291"/>
                    <a:pt x="224" y="291"/>
                  </a:cubicBezTo>
                  <a:cubicBezTo>
                    <a:pt x="230" y="292"/>
                    <a:pt x="235" y="290"/>
                    <a:pt x="235" y="283"/>
                  </a:cubicBezTo>
                  <a:cubicBezTo>
                    <a:pt x="235" y="276"/>
                    <a:pt x="240" y="273"/>
                    <a:pt x="246" y="272"/>
                  </a:cubicBezTo>
                  <a:cubicBezTo>
                    <a:pt x="252" y="270"/>
                    <a:pt x="246" y="263"/>
                    <a:pt x="255" y="261"/>
                  </a:cubicBezTo>
                  <a:cubicBezTo>
                    <a:pt x="263" y="259"/>
                    <a:pt x="287" y="249"/>
                    <a:pt x="291" y="246"/>
                  </a:cubicBezTo>
                  <a:cubicBezTo>
                    <a:pt x="295" y="243"/>
                    <a:pt x="286" y="239"/>
                    <a:pt x="277" y="233"/>
                  </a:cubicBezTo>
                  <a:cubicBezTo>
                    <a:pt x="268" y="228"/>
                    <a:pt x="261" y="226"/>
                    <a:pt x="254" y="231"/>
                  </a:cubicBezTo>
                  <a:cubicBezTo>
                    <a:pt x="247" y="235"/>
                    <a:pt x="252" y="226"/>
                    <a:pt x="247" y="228"/>
                  </a:cubicBezTo>
                  <a:cubicBezTo>
                    <a:pt x="241" y="231"/>
                    <a:pt x="226" y="224"/>
                    <a:pt x="224" y="222"/>
                  </a:cubicBezTo>
                  <a:cubicBezTo>
                    <a:pt x="222" y="219"/>
                    <a:pt x="195" y="227"/>
                    <a:pt x="189" y="227"/>
                  </a:cubicBezTo>
                  <a:cubicBezTo>
                    <a:pt x="182" y="227"/>
                    <a:pt x="189" y="234"/>
                    <a:pt x="194" y="238"/>
                  </a:cubicBezTo>
                  <a:cubicBezTo>
                    <a:pt x="198" y="241"/>
                    <a:pt x="183" y="252"/>
                    <a:pt x="186" y="255"/>
                  </a:cubicBezTo>
                  <a:cubicBezTo>
                    <a:pt x="189" y="257"/>
                    <a:pt x="183" y="264"/>
                    <a:pt x="176" y="272"/>
                  </a:cubicBezTo>
                  <a:cubicBezTo>
                    <a:pt x="169" y="280"/>
                    <a:pt x="181" y="279"/>
                    <a:pt x="190" y="281"/>
                  </a:cubicBezTo>
                  <a:close/>
                  <a:moveTo>
                    <a:pt x="440" y="322"/>
                  </a:moveTo>
                  <a:cubicBezTo>
                    <a:pt x="443" y="319"/>
                    <a:pt x="455" y="329"/>
                    <a:pt x="456" y="322"/>
                  </a:cubicBezTo>
                  <a:cubicBezTo>
                    <a:pt x="456" y="314"/>
                    <a:pt x="442" y="311"/>
                    <a:pt x="436" y="307"/>
                  </a:cubicBezTo>
                  <a:cubicBezTo>
                    <a:pt x="430" y="303"/>
                    <a:pt x="427" y="305"/>
                    <a:pt x="418" y="298"/>
                  </a:cubicBezTo>
                  <a:cubicBezTo>
                    <a:pt x="408" y="291"/>
                    <a:pt x="420" y="287"/>
                    <a:pt x="413" y="282"/>
                  </a:cubicBezTo>
                  <a:cubicBezTo>
                    <a:pt x="406" y="276"/>
                    <a:pt x="404" y="261"/>
                    <a:pt x="409" y="256"/>
                  </a:cubicBezTo>
                  <a:cubicBezTo>
                    <a:pt x="414" y="251"/>
                    <a:pt x="419" y="244"/>
                    <a:pt x="410" y="240"/>
                  </a:cubicBezTo>
                  <a:cubicBezTo>
                    <a:pt x="401" y="237"/>
                    <a:pt x="387" y="243"/>
                    <a:pt x="388" y="245"/>
                  </a:cubicBezTo>
                  <a:cubicBezTo>
                    <a:pt x="390" y="247"/>
                    <a:pt x="402" y="254"/>
                    <a:pt x="402" y="257"/>
                  </a:cubicBezTo>
                  <a:cubicBezTo>
                    <a:pt x="402" y="260"/>
                    <a:pt x="391" y="249"/>
                    <a:pt x="387" y="251"/>
                  </a:cubicBezTo>
                  <a:cubicBezTo>
                    <a:pt x="383" y="254"/>
                    <a:pt x="378" y="246"/>
                    <a:pt x="375" y="251"/>
                  </a:cubicBezTo>
                  <a:cubicBezTo>
                    <a:pt x="371" y="256"/>
                    <a:pt x="379" y="274"/>
                    <a:pt x="382" y="279"/>
                  </a:cubicBezTo>
                  <a:cubicBezTo>
                    <a:pt x="385" y="284"/>
                    <a:pt x="379" y="284"/>
                    <a:pt x="375" y="285"/>
                  </a:cubicBezTo>
                  <a:cubicBezTo>
                    <a:pt x="371" y="286"/>
                    <a:pt x="371" y="271"/>
                    <a:pt x="367" y="265"/>
                  </a:cubicBezTo>
                  <a:cubicBezTo>
                    <a:pt x="363" y="260"/>
                    <a:pt x="347" y="253"/>
                    <a:pt x="346" y="257"/>
                  </a:cubicBezTo>
                  <a:cubicBezTo>
                    <a:pt x="345" y="261"/>
                    <a:pt x="356" y="261"/>
                    <a:pt x="354" y="267"/>
                  </a:cubicBezTo>
                  <a:cubicBezTo>
                    <a:pt x="353" y="272"/>
                    <a:pt x="347" y="263"/>
                    <a:pt x="341" y="268"/>
                  </a:cubicBezTo>
                  <a:cubicBezTo>
                    <a:pt x="336" y="272"/>
                    <a:pt x="337" y="269"/>
                    <a:pt x="338" y="265"/>
                  </a:cubicBezTo>
                  <a:cubicBezTo>
                    <a:pt x="339" y="260"/>
                    <a:pt x="330" y="255"/>
                    <a:pt x="320" y="256"/>
                  </a:cubicBezTo>
                  <a:cubicBezTo>
                    <a:pt x="310" y="257"/>
                    <a:pt x="315" y="264"/>
                    <a:pt x="312" y="267"/>
                  </a:cubicBezTo>
                  <a:cubicBezTo>
                    <a:pt x="309" y="269"/>
                    <a:pt x="294" y="265"/>
                    <a:pt x="304" y="263"/>
                  </a:cubicBezTo>
                  <a:cubicBezTo>
                    <a:pt x="313" y="261"/>
                    <a:pt x="309" y="256"/>
                    <a:pt x="306" y="250"/>
                  </a:cubicBezTo>
                  <a:cubicBezTo>
                    <a:pt x="302" y="245"/>
                    <a:pt x="293" y="251"/>
                    <a:pt x="277" y="257"/>
                  </a:cubicBezTo>
                  <a:cubicBezTo>
                    <a:pt x="262" y="262"/>
                    <a:pt x="255" y="268"/>
                    <a:pt x="257" y="269"/>
                  </a:cubicBezTo>
                  <a:cubicBezTo>
                    <a:pt x="259" y="269"/>
                    <a:pt x="259" y="272"/>
                    <a:pt x="253" y="277"/>
                  </a:cubicBezTo>
                  <a:cubicBezTo>
                    <a:pt x="247" y="282"/>
                    <a:pt x="253" y="286"/>
                    <a:pt x="259" y="286"/>
                  </a:cubicBezTo>
                  <a:cubicBezTo>
                    <a:pt x="264" y="286"/>
                    <a:pt x="260" y="290"/>
                    <a:pt x="263" y="292"/>
                  </a:cubicBezTo>
                  <a:cubicBezTo>
                    <a:pt x="267" y="293"/>
                    <a:pt x="285" y="285"/>
                    <a:pt x="290" y="288"/>
                  </a:cubicBezTo>
                  <a:cubicBezTo>
                    <a:pt x="295" y="292"/>
                    <a:pt x="260" y="294"/>
                    <a:pt x="260" y="300"/>
                  </a:cubicBezTo>
                  <a:cubicBezTo>
                    <a:pt x="260" y="306"/>
                    <a:pt x="279" y="309"/>
                    <a:pt x="293" y="307"/>
                  </a:cubicBezTo>
                  <a:cubicBezTo>
                    <a:pt x="307" y="304"/>
                    <a:pt x="332" y="309"/>
                    <a:pt x="332" y="312"/>
                  </a:cubicBezTo>
                  <a:cubicBezTo>
                    <a:pt x="332" y="316"/>
                    <a:pt x="315" y="315"/>
                    <a:pt x="303" y="314"/>
                  </a:cubicBezTo>
                  <a:cubicBezTo>
                    <a:pt x="290" y="314"/>
                    <a:pt x="269" y="318"/>
                    <a:pt x="270" y="322"/>
                  </a:cubicBezTo>
                  <a:cubicBezTo>
                    <a:pt x="271" y="326"/>
                    <a:pt x="272" y="326"/>
                    <a:pt x="285" y="332"/>
                  </a:cubicBezTo>
                  <a:cubicBezTo>
                    <a:pt x="298" y="338"/>
                    <a:pt x="312" y="329"/>
                    <a:pt x="311" y="338"/>
                  </a:cubicBezTo>
                  <a:cubicBezTo>
                    <a:pt x="311" y="346"/>
                    <a:pt x="318" y="348"/>
                    <a:pt x="336" y="349"/>
                  </a:cubicBezTo>
                  <a:cubicBezTo>
                    <a:pt x="353" y="349"/>
                    <a:pt x="361" y="341"/>
                    <a:pt x="370" y="341"/>
                  </a:cubicBezTo>
                  <a:cubicBezTo>
                    <a:pt x="378" y="342"/>
                    <a:pt x="382" y="340"/>
                    <a:pt x="386" y="334"/>
                  </a:cubicBezTo>
                  <a:cubicBezTo>
                    <a:pt x="390" y="328"/>
                    <a:pt x="394" y="332"/>
                    <a:pt x="395" y="335"/>
                  </a:cubicBezTo>
                  <a:cubicBezTo>
                    <a:pt x="396" y="338"/>
                    <a:pt x="407" y="337"/>
                    <a:pt x="409" y="340"/>
                  </a:cubicBezTo>
                  <a:cubicBezTo>
                    <a:pt x="416" y="346"/>
                    <a:pt x="437" y="344"/>
                    <a:pt x="445" y="340"/>
                  </a:cubicBezTo>
                  <a:cubicBezTo>
                    <a:pt x="453" y="336"/>
                    <a:pt x="441" y="325"/>
                    <a:pt x="437" y="330"/>
                  </a:cubicBezTo>
                  <a:cubicBezTo>
                    <a:pt x="433" y="335"/>
                    <a:pt x="430" y="332"/>
                    <a:pt x="429" y="330"/>
                  </a:cubicBezTo>
                  <a:cubicBezTo>
                    <a:pt x="428" y="327"/>
                    <a:pt x="437" y="326"/>
                    <a:pt x="440" y="322"/>
                  </a:cubicBezTo>
                  <a:close/>
                  <a:moveTo>
                    <a:pt x="250" y="199"/>
                  </a:moveTo>
                  <a:cubicBezTo>
                    <a:pt x="259" y="200"/>
                    <a:pt x="268" y="192"/>
                    <a:pt x="267" y="188"/>
                  </a:cubicBezTo>
                  <a:cubicBezTo>
                    <a:pt x="267" y="183"/>
                    <a:pt x="245" y="199"/>
                    <a:pt x="250" y="199"/>
                  </a:cubicBezTo>
                  <a:close/>
                  <a:moveTo>
                    <a:pt x="208" y="185"/>
                  </a:moveTo>
                  <a:cubicBezTo>
                    <a:pt x="212" y="187"/>
                    <a:pt x="208" y="194"/>
                    <a:pt x="212" y="192"/>
                  </a:cubicBezTo>
                  <a:cubicBezTo>
                    <a:pt x="216" y="190"/>
                    <a:pt x="217" y="189"/>
                    <a:pt x="220" y="190"/>
                  </a:cubicBezTo>
                  <a:cubicBezTo>
                    <a:pt x="226" y="192"/>
                    <a:pt x="227" y="187"/>
                    <a:pt x="229" y="185"/>
                  </a:cubicBezTo>
                  <a:cubicBezTo>
                    <a:pt x="232" y="182"/>
                    <a:pt x="231" y="194"/>
                    <a:pt x="237" y="194"/>
                  </a:cubicBezTo>
                  <a:cubicBezTo>
                    <a:pt x="243" y="194"/>
                    <a:pt x="242" y="182"/>
                    <a:pt x="247" y="185"/>
                  </a:cubicBezTo>
                  <a:cubicBezTo>
                    <a:pt x="252" y="189"/>
                    <a:pt x="253" y="184"/>
                    <a:pt x="254" y="180"/>
                  </a:cubicBezTo>
                  <a:cubicBezTo>
                    <a:pt x="255" y="177"/>
                    <a:pt x="255" y="171"/>
                    <a:pt x="261" y="170"/>
                  </a:cubicBezTo>
                  <a:cubicBezTo>
                    <a:pt x="266" y="169"/>
                    <a:pt x="262" y="175"/>
                    <a:pt x="264" y="180"/>
                  </a:cubicBezTo>
                  <a:cubicBezTo>
                    <a:pt x="268" y="186"/>
                    <a:pt x="274" y="180"/>
                    <a:pt x="275" y="177"/>
                  </a:cubicBezTo>
                  <a:cubicBezTo>
                    <a:pt x="275" y="174"/>
                    <a:pt x="284" y="176"/>
                    <a:pt x="284" y="173"/>
                  </a:cubicBezTo>
                  <a:cubicBezTo>
                    <a:pt x="283" y="169"/>
                    <a:pt x="286" y="168"/>
                    <a:pt x="284" y="164"/>
                  </a:cubicBezTo>
                  <a:cubicBezTo>
                    <a:pt x="281" y="160"/>
                    <a:pt x="288" y="161"/>
                    <a:pt x="291" y="158"/>
                  </a:cubicBezTo>
                  <a:cubicBezTo>
                    <a:pt x="294" y="155"/>
                    <a:pt x="287" y="158"/>
                    <a:pt x="282" y="153"/>
                  </a:cubicBezTo>
                  <a:cubicBezTo>
                    <a:pt x="277" y="149"/>
                    <a:pt x="275" y="155"/>
                    <a:pt x="275" y="158"/>
                  </a:cubicBezTo>
                  <a:cubicBezTo>
                    <a:pt x="275" y="161"/>
                    <a:pt x="265" y="158"/>
                    <a:pt x="260" y="156"/>
                  </a:cubicBezTo>
                  <a:cubicBezTo>
                    <a:pt x="254" y="154"/>
                    <a:pt x="247" y="163"/>
                    <a:pt x="239" y="167"/>
                  </a:cubicBezTo>
                  <a:cubicBezTo>
                    <a:pt x="231" y="171"/>
                    <a:pt x="231" y="178"/>
                    <a:pt x="223" y="177"/>
                  </a:cubicBezTo>
                  <a:cubicBezTo>
                    <a:pt x="216" y="177"/>
                    <a:pt x="205" y="184"/>
                    <a:pt x="208" y="185"/>
                  </a:cubicBezTo>
                  <a:close/>
                  <a:moveTo>
                    <a:pt x="286" y="183"/>
                  </a:moveTo>
                  <a:cubicBezTo>
                    <a:pt x="279" y="183"/>
                    <a:pt x="280" y="190"/>
                    <a:pt x="288" y="190"/>
                  </a:cubicBezTo>
                  <a:cubicBezTo>
                    <a:pt x="296" y="190"/>
                    <a:pt x="298" y="193"/>
                    <a:pt x="287" y="192"/>
                  </a:cubicBezTo>
                  <a:cubicBezTo>
                    <a:pt x="275" y="192"/>
                    <a:pt x="270" y="202"/>
                    <a:pt x="278" y="200"/>
                  </a:cubicBezTo>
                  <a:cubicBezTo>
                    <a:pt x="286" y="198"/>
                    <a:pt x="296" y="198"/>
                    <a:pt x="290" y="200"/>
                  </a:cubicBezTo>
                  <a:cubicBezTo>
                    <a:pt x="284" y="202"/>
                    <a:pt x="268" y="203"/>
                    <a:pt x="270" y="206"/>
                  </a:cubicBezTo>
                  <a:cubicBezTo>
                    <a:pt x="271" y="208"/>
                    <a:pt x="278" y="208"/>
                    <a:pt x="284" y="210"/>
                  </a:cubicBezTo>
                  <a:cubicBezTo>
                    <a:pt x="291" y="213"/>
                    <a:pt x="295" y="214"/>
                    <a:pt x="300" y="209"/>
                  </a:cubicBezTo>
                  <a:cubicBezTo>
                    <a:pt x="305" y="203"/>
                    <a:pt x="311" y="198"/>
                    <a:pt x="309" y="205"/>
                  </a:cubicBezTo>
                  <a:cubicBezTo>
                    <a:pt x="306" y="213"/>
                    <a:pt x="317" y="207"/>
                    <a:pt x="330" y="207"/>
                  </a:cubicBezTo>
                  <a:cubicBezTo>
                    <a:pt x="344" y="206"/>
                    <a:pt x="328" y="215"/>
                    <a:pt x="314" y="216"/>
                  </a:cubicBezTo>
                  <a:cubicBezTo>
                    <a:pt x="300" y="217"/>
                    <a:pt x="302" y="224"/>
                    <a:pt x="313" y="226"/>
                  </a:cubicBezTo>
                  <a:cubicBezTo>
                    <a:pt x="324" y="229"/>
                    <a:pt x="348" y="219"/>
                    <a:pt x="353" y="214"/>
                  </a:cubicBezTo>
                  <a:cubicBezTo>
                    <a:pt x="359" y="208"/>
                    <a:pt x="364" y="217"/>
                    <a:pt x="369" y="213"/>
                  </a:cubicBezTo>
                  <a:cubicBezTo>
                    <a:pt x="375" y="209"/>
                    <a:pt x="385" y="213"/>
                    <a:pt x="395" y="211"/>
                  </a:cubicBezTo>
                  <a:cubicBezTo>
                    <a:pt x="404" y="209"/>
                    <a:pt x="406" y="191"/>
                    <a:pt x="399" y="188"/>
                  </a:cubicBezTo>
                  <a:cubicBezTo>
                    <a:pt x="392" y="185"/>
                    <a:pt x="392" y="192"/>
                    <a:pt x="386" y="193"/>
                  </a:cubicBezTo>
                  <a:cubicBezTo>
                    <a:pt x="381" y="194"/>
                    <a:pt x="378" y="187"/>
                    <a:pt x="373" y="182"/>
                  </a:cubicBezTo>
                  <a:cubicBezTo>
                    <a:pt x="369" y="178"/>
                    <a:pt x="372" y="169"/>
                    <a:pt x="365" y="170"/>
                  </a:cubicBezTo>
                  <a:cubicBezTo>
                    <a:pt x="359" y="171"/>
                    <a:pt x="345" y="182"/>
                    <a:pt x="353" y="183"/>
                  </a:cubicBezTo>
                  <a:cubicBezTo>
                    <a:pt x="362" y="184"/>
                    <a:pt x="359" y="188"/>
                    <a:pt x="354" y="190"/>
                  </a:cubicBezTo>
                  <a:cubicBezTo>
                    <a:pt x="350" y="192"/>
                    <a:pt x="365" y="196"/>
                    <a:pt x="363" y="199"/>
                  </a:cubicBezTo>
                  <a:cubicBezTo>
                    <a:pt x="361" y="202"/>
                    <a:pt x="338" y="199"/>
                    <a:pt x="337" y="194"/>
                  </a:cubicBezTo>
                  <a:cubicBezTo>
                    <a:pt x="336" y="189"/>
                    <a:pt x="318" y="180"/>
                    <a:pt x="310" y="182"/>
                  </a:cubicBezTo>
                  <a:cubicBezTo>
                    <a:pt x="303" y="184"/>
                    <a:pt x="306" y="176"/>
                    <a:pt x="298" y="176"/>
                  </a:cubicBezTo>
                  <a:cubicBezTo>
                    <a:pt x="291" y="175"/>
                    <a:pt x="293" y="182"/>
                    <a:pt x="286" y="183"/>
                  </a:cubicBezTo>
                  <a:close/>
                  <a:moveTo>
                    <a:pt x="312" y="147"/>
                  </a:moveTo>
                  <a:cubicBezTo>
                    <a:pt x="315" y="141"/>
                    <a:pt x="296" y="142"/>
                    <a:pt x="297" y="144"/>
                  </a:cubicBezTo>
                  <a:cubicBezTo>
                    <a:pt x="301" y="148"/>
                    <a:pt x="310" y="153"/>
                    <a:pt x="312" y="147"/>
                  </a:cubicBezTo>
                  <a:close/>
                  <a:moveTo>
                    <a:pt x="354" y="144"/>
                  </a:moveTo>
                  <a:cubicBezTo>
                    <a:pt x="360" y="143"/>
                    <a:pt x="357" y="138"/>
                    <a:pt x="347" y="140"/>
                  </a:cubicBezTo>
                  <a:cubicBezTo>
                    <a:pt x="336" y="141"/>
                    <a:pt x="318" y="141"/>
                    <a:pt x="318" y="149"/>
                  </a:cubicBezTo>
                  <a:cubicBezTo>
                    <a:pt x="318" y="155"/>
                    <a:pt x="322" y="158"/>
                    <a:pt x="333" y="159"/>
                  </a:cubicBezTo>
                  <a:cubicBezTo>
                    <a:pt x="345" y="160"/>
                    <a:pt x="355" y="149"/>
                    <a:pt x="349" y="149"/>
                  </a:cubicBezTo>
                  <a:cubicBezTo>
                    <a:pt x="344" y="149"/>
                    <a:pt x="347" y="145"/>
                    <a:pt x="354" y="144"/>
                  </a:cubicBezTo>
                  <a:close/>
                  <a:moveTo>
                    <a:pt x="329" y="135"/>
                  </a:moveTo>
                  <a:cubicBezTo>
                    <a:pt x="334" y="137"/>
                    <a:pt x="339" y="130"/>
                    <a:pt x="343" y="133"/>
                  </a:cubicBezTo>
                  <a:cubicBezTo>
                    <a:pt x="346" y="136"/>
                    <a:pt x="362" y="139"/>
                    <a:pt x="362" y="131"/>
                  </a:cubicBezTo>
                  <a:cubicBezTo>
                    <a:pt x="362" y="123"/>
                    <a:pt x="342" y="122"/>
                    <a:pt x="337" y="125"/>
                  </a:cubicBezTo>
                  <a:cubicBezTo>
                    <a:pt x="332" y="128"/>
                    <a:pt x="309" y="129"/>
                    <a:pt x="316" y="134"/>
                  </a:cubicBezTo>
                  <a:cubicBezTo>
                    <a:pt x="320" y="137"/>
                    <a:pt x="324" y="133"/>
                    <a:pt x="329" y="135"/>
                  </a:cubicBezTo>
                  <a:close/>
                  <a:moveTo>
                    <a:pt x="413" y="119"/>
                  </a:moveTo>
                  <a:cubicBezTo>
                    <a:pt x="419" y="115"/>
                    <a:pt x="430" y="122"/>
                    <a:pt x="428" y="126"/>
                  </a:cubicBezTo>
                  <a:cubicBezTo>
                    <a:pt x="426" y="131"/>
                    <a:pt x="409" y="125"/>
                    <a:pt x="410" y="129"/>
                  </a:cubicBezTo>
                  <a:cubicBezTo>
                    <a:pt x="410" y="131"/>
                    <a:pt x="412" y="137"/>
                    <a:pt x="424" y="133"/>
                  </a:cubicBezTo>
                  <a:cubicBezTo>
                    <a:pt x="436" y="130"/>
                    <a:pt x="446" y="132"/>
                    <a:pt x="454" y="139"/>
                  </a:cubicBezTo>
                  <a:cubicBezTo>
                    <a:pt x="462" y="145"/>
                    <a:pt x="470" y="148"/>
                    <a:pt x="475" y="141"/>
                  </a:cubicBezTo>
                  <a:cubicBezTo>
                    <a:pt x="481" y="135"/>
                    <a:pt x="468" y="134"/>
                    <a:pt x="471" y="129"/>
                  </a:cubicBezTo>
                  <a:cubicBezTo>
                    <a:pt x="473" y="124"/>
                    <a:pt x="463" y="121"/>
                    <a:pt x="457" y="121"/>
                  </a:cubicBezTo>
                  <a:cubicBezTo>
                    <a:pt x="452" y="121"/>
                    <a:pt x="450" y="111"/>
                    <a:pt x="445" y="113"/>
                  </a:cubicBezTo>
                  <a:cubicBezTo>
                    <a:pt x="441" y="115"/>
                    <a:pt x="438" y="118"/>
                    <a:pt x="438" y="112"/>
                  </a:cubicBezTo>
                  <a:cubicBezTo>
                    <a:pt x="438" y="105"/>
                    <a:pt x="412" y="105"/>
                    <a:pt x="405" y="107"/>
                  </a:cubicBezTo>
                  <a:cubicBezTo>
                    <a:pt x="399" y="110"/>
                    <a:pt x="407" y="123"/>
                    <a:pt x="413" y="119"/>
                  </a:cubicBezTo>
                  <a:close/>
                  <a:moveTo>
                    <a:pt x="416" y="161"/>
                  </a:moveTo>
                  <a:cubicBezTo>
                    <a:pt x="420" y="156"/>
                    <a:pt x="400" y="140"/>
                    <a:pt x="399" y="148"/>
                  </a:cubicBezTo>
                  <a:cubicBezTo>
                    <a:pt x="398" y="155"/>
                    <a:pt x="412" y="166"/>
                    <a:pt x="416" y="161"/>
                  </a:cubicBezTo>
                  <a:close/>
                  <a:moveTo>
                    <a:pt x="481" y="96"/>
                  </a:moveTo>
                  <a:cubicBezTo>
                    <a:pt x="485" y="90"/>
                    <a:pt x="460" y="85"/>
                    <a:pt x="466" y="90"/>
                  </a:cubicBezTo>
                  <a:cubicBezTo>
                    <a:pt x="470" y="93"/>
                    <a:pt x="478" y="102"/>
                    <a:pt x="481" y="96"/>
                  </a:cubicBezTo>
                  <a:close/>
                  <a:moveTo>
                    <a:pt x="425" y="209"/>
                  </a:moveTo>
                  <a:cubicBezTo>
                    <a:pt x="428" y="205"/>
                    <a:pt x="417" y="197"/>
                    <a:pt x="414" y="204"/>
                  </a:cubicBezTo>
                  <a:cubicBezTo>
                    <a:pt x="411" y="211"/>
                    <a:pt x="421" y="213"/>
                    <a:pt x="425" y="209"/>
                  </a:cubicBezTo>
                  <a:close/>
                  <a:moveTo>
                    <a:pt x="481" y="174"/>
                  </a:moveTo>
                  <a:cubicBezTo>
                    <a:pt x="481" y="179"/>
                    <a:pt x="469" y="173"/>
                    <a:pt x="460" y="170"/>
                  </a:cubicBezTo>
                  <a:cubicBezTo>
                    <a:pt x="451" y="166"/>
                    <a:pt x="457" y="177"/>
                    <a:pt x="464" y="183"/>
                  </a:cubicBezTo>
                  <a:cubicBezTo>
                    <a:pt x="471" y="189"/>
                    <a:pt x="460" y="186"/>
                    <a:pt x="451" y="179"/>
                  </a:cubicBezTo>
                  <a:cubicBezTo>
                    <a:pt x="441" y="173"/>
                    <a:pt x="442" y="184"/>
                    <a:pt x="447" y="187"/>
                  </a:cubicBezTo>
                  <a:cubicBezTo>
                    <a:pt x="451" y="191"/>
                    <a:pt x="446" y="196"/>
                    <a:pt x="440" y="188"/>
                  </a:cubicBezTo>
                  <a:cubicBezTo>
                    <a:pt x="434" y="180"/>
                    <a:pt x="431" y="171"/>
                    <a:pt x="421" y="171"/>
                  </a:cubicBezTo>
                  <a:cubicBezTo>
                    <a:pt x="412" y="170"/>
                    <a:pt x="416" y="180"/>
                    <a:pt x="420" y="185"/>
                  </a:cubicBezTo>
                  <a:cubicBezTo>
                    <a:pt x="425" y="191"/>
                    <a:pt x="430" y="193"/>
                    <a:pt x="438" y="197"/>
                  </a:cubicBezTo>
                  <a:cubicBezTo>
                    <a:pt x="446" y="202"/>
                    <a:pt x="459" y="195"/>
                    <a:pt x="465" y="197"/>
                  </a:cubicBezTo>
                  <a:cubicBezTo>
                    <a:pt x="471" y="198"/>
                    <a:pt x="458" y="206"/>
                    <a:pt x="462" y="211"/>
                  </a:cubicBezTo>
                  <a:cubicBezTo>
                    <a:pt x="466" y="216"/>
                    <a:pt x="477" y="212"/>
                    <a:pt x="486" y="212"/>
                  </a:cubicBezTo>
                  <a:cubicBezTo>
                    <a:pt x="494" y="211"/>
                    <a:pt x="490" y="206"/>
                    <a:pt x="495" y="203"/>
                  </a:cubicBezTo>
                  <a:cubicBezTo>
                    <a:pt x="500" y="199"/>
                    <a:pt x="490" y="200"/>
                    <a:pt x="494" y="191"/>
                  </a:cubicBezTo>
                  <a:cubicBezTo>
                    <a:pt x="498" y="183"/>
                    <a:pt x="482" y="169"/>
                    <a:pt x="481" y="174"/>
                  </a:cubicBezTo>
                  <a:close/>
                  <a:moveTo>
                    <a:pt x="502" y="145"/>
                  </a:moveTo>
                  <a:cubicBezTo>
                    <a:pt x="510" y="145"/>
                    <a:pt x="516" y="144"/>
                    <a:pt x="522" y="141"/>
                  </a:cubicBezTo>
                  <a:cubicBezTo>
                    <a:pt x="529" y="139"/>
                    <a:pt x="519" y="139"/>
                    <a:pt x="523" y="133"/>
                  </a:cubicBezTo>
                  <a:cubicBezTo>
                    <a:pt x="528" y="127"/>
                    <a:pt x="512" y="126"/>
                    <a:pt x="511" y="128"/>
                  </a:cubicBezTo>
                  <a:cubicBezTo>
                    <a:pt x="510" y="130"/>
                    <a:pt x="491" y="116"/>
                    <a:pt x="488" y="121"/>
                  </a:cubicBezTo>
                  <a:cubicBezTo>
                    <a:pt x="485" y="125"/>
                    <a:pt x="495" y="145"/>
                    <a:pt x="502" y="145"/>
                  </a:cubicBezTo>
                  <a:close/>
                  <a:moveTo>
                    <a:pt x="543" y="147"/>
                  </a:moveTo>
                  <a:cubicBezTo>
                    <a:pt x="542" y="144"/>
                    <a:pt x="504" y="149"/>
                    <a:pt x="510" y="153"/>
                  </a:cubicBezTo>
                  <a:cubicBezTo>
                    <a:pt x="520" y="161"/>
                    <a:pt x="544" y="150"/>
                    <a:pt x="543" y="147"/>
                  </a:cubicBezTo>
                  <a:close/>
                  <a:moveTo>
                    <a:pt x="537" y="220"/>
                  </a:moveTo>
                  <a:cubicBezTo>
                    <a:pt x="546" y="220"/>
                    <a:pt x="542" y="209"/>
                    <a:pt x="532" y="201"/>
                  </a:cubicBezTo>
                  <a:cubicBezTo>
                    <a:pt x="522" y="194"/>
                    <a:pt x="499" y="209"/>
                    <a:pt x="503" y="212"/>
                  </a:cubicBezTo>
                  <a:cubicBezTo>
                    <a:pt x="508" y="216"/>
                    <a:pt x="528" y="221"/>
                    <a:pt x="537" y="220"/>
                  </a:cubicBezTo>
                  <a:close/>
                  <a:moveTo>
                    <a:pt x="473" y="290"/>
                  </a:moveTo>
                  <a:cubicBezTo>
                    <a:pt x="484" y="298"/>
                    <a:pt x="481" y="284"/>
                    <a:pt x="493" y="285"/>
                  </a:cubicBezTo>
                  <a:cubicBezTo>
                    <a:pt x="506" y="285"/>
                    <a:pt x="506" y="265"/>
                    <a:pt x="508" y="257"/>
                  </a:cubicBezTo>
                  <a:cubicBezTo>
                    <a:pt x="510" y="250"/>
                    <a:pt x="498" y="250"/>
                    <a:pt x="501" y="256"/>
                  </a:cubicBezTo>
                  <a:cubicBezTo>
                    <a:pt x="504" y="261"/>
                    <a:pt x="501" y="267"/>
                    <a:pt x="500" y="260"/>
                  </a:cubicBezTo>
                  <a:cubicBezTo>
                    <a:pt x="499" y="254"/>
                    <a:pt x="489" y="260"/>
                    <a:pt x="486" y="255"/>
                  </a:cubicBezTo>
                  <a:cubicBezTo>
                    <a:pt x="482" y="250"/>
                    <a:pt x="497" y="249"/>
                    <a:pt x="500" y="243"/>
                  </a:cubicBezTo>
                  <a:cubicBezTo>
                    <a:pt x="504" y="236"/>
                    <a:pt x="489" y="237"/>
                    <a:pt x="492" y="232"/>
                  </a:cubicBezTo>
                  <a:cubicBezTo>
                    <a:pt x="496" y="227"/>
                    <a:pt x="470" y="233"/>
                    <a:pt x="478" y="236"/>
                  </a:cubicBezTo>
                  <a:cubicBezTo>
                    <a:pt x="485" y="239"/>
                    <a:pt x="478" y="243"/>
                    <a:pt x="471" y="238"/>
                  </a:cubicBezTo>
                  <a:cubicBezTo>
                    <a:pt x="464" y="233"/>
                    <a:pt x="445" y="241"/>
                    <a:pt x="452" y="247"/>
                  </a:cubicBezTo>
                  <a:cubicBezTo>
                    <a:pt x="457" y="251"/>
                    <a:pt x="474" y="244"/>
                    <a:pt x="464" y="257"/>
                  </a:cubicBezTo>
                  <a:cubicBezTo>
                    <a:pt x="455" y="270"/>
                    <a:pt x="451" y="253"/>
                    <a:pt x="442" y="255"/>
                  </a:cubicBezTo>
                  <a:cubicBezTo>
                    <a:pt x="433" y="256"/>
                    <a:pt x="437" y="267"/>
                    <a:pt x="450" y="271"/>
                  </a:cubicBezTo>
                  <a:cubicBezTo>
                    <a:pt x="464" y="275"/>
                    <a:pt x="462" y="283"/>
                    <a:pt x="473" y="290"/>
                  </a:cubicBezTo>
                  <a:close/>
                  <a:moveTo>
                    <a:pt x="555" y="210"/>
                  </a:moveTo>
                  <a:cubicBezTo>
                    <a:pt x="558" y="220"/>
                    <a:pt x="562" y="213"/>
                    <a:pt x="568" y="217"/>
                  </a:cubicBezTo>
                  <a:cubicBezTo>
                    <a:pt x="573" y="221"/>
                    <a:pt x="582" y="224"/>
                    <a:pt x="586" y="220"/>
                  </a:cubicBezTo>
                  <a:cubicBezTo>
                    <a:pt x="591" y="216"/>
                    <a:pt x="593" y="213"/>
                    <a:pt x="594" y="216"/>
                  </a:cubicBezTo>
                  <a:cubicBezTo>
                    <a:pt x="597" y="222"/>
                    <a:pt x="608" y="223"/>
                    <a:pt x="632" y="223"/>
                  </a:cubicBezTo>
                  <a:cubicBezTo>
                    <a:pt x="656" y="224"/>
                    <a:pt x="650" y="213"/>
                    <a:pt x="657" y="217"/>
                  </a:cubicBezTo>
                  <a:cubicBezTo>
                    <a:pt x="664" y="221"/>
                    <a:pt x="680" y="221"/>
                    <a:pt x="687" y="220"/>
                  </a:cubicBezTo>
                  <a:cubicBezTo>
                    <a:pt x="694" y="218"/>
                    <a:pt x="697" y="207"/>
                    <a:pt x="697" y="202"/>
                  </a:cubicBezTo>
                  <a:cubicBezTo>
                    <a:pt x="696" y="196"/>
                    <a:pt x="643" y="192"/>
                    <a:pt x="633" y="197"/>
                  </a:cubicBezTo>
                  <a:cubicBezTo>
                    <a:pt x="624" y="203"/>
                    <a:pt x="609" y="195"/>
                    <a:pt x="601" y="199"/>
                  </a:cubicBezTo>
                  <a:cubicBezTo>
                    <a:pt x="594" y="203"/>
                    <a:pt x="596" y="194"/>
                    <a:pt x="583" y="193"/>
                  </a:cubicBezTo>
                  <a:cubicBezTo>
                    <a:pt x="569" y="193"/>
                    <a:pt x="584" y="186"/>
                    <a:pt x="586" y="183"/>
                  </a:cubicBezTo>
                  <a:cubicBezTo>
                    <a:pt x="589" y="180"/>
                    <a:pt x="566" y="172"/>
                    <a:pt x="556" y="174"/>
                  </a:cubicBezTo>
                  <a:cubicBezTo>
                    <a:pt x="547" y="176"/>
                    <a:pt x="541" y="171"/>
                    <a:pt x="532" y="167"/>
                  </a:cubicBezTo>
                  <a:cubicBezTo>
                    <a:pt x="523" y="163"/>
                    <a:pt x="499" y="163"/>
                    <a:pt x="504" y="171"/>
                  </a:cubicBezTo>
                  <a:cubicBezTo>
                    <a:pt x="507" y="176"/>
                    <a:pt x="536" y="186"/>
                    <a:pt x="539" y="181"/>
                  </a:cubicBezTo>
                  <a:cubicBezTo>
                    <a:pt x="542" y="176"/>
                    <a:pt x="550" y="187"/>
                    <a:pt x="554" y="193"/>
                  </a:cubicBezTo>
                  <a:cubicBezTo>
                    <a:pt x="559" y="198"/>
                    <a:pt x="551" y="200"/>
                    <a:pt x="555" y="210"/>
                  </a:cubicBezTo>
                  <a:close/>
                  <a:moveTo>
                    <a:pt x="580" y="151"/>
                  </a:moveTo>
                  <a:cubicBezTo>
                    <a:pt x="571" y="147"/>
                    <a:pt x="560" y="156"/>
                    <a:pt x="569" y="160"/>
                  </a:cubicBezTo>
                  <a:cubicBezTo>
                    <a:pt x="577" y="163"/>
                    <a:pt x="589" y="156"/>
                    <a:pt x="580" y="151"/>
                  </a:cubicBezTo>
                  <a:close/>
                  <a:moveTo>
                    <a:pt x="508" y="95"/>
                  </a:moveTo>
                  <a:cubicBezTo>
                    <a:pt x="516" y="99"/>
                    <a:pt x="511" y="104"/>
                    <a:pt x="519" y="107"/>
                  </a:cubicBezTo>
                  <a:cubicBezTo>
                    <a:pt x="527" y="111"/>
                    <a:pt x="550" y="103"/>
                    <a:pt x="552" y="108"/>
                  </a:cubicBezTo>
                  <a:cubicBezTo>
                    <a:pt x="554" y="114"/>
                    <a:pt x="529" y="114"/>
                    <a:pt x="532" y="118"/>
                  </a:cubicBezTo>
                  <a:cubicBezTo>
                    <a:pt x="536" y="121"/>
                    <a:pt x="550" y="127"/>
                    <a:pt x="548" y="130"/>
                  </a:cubicBezTo>
                  <a:cubicBezTo>
                    <a:pt x="546" y="133"/>
                    <a:pt x="572" y="141"/>
                    <a:pt x="575" y="137"/>
                  </a:cubicBezTo>
                  <a:cubicBezTo>
                    <a:pt x="577" y="133"/>
                    <a:pt x="584" y="134"/>
                    <a:pt x="591" y="137"/>
                  </a:cubicBezTo>
                  <a:cubicBezTo>
                    <a:pt x="597" y="139"/>
                    <a:pt x="598" y="121"/>
                    <a:pt x="602" y="124"/>
                  </a:cubicBezTo>
                  <a:cubicBezTo>
                    <a:pt x="607" y="127"/>
                    <a:pt x="606" y="118"/>
                    <a:pt x="614" y="115"/>
                  </a:cubicBezTo>
                  <a:cubicBezTo>
                    <a:pt x="621" y="112"/>
                    <a:pt x="632" y="111"/>
                    <a:pt x="633" y="108"/>
                  </a:cubicBezTo>
                  <a:cubicBezTo>
                    <a:pt x="633" y="106"/>
                    <a:pt x="631" y="102"/>
                    <a:pt x="622" y="103"/>
                  </a:cubicBezTo>
                  <a:cubicBezTo>
                    <a:pt x="613" y="104"/>
                    <a:pt x="607" y="101"/>
                    <a:pt x="611" y="96"/>
                  </a:cubicBezTo>
                  <a:cubicBezTo>
                    <a:pt x="615" y="91"/>
                    <a:pt x="601" y="89"/>
                    <a:pt x="606" y="85"/>
                  </a:cubicBezTo>
                  <a:cubicBezTo>
                    <a:pt x="611" y="81"/>
                    <a:pt x="596" y="77"/>
                    <a:pt x="598" y="83"/>
                  </a:cubicBezTo>
                  <a:cubicBezTo>
                    <a:pt x="599" y="89"/>
                    <a:pt x="589" y="84"/>
                    <a:pt x="587" y="78"/>
                  </a:cubicBezTo>
                  <a:cubicBezTo>
                    <a:pt x="586" y="73"/>
                    <a:pt x="565" y="71"/>
                    <a:pt x="552" y="59"/>
                  </a:cubicBezTo>
                  <a:cubicBezTo>
                    <a:pt x="538" y="47"/>
                    <a:pt x="524" y="55"/>
                    <a:pt x="532" y="56"/>
                  </a:cubicBezTo>
                  <a:cubicBezTo>
                    <a:pt x="540" y="58"/>
                    <a:pt x="540" y="62"/>
                    <a:pt x="533" y="61"/>
                  </a:cubicBezTo>
                  <a:cubicBezTo>
                    <a:pt x="527" y="61"/>
                    <a:pt x="515" y="62"/>
                    <a:pt x="526" y="66"/>
                  </a:cubicBezTo>
                  <a:cubicBezTo>
                    <a:pt x="536" y="70"/>
                    <a:pt x="525" y="71"/>
                    <a:pt x="516" y="71"/>
                  </a:cubicBezTo>
                  <a:cubicBezTo>
                    <a:pt x="508" y="71"/>
                    <a:pt x="507" y="82"/>
                    <a:pt x="518" y="84"/>
                  </a:cubicBezTo>
                  <a:cubicBezTo>
                    <a:pt x="529" y="85"/>
                    <a:pt x="521" y="92"/>
                    <a:pt x="512" y="89"/>
                  </a:cubicBezTo>
                  <a:cubicBezTo>
                    <a:pt x="503" y="87"/>
                    <a:pt x="500" y="91"/>
                    <a:pt x="508" y="95"/>
                  </a:cubicBezTo>
                  <a:close/>
                  <a:moveTo>
                    <a:pt x="569" y="46"/>
                  </a:moveTo>
                  <a:cubicBezTo>
                    <a:pt x="576" y="41"/>
                    <a:pt x="581" y="44"/>
                    <a:pt x="575" y="47"/>
                  </a:cubicBezTo>
                  <a:cubicBezTo>
                    <a:pt x="569" y="50"/>
                    <a:pt x="571" y="52"/>
                    <a:pt x="580" y="52"/>
                  </a:cubicBezTo>
                  <a:cubicBezTo>
                    <a:pt x="588" y="51"/>
                    <a:pt x="576" y="54"/>
                    <a:pt x="576" y="59"/>
                  </a:cubicBezTo>
                  <a:cubicBezTo>
                    <a:pt x="576" y="64"/>
                    <a:pt x="586" y="61"/>
                    <a:pt x="587" y="66"/>
                  </a:cubicBezTo>
                  <a:cubicBezTo>
                    <a:pt x="587" y="71"/>
                    <a:pt x="609" y="73"/>
                    <a:pt x="615" y="67"/>
                  </a:cubicBezTo>
                  <a:cubicBezTo>
                    <a:pt x="622" y="61"/>
                    <a:pt x="619" y="69"/>
                    <a:pt x="619" y="73"/>
                  </a:cubicBezTo>
                  <a:cubicBezTo>
                    <a:pt x="618" y="77"/>
                    <a:pt x="649" y="80"/>
                    <a:pt x="651" y="75"/>
                  </a:cubicBezTo>
                  <a:cubicBezTo>
                    <a:pt x="652" y="70"/>
                    <a:pt x="657" y="72"/>
                    <a:pt x="663" y="74"/>
                  </a:cubicBezTo>
                  <a:cubicBezTo>
                    <a:pt x="669" y="75"/>
                    <a:pt x="698" y="68"/>
                    <a:pt x="699" y="62"/>
                  </a:cubicBezTo>
                  <a:cubicBezTo>
                    <a:pt x="699" y="56"/>
                    <a:pt x="708" y="65"/>
                    <a:pt x="699" y="72"/>
                  </a:cubicBezTo>
                  <a:cubicBezTo>
                    <a:pt x="689" y="78"/>
                    <a:pt x="670" y="77"/>
                    <a:pt x="662" y="80"/>
                  </a:cubicBezTo>
                  <a:cubicBezTo>
                    <a:pt x="653" y="82"/>
                    <a:pt x="667" y="88"/>
                    <a:pt x="676" y="95"/>
                  </a:cubicBezTo>
                  <a:cubicBezTo>
                    <a:pt x="684" y="101"/>
                    <a:pt x="665" y="98"/>
                    <a:pt x="657" y="89"/>
                  </a:cubicBezTo>
                  <a:cubicBezTo>
                    <a:pt x="649" y="81"/>
                    <a:pt x="631" y="81"/>
                    <a:pt x="621" y="81"/>
                  </a:cubicBezTo>
                  <a:cubicBezTo>
                    <a:pt x="612" y="82"/>
                    <a:pt x="615" y="99"/>
                    <a:pt x="622" y="99"/>
                  </a:cubicBezTo>
                  <a:cubicBezTo>
                    <a:pt x="629" y="99"/>
                    <a:pt x="636" y="102"/>
                    <a:pt x="643" y="113"/>
                  </a:cubicBezTo>
                  <a:cubicBezTo>
                    <a:pt x="650" y="124"/>
                    <a:pt x="665" y="121"/>
                    <a:pt x="665" y="126"/>
                  </a:cubicBezTo>
                  <a:cubicBezTo>
                    <a:pt x="665" y="131"/>
                    <a:pt x="645" y="122"/>
                    <a:pt x="634" y="120"/>
                  </a:cubicBezTo>
                  <a:cubicBezTo>
                    <a:pt x="623" y="118"/>
                    <a:pt x="606" y="125"/>
                    <a:pt x="605" y="133"/>
                  </a:cubicBezTo>
                  <a:cubicBezTo>
                    <a:pt x="605" y="141"/>
                    <a:pt x="621" y="140"/>
                    <a:pt x="632" y="134"/>
                  </a:cubicBezTo>
                  <a:cubicBezTo>
                    <a:pt x="643" y="127"/>
                    <a:pt x="635" y="136"/>
                    <a:pt x="630" y="141"/>
                  </a:cubicBezTo>
                  <a:cubicBezTo>
                    <a:pt x="624" y="146"/>
                    <a:pt x="643" y="150"/>
                    <a:pt x="643" y="156"/>
                  </a:cubicBezTo>
                  <a:cubicBezTo>
                    <a:pt x="643" y="162"/>
                    <a:pt x="629" y="160"/>
                    <a:pt x="628" y="154"/>
                  </a:cubicBezTo>
                  <a:cubicBezTo>
                    <a:pt x="626" y="149"/>
                    <a:pt x="621" y="143"/>
                    <a:pt x="608" y="144"/>
                  </a:cubicBezTo>
                  <a:cubicBezTo>
                    <a:pt x="595" y="145"/>
                    <a:pt x="599" y="154"/>
                    <a:pt x="607" y="155"/>
                  </a:cubicBezTo>
                  <a:cubicBezTo>
                    <a:pt x="615" y="156"/>
                    <a:pt x="615" y="162"/>
                    <a:pt x="606" y="162"/>
                  </a:cubicBezTo>
                  <a:cubicBezTo>
                    <a:pt x="597" y="162"/>
                    <a:pt x="577" y="168"/>
                    <a:pt x="583" y="174"/>
                  </a:cubicBezTo>
                  <a:cubicBezTo>
                    <a:pt x="590" y="180"/>
                    <a:pt x="616" y="174"/>
                    <a:pt x="620" y="178"/>
                  </a:cubicBezTo>
                  <a:cubicBezTo>
                    <a:pt x="625" y="182"/>
                    <a:pt x="637" y="183"/>
                    <a:pt x="640" y="179"/>
                  </a:cubicBezTo>
                  <a:cubicBezTo>
                    <a:pt x="643" y="174"/>
                    <a:pt x="653" y="176"/>
                    <a:pt x="663" y="176"/>
                  </a:cubicBezTo>
                  <a:cubicBezTo>
                    <a:pt x="673" y="176"/>
                    <a:pt x="676" y="178"/>
                    <a:pt x="680" y="182"/>
                  </a:cubicBezTo>
                  <a:cubicBezTo>
                    <a:pt x="685" y="186"/>
                    <a:pt x="693" y="184"/>
                    <a:pt x="698" y="180"/>
                  </a:cubicBezTo>
                  <a:cubicBezTo>
                    <a:pt x="704" y="176"/>
                    <a:pt x="704" y="176"/>
                    <a:pt x="711" y="176"/>
                  </a:cubicBezTo>
                  <a:cubicBezTo>
                    <a:pt x="718" y="176"/>
                    <a:pt x="719" y="172"/>
                    <a:pt x="716" y="166"/>
                  </a:cubicBezTo>
                  <a:cubicBezTo>
                    <a:pt x="712" y="161"/>
                    <a:pt x="703" y="170"/>
                    <a:pt x="702" y="166"/>
                  </a:cubicBezTo>
                  <a:cubicBezTo>
                    <a:pt x="701" y="161"/>
                    <a:pt x="693" y="160"/>
                    <a:pt x="679" y="162"/>
                  </a:cubicBezTo>
                  <a:cubicBezTo>
                    <a:pt x="665" y="164"/>
                    <a:pt x="671" y="153"/>
                    <a:pt x="679" y="155"/>
                  </a:cubicBezTo>
                  <a:cubicBezTo>
                    <a:pt x="688" y="158"/>
                    <a:pt x="699" y="157"/>
                    <a:pt x="709" y="154"/>
                  </a:cubicBezTo>
                  <a:cubicBezTo>
                    <a:pt x="718" y="152"/>
                    <a:pt x="711" y="147"/>
                    <a:pt x="711" y="143"/>
                  </a:cubicBezTo>
                  <a:cubicBezTo>
                    <a:pt x="711" y="139"/>
                    <a:pt x="723" y="142"/>
                    <a:pt x="732" y="142"/>
                  </a:cubicBezTo>
                  <a:cubicBezTo>
                    <a:pt x="741" y="142"/>
                    <a:pt x="754" y="127"/>
                    <a:pt x="754" y="119"/>
                  </a:cubicBezTo>
                  <a:cubicBezTo>
                    <a:pt x="755" y="110"/>
                    <a:pt x="734" y="112"/>
                    <a:pt x="724" y="112"/>
                  </a:cubicBezTo>
                  <a:cubicBezTo>
                    <a:pt x="714" y="112"/>
                    <a:pt x="731" y="105"/>
                    <a:pt x="750" y="106"/>
                  </a:cubicBezTo>
                  <a:cubicBezTo>
                    <a:pt x="769" y="107"/>
                    <a:pt x="760" y="98"/>
                    <a:pt x="764" y="95"/>
                  </a:cubicBezTo>
                  <a:cubicBezTo>
                    <a:pt x="767" y="92"/>
                    <a:pt x="776" y="99"/>
                    <a:pt x="786" y="97"/>
                  </a:cubicBezTo>
                  <a:cubicBezTo>
                    <a:pt x="795" y="95"/>
                    <a:pt x="789" y="87"/>
                    <a:pt x="795" y="87"/>
                  </a:cubicBezTo>
                  <a:cubicBezTo>
                    <a:pt x="800" y="87"/>
                    <a:pt x="810" y="80"/>
                    <a:pt x="831" y="68"/>
                  </a:cubicBezTo>
                  <a:cubicBezTo>
                    <a:pt x="851" y="57"/>
                    <a:pt x="867" y="59"/>
                    <a:pt x="868" y="52"/>
                  </a:cubicBezTo>
                  <a:cubicBezTo>
                    <a:pt x="869" y="46"/>
                    <a:pt x="840" y="52"/>
                    <a:pt x="835" y="50"/>
                  </a:cubicBezTo>
                  <a:cubicBezTo>
                    <a:pt x="830" y="48"/>
                    <a:pt x="855" y="43"/>
                    <a:pt x="861" y="44"/>
                  </a:cubicBezTo>
                  <a:cubicBezTo>
                    <a:pt x="867" y="46"/>
                    <a:pt x="875" y="44"/>
                    <a:pt x="896" y="34"/>
                  </a:cubicBezTo>
                  <a:cubicBezTo>
                    <a:pt x="916" y="24"/>
                    <a:pt x="907" y="22"/>
                    <a:pt x="899" y="23"/>
                  </a:cubicBezTo>
                  <a:cubicBezTo>
                    <a:pt x="890" y="25"/>
                    <a:pt x="881" y="22"/>
                    <a:pt x="881" y="16"/>
                  </a:cubicBezTo>
                  <a:cubicBezTo>
                    <a:pt x="882" y="11"/>
                    <a:pt x="869" y="16"/>
                    <a:pt x="868" y="13"/>
                  </a:cubicBezTo>
                  <a:cubicBezTo>
                    <a:pt x="868" y="10"/>
                    <a:pt x="856" y="11"/>
                    <a:pt x="843" y="16"/>
                  </a:cubicBezTo>
                  <a:cubicBezTo>
                    <a:pt x="830" y="21"/>
                    <a:pt x="842" y="11"/>
                    <a:pt x="847" y="9"/>
                  </a:cubicBezTo>
                  <a:cubicBezTo>
                    <a:pt x="853" y="7"/>
                    <a:pt x="814" y="9"/>
                    <a:pt x="808" y="5"/>
                  </a:cubicBezTo>
                  <a:cubicBezTo>
                    <a:pt x="801" y="0"/>
                    <a:pt x="794" y="12"/>
                    <a:pt x="788" y="6"/>
                  </a:cubicBezTo>
                  <a:cubicBezTo>
                    <a:pt x="782" y="0"/>
                    <a:pt x="766" y="5"/>
                    <a:pt x="768" y="10"/>
                  </a:cubicBezTo>
                  <a:cubicBezTo>
                    <a:pt x="770" y="14"/>
                    <a:pt x="766" y="14"/>
                    <a:pt x="760" y="9"/>
                  </a:cubicBezTo>
                  <a:cubicBezTo>
                    <a:pt x="754" y="4"/>
                    <a:pt x="742" y="10"/>
                    <a:pt x="732" y="8"/>
                  </a:cubicBezTo>
                  <a:cubicBezTo>
                    <a:pt x="721" y="7"/>
                    <a:pt x="726" y="17"/>
                    <a:pt x="714" y="12"/>
                  </a:cubicBezTo>
                  <a:cubicBezTo>
                    <a:pt x="703" y="7"/>
                    <a:pt x="690" y="9"/>
                    <a:pt x="694" y="11"/>
                  </a:cubicBezTo>
                  <a:cubicBezTo>
                    <a:pt x="697" y="12"/>
                    <a:pt x="693" y="15"/>
                    <a:pt x="688" y="14"/>
                  </a:cubicBezTo>
                  <a:cubicBezTo>
                    <a:pt x="683" y="12"/>
                    <a:pt x="678" y="14"/>
                    <a:pt x="681" y="19"/>
                  </a:cubicBezTo>
                  <a:cubicBezTo>
                    <a:pt x="683" y="24"/>
                    <a:pt x="662" y="18"/>
                    <a:pt x="662" y="23"/>
                  </a:cubicBezTo>
                  <a:cubicBezTo>
                    <a:pt x="662" y="29"/>
                    <a:pt x="655" y="32"/>
                    <a:pt x="649" y="27"/>
                  </a:cubicBezTo>
                  <a:cubicBezTo>
                    <a:pt x="643" y="22"/>
                    <a:pt x="624" y="20"/>
                    <a:pt x="629" y="25"/>
                  </a:cubicBezTo>
                  <a:cubicBezTo>
                    <a:pt x="635" y="29"/>
                    <a:pt x="612" y="27"/>
                    <a:pt x="618" y="31"/>
                  </a:cubicBezTo>
                  <a:cubicBezTo>
                    <a:pt x="624" y="36"/>
                    <a:pt x="611" y="39"/>
                    <a:pt x="611" y="37"/>
                  </a:cubicBezTo>
                  <a:cubicBezTo>
                    <a:pt x="611" y="34"/>
                    <a:pt x="598" y="30"/>
                    <a:pt x="593" y="34"/>
                  </a:cubicBezTo>
                  <a:cubicBezTo>
                    <a:pt x="588" y="39"/>
                    <a:pt x="587" y="44"/>
                    <a:pt x="584" y="41"/>
                  </a:cubicBezTo>
                  <a:cubicBezTo>
                    <a:pt x="582" y="38"/>
                    <a:pt x="571" y="39"/>
                    <a:pt x="560" y="43"/>
                  </a:cubicBezTo>
                  <a:cubicBezTo>
                    <a:pt x="550" y="47"/>
                    <a:pt x="562" y="50"/>
                    <a:pt x="569" y="46"/>
                  </a:cubicBezTo>
                  <a:close/>
                  <a:moveTo>
                    <a:pt x="695" y="477"/>
                  </a:moveTo>
                  <a:cubicBezTo>
                    <a:pt x="698" y="477"/>
                    <a:pt x="705" y="464"/>
                    <a:pt x="696" y="465"/>
                  </a:cubicBezTo>
                  <a:cubicBezTo>
                    <a:pt x="687" y="465"/>
                    <a:pt x="689" y="478"/>
                    <a:pt x="695" y="477"/>
                  </a:cubicBezTo>
                  <a:close/>
                  <a:moveTo>
                    <a:pt x="651" y="466"/>
                  </a:moveTo>
                  <a:cubicBezTo>
                    <a:pt x="659" y="471"/>
                    <a:pt x="671" y="458"/>
                    <a:pt x="670" y="454"/>
                  </a:cubicBezTo>
                  <a:cubicBezTo>
                    <a:pt x="669" y="450"/>
                    <a:pt x="641" y="460"/>
                    <a:pt x="651" y="466"/>
                  </a:cubicBezTo>
                  <a:close/>
                  <a:moveTo>
                    <a:pt x="687" y="439"/>
                  </a:moveTo>
                  <a:cubicBezTo>
                    <a:pt x="688" y="434"/>
                    <a:pt x="670" y="432"/>
                    <a:pt x="671" y="426"/>
                  </a:cubicBezTo>
                  <a:cubicBezTo>
                    <a:pt x="672" y="421"/>
                    <a:pt x="655" y="416"/>
                    <a:pt x="649" y="413"/>
                  </a:cubicBezTo>
                  <a:cubicBezTo>
                    <a:pt x="644" y="410"/>
                    <a:pt x="635" y="409"/>
                    <a:pt x="635" y="403"/>
                  </a:cubicBezTo>
                  <a:cubicBezTo>
                    <a:pt x="635" y="397"/>
                    <a:pt x="623" y="401"/>
                    <a:pt x="623" y="410"/>
                  </a:cubicBezTo>
                  <a:cubicBezTo>
                    <a:pt x="622" y="419"/>
                    <a:pt x="617" y="417"/>
                    <a:pt x="620" y="426"/>
                  </a:cubicBezTo>
                  <a:cubicBezTo>
                    <a:pt x="622" y="434"/>
                    <a:pt x="609" y="436"/>
                    <a:pt x="610" y="441"/>
                  </a:cubicBezTo>
                  <a:cubicBezTo>
                    <a:pt x="612" y="445"/>
                    <a:pt x="618" y="440"/>
                    <a:pt x="624" y="440"/>
                  </a:cubicBezTo>
                  <a:cubicBezTo>
                    <a:pt x="630" y="440"/>
                    <a:pt x="623" y="448"/>
                    <a:pt x="630" y="449"/>
                  </a:cubicBezTo>
                  <a:cubicBezTo>
                    <a:pt x="636" y="450"/>
                    <a:pt x="647" y="443"/>
                    <a:pt x="649" y="439"/>
                  </a:cubicBezTo>
                  <a:cubicBezTo>
                    <a:pt x="652" y="435"/>
                    <a:pt x="657" y="433"/>
                    <a:pt x="664" y="438"/>
                  </a:cubicBezTo>
                  <a:cubicBezTo>
                    <a:pt x="671" y="443"/>
                    <a:pt x="686" y="444"/>
                    <a:pt x="687" y="439"/>
                  </a:cubicBezTo>
                  <a:close/>
                  <a:moveTo>
                    <a:pt x="850" y="395"/>
                  </a:moveTo>
                  <a:cubicBezTo>
                    <a:pt x="856" y="395"/>
                    <a:pt x="857" y="403"/>
                    <a:pt x="867" y="411"/>
                  </a:cubicBezTo>
                  <a:cubicBezTo>
                    <a:pt x="876" y="419"/>
                    <a:pt x="877" y="413"/>
                    <a:pt x="879" y="408"/>
                  </a:cubicBezTo>
                  <a:cubicBezTo>
                    <a:pt x="880" y="402"/>
                    <a:pt x="891" y="407"/>
                    <a:pt x="890" y="401"/>
                  </a:cubicBezTo>
                  <a:cubicBezTo>
                    <a:pt x="890" y="396"/>
                    <a:pt x="899" y="389"/>
                    <a:pt x="905" y="387"/>
                  </a:cubicBezTo>
                  <a:cubicBezTo>
                    <a:pt x="911" y="384"/>
                    <a:pt x="900" y="378"/>
                    <a:pt x="892" y="379"/>
                  </a:cubicBezTo>
                  <a:cubicBezTo>
                    <a:pt x="884" y="379"/>
                    <a:pt x="882" y="374"/>
                    <a:pt x="882" y="370"/>
                  </a:cubicBezTo>
                  <a:cubicBezTo>
                    <a:pt x="882" y="367"/>
                    <a:pt x="867" y="358"/>
                    <a:pt x="862" y="360"/>
                  </a:cubicBezTo>
                  <a:cubicBezTo>
                    <a:pt x="857" y="361"/>
                    <a:pt x="849" y="353"/>
                    <a:pt x="842" y="353"/>
                  </a:cubicBezTo>
                  <a:cubicBezTo>
                    <a:pt x="836" y="352"/>
                    <a:pt x="826" y="347"/>
                    <a:pt x="827" y="340"/>
                  </a:cubicBezTo>
                  <a:cubicBezTo>
                    <a:pt x="828" y="333"/>
                    <a:pt x="840" y="342"/>
                    <a:pt x="843" y="337"/>
                  </a:cubicBezTo>
                  <a:cubicBezTo>
                    <a:pt x="845" y="331"/>
                    <a:pt x="830" y="334"/>
                    <a:pt x="830" y="330"/>
                  </a:cubicBezTo>
                  <a:cubicBezTo>
                    <a:pt x="829" y="326"/>
                    <a:pt x="833" y="328"/>
                    <a:pt x="836" y="325"/>
                  </a:cubicBezTo>
                  <a:cubicBezTo>
                    <a:pt x="839" y="323"/>
                    <a:pt x="834" y="318"/>
                    <a:pt x="830" y="316"/>
                  </a:cubicBezTo>
                  <a:cubicBezTo>
                    <a:pt x="827" y="314"/>
                    <a:pt x="826" y="320"/>
                    <a:pt x="822" y="320"/>
                  </a:cubicBezTo>
                  <a:cubicBezTo>
                    <a:pt x="819" y="320"/>
                    <a:pt x="822" y="314"/>
                    <a:pt x="824" y="311"/>
                  </a:cubicBezTo>
                  <a:cubicBezTo>
                    <a:pt x="827" y="307"/>
                    <a:pt x="813" y="303"/>
                    <a:pt x="807" y="305"/>
                  </a:cubicBezTo>
                  <a:cubicBezTo>
                    <a:pt x="801" y="307"/>
                    <a:pt x="799" y="304"/>
                    <a:pt x="799" y="300"/>
                  </a:cubicBezTo>
                  <a:cubicBezTo>
                    <a:pt x="799" y="296"/>
                    <a:pt x="788" y="300"/>
                    <a:pt x="784" y="303"/>
                  </a:cubicBezTo>
                  <a:cubicBezTo>
                    <a:pt x="780" y="306"/>
                    <a:pt x="775" y="300"/>
                    <a:pt x="780" y="299"/>
                  </a:cubicBezTo>
                  <a:cubicBezTo>
                    <a:pt x="785" y="299"/>
                    <a:pt x="791" y="295"/>
                    <a:pt x="790" y="290"/>
                  </a:cubicBezTo>
                  <a:cubicBezTo>
                    <a:pt x="788" y="286"/>
                    <a:pt x="775" y="285"/>
                    <a:pt x="773" y="291"/>
                  </a:cubicBezTo>
                  <a:cubicBezTo>
                    <a:pt x="770" y="296"/>
                    <a:pt x="760" y="285"/>
                    <a:pt x="760" y="280"/>
                  </a:cubicBezTo>
                  <a:cubicBezTo>
                    <a:pt x="760" y="276"/>
                    <a:pt x="744" y="280"/>
                    <a:pt x="746" y="272"/>
                  </a:cubicBezTo>
                  <a:cubicBezTo>
                    <a:pt x="748" y="265"/>
                    <a:pt x="727" y="263"/>
                    <a:pt x="722" y="263"/>
                  </a:cubicBezTo>
                  <a:cubicBezTo>
                    <a:pt x="716" y="263"/>
                    <a:pt x="708" y="267"/>
                    <a:pt x="709" y="272"/>
                  </a:cubicBezTo>
                  <a:cubicBezTo>
                    <a:pt x="710" y="277"/>
                    <a:pt x="703" y="275"/>
                    <a:pt x="702" y="270"/>
                  </a:cubicBezTo>
                  <a:cubicBezTo>
                    <a:pt x="701" y="264"/>
                    <a:pt x="688" y="276"/>
                    <a:pt x="684" y="276"/>
                  </a:cubicBezTo>
                  <a:cubicBezTo>
                    <a:pt x="680" y="276"/>
                    <a:pt x="686" y="261"/>
                    <a:pt x="684" y="257"/>
                  </a:cubicBezTo>
                  <a:cubicBezTo>
                    <a:pt x="682" y="252"/>
                    <a:pt x="679" y="251"/>
                    <a:pt x="676" y="243"/>
                  </a:cubicBezTo>
                  <a:cubicBezTo>
                    <a:pt x="673" y="236"/>
                    <a:pt x="658" y="239"/>
                    <a:pt x="654" y="243"/>
                  </a:cubicBezTo>
                  <a:cubicBezTo>
                    <a:pt x="650" y="248"/>
                    <a:pt x="637" y="246"/>
                    <a:pt x="630" y="253"/>
                  </a:cubicBezTo>
                  <a:cubicBezTo>
                    <a:pt x="623" y="260"/>
                    <a:pt x="631" y="267"/>
                    <a:pt x="634" y="269"/>
                  </a:cubicBezTo>
                  <a:cubicBezTo>
                    <a:pt x="637" y="272"/>
                    <a:pt x="623" y="276"/>
                    <a:pt x="628" y="280"/>
                  </a:cubicBezTo>
                  <a:cubicBezTo>
                    <a:pt x="632" y="284"/>
                    <a:pt x="639" y="282"/>
                    <a:pt x="640" y="288"/>
                  </a:cubicBezTo>
                  <a:cubicBezTo>
                    <a:pt x="640" y="295"/>
                    <a:pt x="623" y="286"/>
                    <a:pt x="621" y="281"/>
                  </a:cubicBezTo>
                  <a:cubicBezTo>
                    <a:pt x="618" y="275"/>
                    <a:pt x="622" y="270"/>
                    <a:pt x="618" y="266"/>
                  </a:cubicBezTo>
                  <a:cubicBezTo>
                    <a:pt x="615" y="262"/>
                    <a:pt x="618" y="257"/>
                    <a:pt x="624" y="250"/>
                  </a:cubicBezTo>
                  <a:cubicBezTo>
                    <a:pt x="631" y="243"/>
                    <a:pt x="636" y="244"/>
                    <a:pt x="636" y="240"/>
                  </a:cubicBezTo>
                  <a:cubicBezTo>
                    <a:pt x="636" y="236"/>
                    <a:pt x="608" y="236"/>
                    <a:pt x="591" y="251"/>
                  </a:cubicBezTo>
                  <a:cubicBezTo>
                    <a:pt x="575" y="266"/>
                    <a:pt x="580" y="286"/>
                    <a:pt x="581" y="290"/>
                  </a:cubicBezTo>
                  <a:cubicBezTo>
                    <a:pt x="582" y="294"/>
                    <a:pt x="596" y="292"/>
                    <a:pt x="605" y="295"/>
                  </a:cubicBezTo>
                  <a:cubicBezTo>
                    <a:pt x="613" y="297"/>
                    <a:pt x="609" y="301"/>
                    <a:pt x="602" y="300"/>
                  </a:cubicBezTo>
                  <a:cubicBezTo>
                    <a:pt x="596" y="299"/>
                    <a:pt x="585" y="297"/>
                    <a:pt x="585" y="301"/>
                  </a:cubicBezTo>
                  <a:cubicBezTo>
                    <a:pt x="586" y="306"/>
                    <a:pt x="599" y="314"/>
                    <a:pt x="607" y="312"/>
                  </a:cubicBezTo>
                  <a:cubicBezTo>
                    <a:pt x="615" y="310"/>
                    <a:pt x="615" y="310"/>
                    <a:pt x="619" y="315"/>
                  </a:cubicBezTo>
                  <a:cubicBezTo>
                    <a:pt x="622" y="319"/>
                    <a:pt x="632" y="318"/>
                    <a:pt x="641" y="318"/>
                  </a:cubicBezTo>
                  <a:cubicBezTo>
                    <a:pt x="651" y="319"/>
                    <a:pt x="662" y="322"/>
                    <a:pt x="666" y="323"/>
                  </a:cubicBezTo>
                  <a:cubicBezTo>
                    <a:pt x="671" y="323"/>
                    <a:pt x="676" y="320"/>
                    <a:pt x="678" y="318"/>
                  </a:cubicBezTo>
                  <a:cubicBezTo>
                    <a:pt x="679" y="315"/>
                    <a:pt x="698" y="322"/>
                    <a:pt x="703" y="321"/>
                  </a:cubicBezTo>
                  <a:cubicBezTo>
                    <a:pt x="709" y="321"/>
                    <a:pt x="705" y="316"/>
                    <a:pt x="702" y="314"/>
                  </a:cubicBezTo>
                  <a:cubicBezTo>
                    <a:pt x="698" y="313"/>
                    <a:pt x="700" y="306"/>
                    <a:pt x="704" y="309"/>
                  </a:cubicBezTo>
                  <a:cubicBezTo>
                    <a:pt x="709" y="311"/>
                    <a:pt x="716" y="313"/>
                    <a:pt x="718" y="317"/>
                  </a:cubicBezTo>
                  <a:cubicBezTo>
                    <a:pt x="719" y="321"/>
                    <a:pt x="723" y="319"/>
                    <a:pt x="724" y="323"/>
                  </a:cubicBezTo>
                  <a:cubicBezTo>
                    <a:pt x="724" y="326"/>
                    <a:pt x="740" y="330"/>
                    <a:pt x="741" y="334"/>
                  </a:cubicBezTo>
                  <a:cubicBezTo>
                    <a:pt x="741" y="338"/>
                    <a:pt x="725" y="340"/>
                    <a:pt x="730" y="344"/>
                  </a:cubicBezTo>
                  <a:cubicBezTo>
                    <a:pt x="734" y="347"/>
                    <a:pt x="741" y="339"/>
                    <a:pt x="747" y="339"/>
                  </a:cubicBezTo>
                  <a:cubicBezTo>
                    <a:pt x="753" y="338"/>
                    <a:pt x="753" y="352"/>
                    <a:pt x="758" y="350"/>
                  </a:cubicBezTo>
                  <a:cubicBezTo>
                    <a:pt x="764" y="347"/>
                    <a:pt x="769" y="352"/>
                    <a:pt x="775" y="361"/>
                  </a:cubicBezTo>
                  <a:cubicBezTo>
                    <a:pt x="781" y="369"/>
                    <a:pt x="774" y="377"/>
                    <a:pt x="775" y="380"/>
                  </a:cubicBezTo>
                  <a:cubicBezTo>
                    <a:pt x="775" y="383"/>
                    <a:pt x="787" y="382"/>
                    <a:pt x="793" y="379"/>
                  </a:cubicBezTo>
                  <a:cubicBezTo>
                    <a:pt x="800" y="375"/>
                    <a:pt x="806" y="383"/>
                    <a:pt x="811" y="387"/>
                  </a:cubicBezTo>
                  <a:cubicBezTo>
                    <a:pt x="816" y="392"/>
                    <a:pt x="792" y="399"/>
                    <a:pt x="794" y="395"/>
                  </a:cubicBezTo>
                  <a:cubicBezTo>
                    <a:pt x="796" y="391"/>
                    <a:pt x="780" y="379"/>
                    <a:pt x="766" y="385"/>
                  </a:cubicBezTo>
                  <a:cubicBezTo>
                    <a:pt x="751" y="390"/>
                    <a:pt x="761" y="399"/>
                    <a:pt x="763" y="404"/>
                  </a:cubicBezTo>
                  <a:cubicBezTo>
                    <a:pt x="764" y="409"/>
                    <a:pt x="750" y="414"/>
                    <a:pt x="736" y="409"/>
                  </a:cubicBezTo>
                  <a:cubicBezTo>
                    <a:pt x="723" y="405"/>
                    <a:pt x="727" y="412"/>
                    <a:pt x="721" y="412"/>
                  </a:cubicBezTo>
                  <a:cubicBezTo>
                    <a:pt x="716" y="412"/>
                    <a:pt x="710" y="421"/>
                    <a:pt x="715" y="426"/>
                  </a:cubicBezTo>
                  <a:cubicBezTo>
                    <a:pt x="720" y="432"/>
                    <a:pt x="731" y="427"/>
                    <a:pt x="740" y="427"/>
                  </a:cubicBezTo>
                  <a:cubicBezTo>
                    <a:pt x="749" y="428"/>
                    <a:pt x="750" y="430"/>
                    <a:pt x="751" y="425"/>
                  </a:cubicBezTo>
                  <a:cubicBezTo>
                    <a:pt x="752" y="420"/>
                    <a:pt x="761" y="423"/>
                    <a:pt x="768" y="424"/>
                  </a:cubicBezTo>
                  <a:cubicBezTo>
                    <a:pt x="774" y="426"/>
                    <a:pt x="773" y="435"/>
                    <a:pt x="781" y="436"/>
                  </a:cubicBezTo>
                  <a:cubicBezTo>
                    <a:pt x="789" y="437"/>
                    <a:pt x="782" y="445"/>
                    <a:pt x="787" y="450"/>
                  </a:cubicBezTo>
                  <a:cubicBezTo>
                    <a:pt x="792" y="456"/>
                    <a:pt x="808" y="453"/>
                    <a:pt x="814" y="459"/>
                  </a:cubicBezTo>
                  <a:cubicBezTo>
                    <a:pt x="820" y="465"/>
                    <a:pt x="846" y="476"/>
                    <a:pt x="849" y="472"/>
                  </a:cubicBezTo>
                  <a:cubicBezTo>
                    <a:pt x="853" y="467"/>
                    <a:pt x="827" y="444"/>
                    <a:pt x="820" y="442"/>
                  </a:cubicBezTo>
                  <a:cubicBezTo>
                    <a:pt x="812" y="440"/>
                    <a:pt x="827" y="438"/>
                    <a:pt x="837" y="445"/>
                  </a:cubicBezTo>
                  <a:cubicBezTo>
                    <a:pt x="846" y="453"/>
                    <a:pt x="860" y="456"/>
                    <a:pt x="867" y="447"/>
                  </a:cubicBezTo>
                  <a:cubicBezTo>
                    <a:pt x="874" y="438"/>
                    <a:pt x="861" y="441"/>
                    <a:pt x="861" y="434"/>
                  </a:cubicBezTo>
                  <a:cubicBezTo>
                    <a:pt x="861" y="428"/>
                    <a:pt x="857" y="419"/>
                    <a:pt x="850" y="419"/>
                  </a:cubicBezTo>
                  <a:cubicBezTo>
                    <a:pt x="843" y="419"/>
                    <a:pt x="825" y="405"/>
                    <a:pt x="831" y="402"/>
                  </a:cubicBezTo>
                  <a:cubicBezTo>
                    <a:pt x="838" y="399"/>
                    <a:pt x="829" y="395"/>
                    <a:pt x="834" y="389"/>
                  </a:cubicBezTo>
                  <a:cubicBezTo>
                    <a:pt x="839" y="384"/>
                    <a:pt x="844" y="394"/>
                    <a:pt x="850" y="395"/>
                  </a:cubicBezTo>
                  <a:close/>
                  <a:moveTo>
                    <a:pt x="745" y="371"/>
                  </a:moveTo>
                  <a:cubicBezTo>
                    <a:pt x="751" y="370"/>
                    <a:pt x="750" y="360"/>
                    <a:pt x="746" y="356"/>
                  </a:cubicBezTo>
                  <a:cubicBezTo>
                    <a:pt x="744" y="352"/>
                    <a:pt x="737" y="352"/>
                    <a:pt x="732" y="352"/>
                  </a:cubicBezTo>
                  <a:cubicBezTo>
                    <a:pt x="726" y="353"/>
                    <a:pt x="717" y="361"/>
                    <a:pt x="722" y="370"/>
                  </a:cubicBezTo>
                  <a:cubicBezTo>
                    <a:pt x="727" y="378"/>
                    <a:pt x="739" y="372"/>
                    <a:pt x="745" y="371"/>
                  </a:cubicBezTo>
                  <a:close/>
                  <a:moveTo>
                    <a:pt x="682" y="241"/>
                  </a:moveTo>
                  <a:cubicBezTo>
                    <a:pt x="679" y="247"/>
                    <a:pt x="689" y="247"/>
                    <a:pt x="689" y="255"/>
                  </a:cubicBezTo>
                  <a:cubicBezTo>
                    <a:pt x="690" y="262"/>
                    <a:pt x="699" y="265"/>
                    <a:pt x="706" y="260"/>
                  </a:cubicBezTo>
                  <a:cubicBezTo>
                    <a:pt x="713" y="256"/>
                    <a:pt x="733" y="261"/>
                    <a:pt x="733" y="256"/>
                  </a:cubicBezTo>
                  <a:cubicBezTo>
                    <a:pt x="733" y="250"/>
                    <a:pt x="712" y="240"/>
                    <a:pt x="705" y="242"/>
                  </a:cubicBezTo>
                  <a:cubicBezTo>
                    <a:pt x="697" y="243"/>
                    <a:pt x="685" y="234"/>
                    <a:pt x="682" y="241"/>
                  </a:cubicBezTo>
                  <a:close/>
                  <a:moveTo>
                    <a:pt x="870" y="666"/>
                  </a:moveTo>
                  <a:cubicBezTo>
                    <a:pt x="871" y="670"/>
                    <a:pt x="900" y="682"/>
                    <a:pt x="901" y="677"/>
                  </a:cubicBezTo>
                  <a:cubicBezTo>
                    <a:pt x="902" y="671"/>
                    <a:pt x="869" y="663"/>
                    <a:pt x="870" y="666"/>
                  </a:cubicBezTo>
                  <a:close/>
                  <a:moveTo>
                    <a:pt x="997" y="696"/>
                  </a:moveTo>
                  <a:cubicBezTo>
                    <a:pt x="995" y="700"/>
                    <a:pt x="992" y="693"/>
                    <a:pt x="996" y="690"/>
                  </a:cubicBezTo>
                  <a:cubicBezTo>
                    <a:pt x="1000" y="687"/>
                    <a:pt x="995" y="685"/>
                    <a:pt x="991" y="687"/>
                  </a:cubicBezTo>
                  <a:cubicBezTo>
                    <a:pt x="987" y="689"/>
                    <a:pt x="988" y="678"/>
                    <a:pt x="992" y="676"/>
                  </a:cubicBezTo>
                  <a:cubicBezTo>
                    <a:pt x="996" y="674"/>
                    <a:pt x="983" y="670"/>
                    <a:pt x="983" y="674"/>
                  </a:cubicBezTo>
                  <a:cubicBezTo>
                    <a:pt x="983" y="678"/>
                    <a:pt x="974" y="675"/>
                    <a:pt x="973" y="672"/>
                  </a:cubicBezTo>
                  <a:cubicBezTo>
                    <a:pt x="972" y="669"/>
                    <a:pt x="966" y="668"/>
                    <a:pt x="968" y="665"/>
                  </a:cubicBezTo>
                  <a:cubicBezTo>
                    <a:pt x="970" y="663"/>
                    <a:pt x="960" y="662"/>
                    <a:pt x="959" y="666"/>
                  </a:cubicBezTo>
                  <a:cubicBezTo>
                    <a:pt x="958" y="670"/>
                    <a:pt x="955" y="663"/>
                    <a:pt x="960" y="658"/>
                  </a:cubicBezTo>
                  <a:cubicBezTo>
                    <a:pt x="965" y="652"/>
                    <a:pt x="964" y="648"/>
                    <a:pt x="968" y="645"/>
                  </a:cubicBezTo>
                  <a:cubicBezTo>
                    <a:pt x="973" y="642"/>
                    <a:pt x="968" y="639"/>
                    <a:pt x="963" y="641"/>
                  </a:cubicBezTo>
                  <a:cubicBezTo>
                    <a:pt x="958" y="643"/>
                    <a:pt x="945" y="662"/>
                    <a:pt x="945" y="667"/>
                  </a:cubicBezTo>
                  <a:cubicBezTo>
                    <a:pt x="945" y="672"/>
                    <a:pt x="944" y="678"/>
                    <a:pt x="940" y="677"/>
                  </a:cubicBezTo>
                  <a:cubicBezTo>
                    <a:pt x="935" y="677"/>
                    <a:pt x="930" y="681"/>
                    <a:pt x="933" y="684"/>
                  </a:cubicBezTo>
                  <a:cubicBezTo>
                    <a:pt x="937" y="687"/>
                    <a:pt x="924" y="694"/>
                    <a:pt x="930" y="698"/>
                  </a:cubicBezTo>
                  <a:cubicBezTo>
                    <a:pt x="934" y="700"/>
                    <a:pt x="941" y="697"/>
                    <a:pt x="947" y="697"/>
                  </a:cubicBezTo>
                  <a:cubicBezTo>
                    <a:pt x="953" y="698"/>
                    <a:pt x="958" y="698"/>
                    <a:pt x="963" y="695"/>
                  </a:cubicBezTo>
                  <a:cubicBezTo>
                    <a:pt x="968" y="691"/>
                    <a:pt x="968" y="698"/>
                    <a:pt x="974" y="697"/>
                  </a:cubicBezTo>
                  <a:cubicBezTo>
                    <a:pt x="979" y="697"/>
                    <a:pt x="971" y="702"/>
                    <a:pt x="971" y="705"/>
                  </a:cubicBezTo>
                  <a:cubicBezTo>
                    <a:pt x="971" y="709"/>
                    <a:pt x="977" y="703"/>
                    <a:pt x="981" y="701"/>
                  </a:cubicBezTo>
                  <a:cubicBezTo>
                    <a:pt x="985" y="699"/>
                    <a:pt x="990" y="701"/>
                    <a:pt x="988" y="705"/>
                  </a:cubicBezTo>
                  <a:cubicBezTo>
                    <a:pt x="986" y="708"/>
                    <a:pt x="999" y="711"/>
                    <a:pt x="1002" y="706"/>
                  </a:cubicBezTo>
                  <a:cubicBezTo>
                    <a:pt x="1005" y="701"/>
                    <a:pt x="999" y="692"/>
                    <a:pt x="997" y="696"/>
                  </a:cubicBezTo>
                  <a:close/>
                  <a:moveTo>
                    <a:pt x="93" y="604"/>
                  </a:moveTo>
                  <a:cubicBezTo>
                    <a:pt x="84" y="609"/>
                    <a:pt x="106" y="632"/>
                    <a:pt x="110" y="629"/>
                  </a:cubicBezTo>
                  <a:cubicBezTo>
                    <a:pt x="113" y="627"/>
                    <a:pt x="105" y="617"/>
                    <a:pt x="105" y="611"/>
                  </a:cubicBezTo>
                  <a:cubicBezTo>
                    <a:pt x="105" y="605"/>
                    <a:pt x="102" y="599"/>
                    <a:pt x="93" y="604"/>
                  </a:cubicBezTo>
                  <a:close/>
                  <a:moveTo>
                    <a:pt x="917" y="718"/>
                  </a:moveTo>
                  <a:cubicBezTo>
                    <a:pt x="913" y="719"/>
                    <a:pt x="916" y="713"/>
                    <a:pt x="917" y="710"/>
                  </a:cubicBezTo>
                  <a:cubicBezTo>
                    <a:pt x="917" y="708"/>
                    <a:pt x="909" y="712"/>
                    <a:pt x="909" y="715"/>
                  </a:cubicBezTo>
                  <a:cubicBezTo>
                    <a:pt x="909" y="718"/>
                    <a:pt x="903" y="719"/>
                    <a:pt x="903" y="721"/>
                  </a:cubicBezTo>
                  <a:cubicBezTo>
                    <a:pt x="903" y="727"/>
                    <a:pt x="902" y="724"/>
                    <a:pt x="898" y="726"/>
                  </a:cubicBezTo>
                  <a:cubicBezTo>
                    <a:pt x="894" y="728"/>
                    <a:pt x="879" y="726"/>
                    <a:pt x="878" y="723"/>
                  </a:cubicBezTo>
                  <a:cubicBezTo>
                    <a:pt x="878" y="719"/>
                    <a:pt x="867" y="717"/>
                    <a:pt x="866" y="713"/>
                  </a:cubicBezTo>
                  <a:cubicBezTo>
                    <a:pt x="866" y="708"/>
                    <a:pt x="860" y="706"/>
                    <a:pt x="865" y="701"/>
                  </a:cubicBezTo>
                  <a:cubicBezTo>
                    <a:pt x="869" y="696"/>
                    <a:pt x="864" y="693"/>
                    <a:pt x="860" y="697"/>
                  </a:cubicBezTo>
                  <a:cubicBezTo>
                    <a:pt x="855" y="701"/>
                    <a:pt x="853" y="695"/>
                    <a:pt x="859" y="693"/>
                  </a:cubicBezTo>
                  <a:cubicBezTo>
                    <a:pt x="864" y="691"/>
                    <a:pt x="875" y="688"/>
                    <a:pt x="870" y="678"/>
                  </a:cubicBezTo>
                  <a:cubicBezTo>
                    <a:pt x="864" y="668"/>
                    <a:pt x="830" y="681"/>
                    <a:pt x="821" y="686"/>
                  </a:cubicBezTo>
                  <a:cubicBezTo>
                    <a:pt x="812" y="691"/>
                    <a:pt x="801" y="707"/>
                    <a:pt x="796" y="707"/>
                  </a:cubicBezTo>
                  <a:cubicBezTo>
                    <a:pt x="792" y="707"/>
                    <a:pt x="805" y="699"/>
                    <a:pt x="807" y="696"/>
                  </a:cubicBezTo>
                  <a:cubicBezTo>
                    <a:pt x="809" y="692"/>
                    <a:pt x="806" y="689"/>
                    <a:pt x="809" y="690"/>
                  </a:cubicBezTo>
                  <a:cubicBezTo>
                    <a:pt x="812" y="692"/>
                    <a:pt x="819" y="680"/>
                    <a:pt x="825" y="676"/>
                  </a:cubicBezTo>
                  <a:cubicBezTo>
                    <a:pt x="830" y="672"/>
                    <a:pt x="836" y="675"/>
                    <a:pt x="836" y="672"/>
                  </a:cubicBezTo>
                  <a:cubicBezTo>
                    <a:pt x="837" y="669"/>
                    <a:pt x="840" y="667"/>
                    <a:pt x="845" y="662"/>
                  </a:cubicBezTo>
                  <a:cubicBezTo>
                    <a:pt x="850" y="658"/>
                    <a:pt x="909" y="658"/>
                    <a:pt x="915" y="659"/>
                  </a:cubicBezTo>
                  <a:cubicBezTo>
                    <a:pt x="921" y="659"/>
                    <a:pt x="932" y="651"/>
                    <a:pt x="935" y="646"/>
                  </a:cubicBezTo>
                  <a:cubicBezTo>
                    <a:pt x="939" y="641"/>
                    <a:pt x="943" y="641"/>
                    <a:pt x="951" y="642"/>
                  </a:cubicBezTo>
                  <a:cubicBezTo>
                    <a:pt x="959" y="642"/>
                    <a:pt x="963" y="635"/>
                    <a:pt x="967" y="632"/>
                  </a:cubicBezTo>
                  <a:cubicBezTo>
                    <a:pt x="971" y="629"/>
                    <a:pt x="969" y="628"/>
                    <a:pt x="966" y="627"/>
                  </a:cubicBezTo>
                  <a:cubicBezTo>
                    <a:pt x="962" y="627"/>
                    <a:pt x="959" y="624"/>
                    <a:pt x="962" y="624"/>
                  </a:cubicBezTo>
                  <a:cubicBezTo>
                    <a:pt x="966" y="624"/>
                    <a:pt x="968" y="622"/>
                    <a:pt x="969" y="617"/>
                  </a:cubicBezTo>
                  <a:cubicBezTo>
                    <a:pt x="971" y="613"/>
                    <a:pt x="968" y="615"/>
                    <a:pt x="963" y="609"/>
                  </a:cubicBezTo>
                  <a:cubicBezTo>
                    <a:pt x="958" y="602"/>
                    <a:pt x="956" y="611"/>
                    <a:pt x="951" y="610"/>
                  </a:cubicBezTo>
                  <a:cubicBezTo>
                    <a:pt x="946" y="610"/>
                    <a:pt x="954" y="604"/>
                    <a:pt x="950" y="601"/>
                  </a:cubicBezTo>
                  <a:cubicBezTo>
                    <a:pt x="946" y="599"/>
                    <a:pt x="939" y="600"/>
                    <a:pt x="933" y="605"/>
                  </a:cubicBezTo>
                  <a:cubicBezTo>
                    <a:pt x="927" y="610"/>
                    <a:pt x="927" y="605"/>
                    <a:pt x="922" y="610"/>
                  </a:cubicBezTo>
                  <a:cubicBezTo>
                    <a:pt x="917" y="615"/>
                    <a:pt x="917" y="608"/>
                    <a:pt x="919" y="606"/>
                  </a:cubicBezTo>
                  <a:cubicBezTo>
                    <a:pt x="922" y="604"/>
                    <a:pt x="924" y="606"/>
                    <a:pt x="926" y="603"/>
                  </a:cubicBezTo>
                  <a:cubicBezTo>
                    <a:pt x="928" y="600"/>
                    <a:pt x="930" y="603"/>
                    <a:pt x="936" y="599"/>
                  </a:cubicBezTo>
                  <a:cubicBezTo>
                    <a:pt x="942" y="595"/>
                    <a:pt x="947" y="597"/>
                    <a:pt x="949" y="594"/>
                  </a:cubicBezTo>
                  <a:cubicBezTo>
                    <a:pt x="950" y="592"/>
                    <a:pt x="946" y="588"/>
                    <a:pt x="940" y="589"/>
                  </a:cubicBezTo>
                  <a:cubicBezTo>
                    <a:pt x="935" y="590"/>
                    <a:pt x="931" y="582"/>
                    <a:pt x="928" y="584"/>
                  </a:cubicBezTo>
                  <a:cubicBezTo>
                    <a:pt x="924" y="587"/>
                    <a:pt x="925" y="580"/>
                    <a:pt x="921" y="583"/>
                  </a:cubicBezTo>
                  <a:cubicBezTo>
                    <a:pt x="917" y="585"/>
                    <a:pt x="915" y="582"/>
                    <a:pt x="913" y="577"/>
                  </a:cubicBezTo>
                  <a:cubicBezTo>
                    <a:pt x="911" y="573"/>
                    <a:pt x="900" y="565"/>
                    <a:pt x="894" y="563"/>
                  </a:cubicBezTo>
                  <a:cubicBezTo>
                    <a:pt x="887" y="561"/>
                    <a:pt x="892" y="557"/>
                    <a:pt x="895" y="560"/>
                  </a:cubicBezTo>
                  <a:cubicBezTo>
                    <a:pt x="899" y="562"/>
                    <a:pt x="903" y="557"/>
                    <a:pt x="904" y="555"/>
                  </a:cubicBezTo>
                  <a:cubicBezTo>
                    <a:pt x="906" y="552"/>
                    <a:pt x="902" y="550"/>
                    <a:pt x="900" y="550"/>
                  </a:cubicBezTo>
                  <a:cubicBezTo>
                    <a:pt x="898" y="550"/>
                    <a:pt x="898" y="546"/>
                    <a:pt x="898" y="544"/>
                  </a:cubicBezTo>
                  <a:cubicBezTo>
                    <a:pt x="899" y="541"/>
                    <a:pt x="891" y="538"/>
                    <a:pt x="891" y="536"/>
                  </a:cubicBezTo>
                  <a:cubicBezTo>
                    <a:pt x="891" y="533"/>
                    <a:pt x="886" y="531"/>
                    <a:pt x="887" y="529"/>
                  </a:cubicBezTo>
                  <a:cubicBezTo>
                    <a:pt x="887" y="527"/>
                    <a:pt x="882" y="524"/>
                    <a:pt x="882" y="521"/>
                  </a:cubicBezTo>
                  <a:cubicBezTo>
                    <a:pt x="882" y="518"/>
                    <a:pt x="875" y="512"/>
                    <a:pt x="875" y="508"/>
                  </a:cubicBezTo>
                  <a:cubicBezTo>
                    <a:pt x="874" y="505"/>
                    <a:pt x="870" y="502"/>
                    <a:pt x="869" y="498"/>
                  </a:cubicBezTo>
                  <a:cubicBezTo>
                    <a:pt x="867" y="494"/>
                    <a:pt x="865" y="496"/>
                    <a:pt x="864" y="502"/>
                  </a:cubicBezTo>
                  <a:cubicBezTo>
                    <a:pt x="862" y="508"/>
                    <a:pt x="857" y="507"/>
                    <a:pt x="859" y="509"/>
                  </a:cubicBezTo>
                  <a:cubicBezTo>
                    <a:pt x="862" y="513"/>
                    <a:pt x="859" y="514"/>
                    <a:pt x="857" y="516"/>
                  </a:cubicBezTo>
                  <a:cubicBezTo>
                    <a:pt x="855" y="519"/>
                    <a:pt x="859" y="522"/>
                    <a:pt x="855" y="522"/>
                  </a:cubicBezTo>
                  <a:cubicBezTo>
                    <a:pt x="851" y="522"/>
                    <a:pt x="853" y="530"/>
                    <a:pt x="851" y="527"/>
                  </a:cubicBezTo>
                  <a:cubicBezTo>
                    <a:pt x="849" y="523"/>
                    <a:pt x="844" y="524"/>
                    <a:pt x="844" y="528"/>
                  </a:cubicBezTo>
                  <a:cubicBezTo>
                    <a:pt x="844" y="531"/>
                    <a:pt x="836" y="534"/>
                    <a:pt x="833" y="534"/>
                  </a:cubicBezTo>
                  <a:cubicBezTo>
                    <a:pt x="830" y="534"/>
                    <a:pt x="830" y="527"/>
                    <a:pt x="827" y="529"/>
                  </a:cubicBezTo>
                  <a:cubicBezTo>
                    <a:pt x="824" y="531"/>
                    <a:pt x="825" y="523"/>
                    <a:pt x="820" y="524"/>
                  </a:cubicBezTo>
                  <a:cubicBezTo>
                    <a:pt x="816" y="524"/>
                    <a:pt x="813" y="523"/>
                    <a:pt x="814" y="520"/>
                  </a:cubicBezTo>
                  <a:cubicBezTo>
                    <a:pt x="816" y="516"/>
                    <a:pt x="807" y="514"/>
                    <a:pt x="810" y="512"/>
                  </a:cubicBezTo>
                  <a:cubicBezTo>
                    <a:pt x="813" y="510"/>
                    <a:pt x="809" y="506"/>
                    <a:pt x="809" y="499"/>
                  </a:cubicBezTo>
                  <a:cubicBezTo>
                    <a:pt x="808" y="493"/>
                    <a:pt x="812" y="492"/>
                    <a:pt x="812" y="490"/>
                  </a:cubicBezTo>
                  <a:cubicBezTo>
                    <a:pt x="812" y="487"/>
                    <a:pt x="809" y="487"/>
                    <a:pt x="806" y="489"/>
                  </a:cubicBezTo>
                  <a:cubicBezTo>
                    <a:pt x="803" y="491"/>
                    <a:pt x="803" y="486"/>
                    <a:pt x="800" y="487"/>
                  </a:cubicBezTo>
                  <a:cubicBezTo>
                    <a:pt x="797" y="487"/>
                    <a:pt x="787" y="486"/>
                    <a:pt x="787" y="482"/>
                  </a:cubicBezTo>
                  <a:cubicBezTo>
                    <a:pt x="786" y="477"/>
                    <a:pt x="783" y="480"/>
                    <a:pt x="781" y="475"/>
                  </a:cubicBezTo>
                  <a:cubicBezTo>
                    <a:pt x="780" y="471"/>
                    <a:pt x="776" y="474"/>
                    <a:pt x="776" y="471"/>
                  </a:cubicBezTo>
                  <a:cubicBezTo>
                    <a:pt x="776" y="468"/>
                    <a:pt x="774" y="467"/>
                    <a:pt x="771" y="467"/>
                  </a:cubicBezTo>
                  <a:cubicBezTo>
                    <a:pt x="768" y="467"/>
                    <a:pt x="767" y="463"/>
                    <a:pt x="763" y="463"/>
                  </a:cubicBezTo>
                  <a:cubicBezTo>
                    <a:pt x="759" y="462"/>
                    <a:pt x="754" y="466"/>
                    <a:pt x="752" y="467"/>
                  </a:cubicBezTo>
                  <a:cubicBezTo>
                    <a:pt x="750" y="468"/>
                    <a:pt x="744" y="463"/>
                    <a:pt x="742" y="465"/>
                  </a:cubicBezTo>
                  <a:cubicBezTo>
                    <a:pt x="739" y="467"/>
                    <a:pt x="739" y="464"/>
                    <a:pt x="733" y="462"/>
                  </a:cubicBezTo>
                  <a:cubicBezTo>
                    <a:pt x="726" y="460"/>
                    <a:pt x="718" y="460"/>
                    <a:pt x="718" y="462"/>
                  </a:cubicBezTo>
                  <a:cubicBezTo>
                    <a:pt x="717" y="464"/>
                    <a:pt x="712" y="465"/>
                    <a:pt x="713" y="470"/>
                  </a:cubicBezTo>
                  <a:cubicBezTo>
                    <a:pt x="714" y="475"/>
                    <a:pt x="719" y="474"/>
                    <a:pt x="720" y="478"/>
                  </a:cubicBezTo>
                  <a:cubicBezTo>
                    <a:pt x="721" y="481"/>
                    <a:pt x="718" y="480"/>
                    <a:pt x="717" y="483"/>
                  </a:cubicBezTo>
                  <a:cubicBezTo>
                    <a:pt x="717" y="487"/>
                    <a:pt x="714" y="486"/>
                    <a:pt x="714" y="489"/>
                  </a:cubicBezTo>
                  <a:cubicBezTo>
                    <a:pt x="714" y="491"/>
                    <a:pt x="716" y="490"/>
                    <a:pt x="717" y="495"/>
                  </a:cubicBezTo>
                  <a:cubicBezTo>
                    <a:pt x="719" y="499"/>
                    <a:pt x="721" y="499"/>
                    <a:pt x="722" y="505"/>
                  </a:cubicBezTo>
                  <a:cubicBezTo>
                    <a:pt x="723" y="511"/>
                    <a:pt x="720" y="510"/>
                    <a:pt x="717" y="511"/>
                  </a:cubicBezTo>
                  <a:cubicBezTo>
                    <a:pt x="715" y="511"/>
                    <a:pt x="718" y="514"/>
                    <a:pt x="714" y="518"/>
                  </a:cubicBezTo>
                  <a:cubicBezTo>
                    <a:pt x="711" y="522"/>
                    <a:pt x="708" y="527"/>
                    <a:pt x="710" y="529"/>
                  </a:cubicBezTo>
                  <a:cubicBezTo>
                    <a:pt x="713" y="532"/>
                    <a:pt x="723" y="536"/>
                    <a:pt x="727" y="543"/>
                  </a:cubicBezTo>
                  <a:cubicBezTo>
                    <a:pt x="731" y="549"/>
                    <a:pt x="731" y="560"/>
                    <a:pt x="730" y="567"/>
                  </a:cubicBezTo>
                  <a:cubicBezTo>
                    <a:pt x="729" y="575"/>
                    <a:pt x="720" y="577"/>
                    <a:pt x="714" y="583"/>
                  </a:cubicBezTo>
                  <a:cubicBezTo>
                    <a:pt x="708" y="590"/>
                    <a:pt x="701" y="589"/>
                    <a:pt x="698" y="589"/>
                  </a:cubicBezTo>
                  <a:cubicBezTo>
                    <a:pt x="695" y="589"/>
                    <a:pt x="697" y="595"/>
                    <a:pt x="701" y="600"/>
                  </a:cubicBezTo>
                  <a:cubicBezTo>
                    <a:pt x="705" y="605"/>
                    <a:pt x="702" y="606"/>
                    <a:pt x="704" y="611"/>
                  </a:cubicBezTo>
                  <a:cubicBezTo>
                    <a:pt x="706" y="616"/>
                    <a:pt x="704" y="620"/>
                    <a:pt x="707" y="625"/>
                  </a:cubicBezTo>
                  <a:cubicBezTo>
                    <a:pt x="711" y="629"/>
                    <a:pt x="709" y="631"/>
                    <a:pt x="705" y="634"/>
                  </a:cubicBezTo>
                  <a:cubicBezTo>
                    <a:pt x="701" y="637"/>
                    <a:pt x="706" y="636"/>
                    <a:pt x="707" y="640"/>
                  </a:cubicBezTo>
                  <a:cubicBezTo>
                    <a:pt x="707" y="644"/>
                    <a:pt x="705" y="642"/>
                    <a:pt x="702" y="639"/>
                  </a:cubicBezTo>
                  <a:cubicBezTo>
                    <a:pt x="698" y="637"/>
                    <a:pt x="695" y="644"/>
                    <a:pt x="695" y="646"/>
                  </a:cubicBezTo>
                  <a:cubicBezTo>
                    <a:pt x="695" y="649"/>
                    <a:pt x="688" y="643"/>
                    <a:pt x="686" y="643"/>
                  </a:cubicBezTo>
                  <a:cubicBezTo>
                    <a:pt x="684" y="643"/>
                    <a:pt x="686" y="639"/>
                    <a:pt x="682" y="635"/>
                  </a:cubicBezTo>
                  <a:cubicBezTo>
                    <a:pt x="677" y="632"/>
                    <a:pt x="674" y="631"/>
                    <a:pt x="674" y="627"/>
                  </a:cubicBezTo>
                  <a:cubicBezTo>
                    <a:pt x="674" y="624"/>
                    <a:pt x="666" y="621"/>
                    <a:pt x="666" y="617"/>
                  </a:cubicBezTo>
                  <a:cubicBezTo>
                    <a:pt x="666" y="613"/>
                    <a:pt x="667" y="603"/>
                    <a:pt x="665" y="600"/>
                  </a:cubicBezTo>
                  <a:cubicBezTo>
                    <a:pt x="664" y="597"/>
                    <a:pt x="665" y="594"/>
                    <a:pt x="667" y="591"/>
                  </a:cubicBezTo>
                  <a:cubicBezTo>
                    <a:pt x="668" y="588"/>
                    <a:pt x="665" y="584"/>
                    <a:pt x="660" y="584"/>
                  </a:cubicBezTo>
                  <a:cubicBezTo>
                    <a:pt x="656" y="584"/>
                    <a:pt x="650" y="583"/>
                    <a:pt x="643" y="583"/>
                  </a:cubicBezTo>
                  <a:cubicBezTo>
                    <a:pt x="637" y="584"/>
                    <a:pt x="634" y="583"/>
                    <a:pt x="632" y="581"/>
                  </a:cubicBezTo>
                  <a:cubicBezTo>
                    <a:pt x="630" y="579"/>
                    <a:pt x="624" y="575"/>
                    <a:pt x="616" y="573"/>
                  </a:cubicBezTo>
                  <a:cubicBezTo>
                    <a:pt x="608" y="571"/>
                    <a:pt x="605" y="567"/>
                    <a:pt x="604" y="565"/>
                  </a:cubicBezTo>
                  <a:cubicBezTo>
                    <a:pt x="603" y="563"/>
                    <a:pt x="596" y="561"/>
                    <a:pt x="594" y="559"/>
                  </a:cubicBezTo>
                  <a:cubicBezTo>
                    <a:pt x="592" y="557"/>
                    <a:pt x="585" y="555"/>
                    <a:pt x="582" y="556"/>
                  </a:cubicBezTo>
                  <a:cubicBezTo>
                    <a:pt x="579" y="556"/>
                    <a:pt x="571" y="550"/>
                    <a:pt x="567" y="550"/>
                  </a:cubicBezTo>
                  <a:cubicBezTo>
                    <a:pt x="562" y="550"/>
                    <a:pt x="552" y="555"/>
                    <a:pt x="550" y="555"/>
                  </a:cubicBezTo>
                  <a:cubicBezTo>
                    <a:pt x="548" y="555"/>
                    <a:pt x="550" y="551"/>
                    <a:pt x="551" y="549"/>
                  </a:cubicBezTo>
                  <a:cubicBezTo>
                    <a:pt x="553" y="548"/>
                    <a:pt x="548" y="540"/>
                    <a:pt x="546" y="535"/>
                  </a:cubicBezTo>
                  <a:cubicBezTo>
                    <a:pt x="545" y="530"/>
                    <a:pt x="543" y="525"/>
                    <a:pt x="538" y="525"/>
                  </a:cubicBezTo>
                  <a:cubicBezTo>
                    <a:pt x="533" y="526"/>
                    <a:pt x="527" y="523"/>
                    <a:pt x="526" y="522"/>
                  </a:cubicBezTo>
                  <a:cubicBezTo>
                    <a:pt x="524" y="521"/>
                    <a:pt x="524" y="507"/>
                    <a:pt x="525" y="501"/>
                  </a:cubicBezTo>
                  <a:cubicBezTo>
                    <a:pt x="526" y="495"/>
                    <a:pt x="533" y="486"/>
                    <a:pt x="533" y="482"/>
                  </a:cubicBezTo>
                  <a:cubicBezTo>
                    <a:pt x="533" y="479"/>
                    <a:pt x="537" y="477"/>
                    <a:pt x="541" y="476"/>
                  </a:cubicBezTo>
                  <a:cubicBezTo>
                    <a:pt x="545" y="475"/>
                    <a:pt x="542" y="468"/>
                    <a:pt x="545" y="467"/>
                  </a:cubicBezTo>
                  <a:cubicBezTo>
                    <a:pt x="549" y="467"/>
                    <a:pt x="549" y="465"/>
                    <a:pt x="550" y="462"/>
                  </a:cubicBezTo>
                  <a:cubicBezTo>
                    <a:pt x="551" y="459"/>
                    <a:pt x="555" y="461"/>
                    <a:pt x="553" y="459"/>
                  </a:cubicBezTo>
                  <a:cubicBezTo>
                    <a:pt x="550" y="456"/>
                    <a:pt x="552" y="455"/>
                    <a:pt x="558" y="455"/>
                  </a:cubicBezTo>
                  <a:cubicBezTo>
                    <a:pt x="564" y="455"/>
                    <a:pt x="572" y="453"/>
                    <a:pt x="571" y="448"/>
                  </a:cubicBezTo>
                  <a:cubicBezTo>
                    <a:pt x="570" y="442"/>
                    <a:pt x="555" y="446"/>
                    <a:pt x="555" y="441"/>
                  </a:cubicBezTo>
                  <a:cubicBezTo>
                    <a:pt x="555" y="437"/>
                    <a:pt x="536" y="436"/>
                    <a:pt x="537" y="434"/>
                  </a:cubicBezTo>
                  <a:cubicBezTo>
                    <a:pt x="538" y="431"/>
                    <a:pt x="556" y="436"/>
                    <a:pt x="563" y="438"/>
                  </a:cubicBezTo>
                  <a:cubicBezTo>
                    <a:pt x="569" y="441"/>
                    <a:pt x="571" y="440"/>
                    <a:pt x="576" y="440"/>
                  </a:cubicBezTo>
                  <a:cubicBezTo>
                    <a:pt x="581" y="440"/>
                    <a:pt x="578" y="433"/>
                    <a:pt x="579" y="430"/>
                  </a:cubicBezTo>
                  <a:cubicBezTo>
                    <a:pt x="580" y="428"/>
                    <a:pt x="590" y="435"/>
                    <a:pt x="596" y="433"/>
                  </a:cubicBezTo>
                  <a:cubicBezTo>
                    <a:pt x="601" y="432"/>
                    <a:pt x="607" y="420"/>
                    <a:pt x="612" y="417"/>
                  </a:cubicBezTo>
                  <a:cubicBezTo>
                    <a:pt x="616" y="413"/>
                    <a:pt x="612" y="410"/>
                    <a:pt x="603" y="411"/>
                  </a:cubicBezTo>
                  <a:cubicBezTo>
                    <a:pt x="594" y="412"/>
                    <a:pt x="588" y="408"/>
                    <a:pt x="583" y="405"/>
                  </a:cubicBezTo>
                  <a:cubicBezTo>
                    <a:pt x="578" y="401"/>
                    <a:pt x="579" y="398"/>
                    <a:pt x="584" y="398"/>
                  </a:cubicBezTo>
                  <a:cubicBezTo>
                    <a:pt x="589" y="399"/>
                    <a:pt x="602" y="409"/>
                    <a:pt x="607" y="409"/>
                  </a:cubicBezTo>
                  <a:cubicBezTo>
                    <a:pt x="611" y="410"/>
                    <a:pt x="620" y="400"/>
                    <a:pt x="624" y="397"/>
                  </a:cubicBezTo>
                  <a:cubicBezTo>
                    <a:pt x="628" y="394"/>
                    <a:pt x="620" y="393"/>
                    <a:pt x="617" y="391"/>
                  </a:cubicBezTo>
                  <a:cubicBezTo>
                    <a:pt x="614" y="388"/>
                    <a:pt x="622" y="387"/>
                    <a:pt x="626" y="387"/>
                  </a:cubicBezTo>
                  <a:cubicBezTo>
                    <a:pt x="630" y="387"/>
                    <a:pt x="632" y="390"/>
                    <a:pt x="633" y="392"/>
                  </a:cubicBezTo>
                  <a:cubicBezTo>
                    <a:pt x="635" y="394"/>
                    <a:pt x="642" y="391"/>
                    <a:pt x="645" y="391"/>
                  </a:cubicBezTo>
                  <a:cubicBezTo>
                    <a:pt x="649" y="391"/>
                    <a:pt x="645" y="385"/>
                    <a:pt x="639" y="383"/>
                  </a:cubicBezTo>
                  <a:cubicBezTo>
                    <a:pt x="633" y="381"/>
                    <a:pt x="639" y="376"/>
                    <a:pt x="641" y="380"/>
                  </a:cubicBezTo>
                  <a:cubicBezTo>
                    <a:pt x="643" y="383"/>
                    <a:pt x="647" y="383"/>
                    <a:pt x="649" y="387"/>
                  </a:cubicBezTo>
                  <a:cubicBezTo>
                    <a:pt x="652" y="392"/>
                    <a:pt x="653" y="389"/>
                    <a:pt x="658" y="387"/>
                  </a:cubicBezTo>
                  <a:cubicBezTo>
                    <a:pt x="663" y="385"/>
                    <a:pt x="666" y="382"/>
                    <a:pt x="669" y="379"/>
                  </a:cubicBezTo>
                  <a:cubicBezTo>
                    <a:pt x="671" y="376"/>
                    <a:pt x="672" y="380"/>
                    <a:pt x="675" y="375"/>
                  </a:cubicBezTo>
                  <a:cubicBezTo>
                    <a:pt x="678" y="370"/>
                    <a:pt x="674" y="366"/>
                    <a:pt x="670" y="363"/>
                  </a:cubicBezTo>
                  <a:cubicBezTo>
                    <a:pt x="666" y="360"/>
                    <a:pt x="670" y="357"/>
                    <a:pt x="666" y="355"/>
                  </a:cubicBezTo>
                  <a:cubicBezTo>
                    <a:pt x="662" y="353"/>
                    <a:pt x="661" y="349"/>
                    <a:pt x="666" y="350"/>
                  </a:cubicBezTo>
                  <a:cubicBezTo>
                    <a:pt x="671" y="351"/>
                    <a:pt x="675" y="349"/>
                    <a:pt x="677" y="346"/>
                  </a:cubicBezTo>
                  <a:cubicBezTo>
                    <a:pt x="680" y="342"/>
                    <a:pt x="670" y="342"/>
                    <a:pt x="674" y="339"/>
                  </a:cubicBezTo>
                  <a:cubicBezTo>
                    <a:pt x="679" y="337"/>
                    <a:pt x="675" y="334"/>
                    <a:pt x="671" y="334"/>
                  </a:cubicBezTo>
                  <a:cubicBezTo>
                    <a:pt x="666" y="334"/>
                    <a:pt x="662" y="332"/>
                    <a:pt x="662" y="328"/>
                  </a:cubicBezTo>
                  <a:cubicBezTo>
                    <a:pt x="662" y="324"/>
                    <a:pt x="654" y="327"/>
                    <a:pt x="649" y="325"/>
                  </a:cubicBezTo>
                  <a:cubicBezTo>
                    <a:pt x="645" y="322"/>
                    <a:pt x="634" y="323"/>
                    <a:pt x="632" y="323"/>
                  </a:cubicBezTo>
                  <a:cubicBezTo>
                    <a:pt x="629" y="323"/>
                    <a:pt x="629" y="334"/>
                    <a:pt x="633" y="334"/>
                  </a:cubicBezTo>
                  <a:cubicBezTo>
                    <a:pt x="636" y="334"/>
                    <a:pt x="639" y="338"/>
                    <a:pt x="636" y="339"/>
                  </a:cubicBezTo>
                  <a:cubicBezTo>
                    <a:pt x="633" y="341"/>
                    <a:pt x="637" y="345"/>
                    <a:pt x="634" y="344"/>
                  </a:cubicBezTo>
                  <a:cubicBezTo>
                    <a:pt x="632" y="344"/>
                    <a:pt x="628" y="343"/>
                    <a:pt x="627" y="349"/>
                  </a:cubicBezTo>
                  <a:cubicBezTo>
                    <a:pt x="626" y="356"/>
                    <a:pt x="626" y="358"/>
                    <a:pt x="621" y="361"/>
                  </a:cubicBezTo>
                  <a:cubicBezTo>
                    <a:pt x="617" y="363"/>
                    <a:pt x="620" y="353"/>
                    <a:pt x="616" y="354"/>
                  </a:cubicBezTo>
                  <a:cubicBezTo>
                    <a:pt x="612" y="354"/>
                    <a:pt x="612" y="362"/>
                    <a:pt x="615" y="362"/>
                  </a:cubicBezTo>
                  <a:cubicBezTo>
                    <a:pt x="618" y="363"/>
                    <a:pt x="618" y="366"/>
                    <a:pt x="619" y="369"/>
                  </a:cubicBezTo>
                  <a:cubicBezTo>
                    <a:pt x="620" y="373"/>
                    <a:pt x="614" y="370"/>
                    <a:pt x="611" y="375"/>
                  </a:cubicBezTo>
                  <a:cubicBezTo>
                    <a:pt x="609" y="379"/>
                    <a:pt x="608" y="373"/>
                    <a:pt x="605" y="370"/>
                  </a:cubicBezTo>
                  <a:cubicBezTo>
                    <a:pt x="601" y="367"/>
                    <a:pt x="597" y="362"/>
                    <a:pt x="597" y="358"/>
                  </a:cubicBezTo>
                  <a:cubicBezTo>
                    <a:pt x="598" y="355"/>
                    <a:pt x="599" y="354"/>
                    <a:pt x="602" y="353"/>
                  </a:cubicBezTo>
                  <a:cubicBezTo>
                    <a:pt x="605" y="353"/>
                    <a:pt x="602" y="350"/>
                    <a:pt x="602" y="346"/>
                  </a:cubicBezTo>
                  <a:cubicBezTo>
                    <a:pt x="602" y="341"/>
                    <a:pt x="598" y="343"/>
                    <a:pt x="594" y="338"/>
                  </a:cubicBezTo>
                  <a:cubicBezTo>
                    <a:pt x="590" y="333"/>
                    <a:pt x="586" y="333"/>
                    <a:pt x="584" y="335"/>
                  </a:cubicBezTo>
                  <a:cubicBezTo>
                    <a:pt x="582" y="338"/>
                    <a:pt x="583" y="342"/>
                    <a:pt x="580" y="343"/>
                  </a:cubicBezTo>
                  <a:cubicBezTo>
                    <a:pt x="576" y="345"/>
                    <a:pt x="578" y="352"/>
                    <a:pt x="575" y="352"/>
                  </a:cubicBezTo>
                  <a:cubicBezTo>
                    <a:pt x="572" y="353"/>
                    <a:pt x="573" y="340"/>
                    <a:pt x="571" y="339"/>
                  </a:cubicBezTo>
                  <a:cubicBezTo>
                    <a:pt x="568" y="338"/>
                    <a:pt x="569" y="335"/>
                    <a:pt x="572" y="334"/>
                  </a:cubicBezTo>
                  <a:cubicBezTo>
                    <a:pt x="576" y="334"/>
                    <a:pt x="578" y="330"/>
                    <a:pt x="575" y="330"/>
                  </a:cubicBezTo>
                  <a:cubicBezTo>
                    <a:pt x="572" y="330"/>
                    <a:pt x="566" y="326"/>
                    <a:pt x="564" y="325"/>
                  </a:cubicBezTo>
                  <a:cubicBezTo>
                    <a:pt x="562" y="324"/>
                    <a:pt x="558" y="329"/>
                    <a:pt x="555" y="327"/>
                  </a:cubicBezTo>
                  <a:cubicBezTo>
                    <a:pt x="553" y="325"/>
                    <a:pt x="556" y="320"/>
                    <a:pt x="556" y="318"/>
                  </a:cubicBezTo>
                  <a:cubicBezTo>
                    <a:pt x="556" y="315"/>
                    <a:pt x="560" y="319"/>
                    <a:pt x="562" y="315"/>
                  </a:cubicBezTo>
                  <a:cubicBezTo>
                    <a:pt x="565" y="312"/>
                    <a:pt x="555" y="312"/>
                    <a:pt x="555" y="308"/>
                  </a:cubicBezTo>
                  <a:cubicBezTo>
                    <a:pt x="555" y="304"/>
                    <a:pt x="548" y="303"/>
                    <a:pt x="545" y="302"/>
                  </a:cubicBezTo>
                  <a:cubicBezTo>
                    <a:pt x="543" y="301"/>
                    <a:pt x="547" y="295"/>
                    <a:pt x="546" y="292"/>
                  </a:cubicBezTo>
                  <a:cubicBezTo>
                    <a:pt x="545" y="290"/>
                    <a:pt x="535" y="281"/>
                    <a:pt x="531" y="282"/>
                  </a:cubicBezTo>
                  <a:cubicBezTo>
                    <a:pt x="527" y="283"/>
                    <a:pt x="526" y="277"/>
                    <a:pt x="529" y="277"/>
                  </a:cubicBezTo>
                  <a:cubicBezTo>
                    <a:pt x="531" y="277"/>
                    <a:pt x="533" y="276"/>
                    <a:pt x="537" y="271"/>
                  </a:cubicBezTo>
                  <a:cubicBezTo>
                    <a:pt x="541" y="266"/>
                    <a:pt x="542" y="265"/>
                    <a:pt x="539" y="264"/>
                  </a:cubicBezTo>
                  <a:cubicBezTo>
                    <a:pt x="536" y="263"/>
                    <a:pt x="534" y="260"/>
                    <a:pt x="539" y="260"/>
                  </a:cubicBezTo>
                  <a:cubicBezTo>
                    <a:pt x="545" y="260"/>
                    <a:pt x="554" y="264"/>
                    <a:pt x="557" y="262"/>
                  </a:cubicBezTo>
                  <a:cubicBezTo>
                    <a:pt x="560" y="259"/>
                    <a:pt x="569" y="245"/>
                    <a:pt x="573" y="239"/>
                  </a:cubicBezTo>
                  <a:cubicBezTo>
                    <a:pt x="577" y="234"/>
                    <a:pt x="570" y="234"/>
                    <a:pt x="561" y="234"/>
                  </a:cubicBezTo>
                  <a:cubicBezTo>
                    <a:pt x="552" y="235"/>
                    <a:pt x="550" y="231"/>
                    <a:pt x="543" y="230"/>
                  </a:cubicBezTo>
                  <a:cubicBezTo>
                    <a:pt x="535" y="230"/>
                    <a:pt x="521" y="232"/>
                    <a:pt x="519" y="234"/>
                  </a:cubicBezTo>
                  <a:cubicBezTo>
                    <a:pt x="517" y="236"/>
                    <a:pt x="523" y="238"/>
                    <a:pt x="522" y="241"/>
                  </a:cubicBezTo>
                  <a:cubicBezTo>
                    <a:pt x="522" y="243"/>
                    <a:pt x="517" y="239"/>
                    <a:pt x="515" y="240"/>
                  </a:cubicBezTo>
                  <a:cubicBezTo>
                    <a:pt x="513" y="241"/>
                    <a:pt x="516" y="244"/>
                    <a:pt x="515" y="253"/>
                  </a:cubicBezTo>
                  <a:cubicBezTo>
                    <a:pt x="514" y="262"/>
                    <a:pt x="517" y="262"/>
                    <a:pt x="519" y="266"/>
                  </a:cubicBezTo>
                  <a:cubicBezTo>
                    <a:pt x="522" y="269"/>
                    <a:pt x="521" y="273"/>
                    <a:pt x="521" y="279"/>
                  </a:cubicBezTo>
                  <a:cubicBezTo>
                    <a:pt x="521" y="284"/>
                    <a:pt x="516" y="284"/>
                    <a:pt x="514" y="285"/>
                  </a:cubicBezTo>
                  <a:cubicBezTo>
                    <a:pt x="513" y="286"/>
                    <a:pt x="519" y="288"/>
                    <a:pt x="518" y="292"/>
                  </a:cubicBezTo>
                  <a:cubicBezTo>
                    <a:pt x="517" y="295"/>
                    <a:pt x="512" y="290"/>
                    <a:pt x="509" y="291"/>
                  </a:cubicBezTo>
                  <a:cubicBezTo>
                    <a:pt x="506" y="292"/>
                    <a:pt x="503" y="300"/>
                    <a:pt x="506" y="303"/>
                  </a:cubicBezTo>
                  <a:cubicBezTo>
                    <a:pt x="510" y="306"/>
                    <a:pt x="511" y="305"/>
                    <a:pt x="508" y="309"/>
                  </a:cubicBezTo>
                  <a:cubicBezTo>
                    <a:pt x="506" y="312"/>
                    <a:pt x="503" y="317"/>
                    <a:pt x="509" y="321"/>
                  </a:cubicBezTo>
                  <a:cubicBezTo>
                    <a:pt x="515" y="326"/>
                    <a:pt x="526" y="326"/>
                    <a:pt x="532" y="329"/>
                  </a:cubicBezTo>
                  <a:cubicBezTo>
                    <a:pt x="538" y="333"/>
                    <a:pt x="529" y="331"/>
                    <a:pt x="532" y="335"/>
                  </a:cubicBezTo>
                  <a:cubicBezTo>
                    <a:pt x="534" y="339"/>
                    <a:pt x="528" y="341"/>
                    <a:pt x="528" y="344"/>
                  </a:cubicBezTo>
                  <a:cubicBezTo>
                    <a:pt x="528" y="347"/>
                    <a:pt x="531" y="346"/>
                    <a:pt x="534" y="340"/>
                  </a:cubicBezTo>
                  <a:cubicBezTo>
                    <a:pt x="537" y="335"/>
                    <a:pt x="539" y="342"/>
                    <a:pt x="539" y="346"/>
                  </a:cubicBezTo>
                  <a:cubicBezTo>
                    <a:pt x="538" y="351"/>
                    <a:pt x="534" y="348"/>
                    <a:pt x="531" y="353"/>
                  </a:cubicBezTo>
                  <a:cubicBezTo>
                    <a:pt x="528" y="358"/>
                    <a:pt x="525" y="359"/>
                    <a:pt x="520" y="358"/>
                  </a:cubicBezTo>
                  <a:cubicBezTo>
                    <a:pt x="515" y="357"/>
                    <a:pt x="518" y="364"/>
                    <a:pt x="520" y="369"/>
                  </a:cubicBezTo>
                  <a:cubicBezTo>
                    <a:pt x="522" y="373"/>
                    <a:pt x="519" y="374"/>
                    <a:pt x="514" y="373"/>
                  </a:cubicBezTo>
                  <a:cubicBezTo>
                    <a:pt x="508" y="371"/>
                    <a:pt x="505" y="368"/>
                    <a:pt x="508" y="364"/>
                  </a:cubicBezTo>
                  <a:cubicBezTo>
                    <a:pt x="511" y="359"/>
                    <a:pt x="513" y="354"/>
                    <a:pt x="509" y="355"/>
                  </a:cubicBezTo>
                  <a:cubicBezTo>
                    <a:pt x="506" y="355"/>
                    <a:pt x="499" y="355"/>
                    <a:pt x="496" y="351"/>
                  </a:cubicBezTo>
                  <a:cubicBezTo>
                    <a:pt x="494" y="348"/>
                    <a:pt x="498" y="349"/>
                    <a:pt x="505" y="350"/>
                  </a:cubicBezTo>
                  <a:cubicBezTo>
                    <a:pt x="511" y="351"/>
                    <a:pt x="506" y="345"/>
                    <a:pt x="511" y="345"/>
                  </a:cubicBezTo>
                  <a:cubicBezTo>
                    <a:pt x="516" y="345"/>
                    <a:pt x="519" y="348"/>
                    <a:pt x="524" y="344"/>
                  </a:cubicBezTo>
                  <a:cubicBezTo>
                    <a:pt x="528" y="341"/>
                    <a:pt x="521" y="333"/>
                    <a:pt x="517" y="335"/>
                  </a:cubicBezTo>
                  <a:cubicBezTo>
                    <a:pt x="514" y="336"/>
                    <a:pt x="508" y="337"/>
                    <a:pt x="508" y="334"/>
                  </a:cubicBezTo>
                  <a:cubicBezTo>
                    <a:pt x="508" y="330"/>
                    <a:pt x="514" y="333"/>
                    <a:pt x="518" y="332"/>
                  </a:cubicBezTo>
                  <a:cubicBezTo>
                    <a:pt x="521" y="331"/>
                    <a:pt x="516" y="327"/>
                    <a:pt x="511" y="328"/>
                  </a:cubicBezTo>
                  <a:cubicBezTo>
                    <a:pt x="506" y="329"/>
                    <a:pt x="502" y="330"/>
                    <a:pt x="498" y="325"/>
                  </a:cubicBezTo>
                  <a:cubicBezTo>
                    <a:pt x="494" y="321"/>
                    <a:pt x="487" y="319"/>
                    <a:pt x="485" y="328"/>
                  </a:cubicBezTo>
                  <a:cubicBezTo>
                    <a:pt x="484" y="338"/>
                    <a:pt x="477" y="333"/>
                    <a:pt x="474" y="336"/>
                  </a:cubicBezTo>
                  <a:cubicBezTo>
                    <a:pt x="471" y="339"/>
                    <a:pt x="477" y="342"/>
                    <a:pt x="484" y="342"/>
                  </a:cubicBezTo>
                  <a:cubicBezTo>
                    <a:pt x="491" y="342"/>
                    <a:pt x="496" y="348"/>
                    <a:pt x="492" y="348"/>
                  </a:cubicBezTo>
                  <a:cubicBezTo>
                    <a:pt x="489" y="348"/>
                    <a:pt x="491" y="353"/>
                    <a:pt x="487" y="351"/>
                  </a:cubicBezTo>
                  <a:cubicBezTo>
                    <a:pt x="484" y="350"/>
                    <a:pt x="480" y="351"/>
                    <a:pt x="483" y="354"/>
                  </a:cubicBezTo>
                  <a:cubicBezTo>
                    <a:pt x="485" y="357"/>
                    <a:pt x="482" y="359"/>
                    <a:pt x="482" y="362"/>
                  </a:cubicBezTo>
                  <a:cubicBezTo>
                    <a:pt x="482" y="365"/>
                    <a:pt x="477" y="362"/>
                    <a:pt x="471" y="361"/>
                  </a:cubicBezTo>
                  <a:cubicBezTo>
                    <a:pt x="466" y="361"/>
                    <a:pt x="456" y="363"/>
                    <a:pt x="449" y="364"/>
                  </a:cubicBezTo>
                  <a:cubicBezTo>
                    <a:pt x="442" y="366"/>
                    <a:pt x="435" y="363"/>
                    <a:pt x="432" y="360"/>
                  </a:cubicBezTo>
                  <a:cubicBezTo>
                    <a:pt x="429" y="357"/>
                    <a:pt x="425" y="357"/>
                    <a:pt x="420" y="357"/>
                  </a:cubicBezTo>
                  <a:cubicBezTo>
                    <a:pt x="415" y="357"/>
                    <a:pt x="416" y="352"/>
                    <a:pt x="410" y="352"/>
                  </a:cubicBezTo>
                  <a:cubicBezTo>
                    <a:pt x="403" y="352"/>
                    <a:pt x="405" y="346"/>
                    <a:pt x="404" y="343"/>
                  </a:cubicBezTo>
                  <a:cubicBezTo>
                    <a:pt x="403" y="340"/>
                    <a:pt x="390" y="341"/>
                    <a:pt x="385" y="344"/>
                  </a:cubicBezTo>
                  <a:cubicBezTo>
                    <a:pt x="381" y="347"/>
                    <a:pt x="371" y="346"/>
                    <a:pt x="369" y="351"/>
                  </a:cubicBezTo>
                  <a:cubicBezTo>
                    <a:pt x="366" y="357"/>
                    <a:pt x="371" y="356"/>
                    <a:pt x="374" y="356"/>
                  </a:cubicBezTo>
                  <a:cubicBezTo>
                    <a:pt x="378" y="356"/>
                    <a:pt x="377" y="351"/>
                    <a:pt x="384" y="352"/>
                  </a:cubicBezTo>
                  <a:cubicBezTo>
                    <a:pt x="391" y="353"/>
                    <a:pt x="396" y="345"/>
                    <a:pt x="399" y="348"/>
                  </a:cubicBezTo>
                  <a:cubicBezTo>
                    <a:pt x="402" y="351"/>
                    <a:pt x="387" y="357"/>
                    <a:pt x="381" y="358"/>
                  </a:cubicBezTo>
                  <a:cubicBezTo>
                    <a:pt x="374" y="359"/>
                    <a:pt x="376" y="364"/>
                    <a:pt x="382" y="373"/>
                  </a:cubicBezTo>
                  <a:cubicBezTo>
                    <a:pt x="388" y="383"/>
                    <a:pt x="379" y="377"/>
                    <a:pt x="379" y="382"/>
                  </a:cubicBezTo>
                  <a:cubicBezTo>
                    <a:pt x="379" y="386"/>
                    <a:pt x="368" y="380"/>
                    <a:pt x="372" y="379"/>
                  </a:cubicBezTo>
                  <a:cubicBezTo>
                    <a:pt x="377" y="377"/>
                    <a:pt x="375" y="373"/>
                    <a:pt x="371" y="370"/>
                  </a:cubicBezTo>
                  <a:cubicBezTo>
                    <a:pt x="367" y="367"/>
                    <a:pt x="365" y="370"/>
                    <a:pt x="365" y="366"/>
                  </a:cubicBezTo>
                  <a:cubicBezTo>
                    <a:pt x="366" y="363"/>
                    <a:pt x="361" y="367"/>
                    <a:pt x="358" y="364"/>
                  </a:cubicBezTo>
                  <a:cubicBezTo>
                    <a:pt x="354" y="361"/>
                    <a:pt x="353" y="359"/>
                    <a:pt x="348" y="361"/>
                  </a:cubicBezTo>
                  <a:cubicBezTo>
                    <a:pt x="343" y="364"/>
                    <a:pt x="338" y="363"/>
                    <a:pt x="327" y="365"/>
                  </a:cubicBezTo>
                  <a:cubicBezTo>
                    <a:pt x="317" y="367"/>
                    <a:pt x="297" y="366"/>
                    <a:pt x="294" y="363"/>
                  </a:cubicBezTo>
                  <a:cubicBezTo>
                    <a:pt x="290" y="359"/>
                    <a:pt x="303" y="353"/>
                    <a:pt x="307" y="354"/>
                  </a:cubicBezTo>
                  <a:cubicBezTo>
                    <a:pt x="310" y="355"/>
                    <a:pt x="308" y="350"/>
                    <a:pt x="302" y="345"/>
                  </a:cubicBezTo>
                  <a:cubicBezTo>
                    <a:pt x="297" y="341"/>
                    <a:pt x="284" y="338"/>
                    <a:pt x="284" y="341"/>
                  </a:cubicBezTo>
                  <a:cubicBezTo>
                    <a:pt x="284" y="344"/>
                    <a:pt x="277" y="341"/>
                    <a:pt x="268" y="339"/>
                  </a:cubicBezTo>
                  <a:cubicBezTo>
                    <a:pt x="258" y="338"/>
                    <a:pt x="257" y="334"/>
                    <a:pt x="251" y="334"/>
                  </a:cubicBezTo>
                  <a:cubicBezTo>
                    <a:pt x="245" y="334"/>
                    <a:pt x="236" y="332"/>
                    <a:pt x="229" y="327"/>
                  </a:cubicBezTo>
                  <a:cubicBezTo>
                    <a:pt x="222" y="321"/>
                    <a:pt x="206" y="323"/>
                    <a:pt x="204" y="328"/>
                  </a:cubicBezTo>
                  <a:cubicBezTo>
                    <a:pt x="202" y="333"/>
                    <a:pt x="196" y="332"/>
                    <a:pt x="191" y="332"/>
                  </a:cubicBezTo>
                  <a:cubicBezTo>
                    <a:pt x="185" y="332"/>
                    <a:pt x="193" y="326"/>
                    <a:pt x="191" y="325"/>
                  </a:cubicBezTo>
                  <a:cubicBezTo>
                    <a:pt x="188" y="324"/>
                    <a:pt x="191" y="317"/>
                    <a:pt x="187" y="316"/>
                  </a:cubicBezTo>
                  <a:cubicBezTo>
                    <a:pt x="183" y="316"/>
                    <a:pt x="180" y="333"/>
                    <a:pt x="172" y="332"/>
                  </a:cubicBezTo>
                  <a:cubicBezTo>
                    <a:pt x="165" y="332"/>
                    <a:pt x="161" y="314"/>
                    <a:pt x="155" y="310"/>
                  </a:cubicBezTo>
                  <a:cubicBezTo>
                    <a:pt x="149" y="305"/>
                    <a:pt x="143" y="305"/>
                    <a:pt x="148" y="312"/>
                  </a:cubicBezTo>
                  <a:cubicBezTo>
                    <a:pt x="154" y="319"/>
                    <a:pt x="144" y="314"/>
                    <a:pt x="144" y="318"/>
                  </a:cubicBezTo>
                  <a:cubicBezTo>
                    <a:pt x="145" y="323"/>
                    <a:pt x="136" y="328"/>
                    <a:pt x="136" y="326"/>
                  </a:cubicBezTo>
                  <a:cubicBezTo>
                    <a:pt x="136" y="323"/>
                    <a:pt x="131" y="320"/>
                    <a:pt x="125" y="327"/>
                  </a:cubicBezTo>
                  <a:cubicBezTo>
                    <a:pt x="119" y="334"/>
                    <a:pt x="115" y="333"/>
                    <a:pt x="114" y="331"/>
                  </a:cubicBezTo>
                  <a:cubicBezTo>
                    <a:pt x="114" y="328"/>
                    <a:pt x="96" y="337"/>
                    <a:pt x="97" y="340"/>
                  </a:cubicBezTo>
                  <a:cubicBezTo>
                    <a:pt x="98" y="343"/>
                    <a:pt x="94" y="346"/>
                    <a:pt x="89" y="345"/>
                  </a:cubicBezTo>
                  <a:cubicBezTo>
                    <a:pt x="85" y="345"/>
                    <a:pt x="88" y="341"/>
                    <a:pt x="92" y="339"/>
                  </a:cubicBezTo>
                  <a:cubicBezTo>
                    <a:pt x="96" y="337"/>
                    <a:pt x="108" y="328"/>
                    <a:pt x="114" y="327"/>
                  </a:cubicBezTo>
                  <a:cubicBezTo>
                    <a:pt x="120" y="326"/>
                    <a:pt x="131" y="321"/>
                    <a:pt x="132" y="318"/>
                  </a:cubicBezTo>
                  <a:cubicBezTo>
                    <a:pt x="132" y="315"/>
                    <a:pt x="126" y="318"/>
                    <a:pt x="122" y="317"/>
                  </a:cubicBezTo>
                  <a:cubicBezTo>
                    <a:pt x="118" y="316"/>
                    <a:pt x="111" y="321"/>
                    <a:pt x="104" y="324"/>
                  </a:cubicBezTo>
                  <a:cubicBezTo>
                    <a:pt x="97" y="327"/>
                    <a:pt x="90" y="326"/>
                    <a:pt x="92" y="330"/>
                  </a:cubicBezTo>
                  <a:cubicBezTo>
                    <a:pt x="94" y="334"/>
                    <a:pt x="85" y="329"/>
                    <a:pt x="84" y="332"/>
                  </a:cubicBezTo>
                  <a:cubicBezTo>
                    <a:pt x="82" y="335"/>
                    <a:pt x="79" y="332"/>
                    <a:pt x="81" y="330"/>
                  </a:cubicBezTo>
                  <a:cubicBezTo>
                    <a:pt x="84" y="329"/>
                    <a:pt x="75" y="326"/>
                    <a:pt x="75" y="328"/>
                  </a:cubicBezTo>
                  <a:cubicBezTo>
                    <a:pt x="75" y="329"/>
                    <a:pt x="74" y="332"/>
                    <a:pt x="68" y="332"/>
                  </a:cubicBezTo>
                  <a:cubicBezTo>
                    <a:pt x="62" y="332"/>
                    <a:pt x="56" y="336"/>
                    <a:pt x="60" y="339"/>
                  </a:cubicBezTo>
                  <a:cubicBezTo>
                    <a:pt x="64" y="342"/>
                    <a:pt x="66" y="343"/>
                    <a:pt x="64" y="345"/>
                  </a:cubicBezTo>
                  <a:cubicBezTo>
                    <a:pt x="62" y="347"/>
                    <a:pt x="56" y="340"/>
                    <a:pt x="47" y="341"/>
                  </a:cubicBezTo>
                  <a:cubicBezTo>
                    <a:pt x="38" y="342"/>
                    <a:pt x="21" y="331"/>
                    <a:pt x="21" y="329"/>
                  </a:cubicBezTo>
                  <a:cubicBezTo>
                    <a:pt x="21" y="326"/>
                    <a:pt x="9" y="328"/>
                    <a:pt x="0" y="327"/>
                  </a:cubicBezTo>
                  <a:cubicBezTo>
                    <a:pt x="0" y="500"/>
                    <a:pt x="0" y="500"/>
                    <a:pt x="0" y="500"/>
                  </a:cubicBezTo>
                  <a:cubicBezTo>
                    <a:pt x="0" y="500"/>
                    <a:pt x="4" y="503"/>
                    <a:pt x="6" y="501"/>
                  </a:cubicBezTo>
                  <a:cubicBezTo>
                    <a:pt x="8" y="499"/>
                    <a:pt x="11" y="502"/>
                    <a:pt x="16" y="499"/>
                  </a:cubicBezTo>
                  <a:cubicBezTo>
                    <a:pt x="22" y="496"/>
                    <a:pt x="24" y="502"/>
                    <a:pt x="24" y="505"/>
                  </a:cubicBezTo>
                  <a:cubicBezTo>
                    <a:pt x="24" y="507"/>
                    <a:pt x="32" y="512"/>
                    <a:pt x="35" y="516"/>
                  </a:cubicBezTo>
                  <a:cubicBezTo>
                    <a:pt x="39" y="520"/>
                    <a:pt x="40" y="524"/>
                    <a:pt x="44" y="522"/>
                  </a:cubicBezTo>
                  <a:cubicBezTo>
                    <a:pt x="48" y="519"/>
                    <a:pt x="54" y="518"/>
                    <a:pt x="54" y="514"/>
                  </a:cubicBezTo>
                  <a:cubicBezTo>
                    <a:pt x="54" y="509"/>
                    <a:pt x="70" y="509"/>
                    <a:pt x="70" y="514"/>
                  </a:cubicBezTo>
                  <a:cubicBezTo>
                    <a:pt x="70" y="520"/>
                    <a:pt x="85" y="527"/>
                    <a:pt x="94" y="542"/>
                  </a:cubicBezTo>
                  <a:cubicBezTo>
                    <a:pt x="103" y="557"/>
                    <a:pt x="101" y="561"/>
                    <a:pt x="114" y="566"/>
                  </a:cubicBezTo>
                  <a:cubicBezTo>
                    <a:pt x="127" y="571"/>
                    <a:pt x="126" y="573"/>
                    <a:pt x="125" y="578"/>
                  </a:cubicBezTo>
                  <a:cubicBezTo>
                    <a:pt x="123" y="582"/>
                    <a:pt x="132" y="584"/>
                    <a:pt x="127" y="588"/>
                  </a:cubicBezTo>
                  <a:cubicBezTo>
                    <a:pt x="125" y="589"/>
                    <a:pt x="122" y="591"/>
                    <a:pt x="119" y="593"/>
                  </a:cubicBezTo>
                  <a:cubicBezTo>
                    <a:pt x="120" y="595"/>
                    <a:pt x="122" y="597"/>
                    <a:pt x="124" y="599"/>
                  </a:cubicBezTo>
                  <a:cubicBezTo>
                    <a:pt x="127" y="602"/>
                    <a:pt x="119" y="602"/>
                    <a:pt x="121" y="604"/>
                  </a:cubicBezTo>
                  <a:cubicBezTo>
                    <a:pt x="124" y="606"/>
                    <a:pt x="121" y="610"/>
                    <a:pt x="123" y="612"/>
                  </a:cubicBezTo>
                  <a:cubicBezTo>
                    <a:pt x="126" y="615"/>
                    <a:pt x="130" y="614"/>
                    <a:pt x="133" y="612"/>
                  </a:cubicBezTo>
                  <a:cubicBezTo>
                    <a:pt x="136" y="610"/>
                    <a:pt x="138" y="615"/>
                    <a:pt x="135" y="618"/>
                  </a:cubicBezTo>
                  <a:cubicBezTo>
                    <a:pt x="133" y="622"/>
                    <a:pt x="138" y="625"/>
                    <a:pt x="140" y="622"/>
                  </a:cubicBezTo>
                  <a:cubicBezTo>
                    <a:pt x="142" y="619"/>
                    <a:pt x="147" y="627"/>
                    <a:pt x="149" y="628"/>
                  </a:cubicBezTo>
                  <a:cubicBezTo>
                    <a:pt x="152" y="629"/>
                    <a:pt x="154" y="633"/>
                    <a:pt x="150" y="633"/>
                  </a:cubicBezTo>
                  <a:cubicBezTo>
                    <a:pt x="146" y="633"/>
                    <a:pt x="147" y="639"/>
                    <a:pt x="150" y="640"/>
                  </a:cubicBezTo>
                  <a:cubicBezTo>
                    <a:pt x="152" y="640"/>
                    <a:pt x="152" y="643"/>
                    <a:pt x="152" y="646"/>
                  </a:cubicBezTo>
                  <a:cubicBezTo>
                    <a:pt x="152" y="648"/>
                    <a:pt x="161" y="651"/>
                    <a:pt x="164" y="650"/>
                  </a:cubicBezTo>
                  <a:cubicBezTo>
                    <a:pt x="167" y="649"/>
                    <a:pt x="170" y="652"/>
                    <a:pt x="172" y="655"/>
                  </a:cubicBezTo>
                  <a:cubicBezTo>
                    <a:pt x="173" y="658"/>
                    <a:pt x="179" y="660"/>
                    <a:pt x="182" y="658"/>
                  </a:cubicBezTo>
                  <a:cubicBezTo>
                    <a:pt x="184" y="656"/>
                    <a:pt x="185" y="661"/>
                    <a:pt x="186" y="665"/>
                  </a:cubicBezTo>
                  <a:cubicBezTo>
                    <a:pt x="186" y="668"/>
                    <a:pt x="191" y="666"/>
                    <a:pt x="194" y="666"/>
                  </a:cubicBezTo>
                  <a:cubicBezTo>
                    <a:pt x="197" y="666"/>
                    <a:pt x="199" y="670"/>
                    <a:pt x="201" y="669"/>
                  </a:cubicBezTo>
                  <a:cubicBezTo>
                    <a:pt x="206" y="667"/>
                    <a:pt x="207" y="675"/>
                    <a:pt x="210" y="680"/>
                  </a:cubicBezTo>
                  <a:cubicBezTo>
                    <a:pt x="520" y="678"/>
                    <a:pt x="520" y="678"/>
                    <a:pt x="520" y="678"/>
                  </a:cubicBezTo>
                  <a:cubicBezTo>
                    <a:pt x="520" y="678"/>
                    <a:pt x="521" y="670"/>
                    <a:pt x="524" y="673"/>
                  </a:cubicBezTo>
                  <a:cubicBezTo>
                    <a:pt x="528" y="676"/>
                    <a:pt x="525" y="680"/>
                    <a:pt x="529" y="682"/>
                  </a:cubicBezTo>
                  <a:cubicBezTo>
                    <a:pt x="533" y="683"/>
                    <a:pt x="536" y="686"/>
                    <a:pt x="539" y="685"/>
                  </a:cubicBezTo>
                  <a:cubicBezTo>
                    <a:pt x="541" y="684"/>
                    <a:pt x="545" y="681"/>
                    <a:pt x="549" y="685"/>
                  </a:cubicBezTo>
                  <a:cubicBezTo>
                    <a:pt x="553" y="690"/>
                    <a:pt x="556" y="686"/>
                    <a:pt x="558" y="689"/>
                  </a:cubicBezTo>
                  <a:cubicBezTo>
                    <a:pt x="561" y="692"/>
                    <a:pt x="565" y="694"/>
                    <a:pt x="568" y="691"/>
                  </a:cubicBezTo>
                  <a:cubicBezTo>
                    <a:pt x="570" y="688"/>
                    <a:pt x="580" y="691"/>
                    <a:pt x="584" y="693"/>
                  </a:cubicBezTo>
                  <a:cubicBezTo>
                    <a:pt x="590" y="688"/>
                    <a:pt x="594" y="679"/>
                    <a:pt x="599" y="679"/>
                  </a:cubicBezTo>
                  <a:cubicBezTo>
                    <a:pt x="605" y="679"/>
                    <a:pt x="622" y="681"/>
                    <a:pt x="623" y="689"/>
                  </a:cubicBezTo>
                  <a:cubicBezTo>
                    <a:pt x="624" y="698"/>
                    <a:pt x="634" y="690"/>
                    <a:pt x="635" y="698"/>
                  </a:cubicBezTo>
                  <a:cubicBezTo>
                    <a:pt x="636" y="704"/>
                    <a:pt x="642" y="710"/>
                    <a:pt x="641" y="713"/>
                  </a:cubicBezTo>
                  <a:cubicBezTo>
                    <a:pt x="643" y="714"/>
                    <a:pt x="645" y="716"/>
                    <a:pt x="648" y="718"/>
                  </a:cubicBezTo>
                  <a:cubicBezTo>
                    <a:pt x="651" y="717"/>
                    <a:pt x="659" y="718"/>
                    <a:pt x="665" y="720"/>
                  </a:cubicBezTo>
                  <a:cubicBezTo>
                    <a:pt x="672" y="723"/>
                    <a:pt x="682" y="717"/>
                    <a:pt x="686" y="726"/>
                  </a:cubicBezTo>
                  <a:cubicBezTo>
                    <a:pt x="689" y="734"/>
                    <a:pt x="697" y="740"/>
                    <a:pt x="690" y="741"/>
                  </a:cubicBezTo>
                  <a:cubicBezTo>
                    <a:pt x="683" y="742"/>
                    <a:pt x="675" y="733"/>
                    <a:pt x="675" y="738"/>
                  </a:cubicBezTo>
                  <a:cubicBezTo>
                    <a:pt x="676" y="743"/>
                    <a:pt x="672" y="740"/>
                    <a:pt x="672" y="748"/>
                  </a:cubicBezTo>
                  <a:cubicBezTo>
                    <a:pt x="672" y="755"/>
                    <a:pt x="667" y="766"/>
                    <a:pt x="664" y="765"/>
                  </a:cubicBezTo>
                  <a:cubicBezTo>
                    <a:pt x="664" y="765"/>
                    <a:pt x="664" y="765"/>
                    <a:pt x="664" y="765"/>
                  </a:cubicBezTo>
                  <a:cubicBezTo>
                    <a:pt x="663" y="768"/>
                    <a:pt x="663" y="771"/>
                    <a:pt x="665" y="774"/>
                  </a:cubicBezTo>
                  <a:cubicBezTo>
                    <a:pt x="669" y="771"/>
                    <a:pt x="675" y="766"/>
                    <a:pt x="679" y="767"/>
                  </a:cubicBezTo>
                  <a:cubicBezTo>
                    <a:pt x="687" y="767"/>
                    <a:pt x="689" y="772"/>
                    <a:pt x="694" y="768"/>
                  </a:cubicBezTo>
                  <a:cubicBezTo>
                    <a:pt x="699" y="765"/>
                    <a:pt x="700" y="763"/>
                    <a:pt x="701" y="766"/>
                  </a:cubicBezTo>
                  <a:cubicBezTo>
                    <a:pt x="701" y="766"/>
                    <a:pt x="701" y="766"/>
                    <a:pt x="701" y="767"/>
                  </a:cubicBezTo>
                  <a:cubicBezTo>
                    <a:pt x="703" y="766"/>
                    <a:pt x="704" y="765"/>
                    <a:pt x="704" y="764"/>
                  </a:cubicBezTo>
                  <a:cubicBezTo>
                    <a:pt x="704" y="763"/>
                    <a:pt x="704" y="761"/>
                    <a:pt x="703" y="759"/>
                  </a:cubicBezTo>
                  <a:cubicBezTo>
                    <a:pt x="698" y="760"/>
                    <a:pt x="697" y="760"/>
                    <a:pt x="695" y="757"/>
                  </a:cubicBezTo>
                  <a:cubicBezTo>
                    <a:pt x="693" y="752"/>
                    <a:pt x="710" y="747"/>
                    <a:pt x="718" y="748"/>
                  </a:cubicBezTo>
                  <a:cubicBezTo>
                    <a:pt x="726" y="749"/>
                    <a:pt x="731" y="744"/>
                    <a:pt x="734" y="747"/>
                  </a:cubicBezTo>
                  <a:cubicBezTo>
                    <a:pt x="739" y="743"/>
                    <a:pt x="747" y="736"/>
                    <a:pt x="749" y="736"/>
                  </a:cubicBezTo>
                  <a:cubicBezTo>
                    <a:pt x="752" y="736"/>
                    <a:pt x="788" y="735"/>
                    <a:pt x="788" y="735"/>
                  </a:cubicBezTo>
                  <a:cubicBezTo>
                    <a:pt x="788" y="735"/>
                    <a:pt x="800" y="728"/>
                    <a:pt x="802" y="721"/>
                  </a:cubicBezTo>
                  <a:cubicBezTo>
                    <a:pt x="803" y="714"/>
                    <a:pt x="811" y="697"/>
                    <a:pt x="816" y="701"/>
                  </a:cubicBezTo>
                  <a:cubicBezTo>
                    <a:pt x="821" y="704"/>
                    <a:pt x="831" y="702"/>
                    <a:pt x="831" y="705"/>
                  </a:cubicBezTo>
                  <a:cubicBezTo>
                    <a:pt x="831" y="708"/>
                    <a:pt x="828" y="719"/>
                    <a:pt x="841" y="736"/>
                  </a:cubicBezTo>
                  <a:cubicBezTo>
                    <a:pt x="845" y="733"/>
                    <a:pt x="850" y="731"/>
                    <a:pt x="852" y="731"/>
                  </a:cubicBezTo>
                  <a:cubicBezTo>
                    <a:pt x="857" y="732"/>
                    <a:pt x="864" y="726"/>
                    <a:pt x="866" y="722"/>
                  </a:cubicBezTo>
                  <a:cubicBezTo>
                    <a:pt x="868" y="718"/>
                    <a:pt x="870" y="725"/>
                    <a:pt x="866" y="727"/>
                  </a:cubicBezTo>
                  <a:cubicBezTo>
                    <a:pt x="862" y="728"/>
                    <a:pt x="870" y="731"/>
                    <a:pt x="877" y="731"/>
                  </a:cubicBezTo>
                  <a:cubicBezTo>
                    <a:pt x="884" y="730"/>
                    <a:pt x="873" y="733"/>
                    <a:pt x="868" y="733"/>
                  </a:cubicBezTo>
                  <a:cubicBezTo>
                    <a:pt x="863" y="733"/>
                    <a:pt x="861" y="733"/>
                    <a:pt x="854" y="740"/>
                  </a:cubicBezTo>
                  <a:cubicBezTo>
                    <a:pt x="847" y="747"/>
                    <a:pt x="848" y="749"/>
                    <a:pt x="852" y="753"/>
                  </a:cubicBezTo>
                  <a:cubicBezTo>
                    <a:pt x="856" y="756"/>
                    <a:pt x="862" y="755"/>
                    <a:pt x="867" y="750"/>
                  </a:cubicBezTo>
                  <a:cubicBezTo>
                    <a:pt x="873" y="745"/>
                    <a:pt x="872" y="741"/>
                    <a:pt x="878" y="741"/>
                  </a:cubicBezTo>
                  <a:cubicBezTo>
                    <a:pt x="883" y="741"/>
                    <a:pt x="898" y="736"/>
                    <a:pt x="904" y="734"/>
                  </a:cubicBezTo>
                  <a:cubicBezTo>
                    <a:pt x="910" y="732"/>
                    <a:pt x="906" y="731"/>
                    <a:pt x="906" y="728"/>
                  </a:cubicBezTo>
                  <a:cubicBezTo>
                    <a:pt x="906" y="725"/>
                    <a:pt x="917" y="725"/>
                    <a:pt x="921" y="723"/>
                  </a:cubicBezTo>
                  <a:cubicBezTo>
                    <a:pt x="925" y="720"/>
                    <a:pt x="920" y="718"/>
                    <a:pt x="917" y="718"/>
                  </a:cubicBezTo>
                  <a:close/>
                  <a:moveTo>
                    <a:pt x="266" y="394"/>
                  </a:moveTo>
                  <a:cubicBezTo>
                    <a:pt x="260" y="402"/>
                    <a:pt x="257" y="403"/>
                    <a:pt x="251" y="402"/>
                  </a:cubicBezTo>
                  <a:cubicBezTo>
                    <a:pt x="244" y="401"/>
                    <a:pt x="240" y="404"/>
                    <a:pt x="243" y="407"/>
                  </a:cubicBezTo>
                  <a:cubicBezTo>
                    <a:pt x="246" y="409"/>
                    <a:pt x="247" y="411"/>
                    <a:pt x="240" y="413"/>
                  </a:cubicBezTo>
                  <a:cubicBezTo>
                    <a:pt x="233" y="414"/>
                    <a:pt x="228" y="420"/>
                    <a:pt x="225" y="419"/>
                  </a:cubicBezTo>
                  <a:cubicBezTo>
                    <a:pt x="223" y="418"/>
                    <a:pt x="237" y="408"/>
                    <a:pt x="234" y="405"/>
                  </a:cubicBezTo>
                  <a:cubicBezTo>
                    <a:pt x="230" y="402"/>
                    <a:pt x="220" y="410"/>
                    <a:pt x="220" y="413"/>
                  </a:cubicBezTo>
                  <a:cubicBezTo>
                    <a:pt x="220" y="417"/>
                    <a:pt x="214" y="417"/>
                    <a:pt x="210" y="417"/>
                  </a:cubicBezTo>
                  <a:cubicBezTo>
                    <a:pt x="206" y="416"/>
                    <a:pt x="201" y="413"/>
                    <a:pt x="205" y="412"/>
                  </a:cubicBezTo>
                  <a:cubicBezTo>
                    <a:pt x="209" y="412"/>
                    <a:pt x="206" y="408"/>
                    <a:pt x="211" y="406"/>
                  </a:cubicBezTo>
                  <a:cubicBezTo>
                    <a:pt x="217" y="404"/>
                    <a:pt x="210" y="401"/>
                    <a:pt x="212" y="399"/>
                  </a:cubicBezTo>
                  <a:cubicBezTo>
                    <a:pt x="214" y="397"/>
                    <a:pt x="224" y="401"/>
                    <a:pt x="224" y="397"/>
                  </a:cubicBezTo>
                  <a:cubicBezTo>
                    <a:pt x="225" y="393"/>
                    <a:pt x="214" y="390"/>
                    <a:pt x="210" y="392"/>
                  </a:cubicBezTo>
                  <a:cubicBezTo>
                    <a:pt x="207" y="394"/>
                    <a:pt x="198" y="400"/>
                    <a:pt x="188" y="396"/>
                  </a:cubicBezTo>
                  <a:cubicBezTo>
                    <a:pt x="185" y="394"/>
                    <a:pt x="213" y="391"/>
                    <a:pt x="218" y="387"/>
                  </a:cubicBezTo>
                  <a:cubicBezTo>
                    <a:pt x="223" y="382"/>
                    <a:pt x="244" y="377"/>
                    <a:pt x="246" y="381"/>
                  </a:cubicBezTo>
                  <a:cubicBezTo>
                    <a:pt x="248" y="385"/>
                    <a:pt x="235" y="388"/>
                    <a:pt x="241" y="392"/>
                  </a:cubicBezTo>
                  <a:cubicBezTo>
                    <a:pt x="247" y="395"/>
                    <a:pt x="258" y="393"/>
                    <a:pt x="260" y="389"/>
                  </a:cubicBezTo>
                  <a:cubicBezTo>
                    <a:pt x="262" y="385"/>
                    <a:pt x="273" y="386"/>
                    <a:pt x="266" y="394"/>
                  </a:cubicBezTo>
                  <a:close/>
                  <a:moveTo>
                    <a:pt x="329" y="474"/>
                  </a:moveTo>
                  <a:cubicBezTo>
                    <a:pt x="322" y="481"/>
                    <a:pt x="322" y="479"/>
                    <a:pt x="315" y="480"/>
                  </a:cubicBezTo>
                  <a:cubicBezTo>
                    <a:pt x="309" y="482"/>
                    <a:pt x="314" y="488"/>
                    <a:pt x="306" y="489"/>
                  </a:cubicBezTo>
                  <a:cubicBezTo>
                    <a:pt x="298" y="490"/>
                    <a:pt x="278" y="490"/>
                    <a:pt x="275" y="486"/>
                  </a:cubicBezTo>
                  <a:cubicBezTo>
                    <a:pt x="274" y="484"/>
                    <a:pt x="286" y="485"/>
                    <a:pt x="287" y="482"/>
                  </a:cubicBezTo>
                  <a:cubicBezTo>
                    <a:pt x="288" y="479"/>
                    <a:pt x="291" y="473"/>
                    <a:pt x="296" y="473"/>
                  </a:cubicBezTo>
                  <a:cubicBezTo>
                    <a:pt x="301" y="473"/>
                    <a:pt x="300" y="467"/>
                    <a:pt x="292" y="463"/>
                  </a:cubicBezTo>
                  <a:cubicBezTo>
                    <a:pt x="284" y="459"/>
                    <a:pt x="304" y="456"/>
                    <a:pt x="308" y="463"/>
                  </a:cubicBezTo>
                  <a:cubicBezTo>
                    <a:pt x="313" y="469"/>
                    <a:pt x="321" y="473"/>
                    <a:pt x="326" y="469"/>
                  </a:cubicBezTo>
                  <a:cubicBezTo>
                    <a:pt x="330" y="464"/>
                    <a:pt x="356" y="452"/>
                    <a:pt x="356" y="458"/>
                  </a:cubicBezTo>
                  <a:cubicBezTo>
                    <a:pt x="356" y="464"/>
                    <a:pt x="337" y="468"/>
                    <a:pt x="329" y="474"/>
                  </a:cubicBezTo>
                  <a:close/>
                  <a:moveTo>
                    <a:pt x="503" y="656"/>
                  </a:moveTo>
                  <a:cubicBezTo>
                    <a:pt x="498" y="657"/>
                    <a:pt x="504" y="642"/>
                    <a:pt x="494" y="636"/>
                  </a:cubicBezTo>
                  <a:cubicBezTo>
                    <a:pt x="482" y="630"/>
                    <a:pt x="477" y="618"/>
                    <a:pt x="477" y="611"/>
                  </a:cubicBezTo>
                  <a:cubicBezTo>
                    <a:pt x="477" y="605"/>
                    <a:pt x="487" y="602"/>
                    <a:pt x="491" y="607"/>
                  </a:cubicBezTo>
                  <a:cubicBezTo>
                    <a:pt x="495" y="612"/>
                    <a:pt x="501" y="632"/>
                    <a:pt x="504" y="639"/>
                  </a:cubicBezTo>
                  <a:cubicBezTo>
                    <a:pt x="508" y="645"/>
                    <a:pt x="508" y="656"/>
                    <a:pt x="503" y="65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Freeform 125"/>
            <p:cNvSpPr>
              <a:spLocks noEditPoints="1"/>
            </p:cNvSpPr>
            <p:nvPr/>
          </p:nvSpPr>
          <p:spPr bwMode="auto">
            <a:xfrm>
              <a:off x="714375" y="1360488"/>
              <a:ext cx="2192338" cy="1346200"/>
            </a:xfrm>
            <a:custGeom>
              <a:avLst/>
              <a:gdLst/>
              <a:ahLst/>
              <a:cxnLst>
                <a:cxn ang="0">
                  <a:pos x="350" y="230"/>
                </a:cxn>
                <a:cxn ang="0">
                  <a:pos x="306" y="35"/>
                </a:cxn>
                <a:cxn ang="0">
                  <a:pos x="185" y="21"/>
                </a:cxn>
                <a:cxn ang="0">
                  <a:pos x="135" y="10"/>
                </a:cxn>
                <a:cxn ang="0">
                  <a:pos x="93" y="21"/>
                </a:cxn>
                <a:cxn ang="0">
                  <a:pos x="19" y="59"/>
                </a:cxn>
                <a:cxn ang="0">
                  <a:pos x="71" y="103"/>
                </a:cxn>
                <a:cxn ang="0">
                  <a:pos x="17" y="106"/>
                </a:cxn>
                <a:cxn ang="0">
                  <a:pos x="59" y="136"/>
                </a:cxn>
                <a:cxn ang="0">
                  <a:pos x="43" y="158"/>
                </a:cxn>
                <a:cxn ang="0">
                  <a:pos x="45" y="219"/>
                </a:cxn>
                <a:cxn ang="0">
                  <a:pos x="96" y="236"/>
                </a:cxn>
                <a:cxn ang="0">
                  <a:pos x="102" y="269"/>
                </a:cxn>
                <a:cxn ang="0">
                  <a:pos x="84" y="287"/>
                </a:cxn>
                <a:cxn ang="0">
                  <a:pos x="147" y="250"/>
                </a:cxn>
                <a:cxn ang="0">
                  <a:pos x="173" y="213"/>
                </a:cxn>
                <a:cxn ang="0">
                  <a:pos x="191" y="201"/>
                </a:cxn>
                <a:cxn ang="0">
                  <a:pos x="226" y="215"/>
                </a:cxn>
                <a:cxn ang="0">
                  <a:pos x="248" y="202"/>
                </a:cxn>
                <a:cxn ang="0">
                  <a:pos x="276" y="213"/>
                </a:cxn>
                <a:cxn ang="0">
                  <a:pos x="340" y="232"/>
                </a:cxn>
                <a:cxn ang="0">
                  <a:pos x="375" y="248"/>
                </a:cxn>
                <a:cxn ang="0">
                  <a:pos x="376" y="261"/>
                </a:cxn>
                <a:cxn ang="0">
                  <a:pos x="389" y="263"/>
                </a:cxn>
                <a:cxn ang="0">
                  <a:pos x="401" y="274"/>
                </a:cxn>
                <a:cxn ang="0">
                  <a:pos x="396" y="300"/>
                </a:cxn>
                <a:cxn ang="0">
                  <a:pos x="421" y="299"/>
                </a:cxn>
                <a:cxn ang="0">
                  <a:pos x="15" y="313"/>
                </a:cxn>
                <a:cxn ang="0">
                  <a:pos x="178" y="240"/>
                </a:cxn>
                <a:cxn ang="0">
                  <a:pos x="177" y="256"/>
                </a:cxn>
                <a:cxn ang="0">
                  <a:pos x="25" y="219"/>
                </a:cxn>
                <a:cxn ang="0">
                  <a:pos x="1094" y="443"/>
                </a:cxn>
                <a:cxn ang="0">
                  <a:pos x="1010" y="472"/>
                </a:cxn>
                <a:cxn ang="0">
                  <a:pos x="970" y="473"/>
                </a:cxn>
                <a:cxn ang="0">
                  <a:pos x="926" y="471"/>
                </a:cxn>
                <a:cxn ang="0">
                  <a:pos x="954" y="426"/>
                </a:cxn>
                <a:cxn ang="0">
                  <a:pos x="902" y="410"/>
                </a:cxn>
                <a:cxn ang="0">
                  <a:pos x="864" y="397"/>
                </a:cxn>
                <a:cxn ang="0">
                  <a:pos x="516" y="388"/>
                </a:cxn>
                <a:cxn ang="0">
                  <a:pos x="510" y="395"/>
                </a:cxn>
                <a:cxn ang="0">
                  <a:pos x="501" y="436"/>
                </a:cxn>
                <a:cxn ang="0">
                  <a:pos x="513" y="539"/>
                </a:cxn>
                <a:cxn ang="0">
                  <a:pos x="557" y="590"/>
                </a:cxn>
                <a:cxn ang="0">
                  <a:pos x="647" y="625"/>
                </a:cxn>
                <a:cxn ang="0">
                  <a:pos x="724" y="647"/>
                </a:cxn>
                <a:cxn ang="0">
                  <a:pos x="783" y="685"/>
                </a:cxn>
                <a:cxn ang="0">
                  <a:pos x="818" y="658"/>
                </a:cxn>
                <a:cxn ang="0">
                  <a:pos x="862" y="644"/>
                </a:cxn>
                <a:cxn ang="0">
                  <a:pos x="889" y="641"/>
                </a:cxn>
                <a:cxn ang="0">
                  <a:pos x="944" y="645"/>
                </a:cxn>
                <a:cxn ang="0">
                  <a:pos x="983" y="699"/>
                </a:cxn>
                <a:cxn ang="0">
                  <a:pos x="994" y="608"/>
                </a:cxn>
                <a:cxn ang="0">
                  <a:pos x="1036" y="571"/>
                </a:cxn>
                <a:cxn ang="0">
                  <a:pos x="1032" y="539"/>
                </a:cxn>
                <a:cxn ang="0">
                  <a:pos x="1049" y="541"/>
                </a:cxn>
                <a:cxn ang="0">
                  <a:pos x="1088" y="499"/>
                </a:cxn>
                <a:cxn ang="0">
                  <a:pos x="1102" y="475"/>
                </a:cxn>
                <a:cxn ang="0">
                  <a:pos x="1137" y="413"/>
                </a:cxn>
              </a:cxnLst>
              <a:rect l="0" t="0" r="r" b="b"/>
              <a:pathLst>
                <a:path w="1147" h="705">
                  <a:moveTo>
                    <a:pt x="431" y="286"/>
                  </a:moveTo>
                  <a:cubicBezTo>
                    <a:pt x="432" y="281"/>
                    <a:pt x="433" y="279"/>
                    <a:pt x="420" y="274"/>
                  </a:cubicBezTo>
                  <a:cubicBezTo>
                    <a:pt x="407" y="269"/>
                    <a:pt x="409" y="265"/>
                    <a:pt x="400" y="250"/>
                  </a:cubicBezTo>
                  <a:cubicBezTo>
                    <a:pt x="391" y="235"/>
                    <a:pt x="376" y="228"/>
                    <a:pt x="376" y="222"/>
                  </a:cubicBezTo>
                  <a:cubicBezTo>
                    <a:pt x="376" y="217"/>
                    <a:pt x="360" y="217"/>
                    <a:pt x="360" y="222"/>
                  </a:cubicBezTo>
                  <a:cubicBezTo>
                    <a:pt x="360" y="226"/>
                    <a:pt x="354" y="227"/>
                    <a:pt x="350" y="230"/>
                  </a:cubicBezTo>
                  <a:cubicBezTo>
                    <a:pt x="346" y="232"/>
                    <a:pt x="345" y="228"/>
                    <a:pt x="341" y="224"/>
                  </a:cubicBezTo>
                  <a:cubicBezTo>
                    <a:pt x="338" y="220"/>
                    <a:pt x="330" y="215"/>
                    <a:pt x="330" y="213"/>
                  </a:cubicBezTo>
                  <a:cubicBezTo>
                    <a:pt x="330" y="210"/>
                    <a:pt x="328" y="204"/>
                    <a:pt x="322" y="207"/>
                  </a:cubicBezTo>
                  <a:cubicBezTo>
                    <a:pt x="317" y="210"/>
                    <a:pt x="314" y="207"/>
                    <a:pt x="312" y="209"/>
                  </a:cubicBezTo>
                  <a:cubicBezTo>
                    <a:pt x="310" y="211"/>
                    <a:pt x="306" y="208"/>
                    <a:pt x="306" y="208"/>
                  </a:cubicBezTo>
                  <a:cubicBezTo>
                    <a:pt x="306" y="35"/>
                    <a:pt x="306" y="35"/>
                    <a:pt x="306" y="35"/>
                  </a:cubicBezTo>
                  <a:cubicBezTo>
                    <a:pt x="304" y="35"/>
                    <a:pt x="302" y="34"/>
                    <a:pt x="301" y="34"/>
                  </a:cubicBezTo>
                  <a:cubicBezTo>
                    <a:pt x="294" y="31"/>
                    <a:pt x="283" y="26"/>
                    <a:pt x="277" y="27"/>
                  </a:cubicBezTo>
                  <a:cubicBezTo>
                    <a:pt x="271" y="29"/>
                    <a:pt x="260" y="30"/>
                    <a:pt x="256" y="28"/>
                  </a:cubicBezTo>
                  <a:cubicBezTo>
                    <a:pt x="252" y="26"/>
                    <a:pt x="246" y="24"/>
                    <a:pt x="238" y="26"/>
                  </a:cubicBezTo>
                  <a:cubicBezTo>
                    <a:pt x="230" y="27"/>
                    <a:pt x="225" y="21"/>
                    <a:pt x="214" y="19"/>
                  </a:cubicBezTo>
                  <a:cubicBezTo>
                    <a:pt x="204" y="16"/>
                    <a:pt x="189" y="19"/>
                    <a:pt x="185" y="21"/>
                  </a:cubicBezTo>
                  <a:cubicBezTo>
                    <a:pt x="182" y="22"/>
                    <a:pt x="183" y="17"/>
                    <a:pt x="178" y="17"/>
                  </a:cubicBezTo>
                  <a:cubicBezTo>
                    <a:pt x="174" y="18"/>
                    <a:pt x="177" y="15"/>
                    <a:pt x="175" y="12"/>
                  </a:cubicBezTo>
                  <a:cubicBezTo>
                    <a:pt x="172" y="8"/>
                    <a:pt x="160" y="11"/>
                    <a:pt x="155" y="12"/>
                  </a:cubicBezTo>
                  <a:cubicBezTo>
                    <a:pt x="151" y="12"/>
                    <a:pt x="149" y="10"/>
                    <a:pt x="150" y="7"/>
                  </a:cubicBezTo>
                  <a:cubicBezTo>
                    <a:pt x="150" y="5"/>
                    <a:pt x="146" y="6"/>
                    <a:pt x="144" y="9"/>
                  </a:cubicBezTo>
                  <a:cubicBezTo>
                    <a:pt x="142" y="12"/>
                    <a:pt x="137" y="12"/>
                    <a:pt x="135" y="10"/>
                  </a:cubicBezTo>
                  <a:cubicBezTo>
                    <a:pt x="133" y="8"/>
                    <a:pt x="139" y="8"/>
                    <a:pt x="140" y="5"/>
                  </a:cubicBezTo>
                  <a:cubicBezTo>
                    <a:pt x="140" y="3"/>
                    <a:pt x="133" y="2"/>
                    <a:pt x="131" y="1"/>
                  </a:cubicBezTo>
                  <a:cubicBezTo>
                    <a:pt x="128" y="0"/>
                    <a:pt x="124" y="4"/>
                    <a:pt x="119" y="8"/>
                  </a:cubicBezTo>
                  <a:cubicBezTo>
                    <a:pt x="114" y="13"/>
                    <a:pt x="106" y="13"/>
                    <a:pt x="101" y="12"/>
                  </a:cubicBezTo>
                  <a:cubicBezTo>
                    <a:pt x="96" y="12"/>
                    <a:pt x="90" y="13"/>
                    <a:pt x="91" y="15"/>
                  </a:cubicBezTo>
                  <a:cubicBezTo>
                    <a:pt x="91" y="18"/>
                    <a:pt x="97" y="18"/>
                    <a:pt x="93" y="21"/>
                  </a:cubicBezTo>
                  <a:cubicBezTo>
                    <a:pt x="90" y="25"/>
                    <a:pt x="88" y="17"/>
                    <a:pt x="85" y="20"/>
                  </a:cubicBezTo>
                  <a:cubicBezTo>
                    <a:pt x="81" y="24"/>
                    <a:pt x="71" y="24"/>
                    <a:pt x="68" y="23"/>
                  </a:cubicBezTo>
                  <a:cubicBezTo>
                    <a:pt x="66" y="23"/>
                    <a:pt x="58" y="32"/>
                    <a:pt x="55" y="34"/>
                  </a:cubicBezTo>
                  <a:cubicBezTo>
                    <a:pt x="53" y="37"/>
                    <a:pt x="57" y="39"/>
                    <a:pt x="50" y="46"/>
                  </a:cubicBezTo>
                  <a:cubicBezTo>
                    <a:pt x="44" y="54"/>
                    <a:pt x="26" y="52"/>
                    <a:pt x="22" y="52"/>
                  </a:cubicBezTo>
                  <a:cubicBezTo>
                    <a:pt x="18" y="52"/>
                    <a:pt x="21" y="56"/>
                    <a:pt x="19" y="59"/>
                  </a:cubicBezTo>
                  <a:cubicBezTo>
                    <a:pt x="17" y="62"/>
                    <a:pt x="21" y="64"/>
                    <a:pt x="31" y="67"/>
                  </a:cubicBezTo>
                  <a:cubicBezTo>
                    <a:pt x="42" y="70"/>
                    <a:pt x="49" y="83"/>
                    <a:pt x="50" y="87"/>
                  </a:cubicBezTo>
                  <a:cubicBezTo>
                    <a:pt x="51" y="90"/>
                    <a:pt x="64" y="86"/>
                    <a:pt x="69" y="87"/>
                  </a:cubicBezTo>
                  <a:cubicBezTo>
                    <a:pt x="74" y="88"/>
                    <a:pt x="68" y="95"/>
                    <a:pt x="73" y="97"/>
                  </a:cubicBezTo>
                  <a:cubicBezTo>
                    <a:pt x="77" y="99"/>
                    <a:pt x="83" y="96"/>
                    <a:pt x="85" y="99"/>
                  </a:cubicBezTo>
                  <a:cubicBezTo>
                    <a:pt x="86" y="103"/>
                    <a:pt x="76" y="99"/>
                    <a:pt x="71" y="103"/>
                  </a:cubicBezTo>
                  <a:cubicBezTo>
                    <a:pt x="66" y="107"/>
                    <a:pt x="64" y="109"/>
                    <a:pt x="62" y="106"/>
                  </a:cubicBezTo>
                  <a:cubicBezTo>
                    <a:pt x="60" y="103"/>
                    <a:pt x="51" y="105"/>
                    <a:pt x="47" y="105"/>
                  </a:cubicBezTo>
                  <a:cubicBezTo>
                    <a:pt x="43" y="106"/>
                    <a:pt x="47" y="100"/>
                    <a:pt x="47" y="98"/>
                  </a:cubicBezTo>
                  <a:cubicBezTo>
                    <a:pt x="47" y="95"/>
                    <a:pt x="41" y="93"/>
                    <a:pt x="33" y="98"/>
                  </a:cubicBezTo>
                  <a:cubicBezTo>
                    <a:pt x="25" y="103"/>
                    <a:pt x="28" y="101"/>
                    <a:pt x="27" y="105"/>
                  </a:cubicBezTo>
                  <a:cubicBezTo>
                    <a:pt x="26" y="109"/>
                    <a:pt x="22" y="103"/>
                    <a:pt x="17" y="106"/>
                  </a:cubicBezTo>
                  <a:cubicBezTo>
                    <a:pt x="12" y="109"/>
                    <a:pt x="3" y="111"/>
                    <a:pt x="2" y="115"/>
                  </a:cubicBezTo>
                  <a:cubicBezTo>
                    <a:pt x="0" y="118"/>
                    <a:pt x="13" y="120"/>
                    <a:pt x="18" y="121"/>
                  </a:cubicBezTo>
                  <a:cubicBezTo>
                    <a:pt x="23" y="122"/>
                    <a:pt x="12" y="125"/>
                    <a:pt x="16" y="127"/>
                  </a:cubicBezTo>
                  <a:cubicBezTo>
                    <a:pt x="20" y="128"/>
                    <a:pt x="18" y="132"/>
                    <a:pt x="25" y="135"/>
                  </a:cubicBezTo>
                  <a:cubicBezTo>
                    <a:pt x="31" y="138"/>
                    <a:pt x="45" y="135"/>
                    <a:pt x="49" y="135"/>
                  </a:cubicBezTo>
                  <a:cubicBezTo>
                    <a:pt x="52" y="135"/>
                    <a:pt x="56" y="139"/>
                    <a:pt x="59" y="136"/>
                  </a:cubicBezTo>
                  <a:cubicBezTo>
                    <a:pt x="62" y="133"/>
                    <a:pt x="73" y="124"/>
                    <a:pt x="79" y="129"/>
                  </a:cubicBezTo>
                  <a:cubicBezTo>
                    <a:pt x="85" y="134"/>
                    <a:pt x="73" y="134"/>
                    <a:pt x="76" y="137"/>
                  </a:cubicBezTo>
                  <a:cubicBezTo>
                    <a:pt x="79" y="140"/>
                    <a:pt x="82" y="148"/>
                    <a:pt x="77" y="152"/>
                  </a:cubicBezTo>
                  <a:cubicBezTo>
                    <a:pt x="71" y="156"/>
                    <a:pt x="66" y="153"/>
                    <a:pt x="63" y="153"/>
                  </a:cubicBezTo>
                  <a:cubicBezTo>
                    <a:pt x="60" y="153"/>
                    <a:pt x="62" y="158"/>
                    <a:pt x="57" y="162"/>
                  </a:cubicBezTo>
                  <a:cubicBezTo>
                    <a:pt x="52" y="166"/>
                    <a:pt x="49" y="158"/>
                    <a:pt x="43" y="158"/>
                  </a:cubicBezTo>
                  <a:cubicBezTo>
                    <a:pt x="37" y="158"/>
                    <a:pt x="38" y="166"/>
                    <a:pt x="38" y="170"/>
                  </a:cubicBezTo>
                  <a:cubicBezTo>
                    <a:pt x="39" y="173"/>
                    <a:pt x="29" y="169"/>
                    <a:pt x="27" y="178"/>
                  </a:cubicBezTo>
                  <a:cubicBezTo>
                    <a:pt x="25" y="187"/>
                    <a:pt x="15" y="179"/>
                    <a:pt x="22" y="188"/>
                  </a:cubicBezTo>
                  <a:cubicBezTo>
                    <a:pt x="28" y="197"/>
                    <a:pt x="27" y="191"/>
                    <a:pt x="32" y="195"/>
                  </a:cubicBezTo>
                  <a:cubicBezTo>
                    <a:pt x="37" y="198"/>
                    <a:pt x="26" y="204"/>
                    <a:pt x="31" y="205"/>
                  </a:cubicBezTo>
                  <a:cubicBezTo>
                    <a:pt x="36" y="206"/>
                    <a:pt x="42" y="215"/>
                    <a:pt x="45" y="219"/>
                  </a:cubicBezTo>
                  <a:cubicBezTo>
                    <a:pt x="49" y="222"/>
                    <a:pt x="53" y="217"/>
                    <a:pt x="59" y="217"/>
                  </a:cubicBezTo>
                  <a:cubicBezTo>
                    <a:pt x="64" y="216"/>
                    <a:pt x="61" y="209"/>
                    <a:pt x="64" y="212"/>
                  </a:cubicBezTo>
                  <a:cubicBezTo>
                    <a:pt x="67" y="215"/>
                    <a:pt x="72" y="223"/>
                    <a:pt x="69" y="225"/>
                  </a:cubicBezTo>
                  <a:cubicBezTo>
                    <a:pt x="66" y="227"/>
                    <a:pt x="68" y="233"/>
                    <a:pt x="68" y="236"/>
                  </a:cubicBezTo>
                  <a:cubicBezTo>
                    <a:pt x="67" y="239"/>
                    <a:pt x="79" y="238"/>
                    <a:pt x="80" y="234"/>
                  </a:cubicBezTo>
                  <a:cubicBezTo>
                    <a:pt x="81" y="231"/>
                    <a:pt x="90" y="230"/>
                    <a:pt x="96" y="236"/>
                  </a:cubicBezTo>
                  <a:cubicBezTo>
                    <a:pt x="101" y="241"/>
                    <a:pt x="103" y="242"/>
                    <a:pt x="103" y="238"/>
                  </a:cubicBezTo>
                  <a:cubicBezTo>
                    <a:pt x="103" y="233"/>
                    <a:pt x="107" y="228"/>
                    <a:pt x="107" y="232"/>
                  </a:cubicBezTo>
                  <a:cubicBezTo>
                    <a:pt x="108" y="236"/>
                    <a:pt x="112" y="237"/>
                    <a:pt x="120" y="233"/>
                  </a:cubicBezTo>
                  <a:cubicBezTo>
                    <a:pt x="127" y="230"/>
                    <a:pt x="124" y="234"/>
                    <a:pt x="120" y="239"/>
                  </a:cubicBezTo>
                  <a:cubicBezTo>
                    <a:pt x="114" y="245"/>
                    <a:pt x="120" y="256"/>
                    <a:pt x="116" y="257"/>
                  </a:cubicBezTo>
                  <a:cubicBezTo>
                    <a:pt x="112" y="258"/>
                    <a:pt x="109" y="268"/>
                    <a:pt x="102" y="269"/>
                  </a:cubicBezTo>
                  <a:cubicBezTo>
                    <a:pt x="96" y="269"/>
                    <a:pt x="85" y="282"/>
                    <a:pt x="83" y="284"/>
                  </a:cubicBezTo>
                  <a:cubicBezTo>
                    <a:pt x="82" y="286"/>
                    <a:pt x="68" y="280"/>
                    <a:pt x="66" y="285"/>
                  </a:cubicBezTo>
                  <a:cubicBezTo>
                    <a:pt x="64" y="291"/>
                    <a:pt x="55" y="295"/>
                    <a:pt x="57" y="298"/>
                  </a:cubicBezTo>
                  <a:cubicBezTo>
                    <a:pt x="59" y="299"/>
                    <a:pt x="70" y="293"/>
                    <a:pt x="71" y="290"/>
                  </a:cubicBezTo>
                  <a:cubicBezTo>
                    <a:pt x="71" y="287"/>
                    <a:pt x="73" y="288"/>
                    <a:pt x="75" y="290"/>
                  </a:cubicBezTo>
                  <a:cubicBezTo>
                    <a:pt x="77" y="292"/>
                    <a:pt x="82" y="289"/>
                    <a:pt x="84" y="287"/>
                  </a:cubicBezTo>
                  <a:cubicBezTo>
                    <a:pt x="86" y="285"/>
                    <a:pt x="90" y="286"/>
                    <a:pt x="92" y="286"/>
                  </a:cubicBezTo>
                  <a:cubicBezTo>
                    <a:pt x="95" y="286"/>
                    <a:pt x="96" y="283"/>
                    <a:pt x="102" y="282"/>
                  </a:cubicBezTo>
                  <a:cubicBezTo>
                    <a:pt x="109" y="281"/>
                    <a:pt x="108" y="279"/>
                    <a:pt x="109" y="275"/>
                  </a:cubicBezTo>
                  <a:cubicBezTo>
                    <a:pt x="111" y="272"/>
                    <a:pt x="127" y="264"/>
                    <a:pt x="130" y="264"/>
                  </a:cubicBezTo>
                  <a:cubicBezTo>
                    <a:pt x="133" y="263"/>
                    <a:pt x="131" y="258"/>
                    <a:pt x="134" y="258"/>
                  </a:cubicBezTo>
                  <a:cubicBezTo>
                    <a:pt x="137" y="257"/>
                    <a:pt x="142" y="253"/>
                    <a:pt x="147" y="250"/>
                  </a:cubicBezTo>
                  <a:cubicBezTo>
                    <a:pt x="151" y="246"/>
                    <a:pt x="152" y="248"/>
                    <a:pt x="155" y="247"/>
                  </a:cubicBezTo>
                  <a:cubicBezTo>
                    <a:pt x="158" y="245"/>
                    <a:pt x="156" y="239"/>
                    <a:pt x="159" y="238"/>
                  </a:cubicBezTo>
                  <a:cubicBezTo>
                    <a:pt x="162" y="238"/>
                    <a:pt x="165" y="235"/>
                    <a:pt x="165" y="233"/>
                  </a:cubicBezTo>
                  <a:cubicBezTo>
                    <a:pt x="165" y="230"/>
                    <a:pt x="157" y="230"/>
                    <a:pt x="156" y="228"/>
                  </a:cubicBezTo>
                  <a:cubicBezTo>
                    <a:pt x="155" y="226"/>
                    <a:pt x="162" y="220"/>
                    <a:pt x="165" y="220"/>
                  </a:cubicBezTo>
                  <a:cubicBezTo>
                    <a:pt x="168" y="220"/>
                    <a:pt x="172" y="217"/>
                    <a:pt x="173" y="213"/>
                  </a:cubicBezTo>
                  <a:cubicBezTo>
                    <a:pt x="173" y="209"/>
                    <a:pt x="177" y="209"/>
                    <a:pt x="180" y="205"/>
                  </a:cubicBezTo>
                  <a:cubicBezTo>
                    <a:pt x="183" y="202"/>
                    <a:pt x="183" y="199"/>
                    <a:pt x="186" y="198"/>
                  </a:cubicBezTo>
                  <a:cubicBezTo>
                    <a:pt x="189" y="198"/>
                    <a:pt x="192" y="194"/>
                    <a:pt x="196" y="192"/>
                  </a:cubicBezTo>
                  <a:cubicBezTo>
                    <a:pt x="199" y="190"/>
                    <a:pt x="196" y="194"/>
                    <a:pt x="202" y="194"/>
                  </a:cubicBezTo>
                  <a:cubicBezTo>
                    <a:pt x="209" y="195"/>
                    <a:pt x="208" y="201"/>
                    <a:pt x="203" y="199"/>
                  </a:cubicBezTo>
                  <a:cubicBezTo>
                    <a:pt x="198" y="196"/>
                    <a:pt x="195" y="197"/>
                    <a:pt x="191" y="201"/>
                  </a:cubicBezTo>
                  <a:cubicBezTo>
                    <a:pt x="186" y="205"/>
                    <a:pt x="190" y="206"/>
                    <a:pt x="186" y="211"/>
                  </a:cubicBezTo>
                  <a:cubicBezTo>
                    <a:pt x="183" y="216"/>
                    <a:pt x="183" y="219"/>
                    <a:pt x="187" y="219"/>
                  </a:cubicBezTo>
                  <a:cubicBezTo>
                    <a:pt x="192" y="220"/>
                    <a:pt x="187" y="223"/>
                    <a:pt x="183" y="224"/>
                  </a:cubicBezTo>
                  <a:cubicBezTo>
                    <a:pt x="179" y="226"/>
                    <a:pt x="182" y="228"/>
                    <a:pt x="188" y="228"/>
                  </a:cubicBezTo>
                  <a:cubicBezTo>
                    <a:pt x="193" y="228"/>
                    <a:pt x="202" y="220"/>
                    <a:pt x="210" y="216"/>
                  </a:cubicBezTo>
                  <a:cubicBezTo>
                    <a:pt x="218" y="212"/>
                    <a:pt x="224" y="216"/>
                    <a:pt x="226" y="215"/>
                  </a:cubicBezTo>
                  <a:cubicBezTo>
                    <a:pt x="228" y="214"/>
                    <a:pt x="224" y="211"/>
                    <a:pt x="226" y="209"/>
                  </a:cubicBezTo>
                  <a:cubicBezTo>
                    <a:pt x="229" y="208"/>
                    <a:pt x="223" y="207"/>
                    <a:pt x="221" y="203"/>
                  </a:cubicBezTo>
                  <a:cubicBezTo>
                    <a:pt x="220" y="198"/>
                    <a:pt x="224" y="201"/>
                    <a:pt x="225" y="197"/>
                  </a:cubicBezTo>
                  <a:cubicBezTo>
                    <a:pt x="226" y="193"/>
                    <a:pt x="229" y="195"/>
                    <a:pt x="231" y="197"/>
                  </a:cubicBezTo>
                  <a:cubicBezTo>
                    <a:pt x="234" y="198"/>
                    <a:pt x="237" y="195"/>
                    <a:pt x="240" y="200"/>
                  </a:cubicBezTo>
                  <a:cubicBezTo>
                    <a:pt x="242" y="204"/>
                    <a:pt x="244" y="198"/>
                    <a:pt x="248" y="202"/>
                  </a:cubicBezTo>
                  <a:cubicBezTo>
                    <a:pt x="252" y="205"/>
                    <a:pt x="248" y="204"/>
                    <a:pt x="243" y="205"/>
                  </a:cubicBezTo>
                  <a:cubicBezTo>
                    <a:pt x="239" y="206"/>
                    <a:pt x="241" y="212"/>
                    <a:pt x="245" y="209"/>
                  </a:cubicBezTo>
                  <a:cubicBezTo>
                    <a:pt x="248" y="207"/>
                    <a:pt x="251" y="205"/>
                    <a:pt x="254" y="208"/>
                  </a:cubicBezTo>
                  <a:cubicBezTo>
                    <a:pt x="257" y="210"/>
                    <a:pt x="258" y="209"/>
                    <a:pt x="260" y="207"/>
                  </a:cubicBezTo>
                  <a:cubicBezTo>
                    <a:pt x="263" y="204"/>
                    <a:pt x="263" y="207"/>
                    <a:pt x="263" y="209"/>
                  </a:cubicBezTo>
                  <a:cubicBezTo>
                    <a:pt x="263" y="211"/>
                    <a:pt x="268" y="212"/>
                    <a:pt x="276" y="213"/>
                  </a:cubicBezTo>
                  <a:cubicBezTo>
                    <a:pt x="283" y="214"/>
                    <a:pt x="297" y="212"/>
                    <a:pt x="300" y="212"/>
                  </a:cubicBezTo>
                  <a:cubicBezTo>
                    <a:pt x="304" y="212"/>
                    <a:pt x="302" y="217"/>
                    <a:pt x="310" y="219"/>
                  </a:cubicBezTo>
                  <a:cubicBezTo>
                    <a:pt x="318" y="220"/>
                    <a:pt x="320" y="211"/>
                    <a:pt x="324" y="214"/>
                  </a:cubicBezTo>
                  <a:cubicBezTo>
                    <a:pt x="328" y="218"/>
                    <a:pt x="324" y="219"/>
                    <a:pt x="322" y="221"/>
                  </a:cubicBezTo>
                  <a:cubicBezTo>
                    <a:pt x="319" y="224"/>
                    <a:pt x="324" y="224"/>
                    <a:pt x="327" y="225"/>
                  </a:cubicBezTo>
                  <a:cubicBezTo>
                    <a:pt x="330" y="227"/>
                    <a:pt x="337" y="229"/>
                    <a:pt x="340" y="232"/>
                  </a:cubicBezTo>
                  <a:cubicBezTo>
                    <a:pt x="344" y="235"/>
                    <a:pt x="346" y="239"/>
                    <a:pt x="354" y="243"/>
                  </a:cubicBezTo>
                  <a:cubicBezTo>
                    <a:pt x="362" y="247"/>
                    <a:pt x="354" y="233"/>
                    <a:pt x="360" y="237"/>
                  </a:cubicBezTo>
                  <a:cubicBezTo>
                    <a:pt x="366" y="242"/>
                    <a:pt x="364" y="237"/>
                    <a:pt x="369" y="242"/>
                  </a:cubicBezTo>
                  <a:cubicBezTo>
                    <a:pt x="374" y="246"/>
                    <a:pt x="372" y="240"/>
                    <a:pt x="370" y="232"/>
                  </a:cubicBezTo>
                  <a:cubicBezTo>
                    <a:pt x="368" y="225"/>
                    <a:pt x="372" y="230"/>
                    <a:pt x="375" y="233"/>
                  </a:cubicBezTo>
                  <a:cubicBezTo>
                    <a:pt x="377" y="237"/>
                    <a:pt x="377" y="244"/>
                    <a:pt x="375" y="248"/>
                  </a:cubicBezTo>
                  <a:cubicBezTo>
                    <a:pt x="374" y="253"/>
                    <a:pt x="366" y="249"/>
                    <a:pt x="367" y="246"/>
                  </a:cubicBezTo>
                  <a:cubicBezTo>
                    <a:pt x="368" y="244"/>
                    <a:pt x="360" y="245"/>
                    <a:pt x="359" y="248"/>
                  </a:cubicBezTo>
                  <a:cubicBezTo>
                    <a:pt x="359" y="252"/>
                    <a:pt x="365" y="259"/>
                    <a:pt x="369" y="259"/>
                  </a:cubicBezTo>
                  <a:cubicBezTo>
                    <a:pt x="373" y="260"/>
                    <a:pt x="370" y="266"/>
                    <a:pt x="372" y="267"/>
                  </a:cubicBezTo>
                  <a:cubicBezTo>
                    <a:pt x="376" y="268"/>
                    <a:pt x="375" y="275"/>
                    <a:pt x="377" y="274"/>
                  </a:cubicBezTo>
                  <a:cubicBezTo>
                    <a:pt x="379" y="273"/>
                    <a:pt x="379" y="265"/>
                    <a:pt x="376" y="261"/>
                  </a:cubicBezTo>
                  <a:cubicBezTo>
                    <a:pt x="374" y="258"/>
                    <a:pt x="375" y="253"/>
                    <a:pt x="378" y="254"/>
                  </a:cubicBezTo>
                  <a:cubicBezTo>
                    <a:pt x="381" y="255"/>
                    <a:pt x="378" y="260"/>
                    <a:pt x="380" y="262"/>
                  </a:cubicBezTo>
                  <a:cubicBezTo>
                    <a:pt x="381" y="264"/>
                    <a:pt x="383" y="260"/>
                    <a:pt x="386" y="258"/>
                  </a:cubicBezTo>
                  <a:cubicBezTo>
                    <a:pt x="390" y="256"/>
                    <a:pt x="385" y="250"/>
                    <a:pt x="386" y="247"/>
                  </a:cubicBezTo>
                  <a:cubicBezTo>
                    <a:pt x="387" y="244"/>
                    <a:pt x="391" y="250"/>
                    <a:pt x="393" y="255"/>
                  </a:cubicBezTo>
                  <a:cubicBezTo>
                    <a:pt x="394" y="260"/>
                    <a:pt x="389" y="260"/>
                    <a:pt x="389" y="263"/>
                  </a:cubicBezTo>
                  <a:cubicBezTo>
                    <a:pt x="389" y="266"/>
                    <a:pt x="384" y="264"/>
                    <a:pt x="383" y="266"/>
                  </a:cubicBezTo>
                  <a:cubicBezTo>
                    <a:pt x="381" y="267"/>
                    <a:pt x="382" y="277"/>
                    <a:pt x="384" y="278"/>
                  </a:cubicBezTo>
                  <a:cubicBezTo>
                    <a:pt x="386" y="278"/>
                    <a:pt x="387" y="269"/>
                    <a:pt x="389" y="274"/>
                  </a:cubicBezTo>
                  <a:cubicBezTo>
                    <a:pt x="390" y="278"/>
                    <a:pt x="395" y="268"/>
                    <a:pt x="396" y="272"/>
                  </a:cubicBezTo>
                  <a:cubicBezTo>
                    <a:pt x="397" y="276"/>
                    <a:pt x="403" y="281"/>
                    <a:pt x="405" y="280"/>
                  </a:cubicBezTo>
                  <a:cubicBezTo>
                    <a:pt x="408" y="279"/>
                    <a:pt x="404" y="274"/>
                    <a:pt x="401" y="274"/>
                  </a:cubicBezTo>
                  <a:cubicBezTo>
                    <a:pt x="397" y="274"/>
                    <a:pt x="398" y="268"/>
                    <a:pt x="401" y="268"/>
                  </a:cubicBezTo>
                  <a:cubicBezTo>
                    <a:pt x="404" y="268"/>
                    <a:pt x="410" y="276"/>
                    <a:pt x="410" y="279"/>
                  </a:cubicBezTo>
                  <a:cubicBezTo>
                    <a:pt x="410" y="282"/>
                    <a:pt x="407" y="282"/>
                    <a:pt x="404" y="285"/>
                  </a:cubicBezTo>
                  <a:cubicBezTo>
                    <a:pt x="401" y="288"/>
                    <a:pt x="398" y="280"/>
                    <a:pt x="394" y="280"/>
                  </a:cubicBezTo>
                  <a:cubicBezTo>
                    <a:pt x="391" y="280"/>
                    <a:pt x="394" y="285"/>
                    <a:pt x="396" y="289"/>
                  </a:cubicBezTo>
                  <a:cubicBezTo>
                    <a:pt x="397" y="292"/>
                    <a:pt x="392" y="297"/>
                    <a:pt x="396" y="300"/>
                  </a:cubicBezTo>
                  <a:cubicBezTo>
                    <a:pt x="400" y="303"/>
                    <a:pt x="399" y="298"/>
                    <a:pt x="400" y="296"/>
                  </a:cubicBezTo>
                  <a:cubicBezTo>
                    <a:pt x="401" y="294"/>
                    <a:pt x="404" y="297"/>
                    <a:pt x="406" y="298"/>
                  </a:cubicBezTo>
                  <a:cubicBezTo>
                    <a:pt x="408" y="300"/>
                    <a:pt x="409" y="294"/>
                    <a:pt x="409" y="292"/>
                  </a:cubicBezTo>
                  <a:cubicBezTo>
                    <a:pt x="409" y="290"/>
                    <a:pt x="412" y="291"/>
                    <a:pt x="414" y="294"/>
                  </a:cubicBezTo>
                  <a:cubicBezTo>
                    <a:pt x="416" y="297"/>
                    <a:pt x="417" y="291"/>
                    <a:pt x="420" y="291"/>
                  </a:cubicBezTo>
                  <a:cubicBezTo>
                    <a:pt x="423" y="292"/>
                    <a:pt x="421" y="297"/>
                    <a:pt x="421" y="299"/>
                  </a:cubicBezTo>
                  <a:cubicBezTo>
                    <a:pt x="421" y="302"/>
                    <a:pt x="426" y="297"/>
                    <a:pt x="425" y="300"/>
                  </a:cubicBezTo>
                  <a:cubicBezTo>
                    <a:pt x="425" y="300"/>
                    <a:pt x="425" y="301"/>
                    <a:pt x="425" y="301"/>
                  </a:cubicBezTo>
                  <a:cubicBezTo>
                    <a:pt x="428" y="299"/>
                    <a:pt x="431" y="297"/>
                    <a:pt x="433" y="296"/>
                  </a:cubicBezTo>
                  <a:cubicBezTo>
                    <a:pt x="438" y="292"/>
                    <a:pt x="429" y="290"/>
                    <a:pt x="431" y="286"/>
                  </a:cubicBezTo>
                  <a:close/>
                  <a:moveTo>
                    <a:pt x="9" y="321"/>
                  </a:moveTo>
                  <a:cubicBezTo>
                    <a:pt x="15" y="319"/>
                    <a:pt x="17" y="316"/>
                    <a:pt x="15" y="313"/>
                  </a:cubicBezTo>
                  <a:cubicBezTo>
                    <a:pt x="12" y="310"/>
                    <a:pt x="4" y="323"/>
                    <a:pt x="9" y="321"/>
                  </a:cubicBezTo>
                  <a:close/>
                  <a:moveTo>
                    <a:pt x="51" y="299"/>
                  </a:moveTo>
                  <a:cubicBezTo>
                    <a:pt x="46" y="297"/>
                    <a:pt x="31" y="305"/>
                    <a:pt x="36" y="306"/>
                  </a:cubicBezTo>
                  <a:cubicBezTo>
                    <a:pt x="40" y="307"/>
                    <a:pt x="41" y="303"/>
                    <a:pt x="45" y="303"/>
                  </a:cubicBezTo>
                  <a:cubicBezTo>
                    <a:pt x="49" y="303"/>
                    <a:pt x="57" y="301"/>
                    <a:pt x="51" y="299"/>
                  </a:cubicBezTo>
                  <a:close/>
                  <a:moveTo>
                    <a:pt x="178" y="240"/>
                  </a:moveTo>
                  <a:cubicBezTo>
                    <a:pt x="178" y="237"/>
                    <a:pt x="174" y="237"/>
                    <a:pt x="169" y="243"/>
                  </a:cubicBezTo>
                  <a:cubicBezTo>
                    <a:pt x="164" y="249"/>
                    <a:pt x="160" y="252"/>
                    <a:pt x="159" y="255"/>
                  </a:cubicBezTo>
                  <a:cubicBezTo>
                    <a:pt x="159" y="257"/>
                    <a:pt x="153" y="254"/>
                    <a:pt x="151" y="258"/>
                  </a:cubicBezTo>
                  <a:cubicBezTo>
                    <a:pt x="149" y="261"/>
                    <a:pt x="152" y="269"/>
                    <a:pt x="156" y="266"/>
                  </a:cubicBezTo>
                  <a:cubicBezTo>
                    <a:pt x="159" y="264"/>
                    <a:pt x="160" y="266"/>
                    <a:pt x="162" y="266"/>
                  </a:cubicBezTo>
                  <a:cubicBezTo>
                    <a:pt x="164" y="266"/>
                    <a:pt x="174" y="259"/>
                    <a:pt x="177" y="256"/>
                  </a:cubicBezTo>
                  <a:cubicBezTo>
                    <a:pt x="179" y="252"/>
                    <a:pt x="173" y="251"/>
                    <a:pt x="172" y="249"/>
                  </a:cubicBezTo>
                  <a:cubicBezTo>
                    <a:pt x="172" y="247"/>
                    <a:pt x="178" y="247"/>
                    <a:pt x="180" y="245"/>
                  </a:cubicBezTo>
                  <a:cubicBezTo>
                    <a:pt x="183" y="244"/>
                    <a:pt x="178" y="243"/>
                    <a:pt x="178" y="240"/>
                  </a:cubicBezTo>
                  <a:close/>
                  <a:moveTo>
                    <a:pt x="19" y="210"/>
                  </a:moveTo>
                  <a:cubicBezTo>
                    <a:pt x="18" y="206"/>
                    <a:pt x="8" y="210"/>
                    <a:pt x="9" y="214"/>
                  </a:cubicBezTo>
                  <a:cubicBezTo>
                    <a:pt x="10" y="218"/>
                    <a:pt x="20" y="220"/>
                    <a:pt x="25" y="219"/>
                  </a:cubicBezTo>
                  <a:cubicBezTo>
                    <a:pt x="28" y="217"/>
                    <a:pt x="30" y="213"/>
                    <a:pt x="27" y="211"/>
                  </a:cubicBezTo>
                  <a:cubicBezTo>
                    <a:pt x="24" y="208"/>
                    <a:pt x="19" y="214"/>
                    <a:pt x="19" y="210"/>
                  </a:cubicBezTo>
                  <a:close/>
                  <a:moveTo>
                    <a:pt x="1137" y="413"/>
                  </a:moveTo>
                  <a:cubicBezTo>
                    <a:pt x="1137" y="410"/>
                    <a:pt x="1127" y="412"/>
                    <a:pt x="1122" y="409"/>
                  </a:cubicBezTo>
                  <a:cubicBezTo>
                    <a:pt x="1117" y="405"/>
                    <a:pt x="1109" y="422"/>
                    <a:pt x="1108" y="429"/>
                  </a:cubicBezTo>
                  <a:cubicBezTo>
                    <a:pt x="1106" y="436"/>
                    <a:pt x="1094" y="443"/>
                    <a:pt x="1094" y="443"/>
                  </a:cubicBezTo>
                  <a:cubicBezTo>
                    <a:pt x="1094" y="443"/>
                    <a:pt x="1058" y="444"/>
                    <a:pt x="1055" y="444"/>
                  </a:cubicBezTo>
                  <a:cubicBezTo>
                    <a:pt x="1053" y="444"/>
                    <a:pt x="1045" y="451"/>
                    <a:pt x="1040" y="455"/>
                  </a:cubicBezTo>
                  <a:cubicBezTo>
                    <a:pt x="1040" y="455"/>
                    <a:pt x="1040" y="455"/>
                    <a:pt x="1040" y="456"/>
                  </a:cubicBezTo>
                  <a:cubicBezTo>
                    <a:pt x="1044" y="462"/>
                    <a:pt x="1031" y="466"/>
                    <a:pt x="1018" y="467"/>
                  </a:cubicBezTo>
                  <a:cubicBezTo>
                    <a:pt x="1015" y="467"/>
                    <a:pt x="1012" y="467"/>
                    <a:pt x="1009" y="467"/>
                  </a:cubicBezTo>
                  <a:cubicBezTo>
                    <a:pt x="1010" y="469"/>
                    <a:pt x="1010" y="471"/>
                    <a:pt x="1010" y="472"/>
                  </a:cubicBezTo>
                  <a:cubicBezTo>
                    <a:pt x="1010" y="473"/>
                    <a:pt x="1009" y="474"/>
                    <a:pt x="1007" y="475"/>
                  </a:cubicBezTo>
                  <a:cubicBezTo>
                    <a:pt x="1005" y="479"/>
                    <a:pt x="989" y="486"/>
                    <a:pt x="981" y="491"/>
                  </a:cubicBezTo>
                  <a:cubicBezTo>
                    <a:pt x="971" y="496"/>
                    <a:pt x="958" y="493"/>
                    <a:pt x="958" y="486"/>
                  </a:cubicBezTo>
                  <a:cubicBezTo>
                    <a:pt x="958" y="478"/>
                    <a:pt x="965" y="480"/>
                    <a:pt x="967" y="483"/>
                  </a:cubicBezTo>
                  <a:cubicBezTo>
                    <a:pt x="967" y="484"/>
                    <a:pt x="969" y="483"/>
                    <a:pt x="971" y="482"/>
                  </a:cubicBezTo>
                  <a:cubicBezTo>
                    <a:pt x="969" y="479"/>
                    <a:pt x="969" y="476"/>
                    <a:pt x="970" y="473"/>
                  </a:cubicBezTo>
                  <a:cubicBezTo>
                    <a:pt x="967" y="472"/>
                    <a:pt x="971" y="460"/>
                    <a:pt x="965" y="459"/>
                  </a:cubicBezTo>
                  <a:cubicBezTo>
                    <a:pt x="959" y="457"/>
                    <a:pt x="952" y="467"/>
                    <a:pt x="953" y="461"/>
                  </a:cubicBezTo>
                  <a:cubicBezTo>
                    <a:pt x="954" y="454"/>
                    <a:pt x="963" y="449"/>
                    <a:pt x="958" y="440"/>
                  </a:cubicBezTo>
                  <a:cubicBezTo>
                    <a:pt x="952" y="432"/>
                    <a:pt x="942" y="432"/>
                    <a:pt x="940" y="438"/>
                  </a:cubicBezTo>
                  <a:cubicBezTo>
                    <a:pt x="938" y="445"/>
                    <a:pt x="931" y="442"/>
                    <a:pt x="929" y="447"/>
                  </a:cubicBezTo>
                  <a:cubicBezTo>
                    <a:pt x="926" y="452"/>
                    <a:pt x="924" y="463"/>
                    <a:pt x="926" y="471"/>
                  </a:cubicBezTo>
                  <a:cubicBezTo>
                    <a:pt x="928" y="479"/>
                    <a:pt x="925" y="483"/>
                    <a:pt x="918" y="487"/>
                  </a:cubicBezTo>
                  <a:cubicBezTo>
                    <a:pt x="910" y="492"/>
                    <a:pt x="906" y="480"/>
                    <a:pt x="909" y="466"/>
                  </a:cubicBezTo>
                  <a:cubicBezTo>
                    <a:pt x="911" y="456"/>
                    <a:pt x="917" y="446"/>
                    <a:pt x="912" y="446"/>
                  </a:cubicBezTo>
                  <a:cubicBezTo>
                    <a:pt x="907" y="446"/>
                    <a:pt x="918" y="434"/>
                    <a:pt x="929" y="432"/>
                  </a:cubicBezTo>
                  <a:cubicBezTo>
                    <a:pt x="939" y="429"/>
                    <a:pt x="952" y="430"/>
                    <a:pt x="952" y="427"/>
                  </a:cubicBezTo>
                  <a:cubicBezTo>
                    <a:pt x="952" y="426"/>
                    <a:pt x="953" y="426"/>
                    <a:pt x="954" y="426"/>
                  </a:cubicBezTo>
                  <a:cubicBezTo>
                    <a:pt x="951" y="424"/>
                    <a:pt x="949" y="422"/>
                    <a:pt x="947" y="421"/>
                  </a:cubicBezTo>
                  <a:cubicBezTo>
                    <a:pt x="947" y="422"/>
                    <a:pt x="947" y="422"/>
                    <a:pt x="946" y="423"/>
                  </a:cubicBezTo>
                  <a:cubicBezTo>
                    <a:pt x="942" y="426"/>
                    <a:pt x="943" y="419"/>
                    <a:pt x="935" y="419"/>
                  </a:cubicBezTo>
                  <a:cubicBezTo>
                    <a:pt x="928" y="419"/>
                    <a:pt x="920" y="426"/>
                    <a:pt x="914" y="423"/>
                  </a:cubicBezTo>
                  <a:cubicBezTo>
                    <a:pt x="908" y="420"/>
                    <a:pt x="911" y="416"/>
                    <a:pt x="906" y="416"/>
                  </a:cubicBezTo>
                  <a:cubicBezTo>
                    <a:pt x="900" y="416"/>
                    <a:pt x="910" y="405"/>
                    <a:pt x="902" y="410"/>
                  </a:cubicBezTo>
                  <a:cubicBezTo>
                    <a:pt x="894" y="414"/>
                    <a:pt x="882" y="425"/>
                    <a:pt x="876" y="420"/>
                  </a:cubicBezTo>
                  <a:cubicBezTo>
                    <a:pt x="871" y="415"/>
                    <a:pt x="866" y="422"/>
                    <a:pt x="862" y="418"/>
                  </a:cubicBezTo>
                  <a:cubicBezTo>
                    <a:pt x="858" y="414"/>
                    <a:pt x="876" y="403"/>
                    <a:pt x="884" y="403"/>
                  </a:cubicBezTo>
                  <a:cubicBezTo>
                    <a:pt x="886" y="403"/>
                    <a:pt x="888" y="402"/>
                    <a:pt x="890" y="401"/>
                  </a:cubicBezTo>
                  <a:cubicBezTo>
                    <a:pt x="886" y="399"/>
                    <a:pt x="876" y="396"/>
                    <a:pt x="874" y="399"/>
                  </a:cubicBezTo>
                  <a:cubicBezTo>
                    <a:pt x="871" y="402"/>
                    <a:pt x="867" y="400"/>
                    <a:pt x="864" y="397"/>
                  </a:cubicBezTo>
                  <a:cubicBezTo>
                    <a:pt x="862" y="394"/>
                    <a:pt x="859" y="398"/>
                    <a:pt x="855" y="393"/>
                  </a:cubicBezTo>
                  <a:cubicBezTo>
                    <a:pt x="851" y="389"/>
                    <a:pt x="847" y="392"/>
                    <a:pt x="845" y="393"/>
                  </a:cubicBezTo>
                  <a:cubicBezTo>
                    <a:pt x="842" y="394"/>
                    <a:pt x="839" y="391"/>
                    <a:pt x="835" y="390"/>
                  </a:cubicBezTo>
                  <a:cubicBezTo>
                    <a:pt x="831" y="388"/>
                    <a:pt x="834" y="384"/>
                    <a:pt x="830" y="381"/>
                  </a:cubicBezTo>
                  <a:cubicBezTo>
                    <a:pt x="827" y="378"/>
                    <a:pt x="826" y="386"/>
                    <a:pt x="826" y="386"/>
                  </a:cubicBezTo>
                  <a:cubicBezTo>
                    <a:pt x="516" y="388"/>
                    <a:pt x="516" y="388"/>
                    <a:pt x="516" y="388"/>
                  </a:cubicBezTo>
                  <a:cubicBezTo>
                    <a:pt x="516" y="388"/>
                    <a:pt x="516" y="389"/>
                    <a:pt x="517" y="389"/>
                  </a:cubicBezTo>
                  <a:cubicBezTo>
                    <a:pt x="521" y="393"/>
                    <a:pt x="518" y="396"/>
                    <a:pt x="519" y="401"/>
                  </a:cubicBezTo>
                  <a:cubicBezTo>
                    <a:pt x="520" y="406"/>
                    <a:pt x="519" y="412"/>
                    <a:pt x="515" y="412"/>
                  </a:cubicBezTo>
                  <a:cubicBezTo>
                    <a:pt x="512" y="412"/>
                    <a:pt x="511" y="408"/>
                    <a:pt x="514" y="407"/>
                  </a:cubicBezTo>
                  <a:cubicBezTo>
                    <a:pt x="517" y="405"/>
                    <a:pt x="515" y="400"/>
                    <a:pt x="512" y="400"/>
                  </a:cubicBezTo>
                  <a:cubicBezTo>
                    <a:pt x="511" y="400"/>
                    <a:pt x="510" y="398"/>
                    <a:pt x="510" y="395"/>
                  </a:cubicBezTo>
                  <a:cubicBezTo>
                    <a:pt x="505" y="397"/>
                    <a:pt x="499" y="396"/>
                    <a:pt x="492" y="395"/>
                  </a:cubicBezTo>
                  <a:cubicBezTo>
                    <a:pt x="492" y="396"/>
                    <a:pt x="493" y="396"/>
                    <a:pt x="493" y="396"/>
                  </a:cubicBezTo>
                  <a:cubicBezTo>
                    <a:pt x="493" y="399"/>
                    <a:pt x="494" y="406"/>
                    <a:pt x="498" y="411"/>
                  </a:cubicBezTo>
                  <a:cubicBezTo>
                    <a:pt x="502" y="417"/>
                    <a:pt x="500" y="420"/>
                    <a:pt x="503" y="422"/>
                  </a:cubicBezTo>
                  <a:cubicBezTo>
                    <a:pt x="507" y="424"/>
                    <a:pt x="507" y="426"/>
                    <a:pt x="503" y="426"/>
                  </a:cubicBezTo>
                  <a:cubicBezTo>
                    <a:pt x="500" y="425"/>
                    <a:pt x="502" y="428"/>
                    <a:pt x="501" y="436"/>
                  </a:cubicBezTo>
                  <a:cubicBezTo>
                    <a:pt x="500" y="443"/>
                    <a:pt x="500" y="459"/>
                    <a:pt x="499" y="464"/>
                  </a:cubicBezTo>
                  <a:cubicBezTo>
                    <a:pt x="499" y="468"/>
                    <a:pt x="493" y="476"/>
                    <a:pt x="496" y="481"/>
                  </a:cubicBezTo>
                  <a:cubicBezTo>
                    <a:pt x="500" y="486"/>
                    <a:pt x="502" y="493"/>
                    <a:pt x="500" y="499"/>
                  </a:cubicBezTo>
                  <a:cubicBezTo>
                    <a:pt x="498" y="506"/>
                    <a:pt x="499" y="509"/>
                    <a:pt x="501" y="514"/>
                  </a:cubicBezTo>
                  <a:cubicBezTo>
                    <a:pt x="504" y="519"/>
                    <a:pt x="502" y="527"/>
                    <a:pt x="505" y="529"/>
                  </a:cubicBezTo>
                  <a:cubicBezTo>
                    <a:pt x="508" y="531"/>
                    <a:pt x="511" y="534"/>
                    <a:pt x="513" y="539"/>
                  </a:cubicBezTo>
                  <a:cubicBezTo>
                    <a:pt x="516" y="543"/>
                    <a:pt x="519" y="540"/>
                    <a:pt x="519" y="545"/>
                  </a:cubicBezTo>
                  <a:cubicBezTo>
                    <a:pt x="520" y="549"/>
                    <a:pt x="520" y="550"/>
                    <a:pt x="524" y="552"/>
                  </a:cubicBezTo>
                  <a:cubicBezTo>
                    <a:pt x="528" y="554"/>
                    <a:pt x="525" y="558"/>
                    <a:pt x="525" y="561"/>
                  </a:cubicBezTo>
                  <a:cubicBezTo>
                    <a:pt x="525" y="563"/>
                    <a:pt x="530" y="568"/>
                    <a:pt x="537" y="573"/>
                  </a:cubicBezTo>
                  <a:cubicBezTo>
                    <a:pt x="543" y="579"/>
                    <a:pt x="538" y="584"/>
                    <a:pt x="543" y="584"/>
                  </a:cubicBezTo>
                  <a:cubicBezTo>
                    <a:pt x="547" y="584"/>
                    <a:pt x="552" y="587"/>
                    <a:pt x="557" y="590"/>
                  </a:cubicBezTo>
                  <a:cubicBezTo>
                    <a:pt x="561" y="593"/>
                    <a:pt x="563" y="591"/>
                    <a:pt x="566" y="592"/>
                  </a:cubicBezTo>
                  <a:cubicBezTo>
                    <a:pt x="569" y="592"/>
                    <a:pt x="575" y="599"/>
                    <a:pt x="577" y="604"/>
                  </a:cubicBezTo>
                  <a:cubicBezTo>
                    <a:pt x="577" y="606"/>
                    <a:pt x="578" y="609"/>
                    <a:pt x="579" y="611"/>
                  </a:cubicBezTo>
                  <a:cubicBezTo>
                    <a:pt x="605" y="608"/>
                    <a:pt x="605" y="608"/>
                    <a:pt x="605" y="608"/>
                  </a:cubicBezTo>
                  <a:cubicBezTo>
                    <a:pt x="605" y="608"/>
                    <a:pt x="613" y="613"/>
                    <a:pt x="618" y="614"/>
                  </a:cubicBezTo>
                  <a:cubicBezTo>
                    <a:pt x="622" y="615"/>
                    <a:pt x="647" y="625"/>
                    <a:pt x="647" y="625"/>
                  </a:cubicBezTo>
                  <a:cubicBezTo>
                    <a:pt x="679" y="624"/>
                    <a:pt x="679" y="624"/>
                    <a:pt x="679" y="624"/>
                  </a:cubicBezTo>
                  <a:cubicBezTo>
                    <a:pt x="683" y="619"/>
                    <a:pt x="683" y="619"/>
                    <a:pt x="683" y="619"/>
                  </a:cubicBezTo>
                  <a:cubicBezTo>
                    <a:pt x="700" y="619"/>
                    <a:pt x="700" y="619"/>
                    <a:pt x="700" y="619"/>
                  </a:cubicBezTo>
                  <a:cubicBezTo>
                    <a:pt x="700" y="619"/>
                    <a:pt x="711" y="630"/>
                    <a:pt x="713" y="631"/>
                  </a:cubicBezTo>
                  <a:cubicBezTo>
                    <a:pt x="715" y="632"/>
                    <a:pt x="720" y="637"/>
                    <a:pt x="720" y="640"/>
                  </a:cubicBezTo>
                  <a:cubicBezTo>
                    <a:pt x="720" y="643"/>
                    <a:pt x="722" y="646"/>
                    <a:pt x="724" y="647"/>
                  </a:cubicBezTo>
                  <a:cubicBezTo>
                    <a:pt x="727" y="648"/>
                    <a:pt x="736" y="654"/>
                    <a:pt x="737" y="654"/>
                  </a:cubicBezTo>
                  <a:cubicBezTo>
                    <a:pt x="739" y="653"/>
                    <a:pt x="741" y="643"/>
                    <a:pt x="746" y="643"/>
                  </a:cubicBezTo>
                  <a:cubicBezTo>
                    <a:pt x="751" y="644"/>
                    <a:pt x="764" y="647"/>
                    <a:pt x="766" y="655"/>
                  </a:cubicBezTo>
                  <a:cubicBezTo>
                    <a:pt x="768" y="662"/>
                    <a:pt x="775" y="668"/>
                    <a:pt x="777" y="670"/>
                  </a:cubicBezTo>
                  <a:cubicBezTo>
                    <a:pt x="779" y="672"/>
                    <a:pt x="778" y="676"/>
                    <a:pt x="779" y="679"/>
                  </a:cubicBezTo>
                  <a:cubicBezTo>
                    <a:pt x="781" y="681"/>
                    <a:pt x="781" y="685"/>
                    <a:pt x="783" y="685"/>
                  </a:cubicBezTo>
                  <a:cubicBezTo>
                    <a:pt x="785" y="685"/>
                    <a:pt x="794" y="691"/>
                    <a:pt x="798" y="691"/>
                  </a:cubicBezTo>
                  <a:cubicBezTo>
                    <a:pt x="800" y="691"/>
                    <a:pt x="801" y="692"/>
                    <a:pt x="803" y="693"/>
                  </a:cubicBezTo>
                  <a:cubicBezTo>
                    <a:pt x="804" y="684"/>
                    <a:pt x="794" y="682"/>
                    <a:pt x="800" y="678"/>
                  </a:cubicBezTo>
                  <a:cubicBezTo>
                    <a:pt x="806" y="674"/>
                    <a:pt x="800" y="670"/>
                    <a:pt x="803" y="668"/>
                  </a:cubicBezTo>
                  <a:cubicBezTo>
                    <a:pt x="806" y="666"/>
                    <a:pt x="811" y="664"/>
                    <a:pt x="811" y="661"/>
                  </a:cubicBezTo>
                  <a:cubicBezTo>
                    <a:pt x="811" y="658"/>
                    <a:pt x="814" y="658"/>
                    <a:pt x="818" y="658"/>
                  </a:cubicBezTo>
                  <a:cubicBezTo>
                    <a:pt x="822" y="659"/>
                    <a:pt x="829" y="652"/>
                    <a:pt x="829" y="649"/>
                  </a:cubicBezTo>
                  <a:cubicBezTo>
                    <a:pt x="828" y="646"/>
                    <a:pt x="829" y="646"/>
                    <a:pt x="834" y="647"/>
                  </a:cubicBezTo>
                  <a:cubicBezTo>
                    <a:pt x="839" y="648"/>
                    <a:pt x="838" y="641"/>
                    <a:pt x="841" y="642"/>
                  </a:cubicBezTo>
                  <a:cubicBezTo>
                    <a:pt x="844" y="643"/>
                    <a:pt x="847" y="645"/>
                    <a:pt x="847" y="643"/>
                  </a:cubicBezTo>
                  <a:cubicBezTo>
                    <a:pt x="847" y="640"/>
                    <a:pt x="850" y="641"/>
                    <a:pt x="852" y="644"/>
                  </a:cubicBezTo>
                  <a:cubicBezTo>
                    <a:pt x="855" y="647"/>
                    <a:pt x="861" y="648"/>
                    <a:pt x="862" y="644"/>
                  </a:cubicBezTo>
                  <a:cubicBezTo>
                    <a:pt x="862" y="641"/>
                    <a:pt x="866" y="644"/>
                    <a:pt x="869" y="648"/>
                  </a:cubicBezTo>
                  <a:cubicBezTo>
                    <a:pt x="872" y="651"/>
                    <a:pt x="874" y="650"/>
                    <a:pt x="879" y="650"/>
                  </a:cubicBezTo>
                  <a:cubicBezTo>
                    <a:pt x="883" y="651"/>
                    <a:pt x="883" y="649"/>
                    <a:pt x="884" y="646"/>
                  </a:cubicBezTo>
                  <a:cubicBezTo>
                    <a:pt x="884" y="643"/>
                    <a:pt x="889" y="653"/>
                    <a:pt x="894" y="653"/>
                  </a:cubicBezTo>
                  <a:cubicBezTo>
                    <a:pt x="898" y="654"/>
                    <a:pt x="895" y="650"/>
                    <a:pt x="891" y="648"/>
                  </a:cubicBezTo>
                  <a:cubicBezTo>
                    <a:pt x="888" y="645"/>
                    <a:pt x="892" y="644"/>
                    <a:pt x="889" y="641"/>
                  </a:cubicBezTo>
                  <a:cubicBezTo>
                    <a:pt x="886" y="639"/>
                    <a:pt x="893" y="636"/>
                    <a:pt x="899" y="636"/>
                  </a:cubicBezTo>
                  <a:cubicBezTo>
                    <a:pt x="905" y="637"/>
                    <a:pt x="904" y="638"/>
                    <a:pt x="907" y="635"/>
                  </a:cubicBezTo>
                  <a:cubicBezTo>
                    <a:pt x="909" y="631"/>
                    <a:pt x="911" y="635"/>
                    <a:pt x="911" y="638"/>
                  </a:cubicBezTo>
                  <a:cubicBezTo>
                    <a:pt x="911" y="641"/>
                    <a:pt x="921" y="636"/>
                    <a:pt x="926" y="636"/>
                  </a:cubicBezTo>
                  <a:cubicBezTo>
                    <a:pt x="931" y="636"/>
                    <a:pt x="936" y="640"/>
                    <a:pt x="937" y="643"/>
                  </a:cubicBezTo>
                  <a:cubicBezTo>
                    <a:pt x="937" y="646"/>
                    <a:pt x="941" y="648"/>
                    <a:pt x="944" y="645"/>
                  </a:cubicBezTo>
                  <a:cubicBezTo>
                    <a:pt x="948" y="641"/>
                    <a:pt x="951" y="638"/>
                    <a:pt x="955" y="641"/>
                  </a:cubicBezTo>
                  <a:cubicBezTo>
                    <a:pt x="958" y="645"/>
                    <a:pt x="962" y="649"/>
                    <a:pt x="966" y="654"/>
                  </a:cubicBezTo>
                  <a:cubicBezTo>
                    <a:pt x="970" y="658"/>
                    <a:pt x="964" y="663"/>
                    <a:pt x="966" y="666"/>
                  </a:cubicBezTo>
                  <a:cubicBezTo>
                    <a:pt x="969" y="670"/>
                    <a:pt x="966" y="674"/>
                    <a:pt x="971" y="678"/>
                  </a:cubicBezTo>
                  <a:cubicBezTo>
                    <a:pt x="976" y="681"/>
                    <a:pt x="972" y="688"/>
                    <a:pt x="976" y="689"/>
                  </a:cubicBezTo>
                  <a:cubicBezTo>
                    <a:pt x="980" y="690"/>
                    <a:pt x="983" y="697"/>
                    <a:pt x="983" y="699"/>
                  </a:cubicBezTo>
                  <a:cubicBezTo>
                    <a:pt x="984" y="702"/>
                    <a:pt x="991" y="705"/>
                    <a:pt x="992" y="701"/>
                  </a:cubicBezTo>
                  <a:cubicBezTo>
                    <a:pt x="992" y="696"/>
                    <a:pt x="996" y="691"/>
                    <a:pt x="997" y="687"/>
                  </a:cubicBezTo>
                  <a:cubicBezTo>
                    <a:pt x="997" y="683"/>
                    <a:pt x="994" y="669"/>
                    <a:pt x="991" y="665"/>
                  </a:cubicBezTo>
                  <a:cubicBezTo>
                    <a:pt x="987" y="660"/>
                    <a:pt x="991" y="659"/>
                    <a:pt x="987" y="654"/>
                  </a:cubicBezTo>
                  <a:cubicBezTo>
                    <a:pt x="983" y="649"/>
                    <a:pt x="981" y="639"/>
                    <a:pt x="981" y="632"/>
                  </a:cubicBezTo>
                  <a:cubicBezTo>
                    <a:pt x="981" y="624"/>
                    <a:pt x="990" y="612"/>
                    <a:pt x="994" y="608"/>
                  </a:cubicBezTo>
                  <a:cubicBezTo>
                    <a:pt x="999" y="605"/>
                    <a:pt x="1003" y="607"/>
                    <a:pt x="1004" y="603"/>
                  </a:cubicBezTo>
                  <a:cubicBezTo>
                    <a:pt x="1005" y="599"/>
                    <a:pt x="1011" y="594"/>
                    <a:pt x="1014" y="594"/>
                  </a:cubicBezTo>
                  <a:cubicBezTo>
                    <a:pt x="1017" y="594"/>
                    <a:pt x="1020" y="594"/>
                    <a:pt x="1020" y="591"/>
                  </a:cubicBezTo>
                  <a:cubicBezTo>
                    <a:pt x="1021" y="588"/>
                    <a:pt x="1026" y="584"/>
                    <a:pt x="1032" y="583"/>
                  </a:cubicBezTo>
                  <a:cubicBezTo>
                    <a:pt x="1039" y="582"/>
                    <a:pt x="1035" y="578"/>
                    <a:pt x="1033" y="575"/>
                  </a:cubicBezTo>
                  <a:cubicBezTo>
                    <a:pt x="1032" y="572"/>
                    <a:pt x="1035" y="569"/>
                    <a:pt x="1036" y="571"/>
                  </a:cubicBezTo>
                  <a:cubicBezTo>
                    <a:pt x="1037" y="573"/>
                    <a:pt x="1041" y="574"/>
                    <a:pt x="1044" y="572"/>
                  </a:cubicBezTo>
                  <a:cubicBezTo>
                    <a:pt x="1046" y="570"/>
                    <a:pt x="1052" y="565"/>
                    <a:pt x="1047" y="565"/>
                  </a:cubicBezTo>
                  <a:cubicBezTo>
                    <a:pt x="1041" y="565"/>
                    <a:pt x="1040" y="563"/>
                    <a:pt x="1043" y="561"/>
                  </a:cubicBezTo>
                  <a:cubicBezTo>
                    <a:pt x="1046" y="560"/>
                    <a:pt x="1044" y="554"/>
                    <a:pt x="1039" y="554"/>
                  </a:cubicBezTo>
                  <a:cubicBezTo>
                    <a:pt x="1035" y="553"/>
                    <a:pt x="1036" y="551"/>
                    <a:pt x="1039" y="548"/>
                  </a:cubicBezTo>
                  <a:cubicBezTo>
                    <a:pt x="1042" y="545"/>
                    <a:pt x="1035" y="541"/>
                    <a:pt x="1032" y="539"/>
                  </a:cubicBezTo>
                  <a:cubicBezTo>
                    <a:pt x="1028" y="536"/>
                    <a:pt x="1034" y="535"/>
                    <a:pt x="1036" y="535"/>
                  </a:cubicBezTo>
                  <a:cubicBezTo>
                    <a:pt x="1039" y="534"/>
                    <a:pt x="1037" y="523"/>
                    <a:pt x="1038" y="520"/>
                  </a:cubicBezTo>
                  <a:cubicBezTo>
                    <a:pt x="1039" y="517"/>
                    <a:pt x="1043" y="517"/>
                    <a:pt x="1042" y="520"/>
                  </a:cubicBezTo>
                  <a:cubicBezTo>
                    <a:pt x="1040" y="523"/>
                    <a:pt x="1037" y="527"/>
                    <a:pt x="1041" y="531"/>
                  </a:cubicBezTo>
                  <a:cubicBezTo>
                    <a:pt x="1044" y="535"/>
                    <a:pt x="1045" y="539"/>
                    <a:pt x="1044" y="544"/>
                  </a:cubicBezTo>
                  <a:cubicBezTo>
                    <a:pt x="1042" y="550"/>
                    <a:pt x="1045" y="549"/>
                    <a:pt x="1049" y="541"/>
                  </a:cubicBezTo>
                  <a:cubicBezTo>
                    <a:pt x="1052" y="534"/>
                    <a:pt x="1053" y="527"/>
                    <a:pt x="1050" y="526"/>
                  </a:cubicBezTo>
                  <a:cubicBezTo>
                    <a:pt x="1048" y="526"/>
                    <a:pt x="1048" y="518"/>
                    <a:pt x="1051" y="522"/>
                  </a:cubicBezTo>
                  <a:cubicBezTo>
                    <a:pt x="1054" y="525"/>
                    <a:pt x="1055" y="526"/>
                    <a:pt x="1059" y="521"/>
                  </a:cubicBezTo>
                  <a:cubicBezTo>
                    <a:pt x="1063" y="517"/>
                    <a:pt x="1068" y="509"/>
                    <a:pt x="1065" y="507"/>
                  </a:cubicBezTo>
                  <a:cubicBezTo>
                    <a:pt x="1062" y="505"/>
                    <a:pt x="1066" y="504"/>
                    <a:pt x="1071" y="504"/>
                  </a:cubicBezTo>
                  <a:cubicBezTo>
                    <a:pt x="1076" y="504"/>
                    <a:pt x="1087" y="501"/>
                    <a:pt x="1088" y="499"/>
                  </a:cubicBezTo>
                  <a:cubicBezTo>
                    <a:pt x="1090" y="494"/>
                    <a:pt x="1070" y="502"/>
                    <a:pt x="1070" y="499"/>
                  </a:cubicBezTo>
                  <a:cubicBezTo>
                    <a:pt x="1070" y="496"/>
                    <a:pt x="1083" y="493"/>
                    <a:pt x="1089" y="493"/>
                  </a:cubicBezTo>
                  <a:cubicBezTo>
                    <a:pt x="1094" y="493"/>
                    <a:pt x="1092" y="485"/>
                    <a:pt x="1094" y="488"/>
                  </a:cubicBezTo>
                  <a:cubicBezTo>
                    <a:pt x="1097" y="492"/>
                    <a:pt x="1100" y="491"/>
                    <a:pt x="1104" y="489"/>
                  </a:cubicBezTo>
                  <a:cubicBezTo>
                    <a:pt x="1107" y="487"/>
                    <a:pt x="1104" y="481"/>
                    <a:pt x="1101" y="480"/>
                  </a:cubicBezTo>
                  <a:cubicBezTo>
                    <a:pt x="1097" y="479"/>
                    <a:pt x="1103" y="477"/>
                    <a:pt x="1102" y="475"/>
                  </a:cubicBezTo>
                  <a:cubicBezTo>
                    <a:pt x="1101" y="472"/>
                    <a:pt x="1105" y="463"/>
                    <a:pt x="1109" y="462"/>
                  </a:cubicBezTo>
                  <a:cubicBezTo>
                    <a:pt x="1114" y="461"/>
                    <a:pt x="1112" y="458"/>
                    <a:pt x="1116" y="458"/>
                  </a:cubicBezTo>
                  <a:cubicBezTo>
                    <a:pt x="1120" y="458"/>
                    <a:pt x="1121" y="454"/>
                    <a:pt x="1124" y="450"/>
                  </a:cubicBezTo>
                  <a:cubicBezTo>
                    <a:pt x="1128" y="447"/>
                    <a:pt x="1133" y="456"/>
                    <a:pt x="1138" y="451"/>
                  </a:cubicBezTo>
                  <a:cubicBezTo>
                    <a:pt x="1140" y="448"/>
                    <a:pt x="1143" y="446"/>
                    <a:pt x="1147" y="444"/>
                  </a:cubicBezTo>
                  <a:cubicBezTo>
                    <a:pt x="1134" y="427"/>
                    <a:pt x="1137" y="416"/>
                    <a:pt x="1137" y="4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126"/>
            <p:cNvSpPr>
              <a:spLocks noEditPoints="1"/>
            </p:cNvSpPr>
            <p:nvPr/>
          </p:nvSpPr>
          <p:spPr bwMode="auto">
            <a:xfrm>
              <a:off x="4159250" y="2241551"/>
              <a:ext cx="276225" cy="196850"/>
            </a:xfrm>
            <a:custGeom>
              <a:avLst/>
              <a:gdLst/>
              <a:ahLst/>
              <a:cxnLst>
                <a:cxn ang="0">
                  <a:pos x="143" y="18"/>
                </a:cxn>
                <a:cxn ang="0">
                  <a:pos x="132" y="18"/>
                </a:cxn>
                <a:cxn ang="0">
                  <a:pos x="118" y="15"/>
                </a:cxn>
                <a:cxn ang="0">
                  <a:pos x="113" y="13"/>
                </a:cxn>
                <a:cxn ang="0">
                  <a:pos x="104" y="14"/>
                </a:cxn>
                <a:cxn ang="0">
                  <a:pos x="93" y="9"/>
                </a:cxn>
                <a:cxn ang="0">
                  <a:pos x="87" y="6"/>
                </a:cxn>
                <a:cxn ang="0">
                  <a:pos x="67" y="4"/>
                </a:cxn>
                <a:cxn ang="0">
                  <a:pos x="30" y="3"/>
                </a:cxn>
                <a:cxn ang="0">
                  <a:pos x="16" y="0"/>
                </a:cxn>
                <a:cxn ang="0">
                  <a:pos x="7" y="6"/>
                </a:cxn>
                <a:cxn ang="0">
                  <a:pos x="5" y="14"/>
                </a:cxn>
                <a:cxn ang="0">
                  <a:pos x="7" y="25"/>
                </a:cxn>
                <a:cxn ang="0">
                  <a:pos x="10" y="23"/>
                </a:cxn>
                <a:cxn ang="0">
                  <a:pos x="14" y="24"/>
                </a:cxn>
                <a:cxn ang="0">
                  <a:pos x="21" y="25"/>
                </a:cxn>
                <a:cxn ang="0">
                  <a:pos x="25" y="25"/>
                </a:cxn>
                <a:cxn ang="0">
                  <a:pos x="32" y="27"/>
                </a:cxn>
                <a:cxn ang="0">
                  <a:pos x="35" y="31"/>
                </a:cxn>
                <a:cxn ang="0">
                  <a:pos x="27" y="38"/>
                </a:cxn>
                <a:cxn ang="0">
                  <a:pos x="28" y="48"/>
                </a:cxn>
                <a:cxn ang="0">
                  <a:pos x="26" y="56"/>
                </a:cxn>
                <a:cxn ang="0">
                  <a:pos x="23" y="60"/>
                </a:cxn>
                <a:cxn ang="0">
                  <a:pos x="27" y="66"/>
                </a:cxn>
                <a:cxn ang="0">
                  <a:pos x="24" y="73"/>
                </a:cxn>
                <a:cxn ang="0">
                  <a:pos x="26" y="78"/>
                </a:cxn>
                <a:cxn ang="0">
                  <a:pos x="22" y="85"/>
                </a:cxn>
                <a:cxn ang="0">
                  <a:pos x="23" y="89"/>
                </a:cxn>
                <a:cxn ang="0">
                  <a:pos x="29" y="89"/>
                </a:cxn>
                <a:cxn ang="0">
                  <a:pos x="43" y="102"/>
                </a:cxn>
                <a:cxn ang="0">
                  <a:pos x="46" y="99"/>
                </a:cxn>
                <a:cxn ang="0">
                  <a:pos x="52" y="98"/>
                </a:cxn>
                <a:cxn ang="0">
                  <a:pos x="63" y="94"/>
                </a:cxn>
                <a:cxn ang="0">
                  <a:pos x="77" y="94"/>
                </a:cxn>
                <a:cxn ang="0">
                  <a:pos x="85" y="90"/>
                </a:cxn>
                <a:cxn ang="0">
                  <a:pos x="94" y="84"/>
                </a:cxn>
                <a:cxn ang="0">
                  <a:pos x="98" y="76"/>
                </a:cxn>
                <a:cxn ang="0">
                  <a:pos x="106" y="67"/>
                </a:cxn>
                <a:cxn ang="0">
                  <a:pos x="107" y="51"/>
                </a:cxn>
                <a:cxn ang="0">
                  <a:pos x="116" y="40"/>
                </a:cxn>
                <a:cxn ang="0">
                  <a:pos x="126" y="34"/>
                </a:cxn>
                <a:cxn ang="0">
                  <a:pos x="139" y="28"/>
                </a:cxn>
                <a:cxn ang="0">
                  <a:pos x="143" y="18"/>
                </a:cxn>
                <a:cxn ang="0">
                  <a:pos x="144" y="55"/>
                </a:cxn>
                <a:cxn ang="0">
                  <a:pos x="134" y="58"/>
                </a:cxn>
                <a:cxn ang="0">
                  <a:pos x="144" y="55"/>
                </a:cxn>
              </a:cxnLst>
              <a:rect l="0" t="0" r="r" b="b"/>
              <a:pathLst>
                <a:path w="145" h="103">
                  <a:moveTo>
                    <a:pt x="143" y="18"/>
                  </a:moveTo>
                  <a:cubicBezTo>
                    <a:pt x="139" y="18"/>
                    <a:pt x="135" y="18"/>
                    <a:pt x="132" y="18"/>
                  </a:cubicBezTo>
                  <a:cubicBezTo>
                    <a:pt x="128" y="17"/>
                    <a:pt x="120" y="17"/>
                    <a:pt x="118" y="15"/>
                  </a:cubicBezTo>
                  <a:cubicBezTo>
                    <a:pt x="116" y="12"/>
                    <a:pt x="113" y="11"/>
                    <a:pt x="113" y="13"/>
                  </a:cubicBezTo>
                  <a:cubicBezTo>
                    <a:pt x="113" y="16"/>
                    <a:pt x="107" y="16"/>
                    <a:pt x="104" y="14"/>
                  </a:cubicBezTo>
                  <a:cubicBezTo>
                    <a:pt x="101" y="12"/>
                    <a:pt x="96" y="10"/>
                    <a:pt x="93" y="9"/>
                  </a:cubicBezTo>
                  <a:cubicBezTo>
                    <a:pt x="92" y="8"/>
                    <a:pt x="89" y="7"/>
                    <a:pt x="87" y="6"/>
                  </a:cubicBezTo>
                  <a:cubicBezTo>
                    <a:pt x="83" y="6"/>
                    <a:pt x="74" y="3"/>
                    <a:pt x="67" y="4"/>
                  </a:cubicBezTo>
                  <a:cubicBezTo>
                    <a:pt x="60" y="4"/>
                    <a:pt x="39" y="3"/>
                    <a:pt x="30" y="3"/>
                  </a:cubicBezTo>
                  <a:cubicBezTo>
                    <a:pt x="22" y="4"/>
                    <a:pt x="21" y="0"/>
                    <a:pt x="16" y="0"/>
                  </a:cubicBezTo>
                  <a:cubicBezTo>
                    <a:pt x="12" y="0"/>
                    <a:pt x="14" y="5"/>
                    <a:pt x="7" y="6"/>
                  </a:cubicBezTo>
                  <a:cubicBezTo>
                    <a:pt x="0" y="6"/>
                    <a:pt x="0" y="10"/>
                    <a:pt x="5" y="14"/>
                  </a:cubicBezTo>
                  <a:cubicBezTo>
                    <a:pt x="7" y="16"/>
                    <a:pt x="7" y="20"/>
                    <a:pt x="7" y="25"/>
                  </a:cubicBezTo>
                  <a:cubicBezTo>
                    <a:pt x="8" y="25"/>
                    <a:pt x="9" y="24"/>
                    <a:pt x="10" y="23"/>
                  </a:cubicBezTo>
                  <a:cubicBezTo>
                    <a:pt x="12" y="21"/>
                    <a:pt x="14" y="21"/>
                    <a:pt x="14" y="24"/>
                  </a:cubicBezTo>
                  <a:cubicBezTo>
                    <a:pt x="14" y="26"/>
                    <a:pt x="18" y="25"/>
                    <a:pt x="21" y="25"/>
                  </a:cubicBezTo>
                  <a:cubicBezTo>
                    <a:pt x="23" y="25"/>
                    <a:pt x="22" y="27"/>
                    <a:pt x="25" y="25"/>
                  </a:cubicBezTo>
                  <a:cubicBezTo>
                    <a:pt x="28" y="23"/>
                    <a:pt x="32" y="24"/>
                    <a:pt x="32" y="27"/>
                  </a:cubicBezTo>
                  <a:cubicBezTo>
                    <a:pt x="32" y="29"/>
                    <a:pt x="38" y="28"/>
                    <a:pt x="35" y="31"/>
                  </a:cubicBezTo>
                  <a:cubicBezTo>
                    <a:pt x="31" y="34"/>
                    <a:pt x="27" y="35"/>
                    <a:pt x="27" y="38"/>
                  </a:cubicBezTo>
                  <a:cubicBezTo>
                    <a:pt x="27" y="40"/>
                    <a:pt x="31" y="45"/>
                    <a:pt x="28" y="48"/>
                  </a:cubicBezTo>
                  <a:cubicBezTo>
                    <a:pt x="25" y="51"/>
                    <a:pt x="29" y="56"/>
                    <a:pt x="26" y="56"/>
                  </a:cubicBezTo>
                  <a:cubicBezTo>
                    <a:pt x="23" y="56"/>
                    <a:pt x="20" y="57"/>
                    <a:pt x="23" y="60"/>
                  </a:cubicBezTo>
                  <a:cubicBezTo>
                    <a:pt x="27" y="64"/>
                    <a:pt x="29" y="66"/>
                    <a:pt x="27" y="66"/>
                  </a:cubicBezTo>
                  <a:cubicBezTo>
                    <a:pt x="24" y="66"/>
                    <a:pt x="23" y="71"/>
                    <a:pt x="24" y="73"/>
                  </a:cubicBezTo>
                  <a:cubicBezTo>
                    <a:pt x="25" y="74"/>
                    <a:pt x="31" y="77"/>
                    <a:pt x="26" y="78"/>
                  </a:cubicBezTo>
                  <a:cubicBezTo>
                    <a:pt x="22" y="79"/>
                    <a:pt x="22" y="83"/>
                    <a:pt x="22" y="85"/>
                  </a:cubicBezTo>
                  <a:cubicBezTo>
                    <a:pt x="22" y="86"/>
                    <a:pt x="22" y="87"/>
                    <a:pt x="23" y="89"/>
                  </a:cubicBezTo>
                  <a:cubicBezTo>
                    <a:pt x="25" y="88"/>
                    <a:pt x="27" y="88"/>
                    <a:pt x="29" y="89"/>
                  </a:cubicBezTo>
                  <a:cubicBezTo>
                    <a:pt x="34" y="91"/>
                    <a:pt x="37" y="103"/>
                    <a:pt x="43" y="102"/>
                  </a:cubicBezTo>
                  <a:cubicBezTo>
                    <a:pt x="46" y="102"/>
                    <a:pt x="44" y="100"/>
                    <a:pt x="46" y="99"/>
                  </a:cubicBezTo>
                  <a:cubicBezTo>
                    <a:pt x="47" y="97"/>
                    <a:pt x="50" y="98"/>
                    <a:pt x="52" y="98"/>
                  </a:cubicBezTo>
                  <a:cubicBezTo>
                    <a:pt x="55" y="98"/>
                    <a:pt x="56" y="94"/>
                    <a:pt x="63" y="94"/>
                  </a:cubicBezTo>
                  <a:cubicBezTo>
                    <a:pt x="69" y="94"/>
                    <a:pt x="73" y="94"/>
                    <a:pt x="77" y="94"/>
                  </a:cubicBezTo>
                  <a:cubicBezTo>
                    <a:pt x="81" y="94"/>
                    <a:pt x="84" y="93"/>
                    <a:pt x="85" y="90"/>
                  </a:cubicBezTo>
                  <a:cubicBezTo>
                    <a:pt x="86" y="87"/>
                    <a:pt x="89" y="84"/>
                    <a:pt x="94" y="84"/>
                  </a:cubicBezTo>
                  <a:cubicBezTo>
                    <a:pt x="98" y="83"/>
                    <a:pt x="98" y="78"/>
                    <a:pt x="98" y="76"/>
                  </a:cubicBezTo>
                  <a:cubicBezTo>
                    <a:pt x="98" y="73"/>
                    <a:pt x="106" y="69"/>
                    <a:pt x="106" y="67"/>
                  </a:cubicBezTo>
                  <a:cubicBezTo>
                    <a:pt x="107" y="65"/>
                    <a:pt x="102" y="57"/>
                    <a:pt x="107" y="51"/>
                  </a:cubicBezTo>
                  <a:cubicBezTo>
                    <a:pt x="111" y="44"/>
                    <a:pt x="116" y="43"/>
                    <a:pt x="116" y="40"/>
                  </a:cubicBezTo>
                  <a:cubicBezTo>
                    <a:pt x="116" y="36"/>
                    <a:pt x="121" y="35"/>
                    <a:pt x="126" y="34"/>
                  </a:cubicBezTo>
                  <a:cubicBezTo>
                    <a:pt x="132" y="33"/>
                    <a:pt x="134" y="30"/>
                    <a:pt x="139" y="28"/>
                  </a:cubicBezTo>
                  <a:cubicBezTo>
                    <a:pt x="143" y="26"/>
                    <a:pt x="144" y="23"/>
                    <a:pt x="143" y="18"/>
                  </a:cubicBezTo>
                  <a:close/>
                  <a:moveTo>
                    <a:pt x="144" y="55"/>
                  </a:moveTo>
                  <a:cubicBezTo>
                    <a:pt x="143" y="49"/>
                    <a:pt x="132" y="56"/>
                    <a:pt x="134" y="58"/>
                  </a:cubicBezTo>
                  <a:cubicBezTo>
                    <a:pt x="139" y="61"/>
                    <a:pt x="145" y="60"/>
                    <a:pt x="144" y="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Freeform 127"/>
            <p:cNvSpPr>
              <a:spLocks noEditPoints="1"/>
            </p:cNvSpPr>
            <p:nvPr/>
          </p:nvSpPr>
          <p:spPr bwMode="auto">
            <a:xfrm>
              <a:off x="4789488" y="2292350"/>
              <a:ext cx="136525" cy="169863"/>
            </a:xfrm>
            <a:custGeom>
              <a:avLst/>
              <a:gdLst/>
              <a:ahLst/>
              <a:cxnLst>
                <a:cxn ang="0">
                  <a:pos x="70" y="0"/>
                </a:cxn>
                <a:cxn ang="0">
                  <a:pos x="65" y="2"/>
                </a:cxn>
                <a:cxn ang="0">
                  <a:pos x="61" y="5"/>
                </a:cxn>
                <a:cxn ang="0">
                  <a:pos x="49" y="3"/>
                </a:cxn>
                <a:cxn ang="0">
                  <a:pos x="34" y="3"/>
                </a:cxn>
                <a:cxn ang="0">
                  <a:pos x="33" y="3"/>
                </a:cxn>
                <a:cxn ang="0">
                  <a:pos x="23" y="8"/>
                </a:cxn>
                <a:cxn ang="0">
                  <a:pos x="18" y="11"/>
                </a:cxn>
                <a:cxn ang="0">
                  <a:pos x="10" y="12"/>
                </a:cxn>
                <a:cxn ang="0">
                  <a:pos x="6" y="19"/>
                </a:cxn>
                <a:cxn ang="0">
                  <a:pos x="3" y="23"/>
                </a:cxn>
                <a:cxn ang="0">
                  <a:pos x="0" y="29"/>
                </a:cxn>
                <a:cxn ang="0">
                  <a:pos x="0" y="29"/>
                </a:cxn>
                <a:cxn ang="0">
                  <a:pos x="6" y="39"/>
                </a:cxn>
                <a:cxn ang="0">
                  <a:pos x="14" y="42"/>
                </a:cxn>
                <a:cxn ang="0">
                  <a:pos x="25" y="45"/>
                </a:cxn>
                <a:cxn ang="0">
                  <a:pos x="13" y="46"/>
                </a:cxn>
                <a:cxn ang="0">
                  <a:pos x="15" y="56"/>
                </a:cxn>
                <a:cxn ang="0">
                  <a:pos x="21" y="64"/>
                </a:cxn>
                <a:cxn ang="0">
                  <a:pos x="31" y="69"/>
                </a:cxn>
                <a:cxn ang="0">
                  <a:pos x="29" y="57"/>
                </a:cxn>
                <a:cxn ang="0">
                  <a:pos x="37" y="57"/>
                </a:cxn>
                <a:cxn ang="0">
                  <a:pos x="32" y="53"/>
                </a:cxn>
                <a:cxn ang="0">
                  <a:pos x="36" y="50"/>
                </a:cxn>
                <a:cxn ang="0">
                  <a:pos x="44" y="49"/>
                </a:cxn>
                <a:cxn ang="0">
                  <a:pos x="40" y="40"/>
                </a:cxn>
                <a:cxn ang="0">
                  <a:pos x="31" y="41"/>
                </a:cxn>
                <a:cxn ang="0">
                  <a:pos x="35" y="35"/>
                </a:cxn>
                <a:cxn ang="0">
                  <a:pos x="26" y="22"/>
                </a:cxn>
                <a:cxn ang="0">
                  <a:pos x="31" y="19"/>
                </a:cxn>
                <a:cxn ang="0">
                  <a:pos x="40" y="20"/>
                </a:cxn>
                <a:cxn ang="0">
                  <a:pos x="43" y="12"/>
                </a:cxn>
                <a:cxn ang="0">
                  <a:pos x="49" y="14"/>
                </a:cxn>
                <a:cxn ang="0">
                  <a:pos x="58" y="10"/>
                </a:cxn>
                <a:cxn ang="0">
                  <a:pos x="65" y="13"/>
                </a:cxn>
                <a:cxn ang="0">
                  <a:pos x="68" y="9"/>
                </a:cxn>
                <a:cxn ang="0">
                  <a:pos x="71" y="4"/>
                </a:cxn>
                <a:cxn ang="0">
                  <a:pos x="70" y="0"/>
                </a:cxn>
                <a:cxn ang="0">
                  <a:pos x="61" y="84"/>
                </a:cxn>
                <a:cxn ang="0">
                  <a:pos x="43" y="82"/>
                </a:cxn>
                <a:cxn ang="0">
                  <a:pos x="36" y="85"/>
                </a:cxn>
                <a:cxn ang="0">
                  <a:pos x="53" y="89"/>
                </a:cxn>
                <a:cxn ang="0">
                  <a:pos x="68" y="84"/>
                </a:cxn>
                <a:cxn ang="0">
                  <a:pos x="61" y="84"/>
                </a:cxn>
              </a:cxnLst>
              <a:rect l="0" t="0" r="r" b="b"/>
              <a:pathLst>
                <a:path w="71" h="89">
                  <a:moveTo>
                    <a:pt x="70" y="0"/>
                  </a:moveTo>
                  <a:cubicBezTo>
                    <a:pt x="68" y="0"/>
                    <a:pt x="64" y="1"/>
                    <a:pt x="65" y="2"/>
                  </a:cubicBezTo>
                  <a:cubicBezTo>
                    <a:pt x="66" y="4"/>
                    <a:pt x="63" y="5"/>
                    <a:pt x="61" y="5"/>
                  </a:cubicBezTo>
                  <a:cubicBezTo>
                    <a:pt x="61" y="5"/>
                    <a:pt x="51" y="4"/>
                    <a:pt x="49" y="3"/>
                  </a:cubicBezTo>
                  <a:cubicBezTo>
                    <a:pt x="47" y="2"/>
                    <a:pt x="38" y="2"/>
                    <a:pt x="34" y="3"/>
                  </a:cubicBezTo>
                  <a:cubicBezTo>
                    <a:pt x="34" y="3"/>
                    <a:pt x="33" y="3"/>
                    <a:pt x="33" y="3"/>
                  </a:cubicBezTo>
                  <a:cubicBezTo>
                    <a:pt x="32" y="5"/>
                    <a:pt x="24" y="9"/>
                    <a:pt x="23" y="8"/>
                  </a:cubicBezTo>
                  <a:cubicBezTo>
                    <a:pt x="21" y="7"/>
                    <a:pt x="21" y="11"/>
                    <a:pt x="18" y="11"/>
                  </a:cubicBezTo>
                  <a:cubicBezTo>
                    <a:pt x="15" y="12"/>
                    <a:pt x="10" y="11"/>
                    <a:pt x="10" y="12"/>
                  </a:cubicBezTo>
                  <a:cubicBezTo>
                    <a:pt x="10" y="14"/>
                    <a:pt x="8" y="17"/>
                    <a:pt x="6" y="19"/>
                  </a:cubicBezTo>
                  <a:cubicBezTo>
                    <a:pt x="4" y="21"/>
                    <a:pt x="6" y="23"/>
                    <a:pt x="3" y="23"/>
                  </a:cubicBezTo>
                  <a:cubicBezTo>
                    <a:pt x="1" y="23"/>
                    <a:pt x="1" y="26"/>
                    <a:pt x="0" y="29"/>
                  </a:cubicBezTo>
                  <a:cubicBezTo>
                    <a:pt x="0" y="29"/>
                    <a:pt x="0" y="29"/>
                    <a:pt x="0" y="29"/>
                  </a:cubicBezTo>
                  <a:cubicBezTo>
                    <a:pt x="4" y="31"/>
                    <a:pt x="7" y="35"/>
                    <a:pt x="6" y="39"/>
                  </a:cubicBezTo>
                  <a:cubicBezTo>
                    <a:pt x="6" y="43"/>
                    <a:pt x="12" y="45"/>
                    <a:pt x="14" y="42"/>
                  </a:cubicBezTo>
                  <a:cubicBezTo>
                    <a:pt x="17" y="39"/>
                    <a:pt x="25" y="43"/>
                    <a:pt x="25" y="45"/>
                  </a:cubicBezTo>
                  <a:cubicBezTo>
                    <a:pt x="25" y="47"/>
                    <a:pt x="17" y="43"/>
                    <a:pt x="13" y="46"/>
                  </a:cubicBezTo>
                  <a:cubicBezTo>
                    <a:pt x="8" y="50"/>
                    <a:pt x="16" y="53"/>
                    <a:pt x="15" y="56"/>
                  </a:cubicBezTo>
                  <a:cubicBezTo>
                    <a:pt x="14" y="59"/>
                    <a:pt x="17" y="64"/>
                    <a:pt x="21" y="64"/>
                  </a:cubicBezTo>
                  <a:cubicBezTo>
                    <a:pt x="25" y="64"/>
                    <a:pt x="29" y="70"/>
                    <a:pt x="31" y="69"/>
                  </a:cubicBezTo>
                  <a:cubicBezTo>
                    <a:pt x="34" y="68"/>
                    <a:pt x="28" y="59"/>
                    <a:pt x="29" y="57"/>
                  </a:cubicBezTo>
                  <a:cubicBezTo>
                    <a:pt x="30" y="56"/>
                    <a:pt x="35" y="60"/>
                    <a:pt x="37" y="57"/>
                  </a:cubicBezTo>
                  <a:cubicBezTo>
                    <a:pt x="39" y="54"/>
                    <a:pt x="35" y="52"/>
                    <a:pt x="32" y="53"/>
                  </a:cubicBezTo>
                  <a:cubicBezTo>
                    <a:pt x="28" y="53"/>
                    <a:pt x="32" y="48"/>
                    <a:pt x="36" y="50"/>
                  </a:cubicBezTo>
                  <a:cubicBezTo>
                    <a:pt x="40" y="53"/>
                    <a:pt x="42" y="50"/>
                    <a:pt x="44" y="49"/>
                  </a:cubicBezTo>
                  <a:cubicBezTo>
                    <a:pt x="46" y="49"/>
                    <a:pt x="47" y="42"/>
                    <a:pt x="40" y="40"/>
                  </a:cubicBezTo>
                  <a:cubicBezTo>
                    <a:pt x="34" y="39"/>
                    <a:pt x="35" y="45"/>
                    <a:pt x="31" y="41"/>
                  </a:cubicBezTo>
                  <a:cubicBezTo>
                    <a:pt x="27" y="36"/>
                    <a:pt x="35" y="38"/>
                    <a:pt x="35" y="35"/>
                  </a:cubicBezTo>
                  <a:cubicBezTo>
                    <a:pt x="35" y="31"/>
                    <a:pt x="29" y="26"/>
                    <a:pt x="26" y="22"/>
                  </a:cubicBezTo>
                  <a:cubicBezTo>
                    <a:pt x="23" y="18"/>
                    <a:pt x="30" y="16"/>
                    <a:pt x="31" y="19"/>
                  </a:cubicBezTo>
                  <a:cubicBezTo>
                    <a:pt x="33" y="22"/>
                    <a:pt x="38" y="21"/>
                    <a:pt x="40" y="20"/>
                  </a:cubicBezTo>
                  <a:cubicBezTo>
                    <a:pt x="43" y="19"/>
                    <a:pt x="37" y="14"/>
                    <a:pt x="43" y="12"/>
                  </a:cubicBezTo>
                  <a:cubicBezTo>
                    <a:pt x="48" y="10"/>
                    <a:pt x="48" y="13"/>
                    <a:pt x="49" y="14"/>
                  </a:cubicBezTo>
                  <a:cubicBezTo>
                    <a:pt x="51" y="14"/>
                    <a:pt x="53" y="10"/>
                    <a:pt x="58" y="10"/>
                  </a:cubicBezTo>
                  <a:cubicBezTo>
                    <a:pt x="61" y="10"/>
                    <a:pt x="63" y="11"/>
                    <a:pt x="65" y="13"/>
                  </a:cubicBezTo>
                  <a:cubicBezTo>
                    <a:pt x="67" y="12"/>
                    <a:pt x="68" y="11"/>
                    <a:pt x="68" y="9"/>
                  </a:cubicBezTo>
                  <a:cubicBezTo>
                    <a:pt x="68" y="8"/>
                    <a:pt x="71" y="7"/>
                    <a:pt x="71" y="4"/>
                  </a:cubicBezTo>
                  <a:cubicBezTo>
                    <a:pt x="71" y="3"/>
                    <a:pt x="71" y="1"/>
                    <a:pt x="70" y="0"/>
                  </a:cubicBezTo>
                  <a:close/>
                  <a:moveTo>
                    <a:pt x="61" y="84"/>
                  </a:moveTo>
                  <a:cubicBezTo>
                    <a:pt x="58" y="82"/>
                    <a:pt x="46" y="85"/>
                    <a:pt x="43" y="82"/>
                  </a:cubicBezTo>
                  <a:cubicBezTo>
                    <a:pt x="40" y="79"/>
                    <a:pt x="34" y="84"/>
                    <a:pt x="36" y="85"/>
                  </a:cubicBezTo>
                  <a:cubicBezTo>
                    <a:pt x="40" y="85"/>
                    <a:pt x="46" y="89"/>
                    <a:pt x="53" y="89"/>
                  </a:cubicBezTo>
                  <a:cubicBezTo>
                    <a:pt x="59" y="89"/>
                    <a:pt x="68" y="86"/>
                    <a:pt x="68" y="84"/>
                  </a:cubicBezTo>
                  <a:cubicBezTo>
                    <a:pt x="68" y="83"/>
                    <a:pt x="64" y="85"/>
                    <a:pt x="61" y="8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Freeform 128"/>
            <p:cNvSpPr>
              <a:spLocks/>
            </p:cNvSpPr>
            <p:nvPr/>
          </p:nvSpPr>
          <p:spPr bwMode="auto">
            <a:xfrm>
              <a:off x="5043488" y="2439988"/>
              <a:ext cx="55563" cy="34925"/>
            </a:xfrm>
            <a:custGeom>
              <a:avLst/>
              <a:gdLst/>
              <a:ahLst/>
              <a:cxnLst>
                <a:cxn ang="0">
                  <a:pos x="20" y="11"/>
                </a:cxn>
                <a:cxn ang="0">
                  <a:pos x="26" y="4"/>
                </a:cxn>
                <a:cxn ang="0">
                  <a:pos x="25" y="2"/>
                </a:cxn>
                <a:cxn ang="0">
                  <a:pos x="9" y="7"/>
                </a:cxn>
                <a:cxn ang="0">
                  <a:pos x="4" y="15"/>
                </a:cxn>
                <a:cxn ang="0">
                  <a:pos x="20" y="11"/>
                </a:cxn>
              </a:cxnLst>
              <a:rect l="0" t="0" r="r" b="b"/>
              <a:pathLst>
                <a:path w="29" h="18">
                  <a:moveTo>
                    <a:pt x="20" y="11"/>
                  </a:moveTo>
                  <a:cubicBezTo>
                    <a:pt x="19" y="10"/>
                    <a:pt x="22" y="6"/>
                    <a:pt x="26" y="4"/>
                  </a:cubicBezTo>
                  <a:cubicBezTo>
                    <a:pt x="29" y="3"/>
                    <a:pt x="28" y="0"/>
                    <a:pt x="25" y="2"/>
                  </a:cubicBezTo>
                  <a:cubicBezTo>
                    <a:pt x="23" y="4"/>
                    <a:pt x="17" y="7"/>
                    <a:pt x="9" y="7"/>
                  </a:cubicBezTo>
                  <a:cubicBezTo>
                    <a:pt x="2" y="7"/>
                    <a:pt x="0" y="12"/>
                    <a:pt x="4" y="15"/>
                  </a:cubicBezTo>
                  <a:cubicBezTo>
                    <a:pt x="10" y="18"/>
                    <a:pt x="20" y="13"/>
                    <a:pt x="20"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Freeform 129"/>
            <p:cNvSpPr>
              <a:spLocks/>
            </p:cNvSpPr>
            <p:nvPr/>
          </p:nvSpPr>
          <p:spPr bwMode="auto">
            <a:xfrm>
              <a:off x="3836988" y="1539875"/>
              <a:ext cx="231775" cy="117475"/>
            </a:xfrm>
            <a:custGeom>
              <a:avLst/>
              <a:gdLst/>
              <a:ahLst/>
              <a:cxnLst>
                <a:cxn ang="0">
                  <a:pos x="102" y="44"/>
                </a:cxn>
                <a:cxn ang="0">
                  <a:pos x="111" y="36"/>
                </a:cxn>
                <a:cxn ang="0">
                  <a:pos x="120" y="28"/>
                </a:cxn>
                <a:cxn ang="0">
                  <a:pos x="114" y="19"/>
                </a:cxn>
                <a:cxn ang="0">
                  <a:pos x="108" y="13"/>
                </a:cxn>
                <a:cxn ang="0">
                  <a:pos x="106" y="6"/>
                </a:cxn>
                <a:cxn ang="0">
                  <a:pos x="98" y="7"/>
                </a:cxn>
                <a:cxn ang="0">
                  <a:pos x="87" y="2"/>
                </a:cxn>
                <a:cxn ang="0">
                  <a:pos x="86" y="8"/>
                </a:cxn>
                <a:cxn ang="0">
                  <a:pos x="79" y="9"/>
                </a:cxn>
                <a:cxn ang="0">
                  <a:pos x="75" y="9"/>
                </a:cxn>
                <a:cxn ang="0">
                  <a:pos x="68" y="10"/>
                </a:cxn>
                <a:cxn ang="0">
                  <a:pos x="62" y="8"/>
                </a:cxn>
                <a:cxn ang="0">
                  <a:pos x="55" y="13"/>
                </a:cxn>
                <a:cxn ang="0">
                  <a:pos x="50" y="11"/>
                </a:cxn>
                <a:cxn ang="0">
                  <a:pos x="45" y="14"/>
                </a:cxn>
                <a:cxn ang="0">
                  <a:pos x="44" y="20"/>
                </a:cxn>
                <a:cxn ang="0">
                  <a:pos x="36" y="23"/>
                </a:cxn>
                <a:cxn ang="0">
                  <a:pos x="33" y="14"/>
                </a:cxn>
                <a:cxn ang="0">
                  <a:pos x="16" y="3"/>
                </a:cxn>
                <a:cxn ang="0">
                  <a:pos x="18" y="9"/>
                </a:cxn>
                <a:cxn ang="0">
                  <a:pos x="14" y="9"/>
                </a:cxn>
                <a:cxn ang="0">
                  <a:pos x="6" y="11"/>
                </a:cxn>
                <a:cxn ang="0">
                  <a:pos x="1" y="19"/>
                </a:cxn>
                <a:cxn ang="0">
                  <a:pos x="12" y="22"/>
                </a:cxn>
                <a:cxn ang="0">
                  <a:pos x="25" y="22"/>
                </a:cxn>
                <a:cxn ang="0">
                  <a:pos x="23" y="27"/>
                </a:cxn>
                <a:cxn ang="0">
                  <a:pos x="17" y="30"/>
                </a:cxn>
                <a:cxn ang="0">
                  <a:pos x="4" y="34"/>
                </a:cxn>
                <a:cxn ang="0">
                  <a:pos x="21" y="34"/>
                </a:cxn>
                <a:cxn ang="0">
                  <a:pos x="25" y="38"/>
                </a:cxn>
                <a:cxn ang="0">
                  <a:pos x="28" y="42"/>
                </a:cxn>
                <a:cxn ang="0">
                  <a:pos x="24" y="47"/>
                </a:cxn>
                <a:cxn ang="0">
                  <a:pos x="19" y="51"/>
                </a:cxn>
                <a:cxn ang="0">
                  <a:pos x="33" y="50"/>
                </a:cxn>
                <a:cxn ang="0">
                  <a:pos x="53" y="59"/>
                </a:cxn>
                <a:cxn ang="0">
                  <a:pos x="73" y="54"/>
                </a:cxn>
                <a:cxn ang="0">
                  <a:pos x="87" y="49"/>
                </a:cxn>
                <a:cxn ang="0">
                  <a:pos x="102" y="44"/>
                </a:cxn>
              </a:cxnLst>
              <a:rect l="0" t="0" r="r" b="b"/>
              <a:pathLst>
                <a:path w="121" h="61">
                  <a:moveTo>
                    <a:pt x="102" y="44"/>
                  </a:moveTo>
                  <a:cubicBezTo>
                    <a:pt x="109" y="43"/>
                    <a:pt x="108" y="36"/>
                    <a:pt x="111" y="36"/>
                  </a:cubicBezTo>
                  <a:cubicBezTo>
                    <a:pt x="114" y="37"/>
                    <a:pt x="118" y="31"/>
                    <a:pt x="120" y="28"/>
                  </a:cubicBezTo>
                  <a:cubicBezTo>
                    <a:pt x="121" y="25"/>
                    <a:pt x="118" y="19"/>
                    <a:pt x="114" y="19"/>
                  </a:cubicBezTo>
                  <a:cubicBezTo>
                    <a:pt x="110" y="19"/>
                    <a:pt x="107" y="16"/>
                    <a:pt x="108" y="13"/>
                  </a:cubicBezTo>
                  <a:cubicBezTo>
                    <a:pt x="109" y="11"/>
                    <a:pt x="106" y="8"/>
                    <a:pt x="106" y="6"/>
                  </a:cubicBezTo>
                  <a:cubicBezTo>
                    <a:pt x="106" y="5"/>
                    <a:pt x="101" y="6"/>
                    <a:pt x="98" y="7"/>
                  </a:cubicBezTo>
                  <a:cubicBezTo>
                    <a:pt x="95" y="7"/>
                    <a:pt x="90" y="0"/>
                    <a:pt x="87" y="2"/>
                  </a:cubicBezTo>
                  <a:cubicBezTo>
                    <a:pt x="85" y="3"/>
                    <a:pt x="87" y="6"/>
                    <a:pt x="86" y="8"/>
                  </a:cubicBezTo>
                  <a:cubicBezTo>
                    <a:pt x="85" y="10"/>
                    <a:pt x="79" y="7"/>
                    <a:pt x="79" y="9"/>
                  </a:cubicBezTo>
                  <a:cubicBezTo>
                    <a:pt x="79" y="11"/>
                    <a:pt x="77" y="12"/>
                    <a:pt x="75" y="9"/>
                  </a:cubicBezTo>
                  <a:cubicBezTo>
                    <a:pt x="73" y="7"/>
                    <a:pt x="68" y="8"/>
                    <a:pt x="68" y="10"/>
                  </a:cubicBezTo>
                  <a:cubicBezTo>
                    <a:pt x="68" y="12"/>
                    <a:pt x="66" y="10"/>
                    <a:pt x="62" y="8"/>
                  </a:cubicBezTo>
                  <a:cubicBezTo>
                    <a:pt x="59" y="6"/>
                    <a:pt x="55" y="11"/>
                    <a:pt x="55" y="13"/>
                  </a:cubicBezTo>
                  <a:cubicBezTo>
                    <a:pt x="55" y="16"/>
                    <a:pt x="54" y="16"/>
                    <a:pt x="50" y="11"/>
                  </a:cubicBezTo>
                  <a:cubicBezTo>
                    <a:pt x="47" y="5"/>
                    <a:pt x="44" y="11"/>
                    <a:pt x="45" y="14"/>
                  </a:cubicBezTo>
                  <a:cubicBezTo>
                    <a:pt x="47" y="17"/>
                    <a:pt x="46" y="21"/>
                    <a:pt x="44" y="20"/>
                  </a:cubicBezTo>
                  <a:cubicBezTo>
                    <a:pt x="41" y="18"/>
                    <a:pt x="38" y="21"/>
                    <a:pt x="36" y="23"/>
                  </a:cubicBezTo>
                  <a:cubicBezTo>
                    <a:pt x="35" y="25"/>
                    <a:pt x="30" y="16"/>
                    <a:pt x="33" y="14"/>
                  </a:cubicBezTo>
                  <a:cubicBezTo>
                    <a:pt x="37" y="12"/>
                    <a:pt x="21" y="3"/>
                    <a:pt x="16" y="3"/>
                  </a:cubicBezTo>
                  <a:cubicBezTo>
                    <a:pt x="11" y="3"/>
                    <a:pt x="15" y="6"/>
                    <a:pt x="18" y="9"/>
                  </a:cubicBezTo>
                  <a:cubicBezTo>
                    <a:pt x="21" y="12"/>
                    <a:pt x="16" y="11"/>
                    <a:pt x="14" y="9"/>
                  </a:cubicBezTo>
                  <a:cubicBezTo>
                    <a:pt x="12" y="6"/>
                    <a:pt x="8" y="8"/>
                    <a:pt x="6" y="11"/>
                  </a:cubicBezTo>
                  <a:cubicBezTo>
                    <a:pt x="4" y="15"/>
                    <a:pt x="1" y="17"/>
                    <a:pt x="1" y="19"/>
                  </a:cubicBezTo>
                  <a:cubicBezTo>
                    <a:pt x="0" y="21"/>
                    <a:pt x="6" y="24"/>
                    <a:pt x="12" y="22"/>
                  </a:cubicBezTo>
                  <a:cubicBezTo>
                    <a:pt x="17" y="19"/>
                    <a:pt x="23" y="19"/>
                    <a:pt x="25" y="22"/>
                  </a:cubicBezTo>
                  <a:cubicBezTo>
                    <a:pt x="28" y="24"/>
                    <a:pt x="20" y="25"/>
                    <a:pt x="23" y="27"/>
                  </a:cubicBezTo>
                  <a:cubicBezTo>
                    <a:pt x="26" y="29"/>
                    <a:pt x="24" y="31"/>
                    <a:pt x="17" y="30"/>
                  </a:cubicBezTo>
                  <a:cubicBezTo>
                    <a:pt x="11" y="30"/>
                    <a:pt x="3" y="32"/>
                    <a:pt x="4" y="34"/>
                  </a:cubicBezTo>
                  <a:cubicBezTo>
                    <a:pt x="6" y="36"/>
                    <a:pt x="21" y="32"/>
                    <a:pt x="21" y="34"/>
                  </a:cubicBezTo>
                  <a:cubicBezTo>
                    <a:pt x="21" y="36"/>
                    <a:pt x="21" y="40"/>
                    <a:pt x="25" y="38"/>
                  </a:cubicBezTo>
                  <a:cubicBezTo>
                    <a:pt x="29" y="37"/>
                    <a:pt x="26" y="41"/>
                    <a:pt x="28" y="42"/>
                  </a:cubicBezTo>
                  <a:cubicBezTo>
                    <a:pt x="30" y="43"/>
                    <a:pt x="30" y="47"/>
                    <a:pt x="24" y="47"/>
                  </a:cubicBezTo>
                  <a:cubicBezTo>
                    <a:pt x="19" y="48"/>
                    <a:pt x="16" y="49"/>
                    <a:pt x="19" y="51"/>
                  </a:cubicBezTo>
                  <a:cubicBezTo>
                    <a:pt x="21" y="54"/>
                    <a:pt x="27" y="52"/>
                    <a:pt x="33" y="50"/>
                  </a:cubicBezTo>
                  <a:cubicBezTo>
                    <a:pt x="39" y="49"/>
                    <a:pt x="47" y="56"/>
                    <a:pt x="53" y="59"/>
                  </a:cubicBezTo>
                  <a:cubicBezTo>
                    <a:pt x="60" y="61"/>
                    <a:pt x="72" y="58"/>
                    <a:pt x="73" y="54"/>
                  </a:cubicBezTo>
                  <a:cubicBezTo>
                    <a:pt x="74" y="51"/>
                    <a:pt x="83" y="52"/>
                    <a:pt x="87" y="49"/>
                  </a:cubicBezTo>
                  <a:cubicBezTo>
                    <a:pt x="91" y="47"/>
                    <a:pt x="96" y="44"/>
                    <a:pt x="102"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Freeform 130"/>
            <p:cNvSpPr>
              <a:spLocks/>
            </p:cNvSpPr>
            <p:nvPr/>
          </p:nvSpPr>
          <p:spPr bwMode="auto">
            <a:xfrm>
              <a:off x="4135438" y="1917700"/>
              <a:ext cx="98425" cy="107950"/>
            </a:xfrm>
            <a:custGeom>
              <a:avLst/>
              <a:gdLst/>
              <a:ahLst/>
              <a:cxnLst>
                <a:cxn ang="0">
                  <a:pos x="45" y="17"/>
                </a:cxn>
                <a:cxn ang="0">
                  <a:pos x="42" y="14"/>
                </a:cxn>
                <a:cxn ang="0">
                  <a:pos x="35" y="16"/>
                </a:cxn>
                <a:cxn ang="0">
                  <a:pos x="28" y="15"/>
                </a:cxn>
                <a:cxn ang="0">
                  <a:pos x="31" y="8"/>
                </a:cxn>
                <a:cxn ang="0">
                  <a:pos x="34" y="2"/>
                </a:cxn>
                <a:cxn ang="0">
                  <a:pos x="32" y="1"/>
                </a:cxn>
                <a:cxn ang="0">
                  <a:pos x="21" y="4"/>
                </a:cxn>
                <a:cxn ang="0">
                  <a:pos x="26" y="9"/>
                </a:cxn>
                <a:cxn ang="0">
                  <a:pos x="17" y="14"/>
                </a:cxn>
                <a:cxn ang="0">
                  <a:pos x="5" y="14"/>
                </a:cxn>
                <a:cxn ang="0">
                  <a:pos x="6" y="22"/>
                </a:cxn>
                <a:cxn ang="0">
                  <a:pos x="12" y="30"/>
                </a:cxn>
                <a:cxn ang="0">
                  <a:pos x="9" y="40"/>
                </a:cxn>
                <a:cxn ang="0">
                  <a:pos x="1" y="47"/>
                </a:cxn>
                <a:cxn ang="0">
                  <a:pos x="12" y="56"/>
                </a:cxn>
                <a:cxn ang="0">
                  <a:pos x="32" y="48"/>
                </a:cxn>
                <a:cxn ang="0">
                  <a:pos x="46" y="45"/>
                </a:cxn>
                <a:cxn ang="0">
                  <a:pos x="46" y="19"/>
                </a:cxn>
                <a:cxn ang="0">
                  <a:pos x="45" y="17"/>
                </a:cxn>
              </a:cxnLst>
              <a:rect l="0" t="0" r="r" b="b"/>
              <a:pathLst>
                <a:path w="51" h="56">
                  <a:moveTo>
                    <a:pt x="45" y="17"/>
                  </a:moveTo>
                  <a:cubicBezTo>
                    <a:pt x="44" y="16"/>
                    <a:pt x="43" y="15"/>
                    <a:pt x="42" y="14"/>
                  </a:cubicBezTo>
                  <a:cubicBezTo>
                    <a:pt x="37" y="9"/>
                    <a:pt x="36" y="13"/>
                    <a:pt x="35" y="16"/>
                  </a:cubicBezTo>
                  <a:cubicBezTo>
                    <a:pt x="35" y="19"/>
                    <a:pt x="31" y="15"/>
                    <a:pt x="28" y="15"/>
                  </a:cubicBezTo>
                  <a:cubicBezTo>
                    <a:pt x="25" y="14"/>
                    <a:pt x="29" y="9"/>
                    <a:pt x="31" y="8"/>
                  </a:cubicBezTo>
                  <a:cubicBezTo>
                    <a:pt x="32" y="7"/>
                    <a:pt x="33" y="5"/>
                    <a:pt x="34" y="2"/>
                  </a:cubicBezTo>
                  <a:cubicBezTo>
                    <a:pt x="33" y="2"/>
                    <a:pt x="33" y="2"/>
                    <a:pt x="32" y="1"/>
                  </a:cubicBezTo>
                  <a:cubicBezTo>
                    <a:pt x="28" y="0"/>
                    <a:pt x="21" y="0"/>
                    <a:pt x="21" y="4"/>
                  </a:cubicBezTo>
                  <a:cubicBezTo>
                    <a:pt x="21" y="8"/>
                    <a:pt x="26" y="6"/>
                    <a:pt x="26" y="9"/>
                  </a:cubicBezTo>
                  <a:cubicBezTo>
                    <a:pt x="26" y="12"/>
                    <a:pt x="21" y="11"/>
                    <a:pt x="17" y="14"/>
                  </a:cubicBezTo>
                  <a:cubicBezTo>
                    <a:pt x="13" y="16"/>
                    <a:pt x="9" y="12"/>
                    <a:pt x="5" y="14"/>
                  </a:cubicBezTo>
                  <a:cubicBezTo>
                    <a:pt x="1" y="16"/>
                    <a:pt x="9" y="18"/>
                    <a:pt x="6" y="22"/>
                  </a:cubicBezTo>
                  <a:cubicBezTo>
                    <a:pt x="3" y="27"/>
                    <a:pt x="7" y="26"/>
                    <a:pt x="12" y="30"/>
                  </a:cubicBezTo>
                  <a:cubicBezTo>
                    <a:pt x="17" y="34"/>
                    <a:pt x="9" y="35"/>
                    <a:pt x="9" y="40"/>
                  </a:cubicBezTo>
                  <a:cubicBezTo>
                    <a:pt x="9" y="44"/>
                    <a:pt x="2" y="44"/>
                    <a:pt x="1" y="47"/>
                  </a:cubicBezTo>
                  <a:cubicBezTo>
                    <a:pt x="0" y="50"/>
                    <a:pt x="6" y="56"/>
                    <a:pt x="12" y="56"/>
                  </a:cubicBezTo>
                  <a:cubicBezTo>
                    <a:pt x="16" y="56"/>
                    <a:pt x="26" y="54"/>
                    <a:pt x="32" y="48"/>
                  </a:cubicBezTo>
                  <a:cubicBezTo>
                    <a:pt x="37" y="43"/>
                    <a:pt x="40" y="48"/>
                    <a:pt x="46" y="45"/>
                  </a:cubicBezTo>
                  <a:cubicBezTo>
                    <a:pt x="51" y="43"/>
                    <a:pt x="48" y="23"/>
                    <a:pt x="46" y="19"/>
                  </a:cubicBezTo>
                  <a:cubicBezTo>
                    <a:pt x="45" y="18"/>
                    <a:pt x="45" y="18"/>
                    <a:pt x="45"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Freeform 131"/>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Freeform 132"/>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Freeform 133"/>
            <p:cNvSpPr>
              <a:spLocks noEditPoints="1"/>
            </p:cNvSpPr>
            <p:nvPr/>
          </p:nvSpPr>
          <p:spPr bwMode="auto">
            <a:xfrm>
              <a:off x="4535488" y="1836738"/>
              <a:ext cx="103188" cy="98425"/>
            </a:xfrm>
            <a:custGeom>
              <a:avLst/>
              <a:gdLst/>
              <a:ahLst/>
              <a:cxnLst>
                <a:cxn ang="0">
                  <a:pos x="27" y="20"/>
                </a:cxn>
                <a:cxn ang="0">
                  <a:pos x="27" y="12"/>
                </a:cxn>
                <a:cxn ang="0">
                  <a:pos x="28" y="2"/>
                </a:cxn>
                <a:cxn ang="0">
                  <a:pos x="20" y="7"/>
                </a:cxn>
                <a:cxn ang="0">
                  <a:pos x="13" y="10"/>
                </a:cxn>
                <a:cxn ang="0">
                  <a:pos x="14" y="15"/>
                </a:cxn>
                <a:cxn ang="0">
                  <a:pos x="7" y="12"/>
                </a:cxn>
                <a:cxn ang="0">
                  <a:pos x="2" y="20"/>
                </a:cxn>
                <a:cxn ang="0">
                  <a:pos x="2" y="33"/>
                </a:cxn>
                <a:cxn ang="0">
                  <a:pos x="6" y="43"/>
                </a:cxn>
                <a:cxn ang="0">
                  <a:pos x="8" y="48"/>
                </a:cxn>
                <a:cxn ang="0">
                  <a:pos x="18" y="49"/>
                </a:cxn>
                <a:cxn ang="0">
                  <a:pos x="22" y="48"/>
                </a:cxn>
                <a:cxn ang="0">
                  <a:pos x="18" y="42"/>
                </a:cxn>
                <a:cxn ang="0">
                  <a:pos x="24" y="44"/>
                </a:cxn>
                <a:cxn ang="0">
                  <a:pos x="32" y="43"/>
                </a:cxn>
                <a:cxn ang="0">
                  <a:pos x="28" y="36"/>
                </a:cxn>
                <a:cxn ang="0">
                  <a:pos x="22" y="36"/>
                </a:cxn>
                <a:cxn ang="0">
                  <a:pos x="26" y="29"/>
                </a:cxn>
                <a:cxn ang="0">
                  <a:pos x="33" y="25"/>
                </a:cxn>
                <a:cxn ang="0">
                  <a:pos x="27" y="20"/>
                </a:cxn>
                <a:cxn ang="0">
                  <a:pos x="53" y="30"/>
                </a:cxn>
                <a:cxn ang="0">
                  <a:pos x="49" y="32"/>
                </a:cxn>
                <a:cxn ang="0">
                  <a:pos x="45" y="30"/>
                </a:cxn>
                <a:cxn ang="0">
                  <a:pos x="38" y="33"/>
                </a:cxn>
                <a:cxn ang="0">
                  <a:pos x="42" y="43"/>
                </a:cxn>
                <a:cxn ang="0">
                  <a:pos x="39" y="46"/>
                </a:cxn>
                <a:cxn ang="0">
                  <a:pos x="42" y="51"/>
                </a:cxn>
                <a:cxn ang="0">
                  <a:pos x="50" y="42"/>
                </a:cxn>
                <a:cxn ang="0">
                  <a:pos x="53" y="30"/>
                </a:cxn>
              </a:cxnLst>
              <a:rect l="0" t="0" r="r" b="b"/>
              <a:pathLst>
                <a:path w="54" h="52">
                  <a:moveTo>
                    <a:pt x="27" y="20"/>
                  </a:moveTo>
                  <a:cubicBezTo>
                    <a:pt x="26" y="19"/>
                    <a:pt x="25" y="13"/>
                    <a:pt x="27" y="12"/>
                  </a:cubicBezTo>
                  <a:cubicBezTo>
                    <a:pt x="29" y="10"/>
                    <a:pt x="30" y="4"/>
                    <a:pt x="28" y="2"/>
                  </a:cubicBezTo>
                  <a:cubicBezTo>
                    <a:pt x="27" y="0"/>
                    <a:pt x="21" y="2"/>
                    <a:pt x="20" y="7"/>
                  </a:cubicBezTo>
                  <a:cubicBezTo>
                    <a:pt x="20" y="11"/>
                    <a:pt x="15" y="9"/>
                    <a:pt x="13" y="10"/>
                  </a:cubicBezTo>
                  <a:cubicBezTo>
                    <a:pt x="12" y="11"/>
                    <a:pt x="16" y="13"/>
                    <a:pt x="14" y="15"/>
                  </a:cubicBezTo>
                  <a:cubicBezTo>
                    <a:pt x="12" y="17"/>
                    <a:pt x="11" y="12"/>
                    <a:pt x="7" y="12"/>
                  </a:cubicBezTo>
                  <a:cubicBezTo>
                    <a:pt x="4" y="11"/>
                    <a:pt x="4" y="17"/>
                    <a:pt x="2" y="20"/>
                  </a:cubicBezTo>
                  <a:cubicBezTo>
                    <a:pt x="0" y="23"/>
                    <a:pt x="1" y="29"/>
                    <a:pt x="2" y="33"/>
                  </a:cubicBezTo>
                  <a:cubicBezTo>
                    <a:pt x="2" y="37"/>
                    <a:pt x="7" y="39"/>
                    <a:pt x="6" y="43"/>
                  </a:cubicBezTo>
                  <a:cubicBezTo>
                    <a:pt x="5" y="44"/>
                    <a:pt x="7" y="46"/>
                    <a:pt x="8" y="48"/>
                  </a:cubicBezTo>
                  <a:cubicBezTo>
                    <a:pt x="12" y="48"/>
                    <a:pt x="16" y="48"/>
                    <a:pt x="18" y="49"/>
                  </a:cubicBezTo>
                  <a:cubicBezTo>
                    <a:pt x="19" y="49"/>
                    <a:pt x="20" y="49"/>
                    <a:pt x="22" y="48"/>
                  </a:cubicBezTo>
                  <a:cubicBezTo>
                    <a:pt x="21" y="46"/>
                    <a:pt x="17" y="44"/>
                    <a:pt x="18" y="42"/>
                  </a:cubicBezTo>
                  <a:cubicBezTo>
                    <a:pt x="18" y="40"/>
                    <a:pt x="21" y="42"/>
                    <a:pt x="24" y="44"/>
                  </a:cubicBezTo>
                  <a:cubicBezTo>
                    <a:pt x="26" y="46"/>
                    <a:pt x="31" y="46"/>
                    <a:pt x="32" y="43"/>
                  </a:cubicBezTo>
                  <a:cubicBezTo>
                    <a:pt x="32" y="42"/>
                    <a:pt x="31" y="35"/>
                    <a:pt x="28" y="36"/>
                  </a:cubicBezTo>
                  <a:cubicBezTo>
                    <a:pt x="24" y="38"/>
                    <a:pt x="24" y="37"/>
                    <a:pt x="22" y="36"/>
                  </a:cubicBezTo>
                  <a:cubicBezTo>
                    <a:pt x="21" y="34"/>
                    <a:pt x="25" y="31"/>
                    <a:pt x="26" y="29"/>
                  </a:cubicBezTo>
                  <a:cubicBezTo>
                    <a:pt x="26" y="26"/>
                    <a:pt x="32" y="27"/>
                    <a:pt x="33" y="25"/>
                  </a:cubicBezTo>
                  <a:cubicBezTo>
                    <a:pt x="34" y="23"/>
                    <a:pt x="29" y="20"/>
                    <a:pt x="27" y="20"/>
                  </a:cubicBezTo>
                  <a:close/>
                  <a:moveTo>
                    <a:pt x="53" y="30"/>
                  </a:moveTo>
                  <a:cubicBezTo>
                    <a:pt x="51" y="29"/>
                    <a:pt x="50" y="32"/>
                    <a:pt x="49" y="32"/>
                  </a:cubicBezTo>
                  <a:cubicBezTo>
                    <a:pt x="47" y="33"/>
                    <a:pt x="46" y="26"/>
                    <a:pt x="45" y="30"/>
                  </a:cubicBezTo>
                  <a:cubicBezTo>
                    <a:pt x="44" y="33"/>
                    <a:pt x="41" y="28"/>
                    <a:pt x="38" y="33"/>
                  </a:cubicBezTo>
                  <a:cubicBezTo>
                    <a:pt x="34" y="38"/>
                    <a:pt x="40" y="42"/>
                    <a:pt x="42" y="43"/>
                  </a:cubicBezTo>
                  <a:cubicBezTo>
                    <a:pt x="44" y="45"/>
                    <a:pt x="42" y="47"/>
                    <a:pt x="39" y="46"/>
                  </a:cubicBezTo>
                  <a:cubicBezTo>
                    <a:pt x="36" y="46"/>
                    <a:pt x="38" y="51"/>
                    <a:pt x="42" y="51"/>
                  </a:cubicBezTo>
                  <a:cubicBezTo>
                    <a:pt x="46" y="52"/>
                    <a:pt x="50" y="44"/>
                    <a:pt x="50" y="42"/>
                  </a:cubicBezTo>
                  <a:cubicBezTo>
                    <a:pt x="49" y="40"/>
                    <a:pt x="54" y="31"/>
                    <a:pt x="53"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Freeform 134"/>
            <p:cNvSpPr>
              <a:spLocks noEditPoints="1"/>
            </p:cNvSpPr>
            <p:nvPr/>
          </p:nvSpPr>
          <p:spPr bwMode="auto">
            <a:xfrm>
              <a:off x="4606925" y="1443038"/>
              <a:ext cx="266700" cy="471488"/>
            </a:xfrm>
            <a:custGeom>
              <a:avLst/>
              <a:gdLst/>
              <a:ahLst/>
              <a:cxnLst>
                <a:cxn ang="0">
                  <a:pos x="137" y="53"/>
                </a:cxn>
                <a:cxn ang="0">
                  <a:pos x="135" y="33"/>
                </a:cxn>
                <a:cxn ang="0">
                  <a:pos x="118" y="12"/>
                </a:cxn>
                <a:cxn ang="0">
                  <a:pos x="98" y="11"/>
                </a:cxn>
                <a:cxn ang="0">
                  <a:pos x="79" y="11"/>
                </a:cxn>
                <a:cxn ang="0">
                  <a:pos x="68" y="23"/>
                </a:cxn>
                <a:cxn ang="0">
                  <a:pos x="56" y="37"/>
                </a:cxn>
                <a:cxn ang="0">
                  <a:pos x="47" y="51"/>
                </a:cxn>
                <a:cxn ang="0">
                  <a:pos x="37" y="60"/>
                </a:cxn>
                <a:cxn ang="0">
                  <a:pos x="29" y="85"/>
                </a:cxn>
                <a:cxn ang="0">
                  <a:pos x="31" y="97"/>
                </a:cxn>
                <a:cxn ang="0">
                  <a:pos x="12" y="105"/>
                </a:cxn>
                <a:cxn ang="0">
                  <a:pos x="11" y="127"/>
                </a:cxn>
                <a:cxn ang="0">
                  <a:pos x="18" y="146"/>
                </a:cxn>
                <a:cxn ang="0">
                  <a:pos x="15" y="157"/>
                </a:cxn>
                <a:cxn ang="0">
                  <a:pos x="8" y="171"/>
                </a:cxn>
                <a:cxn ang="0">
                  <a:pos x="3" y="187"/>
                </a:cxn>
                <a:cxn ang="0">
                  <a:pos x="0" y="188"/>
                </a:cxn>
                <a:cxn ang="0">
                  <a:pos x="9" y="211"/>
                </a:cxn>
                <a:cxn ang="0">
                  <a:pos x="17" y="230"/>
                </a:cxn>
                <a:cxn ang="0">
                  <a:pos x="20" y="244"/>
                </a:cxn>
                <a:cxn ang="0">
                  <a:pos x="33" y="238"/>
                </a:cxn>
                <a:cxn ang="0">
                  <a:pos x="46" y="233"/>
                </a:cxn>
                <a:cxn ang="0">
                  <a:pos x="57" y="230"/>
                </a:cxn>
                <a:cxn ang="0">
                  <a:pos x="59" y="220"/>
                </a:cxn>
                <a:cxn ang="0">
                  <a:pos x="61" y="196"/>
                </a:cxn>
                <a:cxn ang="0">
                  <a:pos x="77" y="179"/>
                </a:cxn>
                <a:cxn ang="0">
                  <a:pos x="73" y="158"/>
                </a:cxn>
                <a:cxn ang="0">
                  <a:pos x="64" y="144"/>
                </a:cxn>
                <a:cxn ang="0">
                  <a:pos x="71" y="124"/>
                </a:cxn>
                <a:cxn ang="0">
                  <a:pos x="84" y="110"/>
                </a:cxn>
                <a:cxn ang="0">
                  <a:pos x="112" y="91"/>
                </a:cxn>
                <a:cxn ang="0">
                  <a:pos x="115" y="71"/>
                </a:cxn>
                <a:cxn ang="0">
                  <a:pos x="134" y="64"/>
                </a:cxn>
                <a:cxn ang="0">
                  <a:pos x="139" y="58"/>
                </a:cxn>
                <a:cxn ang="0">
                  <a:pos x="75" y="220"/>
                </a:cxn>
              </a:cxnLst>
              <a:rect l="0" t="0" r="r" b="b"/>
              <a:pathLst>
                <a:path w="140" h="247">
                  <a:moveTo>
                    <a:pt x="139" y="58"/>
                  </a:moveTo>
                  <a:cubicBezTo>
                    <a:pt x="137" y="57"/>
                    <a:pt x="134" y="53"/>
                    <a:pt x="137" y="53"/>
                  </a:cubicBezTo>
                  <a:cubicBezTo>
                    <a:pt x="139" y="53"/>
                    <a:pt x="140" y="44"/>
                    <a:pt x="137" y="43"/>
                  </a:cubicBezTo>
                  <a:cubicBezTo>
                    <a:pt x="134" y="41"/>
                    <a:pt x="137" y="34"/>
                    <a:pt x="135" y="33"/>
                  </a:cubicBezTo>
                  <a:cubicBezTo>
                    <a:pt x="132" y="31"/>
                    <a:pt x="134" y="26"/>
                    <a:pt x="134" y="22"/>
                  </a:cubicBezTo>
                  <a:cubicBezTo>
                    <a:pt x="135" y="18"/>
                    <a:pt x="124" y="15"/>
                    <a:pt x="118" y="12"/>
                  </a:cubicBezTo>
                  <a:cubicBezTo>
                    <a:pt x="112" y="10"/>
                    <a:pt x="109" y="5"/>
                    <a:pt x="105" y="3"/>
                  </a:cubicBezTo>
                  <a:cubicBezTo>
                    <a:pt x="100" y="0"/>
                    <a:pt x="98" y="7"/>
                    <a:pt x="98" y="11"/>
                  </a:cubicBezTo>
                  <a:cubicBezTo>
                    <a:pt x="98" y="16"/>
                    <a:pt x="94" y="16"/>
                    <a:pt x="91" y="13"/>
                  </a:cubicBezTo>
                  <a:cubicBezTo>
                    <a:pt x="87" y="11"/>
                    <a:pt x="84" y="13"/>
                    <a:pt x="79" y="11"/>
                  </a:cubicBezTo>
                  <a:cubicBezTo>
                    <a:pt x="74" y="9"/>
                    <a:pt x="76" y="16"/>
                    <a:pt x="76" y="19"/>
                  </a:cubicBezTo>
                  <a:cubicBezTo>
                    <a:pt x="76" y="23"/>
                    <a:pt x="71" y="23"/>
                    <a:pt x="68" y="23"/>
                  </a:cubicBezTo>
                  <a:cubicBezTo>
                    <a:pt x="64" y="23"/>
                    <a:pt x="59" y="25"/>
                    <a:pt x="59" y="29"/>
                  </a:cubicBezTo>
                  <a:cubicBezTo>
                    <a:pt x="59" y="33"/>
                    <a:pt x="54" y="35"/>
                    <a:pt x="56" y="37"/>
                  </a:cubicBezTo>
                  <a:cubicBezTo>
                    <a:pt x="57" y="39"/>
                    <a:pt x="55" y="41"/>
                    <a:pt x="53" y="43"/>
                  </a:cubicBezTo>
                  <a:cubicBezTo>
                    <a:pt x="51" y="44"/>
                    <a:pt x="49" y="50"/>
                    <a:pt x="47" y="51"/>
                  </a:cubicBezTo>
                  <a:cubicBezTo>
                    <a:pt x="46" y="53"/>
                    <a:pt x="48" y="56"/>
                    <a:pt x="45" y="58"/>
                  </a:cubicBezTo>
                  <a:cubicBezTo>
                    <a:pt x="42" y="60"/>
                    <a:pt x="38" y="58"/>
                    <a:pt x="37" y="60"/>
                  </a:cubicBezTo>
                  <a:cubicBezTo>
                    <a:pt x="35" y="62"/>
                    <a:pt x="37" y="65"/>
                    <a:pt x="36" y="70"/>
                  </a:cubicBezTo>
                  <a:cubicBezTo>
                    <a:pt x="36" y="75"/>
                    <a:pt x="32" y="80"/>
                    <a:pt x="29" y="85"/>
                  </a:cubicBezTo>
                  <a:cubicBezTo>
                    <a:pt x="25" y="89"/>
                    <a:pt x="30" y="90"/>
                    <a:pt x="31" y="91"/>
                  </a:cubicBezTo>
                  <a:cubicBezTo>
                    <a:pt x="33" y="91"/>
                    <a:pt x="33" y="94"/>
                    <a:pt x="31" y="97"/>
                  </a:cubicBezTo>
                  <a:cubicBezTo>
                    <a:pt x="30" y="100"/>
                    <a:pt x="26" y="98"/>
                    <a:pt x="24" y="97"/>
                  </a:cubicBezTo>
                  <a:cubicBezTo>
                    <a:pt x="22" y="97"/>
                    <a:pt x="16" y="100"/>
                    <a:pt x="12" y="105"/>
                  </a:cubicBezTo>
                  <a:cubicBezTo>
                    <a:pt x="9" y="110"/>
                    <a:pt x="10" y="114"/>
                    <a:pt x="11" y="116"/>
                  </a:cubicBezTo>
                  <a:cubicBezTo>
                    <a:pt x="12" y="119"/>
                    <a:pt x="9" y="122"/>
                    <a:pt x="11" y="127"/>
                  </a:cubicBezTo>
                  <a:cubicBezTo>
                    <a:pt x="14" y="133"/>
                    <a:pt x="10" y="134"/>
                    <a:pt x="11" y="138"/>
                  </a:cubicBezTo>
                  <a:cubicBezTo>
                    <a:pt x="11" y="142"/>
                    <a:pt x="18" y="142"/>
                    <a:pt x="18" y="146"/>
                  </a:cubicBezTo>
                  <a:cubicBezTo>
                    <a:pt x="19" y="151"/>
                    <a:pt x="16" y="152"/>
                    <a:pt x="14" y="152"/>
                  </a:cubicBezTo>
                  <a:cubicBezTo>
                    <a:pt x="12" y="152"/>
                    <a:pt x="12" y="156"/>
                    <a:pt x="15" y="157"/>
                  </a:cubicBezTo>
                  <a:cubicBezTo>
                    <a:pt x="17" y="159"/>
                    <a:pt x="16" y="166"/>
                    <a:pt x="15" y="168"/>
                  </a:cubicBezTo>
                  <a:cubicBezTo>
                    <a:pt x="14" y="170"/>
                    <a:pt x="7" y="168"/>
                    <a:pt x="8" y="171"/>
                  </a:cubicBezTo>
                  <a:cubicBezTo>
                    <a:pt x="8" y="174"/>
                    <a:pt x="6" y="178"/>
                    <a:pt x="6" y="180"/>
                  </a:cubicBezTo>
                  <a:cubicBezTo>
                    <a:pt x="6" y="182"/>
                    <a:pt x="6" y="189"/>
                    <a:pt x="3" y="187"/>
                  </a:cubicBezTo>
                  <a:cubicBezTo>
                    <a:pt x="3" y="187"/>
                    <a:pt x="1" y="187"/>
                    <a:pt x="0" y="187"/>
                  </a:cubicBezTo>
                  <a:cubicBezTo>
                    <a:pt x="0" y="187"/>
                    <a:pt x="0" y="188"/>
                    <a:pt x="0" y="188"/>
                  </a:cubicBezTo>
                  <a:cubicBezTo>
                    <a:pt x="0" y="192"/>
                    <a:pt x="1" y="196"/>
                    <a:pt x="5" y="199"/>
                  </a:cubicBezTo>
                  <a:cubicBezTo>
                    <a:pt x="9" y="202"/>
                    <a:pt x="6" y="207"/>
                    <a:pt x="9" y="211"/>
                  </a:cubicBezTo>
                  <a:cubicBezTo>
                    <a:pt x="12" y="215"/>
                    <a:pt x="11" y="218"/>
                    <a:pt x="15" y="221"/>
                  </a:cubicBezTo>
                  <a:cubicBezTo>
                    <a:pt x="18" y="224"/>
                    <a:pt x="18" y="226"/>
                    <a:pt x="17" y="230"/>
                  </a:cubicBezTo>
                  <a:cubicBezTo>
                    <a:pt x="15" y="234"/>
                    <a:pt x="20" y="233"/>
                    <a:pt x="20" y="235"/>
                  </a:cubicBezTo>
                  <a:cubicBezTo>
                    <a:pt x="20" y="237"/>
                    <a:pt x="19" y="242"/>
                    <a:pt x="20" y="244"/>
                  </a:cubicBezTo>
                  <a:cubicBezTo>
                    <a:pt x="21" y="247"/>
                    <a:pt x="24" y="244"/>
                    <a:pt x="29" y="244"/>
                  </a:cubicBezTo>
                  <a:cubicBezTo>
                    <a:pt x="34" y="244"/>
                    <a:pt x="33" y="241"/>
                    <a:pt x="33" y="238"/>
                  </a:cubicBezTo>
                  <a:cubicBezTo>
                    <a:pt x="33" y="234"/>
                    <a:pt x="36" y="236"/>
                    <a:pt x="37" y="234"/>
                  </a:cubicBezTo>
                  <a:cubicBezTo>
                    <a:pt x="37" y="232"/>
                    <a:pt x="42" y="231"/>
                    <a:pt x="46" y="233"/>
                  </a:cubicBezTo>
                  <a:cubicBezTo>
                    <a:pt x="50" y="235"/>
                    <a:pt x="52" y="232"/>
                    <a:pt x="53" y="228"/>
                  </a:cubicBezTo>
                  <a:cubicBezTo>
                    <a:pt x="53" y="224"/>
                    <a:pt x="55" y="229"/>
                    <a:pt x="57" y="230"/>
                  </a:cubicBezTo>
                  <a:cubicBezTo>
                    <a:pt x="58" y="230"/>
                    <a:pt x="61" y="223"/>
                    <a:pt x="63" y="219"/>
                  </a:cubicBezTo>
                  <a:cubicBezTo>
                    <a:pt x="65" y="214"/>
                    <a:pt x="63" y="215"/>
                    <a:pt x="59" y="220"/>
                  </a:cubicBezTo>
                  <a:cubicBezTo>
                    <a:pt x="55" y="224"/>
                    <a:pt x="57" y="215"/>
                    <a:pt x="59" y="212"/>
                  </a:cubicBezTo>
                  <a:cubicBezTo>
                    <a:pt x="60" y="208"/>
                    <a:pt x="60" y="198"/>
                    <a:pt x="61" y="196"/>
                  </a:cubicBezTo>
                  <a:cubicBezTo>
                    <a:pt x="61" y="193"/>
                    <a:pt x="62" y="190"/>
                    <a:pt x="67" y="189"/>
                  </a:cubicBezTo>
                  <a:cubicBezTo>
                    <a:pt x="72" y="188"/>
                    <a:pt x="78" y="182"/>
                    <a:pt x="77" y="179"/>
                  </a:cubicBezTo>
                  <a:cubicBezTo>
                    <a:pt x="76" y="177"/>
                    <a:pt x="84" y="173"/>
                    <a:pt x="84" y="170"/>
                  </a:cubicBezTo>
                  <a:cubicBezTo>
                    <a:pt x="84" y="168"/>
                    <a:pt x="76" y="160"/>
                    <a:pt x="73" y="158"/>
                  </a:cubicBezTo>
                  <a:cubicBezTo>
                    <a:pt x="70" y="157"/>
                    <a:pt x="65" y="158"/>
                    <a:pt x="65" y="156"/>
                  </a:cubicBezTo>
                  <a:cubicBezTo>
                    <a:pt x="66" y="154"/>
                    <a:pt x="64" y="147"/>
                    <a:pt x="64" y="144"/>
                  </a:cubicBezTo>
                  <a:cubicBezTo>
                    <a:pt x="63" y="140"/>
                    <a:pt x="68" y="136"/>
                    <a:pt x="68" y="133"/>
                  </a:cubicBezTo>
                  <a:cubicBezTo>
                    <a:pt x="68" y="129"/>
                    <a:pt x="68" y="125"/>
                    <a:pt x="71" y="124"/>
                  </a:cubicBezTo>
                  <a:cubicBezTo>
                    <a:pt x="74" y="123"/>
                    <a:pt x="72" y="120"/>
                    <a:pt x="76" y="119"/>
                  </a:cubicBezTo>
                  <a:cubicBezTo>
                    <a:pt x="80" y="118"/>
                    <a:pt x="80" y="112"/>
                    <a:pt x="84" y="110"/>
                  </a:cubicBezTo>
                  <a:cubicBezTo>
                    <a:pt x="89" y="108"/>
                    <a:pt x="89" y="107"/>
                    <a:pt x="95" y="104"/>
                  </a:cubicBezTo>
                  <a:cubicBezTo>
                    <a:pt x="101" y="101"/>
                    <a:pt x="110" y="94"/>
                    <a:pt x="112" y="91"/>
                  </a:cubicBezTo>
                  <a:cubicBezTo>
                    <a:pt x="114" y="87"/>
                    <a:pt x="106" y="84"/>
                    <a:pt x="111" y="80"/>
                  </a:cubicBezTo>
                  <a:cubicBezTo>
                    <a:pt x="116" y="76"/>
                    <a:pt x="112" y="72"/>
                    <a:pt x="115" y="71"/>
                  </a:cubicBezTo>
                  <a:cubicBezTo>
                    <a:pt x="119" y="69"/>
                    <a:pt x="120" y="68"/>
                    <a:pt x="123" y="65"/>
                  </a:cubicBezTo>
                  <a:cubicBezTo>
                    <a:pt x="125" y="62"/>
                    <a:pt x="128" y="65"/>
                    <a:pt x="134" y="64"/>
                  </a:cubicBezTo>
                  <a:cubicBezTo>
                    <a:pt x="137" y="63"/>
                    <a:pt x="139" y="63"/>
                    <a:pt x="140" y="64"/>
                  </a:cubicBezTo>
                  <a:cubicBezTo>
                    <a:pt x="140" y="61"/>
                    <a:pt x="140" y="59"/>
                    <a:pt x="139" y="58"/>
                  </a:cubicBezTo>
                  <a:close/>
                  <a:moveTo>
                    <a:pt x="83" y="205"/>
                  </a:moveTo>
                  <a:cubicBezTo>
                    <a:pt x="76" y="205"/>
                    <a:pt x="73" y="218"/>
                    <a:pt x="75" y="220"/>
                  </a:cubicBezTo>
                  <a:cubicBezTo>
                    <a:pt x="76" y="221"/>
                    <a:pt x="89" y="205"/>
                    <a:pt x="83" y="20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Freeform 135"/>
            <p:cNvSpPr>
              <a:spLocks noEditPoints="1"/>
            </p:cNvSpPr>
            <p:nvPr/>
          </p:nvSpPr>
          <p:spPr bwMode="auto">
            <a:xfrm>
              <a:off x="4826000" y="1774825"/>
              <a:ext cx="136525" cy="66675"/>
            </a:xfrm>
            <a:custGeom>
              <a:avLst/>
              <a:gdLst/>
              <a:ahLst/>
              <a:cxnLst>
                <a:cxn ang="0">
                  <a:pos x="66" y="10"/>
                </a:cxn>
                <a:cxn ang="0">
                  <a:pos x="69" y="2"/>
                </a:cxn>
                <a:cxn ang="0">
                  <a:pos x="66" y="4"/>
                </a:cxn>
                <a:cxn ang="0">
                  <a:pos x="45" y="1"/>
                </a:cxn>
                <a:cxn ang="0">
                  <a:pos x="24" y="6"/>
                </a:cxn>
                <a:cxn ang="0">
                  <a:pos x="17" y="12"/>
                </a:cxn>
                <a:cxn ang="0">
                  <a:pos x="19" y="19"/>
                </a:cxn>
                <a:cxn ang="0">
                  <a:pos x="26" y="23"/>
                </a:cxn>
                <a:cxn ang="0">
                  <a:pos x="28" y="28"/>
                </a:cxn>
                <a:cxn ang="0">
                  <a:pos x="28" y="28"/>
                </a:cxn>
                <a:cxn ang="0">
                  <a:pos x="40" y="28"/>
                </a:cxn>
                <a:cxn ang="0">
                  <a:pos x="52" y="34"/>
                </a:cxn>
                <a:cxn ang="0">
                  <a:pos x="62" y="35"/>
                </a:cxn>
                <a:cxn ang="0">
                  <a:pos x="63" y="32"/>
                </a:cxn>
                <a:cxn ang="0">
                  <a:pos x="66" y="28"/>
                </a:cxn>
                <a:cxn ang="0">
                  <a:pos x="63" y="22"/>
                </a:cxn>
                <a:cxn ang="0">
                  <a:pos x="63" y="16"/>
                </a:cxn>
                <a:cxn ang="0">
                  <a:pos x="66" y="10"/>
                </a:cxn>
                <a:cxn ang="0">
                  <a:pos x="7" y="18"/>
                </a:cxn>
                <a:cxn ang="0">
                  <a:pos x="3" y="28"/>
                </a:cxn>
                <a:cxn ang="0">
                  <a:pos x="15" y="20"/>
                </a:cxn>
                <a:cxn ang="0">
                  <a:pos x="7" y="18"/>
                </a:cxn>
                <a:cxn ang="0">
                  <a:pos x="12" y="13"/>
                </a:cxn>
                <a:cxn ang="0">
                  <a:pos x="5" y="14"/>
                </a:cxn>
                <a:cxn ang="0">
                  <a:pos x="12" y="13"/>
                </a:cxn>
              </a:cxnLst>
              <a:rect l="0" t="0" r="r" b="b"/>
              <a:pathLst>
                <a:path w="71" h="35">
                  <a:moveTo>
                    <a:pt x="66" y="10"/>
                  </a:moveTo>
                  <a:cubicBezTo>
                    <a:pt x="68" y="7"/>
                    <a:pt x="71" y="6"/>
                    <a:pt x="69" y="2"/>
                  </a:cubicBezTo>
                  <a:cubicBezTo>
                    <a:pt x="68" y="3"/>
                    <a:pt x="67" y="3"/>
                    <a:pt x="66" y="4"/>
                  </a:cubicBezTo>
                  <a:cubicBezTo>
                    <a:pt x="61" y="5"/>
                    <a:pt x="51" y="0"/>
                    <a:pt x="45" y="1"/>
                  </a:cubicBezTo>
                  <a:cubicBezTo>
                    <a:pt x="39" y="3"/>
                    <a:pt x="27" y="3"/>
                    <a:pt x="24" y="6"/>
                  </a:cubicBezTo>
                  <a:cubicBezTo>
                    <a:pt x="21" y="9"/>
                    <a:pt x="14" y="9"/>
                    <a:pt x="17" y="12"/>
                  </a:cubicBezTo>
                  <a:cubicBezTo>
                    <a:pt x="20" y="15"/>
                    <a:pt x="17" y="16"/>
                    <a:pt x="19" y="19"/>
                  </a:cubicBezTo>
                  <a:cubicBezTo>
                    <a:pt x="22" y="22"/>
                    <a:pt x="23" y="24"/>
                    <a:pt x="26" y="23"/>
                  </a:cubicBezTo>
                  <a:cubicBezTo>
                    <a:pt x="29" y="22"/>
                    <a:pt x="32" y="24"/>
                    <a:pt x="28" y="28"/>
                  </a:cubicBezTo>
                  <a:cubicBezTo>
                    <a:pt x="28" y="28"/>
                    <a:pt x="28" y="28"/>
                    <a:pt x="28" y="28"/>
                  </a:cubicBezTo>
                  <a:cubicBezTo>
                    <a:pt x="34" y="27"/>
                    <a:pt x="39" y="27"/>
                    <a:pt x="40" y="28"/>
                  </a:cubicBezTo>
                  <a:cubicBezTo>
                    <a:pt x="42" y="29"/>
                    <a:pt x="50" y="35"/>
                    <a:pt x="52" y="34"/>
                  </a:cubicBezTo>
                  <a:cubicBezTo>
                    <a:pt x="53" y="34"/>
                    <a:pt x="58" y="34"/>
                    <a:pt x="62" y="35"/>
                  </a:cubicBezTo>
                  <a:cubicBezTo>
                    <a:pt x="62" y="34"/>
                    <a:pt x="62" y="32"/>
                    <a:pt x="63" y="32"/>
                  </a:cubicBezTo>
                  <a:cubicBezTo>
                    <a:pt x="64" y="31"/>
                    <a:pt x="68" y="31"/>
                    <a:pt x="66" y="28"/>
                  </a:cubicBezTo>
                  <a:cubicBezTo>
                    <a:pt x="64" y="26"/>
                    <a:pt x="64" y="25"/>
                    <a:pt x="63" y="22"/>
                  </a:cubicBezTo>
                  <a:cubicBezTo>
                    <a:pt x="63" y="19"/>
                    <a:pt x="62" y="18"/>
                    <a:pt x="63" y="16"/>
                  </a:cubicBezTo>
                  <a:cubicBezTo>
                    <a:pt x="63" y="14"/>
                    <a:pt x="65" y="13"/>
                    <a:pt x="66" y="10"/>
                  </a:cubicBezTo>
                  <a:close/>
                  <a:moveTo>
                    <a:pt x="7" y="18"/>
                  </a:moveTo>
                  <a:cubicBezTo>
                    <a:pt x="1" y="20"/>
                    <a:pt x="0" y="28"/>
                    <a:pt x="3" y="28"/>
                  </a:cubicBezTo>
                  <a:cubicBezTo>
                    <a:pt x="6" y="28"/>
                    <a:pt x="13" y="22"/>
                    <a:pt x="15" y="20"/>
                  </a:cubicBezTo>
                  <a:cubicBezTo>
                    <a:pt x="16" y="18"/>
                    <a:pt x="13" y="16"/>
                    <a:pt x="7" y="18"/>
                  </a:cubicBezTo>
                  <a:close/>
                  <a:moveTo>
                    <a:pt x="12" y="13"/>
                  </a:moveTo>
                  <a:cubicBezTo>
                    <a:pt x="14" y="11"/>
                    <a:pt x="3" y="12"/>
                    <a:pt x="5" y="14"/>
                  </a:cubicBezTo>
                  <a:cubicBezTo>
                    <a:pt x="7" y="16"/>
                    <a:pt x="11" y="16"/>
                    <a:pt x="12" y="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Freeform 136"/>
            <p:cNvSpPr>
              <a:spLocks/>
            </p:cNvSpPr>
            <p:nvPr/>
          </p:nvSpPr>
          <p:spPr bwMode="auto">
            <a:xfrm>
              <a:off x="5076825" y="3148013"/>
              <a:ext cx="173038" cy="211138"/>
            </a:xfrm>
            <a:custGeom>
              <a:avLst/>
              <a:gdLst/>
              <a:ahLst/>
              <a:cxnLst>
                <a:cxn ang="0">
                  <a:pos x="80" y="25"/>
                </a:cxn>
                <a:cxn ang="0">
                  <a:pos x="85" y="17"/>
                </a:cxn>
                <a:cxn ang="0">
                  <a:pos x="91" y="9"/>
                </a:cxn>
                <a:cxn ang="0">
                  <a:pos x="85" y="11"/>
                </a:cxn>
                <a:cxn ang="0">
                  <a:pos x="80" y="8"/>
                </a:cxn>
                <a:cxn ang="0">
                  <a:pos x="70" y="10"/>
                </a:cxn>
                <a:cxn ang="0">
                  <a:pos x="62" y="16"/>
                </a:cxn>
                <a:cxn ang="0">
                  <a:pos x="49" y="14"/>
                </a:cxn>
                <a:cxn ang="0">
                  <a:pos x="36" y="7"/>
                </a:cxn>
                <a:cxn ang="0">
                  <a:pos x="25" y="4"/>
                </a:cxn>
                <a:cxn ang="0">
                  <a:pos x="18" y="1"/>
                </a:cxn>
                <a:cxn ang="0">
                  <a:pos x="12" y="0"/>
                </a:cxn>
                <a:cxn ang="0">
                  <a:pos x="3" y="6"/>
                </a:cxn>
                <a:cxn ang="0">
                  <a:pos x="1" y="8"/>
                </a:cxn>
                <a:cxn ang="0">
                  <a:pos x="6" y="13"/>
                </a:cxn>
                <a:cxn ang="0">
                  <a:pos x="7" y="21"/>
                </a:cxn>
                <a:cxn ang="0">
                  <a:pos x="12" y="25"/>
                </a:cxn>
                <a:cxn ang="0">
                  <a:pos x="11" y="34"/>
                </a:cxn>
                <a:cxn ang="0">
                  <a:pos x="4" y="47"/>
                </a:cxn>
                <a:cxn ang="0">
                  <a:pos x="1" y="54"/>
                </a:cxn>
                <a:cxn ang="0">
                  <a:pos x="8" y="59"/>
                </a:cxn>
                <a:cxn ang="0">
                  <a:pos x="0" y="66"/>
                </a:cxn>
                <a:cxn ang="0">
                  <a:pos x="0" y="67"/>
                </a:cxn>
                <a:cxn ang="0">
                  <a:pos x="43" y="90"/>
                </a:cxn>
                <a:cxn ang="0">
                  <a:pos x="42" y="96"/>
                </a:cxn>
                <a:cxn ang="0">
                  <a:pos x="61" y="110"/>
                </a:cxn>
                <a:cxn ang="0">
                  <a:pos x="72" y="85"/>
                </a:cxn>
                <a:cxn ang="0">
                  <a:pos x="79" y="80"/>
                </a:cxn>
                <a:cxn ang="0">
                  <a:pos x="85" y="76"/>
                </a:cxn>
                <a:cxn ang="0">
                  <a:pos x="86" y="74"/>
                </a:cxn>
                <a:cxn ang="0">
                  <a:pos x="81" y="65"/>
                </a:cxn>
                <a:cxn ang="0">
                  <a:pos x="80" y="25"/>
                </a:cxn>
              </a:cxnLst>
              <a:rect l="0" t="0" r="r" b="b"/>
              <a:pathLst>
                <a:path w="91" h="110">
                  <a:moveTo>
                    <a:pt x="80" y="25"/>
                  </a:moveTo>
                  <a:cubicBezTo>
                    <a:pt x="85" y="17"/>
                    <a:pt x="85" y="17"/>
                    <a:pt x="85" y="17"/>
                  </a:cubicBezTo>
                  <a:cubicBezTo>
                    <a:pt x="91" y="9"/>
                    <a:pt x="91" y="9"/>
                    <a:pt x="91" y="9"/>
                  </a:cubicBezTo>
                  <a:cubicBezTo>
                    <a:pt x="88" y="10"/>
                    <a:pt x="86" y="10"/>
                    <a:pt x="85" y="11"/>
                  </a:cubicBezTo>
                  <a:cubicBezTo>
                    <a:pt x="83" y="12"/>
                    <a:pt x="80" y="10"/>
                    <a:pt x="80" y="8"/>
                  </a:cubicBezTo>
                  <a:cubicBezTo>
                    <a:pt x="79" y="7"/>
                    <a:pt x="74" y="8"/>
                    <a:pt x="70" y="10"/>
                  </a:cubicBezTo>
                  <a:cubicBezTo>
                    <a:pt x="66" y="13"/>
                    <a:pt x="64" y="17"/>
                    <a:pt x="62" y="16"/>
                  </a:cubicBezTo>
                  <a:cubicBezTo>
                    <a:pt x="61" y="15"/>
                    <a:pt x="52" y="14"/>
                    <a:pt x="49" y="14"/>
                  </a:cubicBezTo>
                  <a:cubicBezTo>
                    <a:pt x="47" y="14"/>
                    <a:pt x="39" y="9"/>
                    <a:pt x="36" y="7"/>
                  </a:cubicBezTo>
                  <a:cubicBezTo>
                    <a:pt x="34" y="4"/>
                    <a:pt x="27" y="5"/>
                    <a:pt x="25" y="4"/>
                  </a:cubicBezTo>
                  <a:cubicBezTo>
                    <a:pt x="23" y="3"/>
                    <a:pt x="20" y="3"/>
                    <a:pt x="18" y="1"/>
                  </a:cubicBezTo>
                  <a:cubicBezTo>
                    <a:pt x="17" y="0"/>
                    <a:pt x="14" y="0"/>
                    <a:pt x="12" y="0"/>
                  </a:cubicBezTo>
                  <a:cubicBezTo>
                    <a:pt x="9" y="1"/>
                    <a:pt x="3" y="4"/>
                    <a:pt x="3" y="6"/>
                  </a:cubicBezTo>
                  <a:cubicBezTo>
                    <a:pt x="2" y="7"/>
                    <a:pt x="2" y="8"/>
                    <a:pt x="1" y="8"/>
                  </a:cubicBezTo>
                  <a:cubicBezTo>
                    <a:pt x="6" y="13"/>
                    <a:pt x="6" y="13"/>
                    <a:pt x="6" y="13"/>
                  </a:cubicBezTo>
                  <a:cubicBezTo>
                    <a:pt x="7" y="21"/>
                    <a:pt x="7" y="21"/>
                    <a:pt x="7" y="21"/>
                  </a:cubicBezTo>
                  <a:cubicBezTo>
                    <a:pt x="12" y="25"/>
                    <a:pt x="12" y="25"/>
                    <a:pt x="12" y="25"/>
                  </a:cubicBezTo>
                  <a:cubicBezTo>
                    <a:pt x="12" y="25"/>
                    <a:pt x="12" y="30"/>
                    <a:pt x="11" y="34"/>
                  </a:cubicBezTo>
                  <a:cubicBezTo>
                    <a:pt x="11" y="39"/>
                    <a:pt x="7" y="45"/>
                    <a:pt x="4" y="47"/>
                  </a:cubicBezTo>
                  <a:cubicBezTo>
                    <a:pt x="3" y="48"/>
                    <a:pt x="2" y="51"/>
                    <a:pt x="1" y="54"/>
                  </a:cubicBezTo>
                  <a:cubicBezTo>
                    <a:pt x="5" y="56"/>
                    <a:pt x="8" y="57"/>
                    <a:pt x="8" y="59"/>
                  </a:cubicBezTo>
                  <a:cubicBezTo>
                    <a:pt x="8" y="61"/>
                    <a:pt x="0" y="60"/>
                    <a:pt x="0" y="66"/>
                  </a:cubicBezTo>
                  <a:cubicBezTo>
                    <a:pt x="0" y="66"/>
                    <a:pt x="0" y="67"/>
                    <a:pt x="0" y="67"/>
                  </a:cubicBezTo>
                  <a:cubicBezTo>
                    <a:pt x="43" y="90"/>
                    <a:pt x="43" y="90"/>
                    <a:pt x="43" y="90"/>
                  </a:cubicBezTo>
                  <a:cubicBezTo>
                    <a:pt x="42" y="96"/>
                    <a:pt x="42" y="96"/>
                    <a:pt x="42" y="96"/>
                  </a:cubicBezTo>
                  <a:cubicBezTo>
                    <a:pt x="42" y="96"/>
                    <a:pt x="52" y="103"/>
                    <a:pt x="61" y="110"/>
                  </a:cubicBezTo>
                  <a:cubicBezTo>
                    <a:pt x="65" y="99"/>
                    <a:pt x="71" y="88"/>
                    <a:pt x="72" y="85"/>
                  </a:cubicBezTo>
                  <a:cubicBezTo>
                    <a:pt x="75" y="82"/>
                    <a:pt x="77" y="82"/>
                    <a:pt x="79" y="80"/>
                  </a:cubicBezTo>
                  <a:cubicBezTo>
                    <a:pt x="81" y="77"/>
                    <a:pt x="82" y="81"/>
                    <a:pt x="85" y="76"/>
                  </a:cubicBezTo>
                  <a:cubicBezTo>
                    <a:pt x="86" y="75"/>
                    <a:pt x="86" y="75"/>
                    <a:pt x="86" y="74"/>
                  </a:cubicBezTo>
                  <a:cubicBezTo>
                    <a:pt x="81" y="65"/>
                    <a:pt x="81" y="65"/>
                    <a:pt x="81" y="65"/>
                  </a:cubicBezTo>
                  <a:lnTo>
                    <a:pt x="80" y="2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Freeform 137"/>
            <p:cNvSpPr>
              <a:spLocks/>
            </p:cNvSpPr>
            <p:nvPr/>
          </p:nvSpPr>
          <p:spPr bwMode="auto">
            <a:xfrm>
              <a:off x="4981575" y="3163888"/>
              <a:ext cx="117475" cy="122238"/>
            </a:xfrm>
            <a:custGeom>
              <a:avLst/>
              <a:gdLst/>
              <a:ahLst/>
              <a:cxnLst>
                <a:cxn ang="0">
                  <a:pos x="57" y="13"/>
                </a:cxn>
                <a:cxn ang="0">
                  <a:pos x="56" y="5"/>
                </a:cxn>
                <a:cxn ang="0">
                  <a:pos x="51" y="0"/>
                </a:cxn>
                <a:cxn ang="0">
                  <a:pos x="47" y="4"/>
                </a:cxn>
                <a:cxn ang="0">
                  <a:pos x="40" y="4"/>
                </a:cxn>
                <a:cxn ang="0">
                  <a:pos x="32" y="7"/>
                </a:cxn>
                <a:cxn ang="0">
                  <a:pos x="25" y="5"/>
                </a:cxn>
                <a:cxn ang="0">
                  <a:pos x="17" y="7"/>
                </a:cxn>
                <a:cxn ang="0">
                  <a:pos x="16" y="17"/>
                </a:cxn>
                <a:cxn ang="0">
                  <a:pos x="19" y="22"/>
                </a:cxn>
                <a:cxn ang="0">
                  <a:pos x="16" y="28"/>
                </a:cxn>
                <a:cxn ang="0">
                  <a:pos x="11" y="31"/>
                </a:cxn>
                <a:cxn ang="0">
                  <a:pos x="7" y="38"/>
                </a:cxn>
                <a:cxn ang="0">
                  <a:pos x="4" y="46"/>
                </a:cxn>
                <a:cxn ang="0">
                  <a:pos x="2" y="55"/>
                </a:cxn>
                <a:cxn ang="0">
                  <a:pos x="0" y="63"/>
                </a:cxn>
                <a:cxn ang="0">
                  <a:pos x="6" y="62"/>
                </a:cxn>
                <a:cxn ang="0">
                  <a:pos x="18" y="59"/>
                </a:cxn>
                <a:cxn ang="0">
                  <a:pos x="27" y="58"/>
                </a:cxn>
                <a:cxn ang="0">
                  <a:pos x="36" y="46"/>
                </a:cxn>
                <a:cxn ang="0">
                  <a:pos x="51" y="46"/>
                </a:cxn>
                <a:cxn ang="0">
                  <a:pos x="54" y="39"/>
                </a:cxn>
                <a:cxn ang="0">
                  <a:pos x="61" y="26"/>
                </a:cxn>
                <a:cxn ang="0">
                  <a:pos x="62" y="17"/>
                </a:cxn>
                <a:cxn ang="0">
                  <a:pos x="57" y="13"/>
                </a:cxn>
              </a:cxnLst>
              <a:rect l="0" t="0" r="r" b="b"/>
              <a:pathLst>
                <a:path w="62" h="64">
                  <a:moveTo>
                    <a:pt x="57" y="13"/>
                  </a:moveTo>
                  <a:cubicBezTo>
                    <a:pt x="56" y="5"/>
                    <a:pt x="56" y="5"/>
                    <a:pt x="56" y="5"/>
                  </a:cubicBezTo>
                  <a:cubicBezTo>
                    <a:pt x="51" y="0"/>
                    <a:pt x="51" y="0"/>
                    <a:pt x="51" y="0"/>
                  </a:cubicBezTo>
                  <a:cubicBezTo>
                    <a:pt x="50" y="1"/>
                    <a:pt x="48" y="3"/>
                    <a:pt x="47" y="4"/>
                  </a:cubicBezTo>
                  <a:cubicBezTo>
                    <a:pt x="47" y="6"/>
                    <a:pt x="42" y="5"/>
                    <a:pt x="40" y="4"/>
                  </a:cubicBezTo>
                  <a:cubicBezTo>
                    <a:pt x="38" y="3"/>
                    <a:pt x="33" y="6"/>
                    <a:pt x="32" y="7"/>
                  </a:cubicBezTo>
                  <a:cubicBezTo>
                    <a:pt x="31" y="9"/>
                    <a:pt x="28" y="4"/>
                    <a:pt x="25" y="5"/>
                  </a:cubicBezTo>
                  <a:cubicBezTo>
                    <a:pt x="23" y="5"/>
                    <a:pt x="17" y="7"/>
                    <a:pt x="17" y="7"/>
                  </a:cubicBezTo>
                  <a:cubicBezTo>
                    <a:pt x="17" y="7"/>
                    <a:pt x="16" y="14"/>
                    <a:pt x="16" y="17"/>
                  </a:cubicBezTo>
                  <a:cubicBezTo>
                    <a:pt x="16" y="20"/>
                    <a:pt x="19" y="20"/>
                    <a:pt x="19" y="22"/>
                  </a:cubicBezTo>
                  <a:cubicBezTo>
                    <a:pt x="19" y="25"/>
                    <a:pt x="16" y="27"/>
                    <a:pt x="16" y="28"/>
                  </a:cubicBezTo>
                  <a:cubicBezTo>
                    <a:pt x="16" y="30"/>
                    <a:pt x="14" y="31"/>
                    <a:pt x="11" y="31"/>
                  </a:cubicBezTo>
                  <a:cubicBezTo>
                    <a:pt x="9" y="32"/>
                    <a:pt x="9" y="36"/>
                    <a:pt x="7" y="38"/>
                  </a:cubicBezTo>
                  <a:cubicBezTo>
                    <a:pt x="5" y="39"/>
                    <a:pt x="6" y="43"/>
                    <a:pt x="4" y="46"/>
                  </a:cubicBezTo>
                  <a:cubicBezTo>
                    <a:pt x="3" y="48"/>
                    <a:pt x="2" y="52"/>
                    <a:pt x="2" y="55"/>
                  </a:cubicBezTo>
                  <a:cubicBezTo>
                    <a:pt x="2" y="58"/>
                    <a:pt x="2" y="62"/>
                    <a:pt x="0" y="63"/>
                  </a:cubicBezTo>
                  <a:cubicBezTo>
                    <a:pt x="4" y="64"/>
                    <a:pt x="5" y="63"/>
                    <a:pt x="6" y="62"/>
                  </a:cubicBezTo>
                  <a:cubicBezTo>
                    <a:pt x="8" y="61"/>
                    <a:pt x="18" y="59"/>
                    <a:pt x="18" y="59"/>
                  </a:cubicBezTo>
                  <a:cubicBezTo>
                    <a:pt x="27" y="58"/>
                    <a:pt x="27" y="58"/>
                    <a:pt x="27" y="58"/>
                  </a:cubicBezTo>
                  <a:cubicBezTo>
                    <a:pt x="29" y="52"/>
                    <a:pt x="32" y="47"/>
                    <a:pt x="36" y="46"/>
                  </a:cubicBezTo>
                  <a:cubicBezTo>
                    <a:pt x="40" y="45"/>
                    <a:pt x="46" y="45"/>
                    <a:pt x="51" y="46"/>
                  </a:cubicBezTo>
                  <a:cubicBezTo>
                    <a:pt x="52" y="43"/>
                    <a:pt x="53" y="40"/>
                    <a:pt x="54" y="39"/>
                  </a:cubicBezTo>
                  <a:cubicBezTo>
                    <a:pt x="57" y="37"/>
                    <a:pt x="61" y="31"/>
                    <a:pt x="61" y="26"/>
                  </a:cubicBezTo>
                  <a:cubicBezTo>
                    <a:pt x="62" y="22"/>
                    <a:pt x="62" y="17"/>
                    <a:pt x="62" y="17"/>
                  </a:cubicBezTo>
                  <a:lnTo>
                    <a:pt x="57" y="1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Freeform 138"/>
            <p:cNvSpPr>
              <a:spLocks/>
            </p:cNvSpPr>
            <p:nvPr/>
          </p:nvSpPr>
          <p:spPr bwMode="auto">
            <a:xfrm>
              <a:off x="5562600" y="2193925"/>
              <a:ext cx="382588" cy="220663"/>
            </a:xfrm>
            <a:custGeom>
              <a:avLst/>
              <a:gdLst/>
              <a:ahLst/>
              <a:cxnLst>
                <a:cxn ang="0">
                  <a:pos x="194" y="65"/>
                </a:cxn>
                <a:cxn ang="0">
                  <a:pos x="179" y="58"/>
                </a:cxn>
                <a:cxn ang="0">
                  <a:pos x="170" y="59"/>
                </a:cxn>
                <a:cxn ang="0">
                  <a:pos x="159" y="55"/>
                </a:cxn>
                <a:cxn ang="0">
                  <a:pos x="148" y="64"/>
                </a:cxn>
                <a:cxn ang="0">
                  <a:pos x="142" y="66"/>
                </a:cxn>
                <a:cxn ang="0">
                  <a:pos x="133" y="60"/>
                </a:cxn>
                <a:cxn ang="0">
                  <a:pos x="123" y="58"/>
                </a:cxn>
                <a:cxn ang="0">
                  <a:pos x="117" y="46"/>
                </a:cxn>
                <a:cxn ang="0">
                  <a:pos x="114" y="35"/>
                </a:cxn>
                <a:cxn ang="0">
                  <a:pos x="105" y="29"/>
                </a:cxn>
                <a:cxn ang="0">
                  <a:pos x="83" y="28"/>
                </a:cxn>
                <a:cxn ang="0">
                  <a:pos x="68" y="29"/>
                </a:cxn>
                <a:cxn ang="0">
                  <a:pos x="55" y="14"/>
                </a:cxn>
                <a:cxn ang="0">
                  <a:pos x="51" y="19"/>
                </a:cxn>
                <a:cxn ang="0">
                  <a:pos x="38" y="17"/>
                </a:cxn>
                <a:cxn ang="0">
                  <a:pos x="36" y="1"/>
                </a:cxn>
                <a:cxn ang="0">
                  <a:pos x="32" y="17"/>
                </a:cxn>
                <a:cxn ang="0">
                  <a:pos x="30" y="0"/>
                </a:cxn>
                <a:cxn ang="0">
                  <a:pos x="2" y="7"/>
                </a:cxn>
                <a:cxn ang="0">
                  <a:pos x="0" y="57"/>
                </a:cxn>
                <a:cxn ang="0">
                  <a:pos x="0" y="57"/>
                </a:cxn>
                <a:cxn ang="0">
                  <a:pos x="8" y="59"/>
                </a:cxn>
                <a:cxn ang="0">
                  <a:pos x="12" y="54"/>
                </a:cxn>
                <a:cxn ang="0">
                  <a:pos x="20" y="48"/>
                </a:cxn>
                <a:cxn ang="0">
                  <a:pos x="24" y="44"/>
                </a:cxn>
                <a:cxn ang="0">
                  <a:pos x="29" y="41"/>
                </a:cxn>
                <a:cxn ang="0">
                  <a:pos x="37" y="43"/>
                </a:cxn>
                <a:cxn ang="0">
                  <a:pos x="45" y="46"/>
                </a:cxn>
                <a:cxn ang="0">
                  <a:pos x="49" y="58"/>
                </a:cxn>
                <a:cxn ang="0">
                  <a:pos x="66" y="60"/>
                </a:cxn>
                <a:cxn ang="0">
                  <a:pos x="71" y="68"/>
                </a:cxn>
                <a:cxn ang="0">
                  <a:pos x="76" y="77"/>
                </a:cxn>
                <a:cxn ang="0">
                  <a:pos x="87" y="85"/>
                </a:cxn>
                <a:cxn ang="0">
                  <a:pos x="100" y="93"/>
                </a:cxn>
                <a:cxn ang="0">
                  <a:pos x="112" y="101"/>
                </a:cxn>
                <a:cxn ang="0">
                  <a:pos x="122" y="104"/>
                </a:cxn>
                <a:cxn ang="0">
                  <a:pos x="123" y="111"/>
                </a:cxn>
                <a:cxn ang="0">
                  <a:pos x="124" y="111"/>
                </a:cxn>
                <a:cxn ang="0">
                  <a:pos x="133" y="114"/>
                </a:cxn>
                <a:cxn ang="0">
                  <a:pos x="137" y="116"/>
                </a:cxn>
                <a:cxn ang="0">
                  <a:pos x="142" y="105"/>
                </a:cxn>
                <a:cxn ang="0">
                  <a:pos x="141" y="95"/>
                </a:cxn>
                <a:cxn ang="0">
                  <a:pos x="134" y="86"/>
                </a:cxn>
                <a:cxn ang="0">
                  <a:pos x="144" y="82"/>
                </a:cxn>
                <a:cxn ang="0">
                  <a:pos x="148" y="76"/>
                </a:cxn>
                <a:cxn ang="0">
                  <a:pos x="153" y="70"/>
                </a:cxn>
                <a:cxn ang="0">
                  <a:pos x="162" y="68"/>
                </a:cxn>
                <a:cxn ang="0">
                  <a:pos x="170" y="66"/>
                </a:cxn>
                <a:cxn ang="0">
                  <a:pos x="166" y="75"/>
                </a:cxn>
                <a:cxn ang="0">
                  <a:pos x="179" y="73"/>
                </a:cxn>
                <a:cxn ang="0">
                  <a:pos x="189" y="71"/>
                </a:cxn>
                <a:cxn ang="0">
                  <a:pos x="194" y="65"/>
                </a:cxn>
              </a:cxnLst>
              <a:rect l="0" t="0" r="r" b="b"/>
              <a:pathLst>
                <a:path w="200" h="116">
                  <a:moveTo>
                    <a:pt x="194" y="65"/>
                  </a:moveTo>
                  <a:cubicBezTo>
                    <a:pt x="189" y="61"/>
                    <a:pt x="180" y="55"/>
                    <a:pt x="179" y="58"/>
                  </a:cubicBezTo>
                  <a:cubicBezTo>
                    <a:pt x="178" y="61"/>
                    <a:pt x="172" y="61"/>
                    <a:pt x="170" y="59"/>
                  </a:cubicBezTo>
                  <a:cubicBezTo>
                    <a:pt x="168" y="56"/>
                    <a:pt x="166" y="53"/>
                    <a:pt x="159" y="55"/>
                  </a:cubicBezTo>
                  <a:cubicBezTo>
                    <a:pt x="152" y="58"/>
                    <a:pt x="148" y="62"/>
                    <a:pt x="148" y="64"/>
                  </a:cubicBezTo>
                  <a:cubicBezTo>
                    <a:pt x="147" y="67"/>
                    <a:pt x="143" y="70"/>
                    <a:pt x="142" y="66"/>
                  </a:cubicBezTo>
                  <a:cubicBezTo>
                    <a:pt x="142" y="63"/>
                    <a:pt x="136" y="61"/>
                    <a:pt x="133" y="60"/>
                  </a:cubicBezTo>
                  <a:cubicBezTo>
                    <a:pt x="129" y="59"/>
                    <a:pt x="124" y="61"/>
                    <a:pt x="123" y="58"/>
                  </a:cubicBezTo>
                  <a:cubicBezTo>
                    <a:pt x="123" y="54"/>
                    <a:pt x="117" y="50"/>
                    <a:pt x="117" y="46"/>
                  </a:cubicBezTo>
                  <a:cubicBezTo>
                    <a:pt x="116" y="42"/>
                    <a:pt x="118" y="36"/>
                    <a:pt x="114" y="35"/>
                  </a:cubicBezTo>
                  <a:cubicBezTo>
                    <a:pt x="111" y="35"/>
                    <a:pt x="108" y="29"/>
                    <a:pt x="105" y="29"/>
                  </a:cubicBezTo>
                  <a:cubicBezTo>
                    <a:pt x="102" y="29"/>
                    <a:pt x="85" y="29"/>
                    <a:pt x="83" y="28"/>
                  </a:cubicBezTo>
                  <a:cubicBezTo>
                    <a:pt x="80" y="27"/>
                    <a:pt x="69" y="31"/>
                    <a:pt x="68" y="29"/>
                  </a:cubicBezTo>
                  <a:cubicBezTo>
                    <a:pt x="67" y="27"/>
                    <a:pt x="59" y="18"/>
                    <a:pt x="55" y="14"/>
                  </a:cubicBezTo>
                  <a:cubicBezTo>
                    <a:pt x="54" y="16"/>
                    <a:pt x="53" y="18"/>
                    <a:pt x="51" y="19"/>
                  </a:cubicBezTo>
                  <a:cubicBezTo>
                    <a:pt x="43" y="25"/>
                    <a:pt x="35" y="24"/>
                    <a:pt x="38" y="17"/>
                  </a:cubicBezTo>
                  <a:cubicBezTo>
                    <a:pt x="40" y="10"/>
                    <a:pt x="41" y="1"/>
                    <a:pt x="36" y="1"/>
                  </a:cubicBezTo>
                  <a:cubicBezTo>
                    <a:pt x="32" y="1"/>
                    <a:pt x="35" y="16"/>
                    <a:pt x="32" y="17"/>
                  </a:cubicBezTo>
                  <a:cubicBezTo>
                    <a:pt x="29" y="18"/>
                    <a:pt x="28" y="6"/>
                    <a:pt x="30" y="0"/>
                  </a:cubicBezTo>
                  <a:cubicBezTo>
                    <a:pt x="2" y="7"/>
                    <a:pt x="2" y="7"/>
                    <a:pt x="2" y="7"/>
                  </a:cubicBezTo>
                  <a:cubicBezTo>
                    <a:pt x="0" y="57"/>
                    <a:pt x="0" y="57"/>
                    <a:pt x="0" y="57"/>
                  </a:cubicBezTo>
                  <a:cubicBezTo>
                    <a:pt x="0" y="57"/>
                    <a:pt x="0" y="57"/>
                    <a:pt x="0" y="57"/>
                  </a:cubicBezTo>
                  <a:cubicBezTo>
                    <a:pt x="3" y="59"/>
                    <a:pt x="6" y="59"/>
                    <a:pt x="8" y="59"/>
                  </a:cubicBezTo>
                  <a:cubicBezTo>
                    <a:pt x="12" y="60"/>
                    <a:pt x="12" y="56"/>
                    <a:pt x="12" y="54"/>
                  </a:cubicBezTo>
                  <a:cubicBezTo>
                    <a:pt x="12" y="52"/>
                    <a:pt x="17" y="48"/>
                    <a:pt x="20" y="48"/>
                  </a:cubicBezTo>
                  <a:cubicBezTo>
                    <a:pt x="23" y="48"/>
                    <a:pt x="23" y="44"/>
                    <a:pt x="24" y="44"/>
                  </a:cubicBezTo>
                  <a:cubicBezTo>
                    <a:pt x="25" y="44"/>
                    <a:pt x="28" y="43"/>
                    <a:pt x="29" y="41"/>
                  </a:cubicBezTo>
                  <a:cubicBezTo>
                    <a:pt x="30" y="40"/>
                    <a:pt x="35" y="42"/>
                    <a:pt x="37" y="43"/>
                  </a:cubicBezTo>
                  <a:cubicBezTo>
                    <a:pt x="38" y="45"/>
                    <a:pt x="42" y="46"/>
                    <a:pt x="45" y="46"/>
                  </a:cubicBezTo>
                  <a:cubicBezTo>
                    <a:pt x="48" y="47"/>
                    <a:pt x="49" y="56"/>
                    <a:pt x="49" y="58"/>
                  </a:cubicBezTo>
                  <a:cubicBezTo>
                    <a:pt x="49" y="60"/>
                    <a:pt x="64" y="60"/>
                    <a:pt x="66" y="60"/>
                  </a:cubicBezTo>
                  <a:cubicBezTo>
                    <a:pt x="68" y="61"/>
                    <a:pt x="68" y="65"/>
                    <a:pt x="71" y="68"/>
                  </a:cubicBezTo>
                  <a:cubicBezTo>
                    <a:pt x="73" y="71"/>
                    <a:pt x="75" y="75"/>
                    <a:pt x="76" y="77"/>
                  </a:cubicBezTo>
                  <a:cubicBezTo>
                    <a:pt x="77" y="79"/>
                    <a:pt x="85" y="82"/>
                    <a:pt x="87" y="85"/>
                  </a:cubicBezTo>
                  <a:cubicBezTo>
                    <a:pt x="89" y="88"/>
                    <a:pt x="95" y="91"/>
                    <a:pt x="100" y="93"/>
                  </a:cubicBezTo>
                  <a:cubicBezTo>
                    <a:pt x="105" y="95"/>
                    <a:pt x="109" y="101"/>
                    <a:pt x="112" y="101"/>
                  </a:cubicBezTo>
                  <a:cubicBezTo>
                    <a:pt x="114" y="100"/>
                    <a:pt x="122" y="104"/>
                    <a:pt x="122" y="104"/>
                  </a:cubicBezTo>
                  <a:cubicBezTo>
                    <a:pt x="123" y="111"/>
                    <a:pt x="123" y="111"/>
                    <a:pt x="123" y="111"/>
                  </a:cubicBezTo>
                  <a:cubicBezTo>
                    <a:pt x="123" y="111"/>
                    <a:pt x="123" y="111"/>
                    <a:pt x="124" y="111"/>
                  </a:cubicBezTo>
                  <a:cubicBezTo>
                    <a:pt x="128" y="110"/>
                    <a:pt x="130" y="114"/>
                    <a:pt x="133" y="114"/>
                  </a:cubicBezTo>
                  <a:cubicBezTo>
                    <a:pt x="134" y="114"/>
                    <a:pt x="136" y="115"/>
                    <a:pt x="137" y="116"/>
                  </a:cubicBezTo>
                  <a:cubicBezTo>
                    <a:pt x="137" y="110"/>
                    <a:pt x="139" y="107"/>
                    <a:pt x="142" y="105"/>
                  </a:cubicBezTo>
                  <a:cubicBezTo>
                    <a:pt x="145" y="102"/>
                    <a:pt x="140" y="98"/>
                    <a:pt x="141" y="95"/>
                  </a:cubicBezTo>
                  <a:cubicBezTo>
                    <a:pt x="141" y="91"/>
                    <a:pt x="133" y="89"/>
                    <a:pt x="134" y="86"/>
                  </a:cubicBezTo>
                  <a:cubicBezTo>
                    <a:pt x="134" y="83"/>
                    <a:pt x="141" y="83"/>
                    <a:pt x="144" y="82"/>
                  </a:cubicBezTo>
                  <a:cubicBezTo>
                    <a:pt x="147" y="81"/>
                    <a:pt x="145" y="76"/>
                    <a:pt x="148" y="76"/>
                  </a:cubicBezTo>
                  <a:cubicBezTo>
                    <a:pt x="151" y="76"/>
                    <a:pt x="152" y="73"/>
                    <a:pt x="153" y="70"/>
                  </a:cubicBezTo>
                  <a:cubicBezTo>
                    <a:pt x="154" y="67"/>
                    <a:pt x="159" y="70"/>
                    <a:pt x="162" y="68"/>
                  </a:cubicBezTo>
                  <a:cubicBezTo>
                    <a:pt x="165" y="66"/>
                    <a:pt x="169" y="64"/>
                    <a:pt x="170" y="66"/>
                  </a:cubicBezTo>
                  <a:cubicBezTo>
                    <a:pt x="170" y="67"/>
                    <a:pt x="167" y="73"/>
                    <a:pt x="166" y="75"/>
                  </a:cubicBezTo>
                  <a:cubicBezTo>
                    <a:pt x="170" y="75"/>
                    <a:pt x="177" y="74"/>
                    <a:pt x="179" y="73"/>
                  </a:cubicBezTo>
                  <a:cubicBezTo>
                    <a:pt x="180" y="71"/>
                    <a:pt x="187" y="75"/>
                    <a:pt x="189" y="71"/>
                  </a:cubicBezTo>
                  <a:cubicBezTo>
                    <a:pt x="192" y="67"/>
                    <a:pt x="200" y="70"/>
                    <a:pt x="194" y="6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Freeform 139"/>
            <p:cNvSpPr>
              <a:spLocks noEditPoints="1"/>
            </p:cNvSpPr>
            <p:nvPr/>
          </p:nvSpPr>
          <p:spPr bwMode="auto">
            <a:xfrm>
              <a:off x="4468813" y="946150"/>
              <a:ext cx="558800" cy="882650"/>
            </a:xfrm>
            <a:custGeom>
              <a:avLst/>
              <a:gdLst/>
              <a:ahLst/>
              <a:cxnLst>
                <a:cxn ang="0">
                  <a:pos x="276" y="242"/>
                </a:cxn>
                <a:cxn ang="0">
                  <a:pos x="277" y="228"/>
                </a:cxn>
                <a:cxn ang="0">
                  <a:pos x="261" y="226"/>
                </a:cxn>
                <a:cxn ang="0">
                  <a:pos x="243" y="225"/>
                </a:cxn>
                <a:cxn ang="0">
                  <a:pos x="234" y="224"/>
                </a:cxn>
                <a:cxn ang="0">
                  <a:pos x="216" y="228"/>
                </a:cxn>
                <a:cxn ang="0">
                  <a:pos x="202" y="243"/>
                </a:cxn>
                <a:cxn ang="0">
                  <a:pos x="202" y="226"/>
                </a:cxn>
                <a:cxn ang="0">
                  <a:pos x="182" y="238"/>
                </a:cxn>
                <a:cxn ang="0">
                  <a:pos x="174" y="242"/>
                </a:cxn>
                <a:cxn ang="0">
                  <a:pos x="165" y="240"/>
                </a:cxn>
                <a:cxn ang="0">
                  <a:pos x="150" y="251"/>
                </a:cxn>
                <a:cxn ang="0">
                  <a:pos x="139" y="260"/>
                </a:cxn>
                <a:cxn ang="0">
                  <a:pos x="129" y="265"/>
                </a:cxn>
                <a:cxn ang="0">
                  <a:pos x="112" y="269"/>
                </a:cxn>
                <a:cxn ang="0">
                  <a:pos x="105" y="279"/>
                </a:cxn>
                <a:cxn ang="0">
                  <a:pos x="129" y="279"/>
                </a:cxn>
                <a:cxn ang="0">
                  <a:pos x="111" y="292"/>
                </a:cxn>
                <a:cxn ang="0">
                  <a:pos x="86" y="319"/>
                </a:cxn>
                <a:cxn ang="0">
                  <a:pos x="70" y="341"/>
                </a:cxn>
                <a:cxn ang="0">
                  <a:pos x="56" y="361"/>
                </a:cxn>
                <a:cxn ang="0">
                  <a:pos x="36" y="374"/>
                </a:cxn>
                <a:cxn ang="0">
                  <a:pos x="16" y="387"/>
                </a:cxn>
                <a:cxn ang="0">
                  <a:pos x="6" y="404"/>
                </a:cxn>
                <a:cxn ang="0">
                  <a:pos x="2" y="425"/>
                </a:cxn>
                <a:cxn ang="0">
                  <a:pos x="12" y="432"/>
                </a:cxn>
                <a:cxn ang="0">
                  <a:pos x="10" y="440"/>
                </a:cxn>
                <a:cxn ang="0">
                  <a:pos x="20" y="458"/>
                </a:cxn>
                <a:cxn ang="0">
                  <a:pos x="65" y="436"/>
                </a:cxn>
                <a:cxn ang="0">
                  <a:pos x="78" y="440"/>
                </a:cxn>
                <a:cxn ang="0">
                  <a:pos x="86" y="412"/>
                </a:cxn>
                <a:cxn ang="0">
                  <a:pos x="83" y="376"/>
                </a:cxn>
                <a:cxn ang="0">
                  <a:pos x="103" y="351"/>
                </a:cxn>
                <a:cxn ang="0">
                  <a:pos x="117" y="318"/>
                </a:cxn>
                <a:cxn ang="0">
                  <a:pos x="131" y="289"/>
                </a:cxn>
                <a:cxn ang="0">
                  <a:pos x="163" y="273"/>
                </a:cxn>
                <a:cxn ang="0">
                  <a:pos x="185" y="258"/>
                </a:cxn>
                <a:cxn ang="0">
                  <a:pos x="225" y="270"/>
                </a:cxn>
                <a:cxn ang="0">
                  <a:pos x="250" y="243"/>
                </a:cxn>
                <a:cxn ang="0">
                  <a:pos x="276" y="255"/>
                </a:cxn>
                <a:cxn ang="0">
                  <a:pos x="81" y="34"/>
                </a:cxn>
                <a:cxn ang="0">
                  <a:pos x="108" y="49"/>
                </a:cxn>
                <a:cxn ang="0">
                  <a:pos x="129" y="54"/>
                </a:cxn>
                <a:cxn ang="0">
                  <a:pos x="131" y="69"/>
                </a:cxn>
                <a:cxn ang="0">
                  <a:pos x="111" y="87"/>
                </a:cxn>
                <a:cxn ang="0">
                  <a:pos x="133" y="96"/>
                </a:cxn>
                <a:cxn ang="0">
                  <a:pos x="160" y="52"/>
                </a:cxn>
                <a:cxn ang="0">
                  <a:pos x="181" y="63"/>
                </a:cxn>
                <a:cxn ang="0">
                  <a:pos x="210" y="75"/>
                </a:cxn>
                <a:cxn ang="0">
                  <a:pos x="201" y="60"/>
                </a:cxn>
                <a:cxn ang="0">
                  <a:pos x="176" y="39"/>
                </a:cxn>
                <a:cxn ang="0">
                  <a:pos x="150" y="26"/>
                </a:cxn>
                <a:cxn ang="0">
                  <a:pos x="126" y="12"/>
                </a:cxn>
                <a:cxn ang="0">
                  <a:pos x="117" y="26"/>
                </a:cxn>
                <a:cxn ang="0">
                  <a:pos x="93" y="24"/>
                </a:cxn>
                <a:cxn ang="0">
                  <a:pos x="78" y="19"/>
                </a:cxn>
                <a:cxn ang="0">
                  <a:pos x="71" y="54"/>
                </a:cxn>
                <a:cxn ang="0">
                  <a:pos x="71" y="54"/>
                </a:cxn>
                <a:cxn ang="0">
                  <a:pos x="167" y="27"/>
                </a:cxn>
                <a:cxn ang="0">
                  <a:pos x="234" y="25"/>
                </a:cxn>
                <a:cxn ang="0">
                  <a:pos x="204" y="10"/>
                </a:cxn>
                <a:cxn ang="0">
                  <a:pos x="177" y="8"/>
                </a:cxn>
                <a:cxn ang="0">
                  <a:pos x="158" y="10"/>
                </a:cxn>
              </a:cxnLst>
              <a:rect l="0" t="0" r="r" b="b"/>
              <a:pathLst>
                <a:path w="292" h="462">
                  <a:moveTo>
                    <a:pt x="283" y="247"/>
                  </a:moveTo>
                  <a:cubicBezTo>
                    <a:pt x="282" y="250"/>
                    <a:pt x="278" y="249"/>
                    <a:pt x="278" y="247"/>
                  </a:cubicBezTo>
                  <a:cubicBezTo>
                    <a:pt x="278" y="244"/>
                    <a:pt x="271" y="242"/>
                    <a:pt x="270" y="241"/>
                  </a:cubicBezTo>
                  <a:cubicBezTo>
                    <a:pt x="270" y="240"/>
                    <a:pt x="273" y="240"/>
                    <a:pt x="276" y="242"/>
                  </a:cubicBezTo>
                  <a:cubicBezTo>
                    <a:pt x="279" y="243"/>
                    <a:pt x="281" y="242"/>
                    <a:pt x="284" y="239"/>
                  </a:cubicBezTo>
                  <a:cubicBezTo>
                    <a:pt x="287" y="236"/>
                    <a:pt x="291" y="239"/>
                    <a:pt x="291" y="236"/>
                  </a:cubicBezTo>
                  <a:cubicBezTo>
                    <a:pt x="292" y="234"/>
                    <a:pt x="286" y="232"/>
                    <a:pt x="285" y="231"/>
                  </a:cubicBezTo>
                  <a:cubicBezTo>
                    <a:pt x="284" y="229"/>
                    <a:pt x="281" y="227"/>
                    <a:pt x="277" y="228"/>
                  </a:cubicBezTo>
                  <a:cubicBezTo>
                    <a:pt x="273" y="228"/>
                    <a:pt x="273" y="227"/>
                    <a:pt x="271" y="225"/>
                  </a:cubicBezTo>
                  <a:cubicBezTo>
                    <a:pt x="269" y="223"/>
                    <a:pt x="262" y="226"/>
                    <a:pt x="262" y="231"/>
                  </a:cubicBezTo>
                  <a:cubicBezTo>
                    <a:pt x="262" y="236"/>
                    <a:pt x="258" y="234"/>
                    <a:pt x="259" y="232"/>
                  </a:cubicBezTo>
                  <a:cubicBezTo>
                    <a:pt x="261" y="229"/>
                    <a:pt x="257" y="226"/>
                    <a:pt x="261" y="226"/>
                  </a:cubicBezTo>
                  <a:cubicBezTo>
                    <a:pt x="264" y="225"/>
                    <a:pt x="262" y="220"/>
                    <a:pt x="256" y="219"/>
                  </a:cubicBezTo>
                  <a:cubicBezTo>
                    <a:pt x="250" y="219"/>
                    <a:pt x="248" y="224"/>
                    <a:pt x="249" y="226"/>
                  </a:cubicBezTo>
                  <a:cubicBezTo>
                    <a:pt x="251" y="227"/>
                    <a:pt x="245" y="234"/>
                    <a:pt x="242" y="234"/>
                  </a:cubicBezTo>
                  <a:cubicBezTo>
                    <a:pt x="240" y="234"/>
                    <a:pt x="243" y="228"/>
                    <a:pt x="243" y="225"/>
                  </a:cubicBezTo>
                  <a:cubicBezTo>
                    <a:pt x="242" y="222"/>
                    <a:pt x="240" y="223"/>
                    <a:pt x="235" y="229"/>
                  </a:cubicBezTo>
                  <a:cubicBezTo>
                    <a:pt x="231" y="234"/>
                    <a:pt x="227" y="239"/>
                    <a:pt x="225" y="239"/>
                  </a:cubicBezTo>
                  <a:cubicBezTo>
                    <a:pt x="222" y="240"/>
                    <a:pt x="222" y="235"/>
                    <a:pt x="227" y="232"/>
                  </a:cubicBezTo>
                  <a:cubicBezTo>
                    <a:pt x="231" y="230"/>
                    <a:pt x="231" y="224"/>
                    <a:pt x="234" y="224"/>
                  </a:cubicBezTo>
                  <a:cubicBezTo>
                    <a:pt x="237" y="224"/>
                    <a:pt x="237" y="220"/>
                    <a:pt x="233" y="219"/>
                  </a:cubicBezTo>
                  <a:cubicBezTo>
                    <a:pt x="228" y="218"/>
                    <a:pt x="228" y="223"/>
                    <a:pt x="226" y="224"/>
                  </a:cubicBezTo>
                  <a:cubicBezTo>
                    <a:pt x="225" y="226"/>
                    <a:pt x="218" y="222"/>
                    <a:pt x="218" y="223"/>
                  </a:cubicBezTo>
                  <a:cubicBezTo>
                    <a:pt x="219" y="225"/>
                    <a:pt x="215" y="225"/>
                    <a:pt x="216" y="228"/>
                  </a:cubicBezTo>
                  <a:cubicBezTo>
                    <a:pt x="218" y="230"/>
                    <a:pt x="216" y="232"/>
                    <a:pt x="214" y="229"/>
                  </a:cubicBezTo>
                  <a:cubicBezTo>
                    <a:pt x="212" y="226"/>
                    <a:pt x="208" y="229"/>
                    <a:pt x="206" y="232"/>
                  </a:cubicBezTo>
                  <a:cubicBezTo>
                    <a:pt x="204" y="235"/>
                    <a:pt x="201" y="235"/>
                    <a:pt x="203" y="236"/>
                  </a:cubicBezTo>
                  <a:cubicBezTo>
                    <a:pt x="205" y="237"/>
                    <a:pt x="205" y="242"/>
                    <a:pt x="202" y="243"/>
                  </a:cubicBezTo>
                  <a:cubicBezTo>
                    <a:pt x="199" y="244"/>
                    <a:pt x="200" y="235"/>
                    <a:pt x="198" y="235"/>
                  </a:cubicBezTo>
                  <a:cubicBezTo>
                    <a:pt x="196" y="236"/>
                    <a:pt x="197" y="231"/>
                    <a:pt x="200" y="231"/>
                  </a:cubicBezTo>
                  <a:cubicBezTo>
                    <a:pt x="204" y="231"/>
                    <a:pt x="207" y="226"/>
                    <a:pt x="206" y="225"/>
                  </a:cubicBezTo>
                  <a:cubicBezTo>
                    <a:pt x="206" y="223"/>
                    <a:pt x="202" y="224"/>
                    <a:pt x="202" y="226"/>
                  </a:cubicBezTo>
                  <a:cubicBezTo>
                    <a:pt x="202" y="229"/>
                    <a:pt x="197" y="228"/>
                    <a:pt x="193" y="228"/>
                  </a:cubicBezTo>
                  <a:cubicBezTo>
                    <a:pt x="189" y="228"/>
                    <a:pt x="189" y="233"/>
                    <a:pt x="194" y="236"/>
                  </a:cubicBezTo>
                  <a:cubicBezTo>
                    <a:pt x="199" y="238"/>
                    <a:pt x="193" y="240"/>
                    <a:pt x="191" y="238"/>
                  </a:cubicBezTo>
                  <a:cubicBezTo>
                    <a:pt x="188" y="236"/>
                    <a:pt x="185" y="237"/>
                    <a:pt x="182" y="238"/>
                  </a:cubicBezTo>
                  <a:cubicBezTo>
                    <a:pt x="180" y="239"/>
                    <a:pt x="188" y="242"/>
                    <a:pt x="189" y="244"/>
                  </a:cubicBezTo>
                  <a:cubicBezTo>
                    <a:pt x="189" y="245"/>
                    <a:pt x="184" y="242"/>
                    <a:pt x="183" y="243"/>
                  </a:cubicBezTo>
                  <a:cubicBezTo>
                    <a:pt x="182" y="244"/>
                    <a:pt x="178" y="242"/>
                    <a:pt x="177" y="239"/>
                  </a:cubicBezTo>
                  <a:cubicBezTo>
                    <a:pt x="177" y="237"/>
                    <a:pt x="169" y="241"/>
                    <a:pt x="174" y="242"/>
                  </a:cubicBezTo>
                  <a:cubicBezTo>
                    <a:pt x="178" y="243"/>
                    <a:pt x="176" y="245"/>
                    <a:pt x="176" y="249"/>
                  </a:cubicBezTo>
                  <a:cubicBezTo>
                    <a:pt x="176" y="253"/>
                    <a:pt x="171" y="250"/>
                    <a:pt x="172" y="247"/>
                  </a:cubicBezTo>
                  <a:cubicBezTo>
                    <a:pt x="173" y="243"/>
                    <a:pt x="169" y="244"/>
                    <a:pt x="166" y="246"/>
                  </a:cubicBezTo>
                  <a:cubicBezTo>
                    <a:pt x="163" y="248"/>
                    <a:pt x="167" y="242"/>
                    <a:pt x="165" y="240"/>
                  </a:cubicBezTo>
                  <a:cubicBezTo>
                    <a:pt x="164" y="237"/>
                    <a:pt x="161" y="240"/>
                    <a:pt x="157" y="240"/>
                  </a:cubicBezTo>
                  <a:cubicBezTo>
                    <a:pt x="154" y="241"/>
                    <a:pt x="152" y="241"/>
                    <a:pt x="154" y="243"/>
                  </a:cubicBezTo>
                  <a:cubicBezTo>
                    <a:pt x="156" y="246"/>
                    <a:pt x="156" y="249"/>
                    <a:pt x="153" y="249"/>
                  </a:cubicBezTo>
                  <a:cubicBezTo>
                    <a:pt x="150" y="248"/>
                    <a:pt x="149" y="249"/>
                    <a:pt x="150" y="251"/>
                  </a:cubicBezTo>
                  <a:cubicBezTo>
                    <a:pt x="150" y="254"/>
                    <a:pt x="146" y="254"/>
                    <a:pt x="146" y="252"/>
                  </a:cubicBezTo>
                  <a:cubicBezTo>
                    <a:pt x="145" y="249"/>
                    <a:pt x="140" y="250"/>
                    <a:pt x="138" y="253"/>
                  </a:cubicBezTo>
                  <a:cubicBezTo>
                    <a:pt x="136" y="255"/>
                    <a:pt x="132" y="257"/>
                    <a:pt x="132" y="260"/>
                  </a:cubicBezTo>
                  <a:cubicBezTo>
                    <a:pt x="133" y="263"/>
                    <a:pt x="136" y="259"/>
                    <a:pt x="139" y="260"/>
                  </a:cubicBezTo>
                  <a:cubicBezTo>
                    <a:pt x="142" y="261"/>
                    <a:pt x="139" y="262"/>
                    <a:pt x="141" y="264"/>
                  </a:cubicBezTo>
                  <a:cubicBezTo>
                    <a:pt x="142" y="265"/>
                    <a:pt x="142" y="269"/>
                    <a:pt x="140" y="267"/>
                  </a:cubicBezTo>
                  <a:cubicBezTo>
                    <a:pt x="137" y="265"/>
                    <a:pt x="134" y="264"/>
                    <a:pt x="134" y="268"/>
                  </a:cubicBezTo>
                  <a:cubicBezTo>
                    <a:pt x="133" y="271"/>
                    <a:pt x="131" y="267"/>
                    <a:pt x="129" y="265"/>
                  </a:cubicBezTo>
                  <a:cubicBezTo>
                    <a:pt x="127" y="262"/>
                    <a:pt x="125" y="269"/>
                    <a:pt x="123" y="268"/>
                  </a:cubicBezTo>
                  <a:cubicBezTo>
                    <a:pt x="121" y="266"/>
                    <a:pt x="127" y="261"/>
                    <a:pt x="125" y="258"/>
                  </a:cubicBezTo>
                  <a:cubicBezTo>
                    <a:pt x="124" y="256"/>
                    <a:pt x="123" y="260"/>
                    <a:pt x="119" y="264"/>
                  </a:cubicBezTo>
                  <a:cubicBezTo>
                    <a:pt x="115" y="267"/>
                    <a:pt x="110" y="267"/>
                    <a:pt x="112" y="269"/>
                  </a:cubicBezTo>
                  <a:cubicBezTo>
                    <a:pt x="113" y="271"/>
                    <a:pt x="108" y="272"/>
                    <a:pt x="107" y="275"/>
                  </a:cubicBezTo>
                  <a:cubicBezTo>
                    <a:pt x="106" y="278"/>
                    <a:pt x="98" y="279"/>
                    <a:pt x="93" y="283"/>
                  </a:cubicBezTo>
                  <a:cubicBezTo>
                    <a:pt x="88" y="286"/>
                    <a:pt x="94" y="286"/>
                    <a:pt x="97" y="283"/>
                  </a:cubicBezTo>
                  <a:cubicBezTo>
                    <a:pt x="100" y="280"/>
                    <a:pt x="101" y="282"/>
                    <a:pt x="105" y="279"/>
                  </a:cubicBezTo>
                  <a:cubicBezTo>
                    <a:pt x="110" y="276"/>
                    <a:pt x="114" y="274"/>
                    <a:pt x="116" y="275"/>
                  </a:cubicBezTo>
                  <a:cubicBezTo>
                    <a:pt x="118" y="276"/>
                    <a:pt x="121" y="277"/>
                    <a:pt x="123" y="274"/>
                  </a:cubicBezTo>
                  <a:cubicBezTo>
                    <a:pt x="125" y="271"/>
                    <a:pt x="128" y="272"/>
                    <a:pt x="130" y="273"/>
                  </a:cubicBezTo>
                  <a:cubicBezTo>
                    <a:pt x="132" y="275"/>
                    <a:pt x="126" y="277"/>
                    <a:pt x="129" y="279"/>
                  </a:cubicBezTo>
                  <a:cubicBezTo>
                    <a:pt x="131" y="282"/>
                    <a:pt x="126" y="284"/>
                    <a:pt x="126" y="281"/>
                  </a:cubicBezTo>
                  <a:cubicBezTo>
                    <a:pt x="126" y="279"/>
                    <a:pt x="122" y="277"/>
                    <a:pt x="121" y="279"/>
                  </a:cubicBezTo>
                  <a:cubicBezTo>
                    <a:pt x="120" y="281"/>
                    <a:pt x="118" y="284"/>
                    <a:pt x="116" y="284"/>
                  </a:cubicBezTo>
                  <a:cubicBezTo>
                    <a:pt x="114" y="284"/>
                    <a:pt x="111" y="288"/>
                    <a:pt x="111" y="292"/>
                  </a:cubicBezTo>
                  <a:cubicBezTo>
                    <a:pt x="111" y="296"/>
                    <a:pt x="107" y="292"/>
                    <a:pt x="107" y="295"/>
                  </a:cubicBezTo>
                  <a:cubicBezTo>
                    <a:pt x="107" y="299"/>
                    <a:pt x="101" y="305"/>
                    <a:pt x="97" y="310"/>
                  </a:cubicBezTo>
                  <a:cubicBezTo>
                    <a:pt x="92" y="314"/>
                    <a:pt x="96" y="315"/>
                    <a:pt x="95" y="318"/>
                  </a:cubicBezTo>
                  <a:cubicBezTo>
                    <a:pt x="93" y="321"/>
                    <a:pt x="88" y="318"/>
                    <a:pt x="86" y="319"/>
                  </a:cubicBezTo>
                  <a:cubicBezTo>
                    <a:pt x="84" y="321"/>
                    <a:pt x="87" y="328"/>
                    <a:pt x="85" y="330"/>
                  </a:cubicBezTo>
                  <a:cubicBezTo>
                    <a:pt x="82" y="332"/>
                    <a:pt x="85" y="335"/>
                    <a:pt x="85" y="337"/>
                  </a:cubicBezTo>
                  <a:cubicBezTo>
                    <a:pt x="85" y="340"/>
                    <a:pt x="78" y="336"/>
                    <a:pt x="78" y="338"/>
                  </a:cubicBezTo>
                  <a:cubicBezTo>
                    <a:pt x="77" y="341"/>
                    <a:pt x="71" y="340"/>
                    <a:pt x="70" y="341"/>
                  </a:cubicBezTo>
                  <a:cubicBezTo>
                    <a:pt x="68" y="342"/>
                    <a:pt x="73" y="346"/>
                    <a:pt x="76" y="348"/>
                  </a:cubicBezTo>
                  <a:cubicBezTo>
                    <a:pt x="79" y="350"/>
                    <a:pt x="73" y="352"/>
                    <a:pt x="73" y="349"/>
                  </a:cubicBezTo>
                  <a:cubicBezTo>
                    <a:pt x="72" y="347"/>
                    <a:pt x="68" y="351"/>
                    <a:pt x="63" y="353"/>
                  </a:cubicBezTo>
                  <a:cubicBezTo>
                    <a:pt x="57" y="356"/>
                    <a:pt x="60" y="360"/>
                    <a:pt x="56" y="361"/>
                  </a:cubicBezTo>
                  <a:cubicBezTo>
                    <a:pt x="52" y="361"/>
                    <a:pt x="53" y="367"/>
                    <a:pt x="50" y="369"/>
                  </a:cubicBezTo>
                  <a:cubicBezTo>
                    <a:pt x="47" y="371"/>
                    <a:pt x="48" y="364"/>
                    <a:pt x="44" y="364"/>
                  </a:cubicBezTo>
                  <a:cubicBezTo>
                    <a:pt x="40" y="364"/>
                    <a:pt x="40" y="367"/>
                    <a:pt x="43" y="371"/>
                  </a:cubicBezTo>
                  <a:cubicBezTo>
                    <a:pt x="45" y="374"/>
                    <a:pt x="39" y="371"/>
                    <a:pt x="36" y="374"/>
                  </a:cubicBezTo>
                  <a:cubicBezTo>
                    <a:pt x="34" y="377"/>
                    <a:pt x="27" y="376"/>
                    <a:pt x="26" y="378"/>
                  </a:cubicBezTo>
                  <a:cubicBezTo>
                    <a:pt x="24" y="381"/>
                    <a:pt x="31" y="381"/>
                    <a:pt x="32" y="383"/>
                  </a:cubicBezTo>
                  <a:cubicBezTo>
                    <a:pt x="33" y="385"/>
                    <a:pt x="26" y="384"/>
                    <a:pt x="22" y="383"/>
                  </a:cubicBezTo>
                  <a:cubicBezTo>
                    <a:pt x="18" y="382"/>
                    <a:pt x="19" y="388"/>
                    <a:pt x="16" y="387"/>
                  </a:cubicBezTo>
                  <a:cubicBezTo>
                    <a:pt x="13" y="386"/>
                    <a:pt x="8" y="390"/>
                    <a:pt x="11" y="392"/>
                  </a:cubicBezTo>
                  <a:cubicBezTo>
                    <a:pt x="13" y="395"/>
                    <a:pt x="9" y="395"/>
                    <a:pt x="7" y="393"/>
                  </a:cubicBezTo>
                  <a:cubicBezTo>
                    <a:pt x="4" y="392"/>
                    <a:pt x="2" y="396"/>
                    <a:pt x="1" y="398"/>
                  </a:cubicBezTo>
                  <a:cubicBezTo>
                    <a:pt x="1" y="401"/>
                    <a:pt x="6" y="403"/>
                    <a:pt x="6" y="404"/>
                  </a:cubicBezTo>
                  <a:cubicBezTo>
                    <a:pt x="6" y="405"/>
                    <a:pt x="1" y="408"/>
                    <a:pt x="4" y="408"/>
                  </a:cubicBezTo>
                  <a:cubicBezTo>
                    <a:pt x="7" y="409"/>
                    <a:pt x="5" y="412"/>
                    <a:pt x="3" y="412"/>
                  </a:cubicBezTo>
                  <a:cubicBezTo>
                    <a:pt x="1" y="413"/>
                    <a:pt x="1" y="415"/>
                    <a:pt x="3" y="418"/>
                  </a:cubicBezTo>
                  <a:cubicBezTo>
                    <a:pt x="5" y="420"/>
                    <a:pt x="0" y="421"/>
                    <a:pt x="2" y="425"/>
                  </a:cubicBezTo>
                  <a:cubicBezTo>
                    <a:pt x="5" y="428"/>
                    <a:pt x="7" y="424"/>
                    <a:pt x="8" y="426"/>
                  </a:cubicBezTo>
                  <a:cubicBezTo>
                    <a:pt x="9" y="429"/>
                    <a:pt x="13" y="427"/>
                    <a:pt x="16" y="423"/>
                  </a:cubicBezTo>
                  <a:cubicBezTo>
                    <a:pt x="20" y="420"/>
                    <a:pt x="21" y="427"/>
                    <a:pt x="18" y="427"/>
                  </a:cubicBezTo>
                  <a:cubicBezTo>
                    <a:pt x="15" y="427"/>
                    <a:pt x="12" y="429"/>
                    <a:pt x="12" y="432"/>
                  </a:cubicBezTo>
                  <a:cubicBezTo>
                    <a:pt x="13" y="435"/>
                    <a:pt x="8" y="434"/>
                    <a:pt x="8" y="430"/>
                  </a:cubicBezTo>
                  <a:cubicBezTo>
                    <a:pt x="8" y="427"/>
                    <a:pt x="2" y="431"/>
                    <a:pt x="4" y="434"/>
                  </a:cubicBezTo>
                  <a:cubicBezTo>
                    <a:pt x="6" y="436"/>
                    <a:pt x="3" y="438"/>
                    <a:pt x="3" y="440"/>
                  </a:cubicBezTo>
                  <a:cubicBezTo>
                    <a:pt x="3" y="443"/>
                    <a:pt x="8" y="442"/>
                    <a:pt x="10" y="440"/>
                  </a:cubicBezTo>
                  <a:cubicBezTo>
                    <a:pt x="11" y="437"/>
                    <a:pt x="14" y="437"/>
                    <a:pt x="16" y="440"/>
                  </a:cubicBezTo>
                  <a:cubicBezTo>
                    <a:pt x="17" y="443"/>
                    <a:pt x="13" y="441"/>
                    <a:pt x="13" y="445"/>
                  </a:cubicBezTo>
                  <a:cubicBezTo>
                    <a:pt x="13" y="449"/>
                    <a:pt x="10" y="445"/>
                    <a:pt x="8" y="448"/>
                  </a:cubicBezTo>
                  <a:cubicBezTo>
                    <a:pt x="6" y="451"/>
                    <a:pt x="17" y="457"/>
                    <a:pt x="20" y="458"/>
                  </a:cubicBezTo>
                  <a:cubicBezTo>
                    <a:pt x="23" y="458"/>
                    <a:pt x="26" y="462"/>
                    <a:pt x="33" y="461"/>
                  </a:cubicBezTo>
                  <a:cubicBezTo>
                    <a:pt x="40" y="460"/>
                    <a:pt x="52" y="448"/>
                    <a:pt x="54" y="446"/>
                  </a:cubicBezTo>
                  <a:cubicBezTo>
                    <a:pt x="56" y="443"/>
                    <a:pt x="59" y="446"/>
                    <a:pt x="62" y="444"/>
                  </a:cubicBezTo>
                  <a:cubicBezTo>
                    <a:pt x="64" y="442"/>
                    <a:pt x="63" y="437"/>
                    <a:pt x="65" y="436"/>
                  </a:cubicBezTo>
                  <a:cubicBezTo>
                    <a:pt x="67" y="435"/>
                    <a:pt x="68" y="441"/>
                    <a:pt x="69" y="442"/>
                  </a:cubicBezTo>
                  <a:cubicBezTo>
                    <a:pt x="71" y="442"/>
                    <a:pt x="72" y="444"/>
                    <a:pt x="72" y="447"/>
                  </a:cubicBezTo>
                  <a:cubicBezTo>
                    <a:pt x="73" y="447"/>
                    <a:pt x="75" y="447"/>
                    <a:pt x="75" y="447"/>
                  </a:cubicBezTo>
                  <a:cubicBezTo>
                    <a:pt x="78" y="449"/>
                    <a:pt x="78" y="442"/>
                    <a:pt x="78" y="440"/>
                  </a:cubicBezTo>
                  <a:cubicBezTo>
                    <a:pt x="78" y="438"/>
                    <a:pt x="80" y="434"/>
                    <a:pt x="80" y="431"/>
                  </a:cubicBezTo>
                  <a:cubicBezTo>
                    <a:pt x="79" y="428"/>
                    <a:pt x="86" y="430"/>
                    <a:pt x="87" y="428"/>
                  </a:cubicBezTo>
                  <a:cubicBezTo>
                    <a:pt x="88" y="426"/>
                    <a:pt x="89" y="419"/>
                    <a:pt x="87" y="417"/>
                  </a:cubicBezTo>
                  <a:cubicBezTo>
                    <a:pt x="84" y="416"/>
                    <a:pt x="84" y="412"/>
                    <a:pt x="86" y="412"/>
                  </a:cubicBezTo>
                  <a:cubicBezTo>
                    <a:pt x="88" y="412"/>
                    <a:pt x="91" y="411"/>
                    <a:pt x="90" y="406"/>
                  </a:cubicBezTo>
                  <a:cubicBezTo>
                    <a:pt x="90" y="402"/>
                    <a:pt x="83" y="402"/>
                    <a:pt x="83" y="398"/>
                  </a:cubicBezTo>
                  <a:cubicBezTo>
                    <a:pt x="82" y="394"/>
                    <a:pt x="86" y="393"/>
                    <a:pt x="83" y="387"/>
                  </a:cubicBezTo>
                  <a:cubicBezTo>
                    <a:pt x="81" y="382"/>
                    <a:pt x="84" y="379"/>
                    <a:pt x="83" y="376"/>
                  </a:cubicBezTo>
                  <a:cubicBezTo>
                    <a:pt x="82" y="374"/>
                    <a:pt x="81" y="370"/>
                    <a:pt x="84" y="365"/>
                  </a:cubicBezTo>
                  <a:cubicBezTo>
                    <a:pt x="88" y="360"/>
                    <a:pt x="94" y="357"/>
                    <a:pt x="96" y="357"/>
                  </a:cubicBezTo>
                  <a:cubicBezTo>
                    <a:pt x="98" y="358"/>
                    <a:pt x="102" y="360"/>
                    <a:pt x="103" y="357"/>
                  </a:cubicBezTo>
                  <a:cubicBezTo>
                    <a:pt x="105" y="354"/>
                    <a:pt x="105" y="351"/>
                    <a:pt x="103" y="351"/>
                  </a:cubicBezTo>
                  <a:cubicBezTo>
                    <a:pt x="102" y="350"/>
                    <a:pt x="97" y="349"/>
                    <a:pt x="101" y="345"/>
                  </a:cubicBezTo>
                  <a:cubicBezTo>
                    <a:pt x="104" y="340"/>
                    <a:pt x="108" y="335"/>
                    <a:pt x="108" y="330"/>
                  </a:cubicBezTo>
                  <a:cubicBezTo>
                    <a:pt x="109" y="325"/>
                    <a:pt x="107" y="322"/>
                    <a:pt x="109" y="320"/>
                  </a:cubicBezTo>
                  <a:cubicBezTo>
                    <a:pt x="110" y="318"/>
                    <a:pt x="114" y="320"/>
                    <a:pt x="117" y="318"/>
                  </a:cubicBezTo>
                  <a:cubicBezTo>
                    <a:pt x="120" y="316"/>
                    <a:pt x="118" y="313"/>
                    <a:pt x="119" y="311"/>
                  </a:cubicBezTo>
                  <a:cubicBezTo>
                    <a:pt x="121" y="310"/>
                    <a:pt x="123" y="304"/>
                    <a:pt x="125" y="303"/>
                  </a:cubicBezTo>
                  <a:cubicBezTo>
                    <a:pt x="127" y="301"/>
                    <a:pt x="129" y="299"/>
                    <a:pt x="128" y="297"/>
                  </a:cubicBezTo>
                  <a:cubicBezTo>
                    <a:pt x="126" y="295"/>
                    <a:pt x="131" y="293"/>
                    <a:pt x="131" y="289"/>
                  </a:cubicBezTo>
                  <a:cubicBezTo>
                    <a:pt x="131" y="285"/>
                    <a:pt x="136" y="283"/>
                    <a:pt x="140" y="283"/>
                  </a:cubicBezTo>
                  <a:cubicBezTo>
                    <a:pt x="143" y="283"/>
                    <a:pt x="148" y="283"/>
                    <a:pt x="148" y="279"/>
                  </a:cubicBezTo>
                  <a:cubicBezTo>
                    <a:pt x="148" y="276"/>
                    <a:pt x="146" y="269"/>
                    <a:pt x="151" y="271"/>
                  </a:cubicBezTo>
                  <a:cubicBezTo>
                    <a:pt x="156" y="273"/>
                    <a:pt x="159" y="271"/>
                    <a:pt x="163" y="273"/>
                  </a:cubicBezTo>
                  <a:cubicBezTo>
                    <a:pt x="166" y="276"/>
                    <a:pt x="170" y="276"/>
                    <a:pt x="170" y="271"/>
                  </a:cubicBezTo>
                  <a:cubicBezTo>
                    <a:pt x="170" y="267"/>
                    <a:pt x="172" y="260"/>
                    <a:pt x="177" y="263"/>
                  </a:cubicBezTo>
                  <a:cubicBezTo>
                    <a:pt x="177" y="263"/>
                    <a:pt x="177" y="263"/>
                    <a:pt x="178" y="263"/>
                  </a:cubicBezTo>
                  <a:cubicBezTo>
                    <a:pt x="179" y="260"/>
                    <a:pt x="182" y="258"/>
                    <a:pt x="185" y="258"/>
                  </a:cubicBezTo>
                  <a:cubicBezTo>
                    <a:pt x="189" y="258"/>
                    <a:pt x="192" y="266"/>
                    <a:pt x="197" y="267"/>
                  </a:cubicBezTo>
                  <a:cubicBezTo>
                    <a:pt x="203" y="268"/>
                    <a:pt x="208" y="270"/>
                    <a:pt x="210" y="268"/>
                  </a:cubicBezTo>
                  <a:cubicBezTo>
                    <a:pt x="211" y="265"/>
                    <a:pt x="215" y="269"/>
                    <a:pt x="218" y="268"/>
                  </a:cubicBezTo>
                  <a:cubicBezTo>
                    <a:pt x="222" y="267"/>
                    <a:pt x="222" y="274"/>
                    <a:pt x="225" y="270"/>
                  </a:cubicBezTo>
                  <a:cubicBezTo>
                    <a:pt x="228" y="265"/>
                    <a:pt x="224" y="263"/>
                    <a:pt x="230" y="263"/>
                  </a:cubicBezTo>
                  <a:cubicBezTo>
                    <a:pt x="235" y="264"/>
                    <a:pt x="232" y="257"/>
                    <a:pt x="232" y="254"/>
                  </a:cubicBezTo>
                  <a:cubicBezTo>
                    <a:pt x="232" y="250"/>
                    <a:pt x="239" y="249"/>
                    <a:pt x="239" y="246"/>
                  </a:cubicBezTo>
                  <a:cubicBezTo>
                    <a:pt x="239" y="243"/>
                    <a:pt x="248" y="246"/>
                    <a:pt x="250" y="243"/>
                  </a:cubicBezTo>
                  <a:cubicBezTo>
                    <a:pt x="252" y="241"/>
                    <a:pt x="257" y="240"/>
                    <a:pt x="259" y="243"/>
                  </a:cubicBezTo>
                  <a:cubicBezTo>
                    <a:pt x="261" y="247"/>
                    <a:pt x="270" y="248"/>
                    <a:pt x="271" y="251"/>
                  </a:cubicBezTo>
                  <a:cubicBezTo>
                    <a:pt x="271" y="253"/>
                    <a:pt x="271" y="255"/>
                    <a:pt x="271" y="258"/>
                  </a:cubicBezTo>
                  <a:cubicBezTo>
                    <a:pt x="272" y="256"/>
                    <a:pt x="274" y="255"/>
                    <a:pt x="276" y="255"/>
                  </a:cubicBezTo>
                  <a:cubicBezTo>
                    <a:pt x="279" y="255"/>
                    <a:pt x="282" y="250"/>
                    <a:pt x="285" y="251"/>
                  </a:cubicBezTo>
                  <a:cubicBezTo>
                    <a:pt x="288" y="251"/>
                    <a:pt x="290" y="251"/>
                    <a:pt x="291" y="247"/>
                  </a:cubicBezTo>
                  <a:cubicBezTo>
                    <a:pt x="288" y="245"/>
                    <a:pt x="283" y="245"/>
                    <a:pt x="283" y="247"/>
                  </a:cubicBezTo>
                  <a:close/>
                  <a:moveTo>
                    <a:pt x="81" y="34"/>
                  </a:moveTo>
                  <a:cubicBezTo>
                    <a:pt x="86" y="35"/>
                    <a:pt x="76" y="40"/>
                    <a:pt x="75" y="45"/>
                  </a:cubicBezTo>
                  <a:cubicBezTo>
                    <a:pt x="73" y="49"/>
                    <a:pt x="82" y="54"/>
                    <a:pt x="86" y="57"/>
                  </a:cubicBezTo>
                  <a:cubicBezTo>
                    <a:pt x="90" y="61"/>
                    <a:pt x="99" y="60"/>
                    <a:pt x="102" y="58"/>
                  </a:cubicBezTo>
                  <a:cubicBezTo>
                    <a:pt x="105" y="56"/>
                    <a:pt x="104" y="49"/>
                    <a:pt x="108" y="49"/>
                  </a:cubicBezTo>
                  <a:cubicBezTo>
                    <a:pt x="113" y="50"/>
                    <a:pt x="110" y="46"/>
                    <a:pt x="114" y="44"/>
                  </a:cubicBezTo>
                  <a:cubicBezTo>
                    <a:pt x="117" y="43"/>
                    <a:pt x="118" y="48"/>
                    <a:pt x="115" y="51"/>
                  </a:cubicBezTo>
                  <a:cubicBezTo>
                    <a:pt x="112" y="55"/>
                    <a:pt x="120" y="54"/>
                    <a:pt x="125" y="50"/>
                  </a:cubicBezTo>
                  <a:cubicBezTo>
                    <a:pt x="129" y="46"/>
                    <a:pt x="130" y="50"/>
                    <a:pt x="129" y="54"/>
                  </a:cubicBezTo>
                  <a:cubicBezTo>
                    <a:pt x="128" y="58"/>
                    <a:pt x="119" y="56"/>
                    <a:pt x="116" y="60"/>
                  </a:cubicBezTo>
                  <a:cubicBezTo>
                    <a:pt x="112" y="65"/>
                    <a:pt x="102" y="61"/>
                    <a:pt x="98" y="66"/>
                  </a:cubicBezTo>
                  <a:cubicBezTo>
                    <a:pt x="93" y="71"/>
                    <a:pt x="102" y="71"/>
                    <a:pt x="108" y="70"/>
                  </a:cubicBezTo>
                  <a:cubicBezTo>
                    <a:pt x="114" y="69"/>
                    <a:pt x="126" y="68"/>
                    <a:pt x="131" y="69"/>
                  </a:cubicBezTo>
                  <a:cubicBezTo>
                    <a:pt x="135" y="70"/>
                    <a:pt x="128" y="72"/>
                    <a:pt x="120" y="72"/>
                  </a:cubicBezTo>
                  <a:cubicBezTo>
                    <a:pt x="113" y="72"/>
                    <a:pt x="110" y="74"/>
                    <a:pt x="111" y="76"/>
                  </a:cubicBezTo>
                  <a:cubicBezTo>
                    <a:pt x="111" y="78"/>
                    <a:pt x="100" y="74"/>
                    <a:pt x="100" y="78"/>
                  </a:cubicBezTo>
                  <a:cubicBezTo>
                    <a:pt x="99" y="83"/>
                    <a:pt x="110" y="84"/>
                    <a:pt x="111" y="87"/>
                  </a:cubicBezTo>
                  <a:cubicBezTo>
                    <a:pt x="112" y="90"/>
                    <a:pt x="119" y="87"/>
                    <a:pt x="122" y="88"/>
                  </a:cubicBezTo>
                  <a:cubicBezTo>
                    <a:pt x="125" y="89"/>
                    <a:pt x="117" y="91"/>
                    <a:pt x="116" y="93"/>
                  </a:cubicBezTo>
                  <a:cubicBezTo>
                    <a:pt x="115" y="94"/>
                    <a:pt x="124" y="96"/>
                    <a:pt x="126" y="98"/>
                  </a:cubicBezTo>
                  <a:cubicBezTo>
                    <a:pt x="127" y="101"/>
                    <a:pt x="133" y="99"/>
                    <a:pt x="133" y="96"/>
                  </a:cubicBezTo>
                  <a:cubicBezTo>
                    <a:pt x="133" y="91"/>
                    <a:pt x="139" y="78"/>
                    <a:pt x="146" y="76"/>
                  </a:cubicBezTo>
                  <a:cubicBezTo>
                    <a:pt x="154" y="73"/>
                    <a:pt x="149" y="70"/>
                    <a:pt x="150" y="66"/>
                  </a:cubicBezTo>
                  <a:cubicBezTo>
                    <a:pt x="151" y="62"/>
                    <a:pt x="157" y="65"/>
                    <a:pt x="156" y="62"/>
                  </a:cubicBezTo>
                  <a:cubicBezTo>
                    <a:pt x="154" y="58"/>
                    <a:pt x="155" y="57"/>
                    <a:pt x="160" y="52"/>
                  </a:cubicBezTo>
                  <a:cubicBezTo>
                    <a:pt x="164" y="48"/>
                    <a:pt x="167" y="51"/>
                    <a:pt x="173" y="48"/>
                  </a:cubicBezTo>
                  <a:cubicBezTo>
                    <a:pt x="179" y="46"/>
                    <a:pt x="182" y="50"/>
                    <a:pt x="175" y="51"/>
                  </a:cubicBezTo>
                  <a:cubicBezTo>
                    <a:pt x="170" y="51"/>
                    <a:pt x="173" y="58"/>
                    <a:pt x="177" y="59"/>
                  </a:cubicBezTo>
                  <a:cubicBezTo>
                    <a:pt x="182" y="61"/>
                    <a:pt x="178" y="63"/>
                    <a:pt x="181" y="63"/>
                  </a:cubicBezTo>
                  <a:cubicBezTo>
                    <a:pt x="185" y="64"/>
                    <a:pt x="184" y="69"/>
                    <a:pt x="179" y="74"/>
                  </a:cubicBezTo>
                  <a:cubicBezTo>
                    <a:pt x="175" y="79"/>
                    <a:pt x="180" y="80"/>
                    <a:pt x="190" y="76"/>
                  </a:cubicBezTo>
                  <a:cubicBezTo>
                    <a:pt x="199" y="73"/>
                    <a:pt x="193" y="79"/>
                    <a:pt x="196" y="82"/>
                  </a:cubicBezTo>
                  <a:cubicBezTo>
                    <a:pt x="199" y="85"/>
                    <a:pt x="206" y="80"/>
                    <a:pt x="210" y="75"/>
                  </a:cubicBezTo>
                  <a:cubicBezTo>
                    <a:pt x="214" y="71"/>
                    <a:pt x="220" y="71"/>
                    <a:pt x="220" y="69"/>
                  </a:cubicBezTo>
                  <a:cubicBezTo>
                    <a:pt x="220" y="66"/>
                    <a:pt x="216" y="65"/>
                    <a:pt x="212" y="67"/>
                  </a:cubicBezTo>
                  <a:cubicBezTo>
                    <a:pt x="209" y="68"/>
                    <a:pt x="200" y="67"/>
                    <a:pt x="203" y="65"/>
                  </a:cubicBezTo>
                  <a:cubicBezTo>
                    <a:pt x="206" y="62"/>
                    <a:pt x="205" y="60"/>
                    <a:pt x="201" y="60"/>
                  </a:cubicBezTo>
                  <a:cubicBezTo>
                    <a:pt x="196" y="61"/>
                    <a:pt x="188" y="58"/>
                    <a:pt x="192" y="57"/>
                  </a:cubicBezTo>
                  <a:cubicBezTo>
                    <a:pt x="196" y="55"/>
                    <a:pt x="189" y="50"/>
                    <a:pt x="186" y="51"/>
                  </a:cubicBezTo>
                  <a:cubicBezTo>
                    <a:pt x="182" y="51"/>
                    <a:pt x="183" y="47"/>
                    <a:pt x="184" y="44"/>
                  </a:cubicBezTo>
                  <a:cubicBezTo>
                    <a:pt x="184" y="41"/>
                    <a:pt x="174" y="40"/>
                    <a:pt x="176" y="39"/>
                  </a:cubicBezTo>
                  <a:cubicBezTo>
                    <a:pt x="178" y="38"/>
                    <a:pt x="171" y="36"/>
                    <a:pt x="170" y="38"/>
                  </a:cubicBezTo>
                  <a:cubicBezTo>
                    <a:pt x="168" y="40"/>
                    <a:pt x="165" y="39"/>
                    <a:pt x="165" y="36"/>
                  </a:cubicBezTo>
                  <a:cubicBezTo>
                    <a:pt x="165" y="33"/>
                    <a:pt x="158" y="34"/>
                    <a:pt x="155" y="34"/>
                  </a:cubicBezTo>
                  <a:cubicBezTo>
                    <a:pt x="152" y="35"/>
                    <a:pt x="153" y="28"/>
                    <a:pt x="150" y="26"/>
                  </a:cubicBezTo>
                  <a:cubicBezTo>
                    <a:pt x="147" y="23"/>
                    <a:pt x="143" y="30"/>
                    <a:pt x="141" y="30"/>
                  </a:cubicBezTo>
                  <a:cubicBezTo>
                    <a:pt x="139" y="29"/>
                    <a:pt x="143" y="25"/>
                    <a:pt x="144" y="22"/>
                  </a:cubicBezTo>
                  <a:cubicBezTo>
                    <a:pt x="145" y="19"/>
                    <a:pt x="134" y="15"/>
                    <a:pt x="132" y="18"/>
                  </a:cubicBezTo>
                  <a:cubicBezTo>
                    <a:pt x="131" y="21"/>
                    <a:pt x="129" y="13"/>
                    <a:pt x="126" y="12"/>
                  </a:cubicBezTo>
                  <a:cubicBezTo>
                    <a:pt x="124" y="12"/>
                    <a:pt x="126" y="17"/>
                    <a:pt x="124" y="18"/>
                  </a:cubicBezTo>
                  <a:cubicBezTo>
                    <a:pt x="121" y="18"/>
                    <a:pt x="118" y="21"/>
                    <a:pt x="122" y="23"/>
                  </a:cubicBezTo>
                  <a:cubicBezTo>
                    <a:pt x="126" y="26"/>
                    <a:pt x="130" y="38"/>
                    <a:pt x="129" y="40"/>
                  </a:cubicBezTo>
                  <a:cubicBezTo>
                    <a:pt x="129" y="42"/>
                    <a:pt x="117" y="31"/>
                    <a:pt x="117" y="26"/>
                  </a:cubicBezTo>
                  <a:cubicBezTo>
                    <a:pt x="116" y="21"/>
                    <a:pt x="110" y="16"/>
                    <a:pt x="109" y="20"/>
                  </a:cubicBezTo>
                  <a:cubicBezTo>
                    <a:pt x="107" y="24"/>
                    <a:pt x="103" y="25"/>
                    <a:pt x="104" y="29"/>
                  </a:cubicBezTo>
                  <a:cubicBezTo>
                    <a:pt x="106" y="33"/>
                    <a:pt x="101" y="34"/>
                    <a:pt x="101" y="31"/>
                  </a:cubicBezTo>
                  <a:cubicBezTo>
                    <a:pt x="101" y="28"/>
                    <a:pt x="95" y="25"/>
                    <a:pt x="93" y="24"/>
                  </a:cubicBezTo>
                  <a:cubicBezTo>
                    <a:pt x="91" y="24"/>
                    <a:pt x="99" y="23"/>
                    <a:pt x="102" y="21"/>
                  </a:cubicBezTo>
                  <a:cubicBezTo>
                    <a:pt x="106" y="19"/>
                    <a:pt x="99" y="17"/>
                    <a:pt x="96" y="19"/>
                  </a:cubicBezTo>
                  <a:cubicBezTo>
                    <a:pt x="93" y="21"/>
                    <a:pt x="88" y="17"/>
                    <a:pt x="86" y="20"/>
                  </a:cubicBezTo>
                  <a:cubicBezTo>
                    <a:pt x="84" y="23"/>
                    <a:pt x="82" y="20"/>
                    <a:pt x="78" y="19"/>
                  </a:cubicBezTo>
                  <a:cubicBezTo>
                    <a:pt x="75" y="19"/>
                    <a:pt x="72" y="24"/>
                    <a:pt x="69" y="23"/>
                  </a:cubicBezTo>
                  <a:cubicBezTo>
                    <a:pt x="67" y="22"/>
                    <a:pt x="65" y="28"/>
                    <a:pt x="69" y="35"/>
                  </a:cubicBezTo>
                  <a:cubicBezTo>
                    <a:pt x="73" y="41"/>
                    <a:pt x="76" y="33"/>
                    <a:pt x="81" y="34"/>
                  </a:cubicBezTo>
                  <a:close/>
                  <a:moveTo>
                    <a:pt x="71" y="54"/>
                  </a:moveTo>
                  <a:cubicBezTo>
                    <a:pt x="74" y="55"/>
                    <a:pt x="76" y="60"/>
                    <a:pt x="79" y="59"/>
                  </a:cubicBezTo>
                  <a:cubicBezTo>
                    <a:pt x="80" y="59"/>
                    <a:pt x="75" y="53"/>
                    <a:pt x="71" y="50"/>
                  </a:cubicBezTo>
                  <a:cubicBezTo>
                    <a:pt x="68" y="46"/>
                    <a:pt x="68" y="43"/>
                    <a:pt x="64" y="44"/>
                  </a:cubicBezTo>
                  <a:cubicBezTo>
                    <a:pt x="59" y="45"/>
                    <a:pt x="68" y="53"/>
                    <a:pt x="71" y="54"/>
                  </a:cubicBezTo>
                  <a:close/>
                  <a:moveTo>
                    <a:pt x="150" y="13"/>
                  </a:moveTo>
                  <a:cubicBezTo>
                    <a:pt x="153" y="15"/>
                    <a:pt x="147" y="15"/>
                    <a:pt x="149" y="18"/>
                  </a:cubicBezTo>
                  <a:cubicBezTo>
                    <a:pt x="157" y="25"/>
                    <a:pt x="186" y="17"/>
                    <a:pt x="190" y="19"/>
                  </a:cubicBezTo>
                  <a:cubicBezTo>
                    <a:pt x="194" y="21"/>
                    <a:pt x="165" y="24"/>
                    <a:pt x="167" y="27"/>
                  </a:cubicBezTo>
                  <a:cubicBezTo>
                    <a:pt x="168" y="30"/>
                    <a:pt x="191" y="32"/>
                    <a:pt x="193" y="30"/>
                  </a:cubicBezTo>
                  <a:cubicBezTo>
                    <a:pt x="195" y="28"/>
                    <a:pt x="199" y="34"/>
                    <a:pt x="207" y="35"/>
                  </a:cubicBezTo>
                  <a:cubicBezTo>
                    <a:pt x="214" y="35"/>
                    <a:pt x="214" y="32"/>
                    <a:pt x="219" y="32"/>
                  </a:cubicBezTo>
                  <a:cubicBezTo>
                    <a:pt x="225" y="31"/>
                    <a:pt x="234" y="29"/>
                    <a:pt x="234" y="25"/>
                  </a:cubicBezTo>
                  <a:cubicBezTo>
                    <a:pt x="234" y="22"/>
                    <a:pt x="251" y="18"/>
                    <a:pt x="249" y="13"/>
                  </a:cubicBezTo>
                  <a:cubicBezTo>
                    <a:pt x="248" y="7"/>
                    <a:pt x="232" y="11"/>
                    <a:pt x="227" y="9"/>
                  </a:cubicBezTo>
                  <a:cubicBezTo>
                    <a:pt x="223" y="6"/>
                    <a:pt x="212" y="3"/>
                    <a:pt x="210" y="7"/>
                  </a:cubicBezTo>
                  <a:cubicBezTo>
                    <a:pt x="209" y="10"/>
                    <a:pt x="206" y="11"/>
                    <a:pt x="204" y="10"/>
                  </a:cubicBezTo>
                  <a:cubicBezTo>
                    <a:pt x="203" y="8"/>
                    <a:pt x="205" y="0"/>
                    <a:pt x="198" y="3"/>
                  </a:cubicBezTo>
                  <a:cubicBezTo>
                    <a:pt x="190" y="5"/>
                    <a:pt x="197" y="13"/>
                    <a:pt x="196" y="14"/>
                  </a:cubicBezTo>
                  <a:cubicBezTo>
                    <a:pt x="194" y="15"/>
                    <a:pt x="187" y="12"/>
                    <a:pt x="187" y="9"/>
                  </a:cubicBezTo>
                  <a:cubicBezTo>
                    <a:pt x="186" y="5"/>
                    <a:pt x="178" y="12"/>
                    <a:pt x="177" y="8"/>
                  </a:cubicBezTo>
                  <a:cubicBezTo>
                    <a:pt x="176" y="4"/>
                    <a:pt x="167" y="1"/>
                    <a:pt x="165" y="1"/>
                  </a:cubicBezTo>
                  <a:cubicBezTo>
                    <a:pt x="163" y="1"/>
                    <a:pt x="167" y="4"/>
                    <a:pt x="166" y="6"/>
                  </a:cubicBezTo>
                  <a:cubicBezTo>
                    <a:pt x="165" y="8"/>
                    <a:pt x="160" y="4"/>
                    <a:pt x="158" y="4"/>
                  </a:cubicBezTo>
                  <a:cubicBezTo>
                    <a:pt x="156" y="4"/>
                    <a:pt x="159" y="8"/>
                    <a:pt x="158" y="10"/>
                  </a:cubicBezTo>
                  <a:cubicBezTo>
                    <a:pt x="157" y="12"/>
                    <a:pt x="153" y="4"/>
                    <a:pt x="149" y="4"/>
                  </a:cubicBezTo>
                  <a:cubicBezTo>
                    <a:pt x="146" y="4"/>
                    <a:pt x="147" y="8"/>
                    <a:pt x="145" y="8"/>
                  </a:cubicBezTo>
                  <a:cubicBezTo>
                    <a:pt x="142" y="9"/>
                    <a:pt x="148" y="12"/>
                    <a:pt x="150" y="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Freeform 140"/>
            <p:cNvSpPr>
              <a:spLocks/>
            </p:cNvSpPr>
            <p:nvPr/>
          </p:nvSpPr>
          <p:spPr bwMode="auto">
            <a:xfrm>
              <a:off x="8408988" y="1651000"/>
              <a:ext cx="73025" cy="26988"/>
            </a:xfrm>
            <a:custGeom>
              <a:avLst/>
              <a:gdLst/>
              <a:ahLst/>
              <a:cxnLst>
                <a:cxn ang="0">
                  <a:pos x="17" y="2"/>
                </a:cxn>
                <a:cxn ang="0">
                  <a:pos x="3" y="6"/>
                </a:cxn>
                <a:cxn ang="0">
                  <a:pos x="24" y="11"/>
                </a:cxn>
                <a:cxn ang="0">
                  <a:pos x="38" y="9"/>
                </a:cxn>
                <a:cxn ang="0">
                  <a:pos x="17" y="2"/>
                </a:cxn>
              </a:cxnLst>
              <a:rect l="0" t="0" r="r" b="b"/>
              <a:pathLst>
                <a:path w="38" h="14">
                  <a:moveTo>
                    <a:pt x="17" y="2"/>
                  </a:moveTo>
                  <a:cubicBezTo>
                    <a:pt x="15" y="3"/>
                    <a:pt x="0" y="2"/>
                    <a:pt x="3" y="6"/>
                  </a:cubicBezTo>
                  <a:cubicBezTo>
                    <a:pt x="6" y="9"/>
                    <a:pt x="18" y="7"/>
                    <a:pt x="24" y="11"/>
                  </a:cubicBezTo>
                  <a:cubicBezTo>
                    <a:pt x="30" y="14"/>
                    <a:pt x="38" y="11"/>
                    <a:pt x="38" y="9"/>
                  </a:cubicBezTo>
                  <a:cubicBezTo>
                    <a:pt x="38" y="6"/>
                    <a:pt x="19" y="0"/>
                    <a:pt x="17" y="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Freeform 141"/>
            <p:cNvSpPr>
              <a:spLocks noEditPoints="1"/>
            </p:cNvSpPr>
            <p:nvPr/>
          </p:nvSpPr>
          <p:spPr bwMode="auto">
            <a:xfrm>
              <a:off x="7131050" y="2195513"/>
              <a:ext cx="369888" cy="368300"/>
            </a:xfrm>
            <a:custGeom>
              <a:avLst/>
              <a:gdLst/>
              <a:ahLst/>
              <a:cxnLst>
                <a:cxn ang="0">
                  <a:pos x="171" y="24"/>
                </a:cxn>
                <a:cxn ang="0">
                  <a:pos x="139" y="9"/>
                </a:cxn>
                <a:cxn ang="0">
                  <a:pos x="135" y="31"/>
                </a:cxn>
                <a:cxn ang="0">
                  <a:pos x="121" y="41"/>
                </a:cxn>
                <a:cxn ang="0">
                  <a:pos x="119" y="57"/>
                </a:cxn>
                <a:cxn ang="0">
                  <a:pos x="131" y="53"/>
                </a:cxn>
                <a:cxn ang="0">
                  <a:pos x="134" y="44"/>
                </a:cxn>
                <a:cxn ang="0">
                  <a:pos x="158" y="45"/>
                </a:cxn>
                <a:cxn ang="0">
                  <a:pos x="180" y="32"/>
                </a:cxn>
                <a:cxn ang="0">
                  <a:pos x="182" y="21"/>
                </a:cxn>
                <a:cxn ang="0">
                  <a:pos x="119" y="82"/>
                </a:cxn>
                <a:cxn ang="0">
                  <a:pos x="106" y="108"/>
                </a:cxn>
                <a:cxn ang="0">
                  <a:pos x="89" y="112"/>
                </a:cxn>
                <a:cxn ang="0">
                  <a:pos x="73" y="132"/>
                </a:cxn>
                <a:cxn ang="0">
                  <a:pos x="53" y="136"/>
                </a:cxn>
                <a:cxn ang="0">
                  <a:pos x="19" y="150"/>
                </a:cxn>
                <a:cxn ang="0">
                  <a:pos x="31" y="154"/>
                </a:cxn>
                <a:cxn ang="0">
                  <a:pos x="64" y="157"/>
                </a:cxn>
                <a:cxn ang="0">
                  <a:pos x="81" y="149"/>
                </a:cxn>
                <a:cxn ang="0">
                  <a:pos x="99" y="146"/>
                </a:cxn>
                <a:cxn ang="0">
                  <a:pos x="114" y="140"/>
                </a:cxn>
                <a:cxn ang="0">
                  <a:pos x="128" y="122"/>
                </a:cxn>
                <a:cxn ang="0">
                  <a:pos x="141" y="93"/>
                </a:cxn>
                <a:cxn ang="0">
                  <a:pos x="121" y="67"/>
                </a:cxn>
                <a:cxn ang="0">
                  <a:pos x="37" y="156"/>
                </a:cxn>
                <a:cxn ang="0">
                  <a:pos x="42" y="168"/>
                </a:cxn>
                <a:cxn ang="0">
                  <a:pos x="59" y="155"/>
                </a:cxn>
                <a:cxn ang="0">
                  <a:pos x="25" y="166"/>
                </a:cxn>
                <a:cxn ang="0">
                  <a:pos x="7" y="163"/>
                </a:cxn>
                <a:cxn ang="0">
                  <a:pos x="8" y="168"/>
                </a:cxn>
                <a:cxn ang="0">
                  <a:pos x="14" y="193"/>
                </a:cxn>
                <a:cxn ang="0">
                  <a:pos x="25" y="166"/>
                </a:cxn>
              </a:cxnLst>
              <a:rect l="0" t="0" r="r" b="b"/>
              <a:pathLst>
                <a:path w="193" h="193">
                  <a:moveTo>
                    <a:pt x="182" y="21"/>
                  </a:moveTo>
                  <a:cubicBezTo>
                    <a:pt x="180" y="18"/>
                    <a:pt x="176" y="23"/>
                    <a:pt x="171" y="24"/>
                  </a:cubicBezTo>
                  <a:cubicBezTo>
                    <a:pt x="166" y="25"/>
                    <a:pt x="150" y="12"/>
                    <a:pt x="146" y="6"/>
                  </a:cubicBezTo>
                  <a:cubicBezTo>
                    <a:pt x="142" y="0"/>
                    <a:pt x="136" y="5"/>
                    <a:pt x="139" y="9"/>
                  </a:cubicBezTo>
                  <a:cubicBezTo>
                    <a:pt x="142" y="13"/>
                    <a:pt x="138" y="15"/>
                    <a:pt x="138" y="21"/>
                  </a:cubicBezTo>
                  <a:cubicBezTo>
                    <a:pt x="138" y="27"/>
                    <a:pt x="134" y="27"/>
                    <a:pt x="135" y="31"/>
                  </a:cubicBezTo>
                  <a:cubicBezTo>
                    <a:pt x="136" y="35"/>
                    <a:pt x="130" y="34"/>
                    <a:pt x="126" y="35"/>
                  </a:cubicBezTo>
                  <a:cubicBezTo>
                    <a:pt x="122" y="35"/>
                    <a:pt x="126" y="39"/>
                    <a:pt x="121" y="41"/>
                  </a:cubicBezTo>
                  <a:cubicBezTo>
                    <a:pt x="117" y="43"/>
                    <a:pt x="117" y="47"/>
                    <a:pt x="119" y="48"/>
                  </a:cubicBezTo>
                  <a:cubicBezTo>
                    <a:pt x="122" y="49"/>
                    <a:pt x="120" y="54"/>
                    <a:pt x="119" y="57"/>
                  </a:cubicBezTo>
                  <a:cubicBezTo>
                    <a:pt x="119" y="60"/>
                    <a:pt x="122" y="57"/>
                    <a:pt x="125" y="54"/>
                  </a:cubicBezTo>
                  <a:cubicBezTo>
                    <a:pt x="128" y="51"/>
                    <a:pt x="130" y="56"/>
                    <a:pt x="131" y="53"/>
                  </a:cubicBezTo>
                  <a:cubicBezTo>
                    <a:pt x="132" y="50"/>
                    <a:pt x="124" y="48"/>
                    <a:pt x="124" y="45"/>
                  </a:cubicBezTo>
                  <a:cubicBezTo>
                    <a:pt x="125" y="41"/>
                    <a:pt x="130" y="46"/>
                    <a:pt x="134" y="44"/>
                  </a:cubicBezTo>
                  <a:cubicBezTo>
                    <a:pt x="138" y="42"/>
                    <a:pt x="146" y="43"/>
                    <a:pt x="151" y="48"/>
                  </a:cubicBezTo>
                  <a:cubicBezTo>
                    <a:pt x="156" y="52"/>
                    <a:pt x="157" y="50"/>
                    <a:pt x="158" y="45"/>
                  </a:cubicBezTo>
                  <a:cubicBezTo>
                    <a:pt x="159" y="40"/>
                    <a:pt x="167" y="37"/>
                    <a:pt x="174" y="37"/>
                  </a:cubicBezTo>
                  <a:cubicBezTo>
                    <a:pt x="182" y="37"/>
                    <a:pt x="183" y="34"/>
                    <a:pt x="180" y="32"/>
                  </a:cubicBezTo>
                  <a:cubicBezTo>
                    <a:pt x="178" y="30"/>
                    <a:pt x="193" y="21"/>
                    <a:pt x="193" y="18"/>
                  </a:cubicBezTo>
                  <a:cubicBezTo>
                    <a:pt x="192" y="15"/>
                    <a:pt x="185" y="24"/>
                    <a:pt x="182" y="21"/>
                  </a:cubicBezTo>
                  <a:close/>
                  <a:moveTo>
                    <a:pt x="121" y="67"/>
                  </a:moveTo>
                  <a:cubicBezTo>
                    <a:pt x="118" y="68"/>
                    <a:pt x="115" y="79"/>
                    <a:pt x="119" y="82"/>
                  </a:cubicBezTo>
                  <a:cubicBezTo>
                    <a:pt x="123" y="85"/>
                    <a:pt x="113" y="90"/>
                    <a:pt x="113" y="97"/>
                  </a:cubicBezTo>
                  <a:cubicBezTo>
                    <a:pt x="114" y="103"/>
                    <a:pt x="107" y="103"/>
                    <a:pt x="106" y="108"/>
                  </a:cubicBezTo>
                  <a:cubicBezTo>
                    <a:pt x="105" y="112"/>
                    <a:pt x="102" y="111"/>
                    <a:pt x="96" y="116"/>
                  </a:cubicBezTo>
                  <a:cubicBezTo>
                    <a:pt x="90" y="120"/>
                    <a:pt x="87" y="115"/>
                    <a:pt x="89" y="112"/>
                  </a:cubicBezTo>
                  <a:cubicBezTo>
                    <a:pt x="90" y="109"/>
                    <a:pt x="80" y="114"/>
                    <a:pt x="80" y="121"/>
                  </a:cubicBezTo>
                  <a:cubicBezTo>
                    <a:pt x="81" y="128"/>
                    <a:pt x="71" y="129"/>
                    <a:pt x="73" y="132"/>
                  </a:cubicBezTo>
                  <a:cubicBezTo>
                    <a:pt x="76" y="136"/>
                    <a:pt x="66" y="138"/>
                    <a:pt x="66" y="135"/>
                  </a:cubicBezTo>
                  <a:cubicBezTo>
                    <a:pt x="67" y="132"/>
                    <a:pt x="60" y="133"/>
                    <a:pt x="53" y="136"/>
                  </a:cubicBezTo>
                  <a:cubicBezTo>
                    <a:pt x="45" y="139"/>
                    <a:pt x="40" y="133"/>
                    <a:pt x="36" y="137"/>
                  </a:cubicBezTo>
                  <a:cubicBezTo>
                    <a:pt x="32" y="142"/>
                    <a:pt x="24" y="149"/>
                    <a:pt x="19" y="150"/>
                  </a:cubicBezTo>
                  <a:cubicBezTo>
                    <a:pt x="13" y="151"/>
                    <a:pt x="16" y="158"/>
                    <a:pt x="19" y="157"/>
                  </a:cubicBezTo>
                  <a:cubicBezTo>
                    <a:pt x="23" y="155"/>
                    <a:pt x="29" y="157"/>
                    <a:pt x="31" y="154"/>
                  </a:cubicBezTo>
                  <a:cubicBezTo>
                    <a:pt x="33" y="151"/>
                    <a:pt x="49" y="147"/>
                    <a:pt x="59" y="147"/>
                  </a:cubicBezTo>
                  <a:cubicBezTo>
                    <a:pt x="69" y="147"/>
                    <a:pt x="63" y="152"/>
                    <a:pt x="64" y="157"/>
                  </a:cubicBezTo>
                  <a:cubicBezTo>
                    <a:pt x="65" y="162"/>
                    <a:pt x="73" y="161"/>
                    <a:pt x="77" y="156"/>
                  </a:cubicBezTo>
                  <a:cubicBezTo>
                    <a:pt x="82" y="151"/>
                    <a:pt x="85" y="152"/>
                    <a:pt x="81" y="149"/>
                  </a:cubicBezTo>
                  <a:cubicBezTo>
                    <a:pt x="78" y="146"/>
                    <a:pt x="82" y="143"/>
                    <a:pt x="85" y="147"/>
                  </a:cubicBezTo>
                  <a:cubicBezTo>
                    <a:pt x="87" y="151"/>
                    <a:pt x="96" y="151"/>
                    <a:pt x="99" y="146"/>
                  </a:cubicBezTo>
                  <a:cubicBezTo>
                    <a:pt x="102" y="141"/>
                    <a:pt x="103" y="147"/>
                    <a:pt x="107" y="147"/>
                  </a:cubicBezTo>
                  <a:cubicBezTo>
                    <a:pt x="111" y="146"/>
                    <a:pt x="114" y="136"/>
                    <a:pt x="114" y="140"/>
                  </a:cubicBezTo>
                  <a:cubicBezTo>
                    <a:pt x="114" y="144"/>
                    <a:pt x="121" y="143"/>
                    <a:pt x="125" y="138"/>
                  </a:cubicBezTo>
                  <a:cubicBezTo>
                    <a:pt x="129" y="134"/>
                    <a:pt x="125" y="126"/>
                    <a:pt x="128" y="122"/>
                  </a:cubicBezTo>
                  <a:cubicBezTo>
                    <a:pt x="130" y="118"/>
                    <a:pt x="133" y="110"/>
                    <a:pt x="130" y="105"/>
                  </a:cubicBezTo>
                  <a:cubicBezTo>
                    <a:pt x="128" y="100"/>
                    <a:pt x="136" y="97"/>
                    <a:pt x="141" y="93"/>
                  </a:cubicBezTo>
                  <a:cubicBezTo>
                    <a:pt x="145" y="89"/>
                    <a:pt x="136" y="69"/>
                    <a:pt x="135" y="63"/>
                  </a:cubicBezTo>
                  <a:cubicBezTo>
                    <a:pt x="135" y="57"/>
                    <a:pt x="124" y="65"/>
                    <a:pt x="121" y="67"/>
                  </a:cubicBezTo>
                  <a:close/>
                  <a:moveTo>
                    <a:pt x="48" y="153"/>
                  </a:moveTo>
                  <a:cubicBezTo>
                    <a:pt x="46" y="157"/>
                    <a:pt x="42" y="155"/>
                    <a:pt x="37" y="156"/>
                  </a:cubicBezTo>
                  <a:cubicBezTo>
                    <a:pt x="32" y="157"/>
                    <a:pt x="32" y="170"/>
                    <a:pt x="35" y="171"/>
                  </a:cubicBezTo>
                  <a:cubicBezTo>
                    <a:pt x="38" y="172"/>
                    <a:pt x="41" y="172"/>
                    <a:pt x="42" y="168"/>
                  </a:cubicBezTo>
                  <a:cubicBezTo>
                    <a:pt x="43" y="164"/>
                    <a:pt x="48" y="163"/>
                    <a:pt x="51" y="165"/>
                  </a:cubicBezTo>
                  <a:cubicBezTo>
                    <a:pt x="55" y="166"/>
                    <a:pt x="59" y="160"/>
                    <a:pt x="59" y="155"/>
                  </a:cubicBezTo>
                  <a:cubicBezTo>
                    <a:pt x="59" y="150"/>
                    <a:pt x="49" y="150"/>
                    <a:pt x="48" y="153"/>
                  </a:cubicBezTo>
                  <a:close/>
                  <a:moveTo>
                    <a:pt x="25" y="166"/>
                  </a:moveTo>
                  <a:cubicBezTo>
                    <a:pt x="25" y="163"/>
                    <a:pt x="17" y="164"/>
                    <a:pt x="17" y="161"/>
                  </a:cubicBezTo>
                  <a:cubicBezTo>
                    <a:pt x="17" y="158"/>
                    <a:pt x="12" y="159"/>
                    <a:pt x="7" y="163"/>
                  </a:cubicBezTo>
                  <a:cubicBezTo>
                    <a:pt x="2" y="167"/>
                    <a:pt x="0" y="167"/>
                    <a:pt x="2" y="171"/>
                  </a:cubicBezTo>
                  <a:cubicBezTo>
                    <a:pt x="4" y="175"/>
                    <a:pt x="7" y="171"/>
                    <a:pt x="8" y="168"/>
                  </a:cubicBezTo>
                  <a:cubicBezTo>
                    <a:pt x="10" y="164"/>
                    <a:pt x="13" y="173"/>
                    <a:pt x="10" y="179"/>
                  </a:cubicBezTo>
                  <a:cubicBezTo>
                    <a:pt x="7" y="185"/>
                    <a:pt x="10" y="193"/>
                    <a:pt x="14" y="193"/>
                  </a:cubicBezTo>
                  <a:cubicBezTo>
                    <a:pt x="18" y="192"/>
                    <a:pt x="22" y="180"/>
                    <a:pt x="27" y="174"/>
                  </a:cubicBezTo>
                  <a:cubicBezTo>
                    <a:pt x="32" y="167"/>
                    <a:pt x="25" y="170"/>
                    <a:pt x="25" y="16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Freeform 142"/>
            <p:cNvSpPr>
              <a:spLocks noEditPoints="1"/>
            </p:cNvSpPr>
            <p:nvPr/>
          </p:nvSpPr>
          <p:spPr bwMode="auto">
            <a:xfrm>
              <a:off x="5954713" y="1971675"/>
              <a:ext cx="1293813" cy="896938"/>
            </a:xfrm>
            <a:custGeom>
              <a:avLst/>
              <a:gdLst/>
              <a:ahLst/>
              <a:cxnLst>
                <a:cxn ang="0">
                  <a:pos x="643" y="87"/>
                </a:cxn>
                <a:cxn ang="0">
                  <a:pos x="610" y="63"/>
                </a:cxn>
                <a:cxn ang="0">
                  <a:pos x="583" y="26"/>
                </a:cxn>
                <a:cxn ang="0">
                  <a:pos x="544" y="1"/>
                </a:cxn>
                <a:cxn ang="0">
                  <a:pos x="517" y="21"/>
                </a:cxn>
                <a:cxn ang="0">
                  <a:pos x="495" y="54"/>
                </a:cxn>
                <a:cxn ang="0">
                  <a:pos x="461" y="73"/>
                </a:cxn>
                <a:cxn ang="0">
                  <a:pos x="482" y="86"/>
                </a:cxn>
                <a:cxn ang="0">
                  <a:pos x="481" y="105"/>
                </a:cxn>
                <a:cxn ang="0">
                  <a:pos x="422" y="126"/>
                </a:cxn>
                <a:cxn ang="0">
                  <a:pos x="380" y="162"/>
                </a:cxn>
                <a:cxn ang="0">
                  <a:pos x="315" y="166"/>
                </a:cxn>
                <a:cxn ang="0">
                  <a:pos x="241" y="156"/>
                </a:cxn>
                <a:cxn ang="0">
                  <a:pos x="210" y="125"/>
                </a:cxn>
                <a:cxn ang="0">
                  <a:pos x="182" y="90"/>
                </a:cxn>
                <a:cxn ang="0">
                  <a:pos x="153" y="65"/>
                </a:cxn>
                <a:cxn ang="0">
                  <a:pos x="137" y="76"/>
                </a:cxn>
                <a:cxn ang="0">
                  <a:pos x="111" y="96"/>
                </a:cxn>
                <a:cxn ang="0">
                  <a:pos x="88" y="121"/>
                </a:cxn>
                <a:cxn ang="0">
                  <a:pos x="78" y="150"/>
                </a:cxn>
                <a:cxn ang="0">
                  <a:pos x="52" y="175"/>
                </a:cxn>
                <a:cxn ang="0">
                  <a:pos x="19" y="186"/>
                </a:cxn>
                <a:cxn ang="0">
                  <a:pos x="0" y="200"/>
                </a:cxn>
                <a:cxn ang="0">
                  <a:pos x="15" y="232"/>
                </a:cxn>
                <a:cxn ang="0">
                  <a:pos x="39" y="254"/>
                </a:cxn>
                <a:cxn ang="0">
                  <a:pos x="59" y="247"/>
                </a:cxn>
                <a:cxn ang="0">
                  <a:pos x="56" y="276"/>
                </a:cxn>
                <a:cxn ang="0">
                  <a:pos x="56" y="304"/>
                </a:cxn>
                <a:cxn ang="0">
                  <a:pos x="77" y="322"/>
                </a:cxn>
                <a:cxn ang="0">
                  <a:pos x="138" y="347"/>
                </a:cxn>
                <a:cxn ang="0">
                  <a:pos x="162" y="353"/>
                </a:cxn>
                <a:cxn ang="0">
                  <a:pos x="183" y="347"/>
                </a:cxn>
                <a:cxn ang="0">
                  <a:pos x="210" y="340"/>
                </a:cxn>
                <a:cxn ang="0">
                  <a:pos x="243" y="340"/>
                </a:cxn>
                <a:cxn ang="0">
                  <a:pos x="261" y="352"/>
                </a:cxn>
                <a:cxn ang="0">
                  <a:pos x="256" y="395"/>
                </a:cxn>
                <a:cxn ang="0">
                  <a:pos x="274" y="419"/>
                </a:cxn>
                <a:cxn ang="0">
                  <a:pos x="298" y="430"/>
                </a:cxn>
                <a:cxn ang="0">
                  <a:pos x="316" y="412"/>
                </a:cxn>
                <a:cxn ang="0">
                  <a:pos x="352" y="410"/>
                </a:cxn>
                <a:cxn ang="0">
                  <a:pos x="375" y="425"/>
                </a:cxn>
                <a:cxn ang="0">
                  <a:pos x="393" y="440"/>
                </a:cxn>
                <a:cxn ang="0">
                  <a:pos x="445" y="413"/>
                </a:cxn>
                <a:cxn ang="0">
                  <a:pos x="484" y="392"/>
                </a:cxn>
                <a:cxn ang="0">
                  <a:pos x="504" y="368"/>
                </a:cxn>
                <a:cxn ang="0">
                  <a:pos x="523" y="345"/>
                </a:cxn>
                <a:cxn ang="0">
                  <a:pos x="527" y="323"/>
                </a:cxn>
                <a:cxn ang="0">
                  <a:pos x="522" y="306"/>
                </a:cxn>
                <a:cxn ang="0">
                  <a:pos x="519" y="290"/>
                </a:cxn>
                <a:cxn ang="0">
                  <a:pos x="505" y="252"/>
                </a:cxn>
                <a:cxn ang="0">
                  <a:pos x="536" y="234"/>
                </a:cxn>
                <a:cxn ang="0">
                  <a:pos x="496" y="223"/>
                </a:cxn>
                <a:cxn ang="0">
                  <a:pos x="512" y="192"/>
                </a:cxn>
                <a:cxn ang="0">
                  <a:pos x="529" y="208"/>
                </a:cxn>
                <a:cxn ang="0">
                  <a:pos x="580" y="179"/>
                </a:cxn>
                <a:cxn ang="0">
                  <a:pos x="606" y="168"/>
                </a:cxn>
                <a:cxn ang="0">
                  <a:pos x="633" y="157"/>
                </a:cxn>
                <a:cxn ang="0">
                  <a:pos x="636" y="127"/>
                </a:cxn>
                <a:cxn ang="0">
                  <a:pos x="667" y="107"/>
                </a:cxn>
                <a:cxn ang="0">
                  <a:pos x="516" y="418"/>
                </a:cxn>
                <a:cxn ang="0">
                  <a:pos x="380" y="460"/>
                </a:cxn>
              </a:cxnLst>
              <a:rect l="0" t="0" r="r" b="b"/>
              <a:pathLst>
                <a:path w="677" h="469">
                  <a:moveTo>
                    <a:pt x="673" y="83"/>
                  </a:moveTo>
                  <a:cubicBezTo>
                    <a:pt x="673" y="77"/>
                    <a:pt x="666" y="79"/>
                    <a:pt x="664" y="81"/>
                  </a:cubicBezTo>
                  <a:cubicBezTo>
                    <a:pt x="662" y="83"/>
                    <a:pt x="655" y="81"/>
                    <a:pt x="653" y="85"/>
                  </a:cubicBezTo>
                  <a:cubicBezTo>
                    <a:pt x="651" y="89"/>
                    <a:pt x="648" y="87"/>
                    <a:pt x="643" y="87"/>
                  </a:cubicBezTo>
                  <a:cubicBezTo>
                    <a:pt x="638" y="88"/>
                    <a:pt x="632" y="86"/>
                    <a:pt x="632" y="83"/>
                  </a:cubicBezTo>
                  <a:cubicBezTo>
                    <a:pt x="632" y="80"/>
                    <a:pt x="629" y="77"/>
                    <a:pt x="630" y="73"/>
                  </a:cubicBezTo>
                  <a:cubicBezTo>
                    <a:pt x="630" y="70"/>
                    <a:pt x="625" y="71"/>
                    <a:pt x="622" y="68"/>
                  </a:cubicBezTo>
                  <a:cubicBezTo>
                    <a:pt x="618" y="65"/>
                    <a:pt x="612" y="62"/>
                    <a:pt x="610" y="63"/>
                  </a:cubicBezTo>
                  <a:cubicBezTo>
                    <a:pt x="609" y="64"/>
                    <a:pt x="605" y="59"/>
                    <a:pt x="599" y="59"/>
                  </a:cubicBezTo>
                  <a:cubicBezTo>
                    <a:pt x="594" y="59"/>
                    <a:pt x="594" y="55"/>
                    <a:pt x="595" y="53"/>
                  </a:cubicBezTo>
                  <a:cubicBezTo>
                    <a:pt x="596" y="50"/>
                    <a:pt x="590" y="43"/>
                    <a:pt x="589" y="39"/>
                  </a:cubicBezTo>
                  <a:cubicBezTo>
                    <a:pt x="588" y="35"/>
                    <a:pt x="584" y="34"/>
                    <a:pt x="583" y="26"/>
                  </a:cubicBezTo>
                  <a:cubicBezTo>
                    <a:pt x="581" y="17"/>
                    <a:pt x="576" y="19"/>
                    <a:pt x="577" y="15"/>
                  </a:cubicBezTo>
                  <a:cubicBezTo>
                    <a:pt x="578" y="11"/>
                    <a:pt x="572" y="9"/>
                    <a:pt x="570" y="7"/>
                  </a:cubicBezTo>
                  <a:cubicBezTo>
                    <a:pt x="568" y="5"/>
                    <a:pt x="561" y="6"/>
                    <a:pt x="556" y="3"/>
                  </a:cubicBezTo>
                  <a:cubicBezTo>
                    <a:pt x="551" y="0"/>
                    <a:pt x="548" y="2"/>
                    <a:pt x="544" y="1"/>
                  </a:cubicBezTo>
                  <a:cubicBezTo>
                    <a:pt x="539" y="0"/>
                    <a:pt x="528" y="2"/>
                    <a:pt x="527" y="2"/>
                  </a:cubicBezTo>
                  <a:cubicBezTo>
                    <a:pt x="526" y="2"/>
                    <a:pt x="517" y="1"/>
                    <a:pt x="513" y="7"/>
                  </a:cubicBezTo>
                  <a:cubicBezTo>
                    <a:pt x="508" y="13"/>
                    <a:pt x="512" y="13"/>
                    <a:pt x="514" y="13"/>
                  </a:cubicBezTo>
                  <a:cubicBezTo>
                    <a:pt x="516" y="13"/>
                    <a:pt x="517" y="19"/>
                    <a:pt x="517" y="21"/>
                  </a:cubicBezTo>
                  <a:cubicBezTo>
                    <a:pt x="517" y="23"/>
                    <a:pt x="514" y="26"/>
                    <a:pt x="512" y="27"/>
                  </a:cubicBezTo>
                  <a:cubicBezTo>
                    <a:pt x="510" y="27"/>
                    <a:pt x="506" y="35"/>
                    <a:pt x="505" y="37"/>
                  </a:cubicBezTo>
                  <a:cubicBezTo>
                    <a:pt x="504" y="40"/>
                    <a:pt x="499" y="47"/>
                    <a:pt x="500" y="49"/>
                  </a:cubicBezTo>
                  <a:cubicBezTo>
                    <a:pt x="500" y="51"/>
                    <a:pt x="497" y="54"/>
                    <a:pt x="495" y="54"/>
                  </a:cubicBezTo>
                  <a:cubicBezTo>
                    <a:pt x="492" y="54"/>
                    <a:pt x="486" y="59"/>
                    <a:pt x="484" y="60"/>
                  </a:cubicBezTo>
                  <a:cubicBezTo>
                    <a:pt x="482" y="60"/>
                    <a:pt x="474" y="59"/>
                    <a:pt x="473" y="57"/>
                  </a:cubicBezTo>
                  <a:cubicBezTo>
                    <a:pt x="473" y="56"/>
                    <a:pt x="472" y="55"/>
                    <a:pt x="471" y="55"/>
                  </a:cubicBezTo>
                  <a:cubicBezTo>
                    <a:pt x="461" y="73"/>
                    <a:pt x="461" y="73"/>
                    <a:pt x="461" y="73"/>
                  </a:cubicBezTo>
                  <a:cubicBezTo>
                    <a:pt x="461" y="78"/>
                    <a:pt x="461" y="78"/>
                    <a:pt x="461" y="78"/>
                  </a:cubicBezTo>
                  <a:cubicBezTo>
                    <a:pt x="461" y="78"/>
                    <a:pt x="455" y="80"/>
                    <a:pt x="459" y="84"/>
                  </a:cubicBezTo>
                  <a:cubicBezTo>
                    <a:pt x="464" y="89"/>
                    <a:pt x="464" y="85"/>
                    <a:pt x="471" y="85"/>
                  </a:cubicBezTo>
                  <a:cubicBezTo>
                    <a:pt x="477" y="85"/>
                    <a:pt x="480" y="90"/>
                    <a:pt x="482" y="86"/>
                  </a:cubicBezTo>
                  <a:cubicBezTo>
                    <a:pt x="483" y="83"/>
                    <a:pt x="489" y="81"/>
                    <a:pt x="493" y="85"/>
                  </a:cubicBezTo>
                  <a:cubicBezTo>
                    <a:pt x="496" y="89"/>
                    <a:pt x="508" y="97"/>
                    <a:pt x="507" y="100"/>
                  </a:cubicBezTo>
                  <a:cubicBezTo>
                    <a:pt x="507" y="104"/>
                    <a:pt x="500" y="103"/>
                    <a:pt x="496" y="102"/>
                  </a:cubicBezTo>
                  <a:cubicBezTo>
                    <a:pt x="491" y="100"/>
                    <a:pt x="485" y="105"/>
                    <a:pt x="481" y="105"/>
                  </a:cubicBezTo>
                  <a:cubicBezTo>
                    <a:pt x="477" y="105"/>
                    <a:pt x="472" y="106"/>
                    <a:pt x="467" y="110"/>
                  </a:cubicBezTo>
                  <a:cubicBezTo>
                    <a:pt x="463" y="115"/>
                    <a:pt x="464" y="119"/>
                    <a:pt x="457" y="120"/>
                  </a:cubicBezTo>
                  <a:cubicBezTo>
                    <a:pt x="451" y="121"/>
                    <a:pt x="448" y="120"/>
                    <a:pt x="440" y="125"/>
                  </a:cubicBezTo>
                  <a:cubicBezTo>
                    <a:pt x="433" y="130"/>
                    <a:pt x="425" y="128"/>
                    <a:pt x="422" y="126"/>
                  </a:cubicBezTo>
                  <a:cubicBezTo>
                    <a:pt x="419" y="125"/>
                    <a:pt x="414" y="124"/>
                    <a:pt x="411" y="129"/>
                  </a:cubicBezTo>
                  <a:cubicBezTo>
                    <a:pt x="408" y="134"/>
                    <a:pt x="415" y="137"/>
                    <a:pt x="414" y="142"/>
                  </a:cubicBezTo>
                  <a:cubicBezTo>
                    <a:pt x="414" y="148"/>
                    <a:pt x="406" y="147"/>
                    <a:pt x="400" y="153"/>
                  </a:cubicBezTo>
                  <a:cubicBezTo>
                    <a:pt x="395" y="160"/>
                    <a:pt x="385" y="163"/>
                    <a:pt x="380" y="162"/>
                  </a:cubicBezTo>
                  <a:cubicBezTo>
                    <a:pt x="375" y="161"/>
                    <a:pt x="364" y="158"/>
                    <a:pt x="355" y="163"/>
                  </a:cubicBezTo>
                  <a:cubicBezTo>
                    <a:pt x="345" y="167"/>
                    <a:pt x="339" y="174"/>
                    <a:pt x="335" y="173"/>
                  </a:cubicBezTo>
                  <a:cubicBezTo>
                    <a:pt x="332" y="172"/>
                    <a:pt x="332" y="168"/>
                    <a:pt x="326" y="169"/>
                  </a:cubicBezTo>
                  <a:cubicBezTo>
                    <a:pt x="321" y="169"/>
                    <a:pt x="318" y="168"/>
                    <a:pt x="315" y="166"/>
                  </a:cubicBezTo>
                  <a:cubicBezTo>
                    <a:pt x="311" y="163"/>
                    <a:pt x="308" y="167"/>
                    <a:pt x="302" y="163"/>
                  </a:cubicBezTo>
                  <a:cubicBezTo>
                    <a:pt x="297" y="158"/>
                    <a:pt x="286" y="159"/>
                    <a:pt x="282" y="158"/>
                  </a:cubicBezTo>
                  <a:cubicBezTo>
                    <a:pt x="278" y="158"/>
                    <a:pt x="261" y="158"/>
                    <a:pt x="255" y="158"/>
                  </a:cubicBezTo>
                  <a:cubicBezTo>
                    <a:pt x="249" y="157"/>
                    <a:pt x="241" y="159"/>
                    <a:pt x="241" y="156"/>
                  </a:cubicBezTo>
                  <a:cubicBezTo>
                    <a:pt x="240" y="153"/>
                    <a:pt x="236" y="151"/>
                    <a:pt x="234" y="145"/>
                  </a:cubicBezTo>
                  <a:cubicBezTo>
                    <a:pt x="233" y="138"/>
                    <a:pt x="229" y="136"/>
                    <a:pt x="225" y="135"/>
                  </a:cubicBezTo>
                  <a:cubicBezTo>
                    <a:pt x="222" y="134"/>
                    <a:pt x="221" y="131"/>
                    <a:pt x="218" y="130"/>
                  </a:cubicBezTo>
                  <a:cubicBezTo>
                    <a:pt x="217" y="130"/>
                    <a:pt x="215" y="125"/>
                    <a:pt x="210" y="125"/>
                  </a:cubicBezTo>
                  <a:cubicBezTo>
                    <a:pt x="205" y="125"/>
                    <a:pt x="187" y="123"/>
                    <a:pt x="184" y="119"/>
                  </a:cubicBezTo>
                  <a:cubicBezTo>
                    <a:pt x="182" y="115"/>
                    <a:pt x="187" y="114"/>
                    <a:pt x="187" y="109"/>
                  </a:cubicBezTo>
                  <a:cubicBezTo>
                    <a:pt x="187" y="105"/>
                    <a:pt x="190" y="100"/>
                    <a:pt x="188" y="98"/>
                  </a:cubicBezTo>
                  <a:cubicBezTo>
                    <a:pt x="186" y="97"/>
                    <a:pt x="182" y="93"/>
                    <a:pt x="182" y="90"/>
                  </a:cubicBezTo>
                  <a:cubicBezTo>
                    <a:pt x="181" y="86"/>
                    <a:pt x="176" y="82"/>
                    <a:pt x="172" y="82"/>
                  </a:cubicBezTo>
                  <a:cubicBezTo>
                    <a:pt x="168" y="82"/>
                    <a:pt x="165" y="79"/>
                    <a:pt x="162" y="76"/>
                  </a:cubicBezTo>
                  <a:cubicBezTo>
                    <a:pt x="158" y="73"/>
                    <a:pt x="155" y="73"/>
                    <a:pt x="154" y="66"/>
                  </a:cubicBezTo>
                  <a:cubicBezTo>
                    <a:pt x="154" y="65"/>
                    <a:pt x="153" y="65"/>
                    <a:pt x="153" y="65"/>
                  </a:cubicBezTo>
                  <a:cubicBezTo>
                    <a:pt x="152" y="64"/>
                    <a:pt x="150" y="64"/>
                    <a:pt x="149" y="64"/>
                  </a:cubicBezTo>
                  <a:cubicBezTo>
                    <a:pt x="148" y="64"/>
                    <a:pt x="147" y="63"/>
                    <a:pt x="146" y="62"/>
                  </a:cubicBezTo>
                  <a:cubicBezTo>
                    <a:pt x="145" y="65"/>
                    <a:pt x="142" y="67"/>
                    <a:pt x="142" y="69"/>
                  </a:cubicBezTo>
                  <a:cubicBezTo>
                    <a:pt x="142" y="72"/>
                    <a:pt x="141" y="76"/>
                    <a:pt x="137" y="76"/>
                  </a:cubicBezTo>
                  <a:cubicBezTo>
                    <a:pt x="134" y="76"/>
                    <a:pt x="130" y="78"/>
                    <a:pt x="130" y="84"/>
                  </a:cubicBezTo>
                  <a:cubicBezTo>
                    <a:pt x="130" y="90"/>
                    <a:pt x="133" y="91"/>
                    <a:pt x="132" y="93"/>
                  </a:cubicBezTo>
                  <a:cubicBezTo>
                    <a:pt x="130" y="96"/>
                    <a:pt x="123" y="98"/>
                    <a:pt x="121" y="97"/>
                  </a:cubicBezTo>
                  <a:cubicBezTo>
                    <a:pt x="119" y="96"/>
                    <a:pt x="114" y="97"/>
                    <a:pt x="111" y="96"/>
                  </a:cubicBezTo>
                  <a:cubicBezTo>
                    <a:pt x="107" y="96"/>
                    <a:pt x="104" y="91"/>
                    <a:pt x="103" y="96"/>
                  </a:cubicBezTo>
                  <a:cubicBezTo>
                    <a:pt x="102" y="101"/>
                    <a:pt x="94" y="116"/>
                    <a:pt x="96" y="118"/>
                  </a:cubicBezTo>
                  <a:cubicBezTo>
                    <a:pt x="98" y="119"/>
                    <a:pt x="99" y="123"/>
                    <a:pt x="96" y="123"/>
                  </a:cubicBezTo>
                  <a:cubicBezTo>
                    <a:pt x="93" y="123"/>
                    <a:pt x="90" y="123"/>
                    <a:pt x="88" y="121"/>
                  </a:cubicBezTo>
                  <a:cubicBezTo>
                    <a:pt x="86" y="119"/>
                    <a:pt x="81" y="123"/>
                    <a:pt x="77" y="123"/>
                  </a:cubicBezTo>
                  <a:cubicBezTo>
                    <a:pt x="76" y="123"/>
                    <a:pt x="68" y="126"/>
                    <a:pt x="71" y="128"/>
                  </a:cubicBezTo>
                  <a:cubicBezTo>
                    <a:pt x="73" y="129"/>
                    <a:pt x="73" y="135"/>
                    <a:pt x="73" y="137"/>
                  </a:cubicBezTo>
                  <a:cubicBezTo>
                    <a:pt x="73" y="140"/>
                    <a:pt x="79" y="147"/>
                    <a:pt x="78" y="150"/>
                  </a:cubicBezTo>
                  <a:cubicBezTo>
                    <a:pt x="77" y="152"/>
                    <a:pt x="72" y="155"/>
                    <a:pt x="72" y="158"/>
                  </a:cubicBezTo>
                  <a:cubicBezTo>
                    <a:pt x="72" y="162"/>
                    <a:pt x="73" y="165"/>
                    <a:pt x="71" y="165"/>
                  </a:cubicBezTo>
                  <a:cubicBezTo>
                    <a:pt x="69" y="166"/>
                    <a:pt x="64" y="168"/>
                    <a:pt x="61" y="170"/>
                  </a:cubicBezTo>
                  <a:cubicBezTo>
                    <a:pt x="58" y="172"/>
                    <a:pt x="54" y="172"/>
                    <a:pt x="52" y="175"/>
                  </a:cubicBezTo>
                  <a:cubicBezTo>
                    <a:pt x="51" y="178"/>
                    <a:pt x="49" y="181"/>
                    <a:pt x="43" y="180"/>
                  </a:cubicBezTo>
                  <a:cubicBezTo>
                    <a:pt x="39" y="180"/>
                    <a:pt x="37" y="179"/>
                    <a:pt x="33" y="183"/>
                  </a:cubicBezTo>
                  <a:cubicBezTo>
                    <a:pt x="30" y="188"/>
                    <a:pt x="29" y="186"/>
                    <a:pt x="26" y="188"/>
                  </a:cubicBezTo>
                  <a:cubicBezTo>
                    <a:pt x="24" y="190"/>
                    <a:pt x="21" y="186"/>
                    <a:pt x="19" y="186"/>
                  </a:cubicBezTo>
                  <a:cubicBezTo>
                    <a:pt x="17" y="185"/>
                    <a:pt x="15" y="188"/>
                    <a:pt x="13" y="188"/>
                  </a:cubicBezTo>
                  <a:cubicBezTo>
                    <a:pt x="11" y="188"/>
                    <a:pt x="9" y="191"/>
                    <a:pt x="6" y="192"/>
                  </a:cubicBezTo>
                  <a:cubicBezTo>
                    <a:pt x="4" y="193"/>
                    <a:pt x="1" y="192"/>
                    <a:pt x="1" y="195"/>
                  </a:cubicBezTo>
                  <a:cubicBezTo>
                    <a:pt x="1" y="197"/>
                    <a:pt x="1" y="199"/>
                    <a:pt x="0" y="200"/>
                  </a:cubicBezTo>
                  <a:cubicBezTo>
                    <a:pt x="0" y="200"/>
                    <a:pt x="0" y="200"/>
                    <a:pt x="0" y="200"/>
                  </a:cubicBezTo>
                  <a:cubicBezTo>
                    <a:pt x="1" y="210"/>
                    <a:pt x="1" y="210"/>
                    <a:pt x="1" y="210"/>
                  </a:cubicBezTo>
                  <a:cubicBezTo>
                    <a:pt x="1" y="210"/>
                    <a:pt x="12" y="214"/>
                    <a:pt x="12" y="217"/>
                  </a:cubicBezTo>
                  <a:cubicBezTo>
                    <a:pt x="13" y="221"/>
                    <a:pt x="15" y="232"/>
                    <a:pt x="15" y="232"/>
                  </a:cubicBezTo>
                  <a:cubicBezTo>
                    <a:pt x="15" y="232"/>
                    <a:pt x="15" y="232"/>
                    <a:pt x="14" y="232"/>
                  </a:cubicBezTo>
                  <a:cubicBezTo>
                    <a:pt x="19" y="236"/>
                    <a:pt x="25" y="239"/>
                    <a:pt x="25" y="241"/>
                  </a:cubicBezTo>
                  <a:cubicBezTo>
                    <a:pt x="25" y="242"/>
                    <a:pt x="25" y="247"/>
                    <a:pt x="30" y="249"/>
                  </a:cubicBezTo>
                  <a:cubicBezTo>
                    <a:pt x="34" y="251"/>
                    <a:pt x="37" y="253"/>
                    <a:pt x="39" y="254"/>
                  </a:cubicBezTo>
                  <a:cubicBezTo>
                    <a:pt x="39" y="253"/>
                    <a:pt x="40" y="253"/>
                    <a:pt x="40" y="253"/>
                  </a:cubicBezTo>
                  <a:cubicBezTo>
                    <a:pt x="44" y="252"/>
                    <a:pt x="44" y="252"/>
                    <a:pt x="44" y="252"/>
                  </a:cubicBezTo>
                  <a:cubicBezTo>
                    <a:pt x="44" y="252"/>
                    <a:pt x="45" y="253"/>
                    <a:pt x="47" y="255"/>
                  </a:cubicBezTo>
                  <a:cubicBezTo>
                    <a:pt x="48" y="251"/>
                    <a:pt x="55" y="247"/>
                    <a:pt x="59" y="247"/>
                  </a:cubicBezTo>
                  <a:cubicBezTo>
                    <a:pt x="64" y="248"/>
                    <a:pt x="73" y="255"/>
                    <a:pt x="72" y="258"/>
                  </a:cubicBezTo>
                  <a:cubicBezTo>
                    <a:pt x="71" y="261"/>
                    <a:pt x="64" y="271"/>
                    <a:pt x="61" y="272"/>
                  </a:cubicBezTo>
                  <a:cubicBezTo>
                    <a:pt x="60" y="272"/>
                    <a:pt x="58" y="272"/>
                    <a:pt x="56" y="272"/>
                  </a:cubicBezTo>
                  <a:cubicBezTo>
                    <a:pt x="56" y="274"/>
                    <a:pt x="56" y="275"/>
                    <a:pt x="56" y="276"/>
                  </a:cubicBezTo>
                  <a:cubicBezTo>
                    <a:pt x="56" y="278"/>
                    <a:pt x="60" y="282"/>
                    <a:pt x="62" y="286"/>
                  </a:cubicBezTo>
                  <a:cubicBezTo>
                    <a:pt x="64" y="290"/>
                    <a:pt x="58" y="292"/>
                    <a:pt x="55" y="290"/>
                  </a:cubicBezTo>
                  <a:cubicBezTo>
                    <a:pt x="52" y="287"/>
                    <a:pt x="51" y="292"/>
                    <a:pt x="52" y="295"/>
                  </a:cubicBezTo>
                  <a:cubicBezTo>
                    <a:pt x="54" y="297"/>
                    <a:pt x="53" y="303"/>
                    <a:pt x="56" y="304"/>
                  </a:cubicBezTo>
                  <a:cubicBezTo>
                    <a:pt x="60" y="304"/>
                    <a:pt x="62" y="310"/>
                    <a:pt x="66" y="310"/>
                  </a:cubicBezTo>
                  <a:cubicBezTo>
                    <a:pt x="69" y="310"/>
                    <a:pt x="73" y="316"/>
                    <a:pt x="73" y="316"/>
                  </a:cubicBezTo>
                  <a:cubicBezTo>
                    <a:pt x="73" y="316"/>
                    <a:pt x="77" y="319"/>
                    <a:pt x="77" y="321"/>
                  </a:cubicBezTo>
                  <a:cubicBezTo>
                    <a:pt x="77" y="321"/>
                    <a:pt x="77" y="321"/>
                    <a:pt x="77" y="322"/>
                  </a:cubicBezTo>
                  <a:cubicBezTo>
                    <a:pt x="81" y="321"/>
                    <a:pt x="84" y="321"/>
                    <a:pt x="84" y="320"/>
                  </a:cubicBezTo>
                  <a:cubicBezTo>
                    <a:pt x="85" y="318"/>
                    <a:pt x="90" y="318"/>
                    <a:pt x="93" y="321"/>
                  </a:cubicBezTo>
                  <a:cubicBezTo>
                    <a:pt x="97" y="325"/>
                    <a:pt x="111" y="334"/>
                    <a:pt x="116" y="338"/>
                  </a:cubicBezTo>
                  <a:cubicBezTo>
                    <a:pt x="121" y="342"/>
                    <a:pt x="134" y="347"/>
                    <a:pt x="138" y="347"/>
                  </a:cubicBezTo>
                  <a:cubicBezTo>
                    <a:pt x="142" y="347"/>
                    <a:pt x="146" y="350"/>
                    <a:pt x="153" y="350"/>
                  </a:cubicBezTo>
                  <a:cubicBezTo>
                    <a:pt x="154" y="349"/>
                    <a:pt x="154" y="350"/>
                    <a:pt x="155" y="350"/>
                  </a:cubicBezTo>
                  <a:cubicBezTo>
                    <a:pt x="156" y="349"/>
                    <a:pt x="158" y="349"/>
                    <a:pt x="159" y="347"/>
                  </a:cubicBezTo>
                  <a:cubicBezTo>
                    <a:pt x="161" y="344"/>
                    <a:pt x="163" y="349"/>
                    <a:pt x="162" y="353"/>
                  </a:cubicBezTo>
                  <a:cubicBezTo>
                    <a:pt x="162" y="354"/>
                    <a:pt x="162" y="356"/>
                    <a:pt x="163" y="358"/>
                  </a:cubicBezTo>
                  <a:cubicBezTo>
                    <a:pt x="164" y="356"/>
                    <a:pt x="165" y="355"/>
                    <a:pt x="166" y="353"/>
                  </a:cubicBezTo>
                  <a:cubicBezTo>
                    <a:pt x="168" y="347"/>
                    <a:pt x="171" y="348"/>
                    <a:pt x="174" y="346"/>
                  </a:cubicBezTo>
                  <a:cubicBezTo>
                    <a:pt x="176" y="344"/>
                    <a:pt x="178" y="345"/>
                    <a:pt x="183" y="347"/>
                  </a:cubicBezTo>
                  <a:cubicBezTo>
                    <a:pt x="187" y="350"/>
                    <a:pt x="189" y="345"/>
                    <a:pt x="196" y="351"/>
                  </a:cubicBezTo>
                  <a:cubicBezTo>
                    <a:pt x="197" y="350"/>
                    <a:pt x="199" y="349"/>
                    <a:pt x="200" y="349"/>
                  </a:cubicBezTo>
                  <a:cubicBezTo>
                    <a:pt x="201" y="349"/>
                    <a:pt x="203" y="347"/>
                    <a:pt x="205" y="345"/>
                  </a:cubicBezTo>
                  <a:cubicBezTo>
                    <a:pt x="207" y="342"/>
                    <a:pt x="207" y="340"/>
                    <a:pt x="210" y="340"/>
                  </a:cubicBezTo>
                  <a:cubicBezTo>
                    <a:pt x="212" y="341"/>
                    <a:pt x="214" y="337"/>
                    <a:pt x="219" y="334"/>
                  </a:cubicBezTo>
                  <a:cubicBezTo>
                    <a:pt x="225" y="331"/>
                    <a:pt x="230" y="336"/>
                    <a:pt x="233" y="333"/>
                  </a:cubicBezTo>
                  <a:cubicBezTo>
                    <a:pt x="235" y="331"/>
                    <a:pt x="239" y="330"/>
                    <a:pt x="239" y="333"/>
                  </a:cubicBezTo>
                  <a:cubicBezTo>
                    <a:pt x="239" y="335"/>
                    <a:pt x="242" y="337"/>
                    <a:pt x="243" y="340"/>
                  </a:cubicBezTo>
                  <a:cubicBezTo>
                    <a:pt x="244" y="342"/>
                    <a:pt x="248" y="343"/>
                    <a:pt x="249" y="344"/>
                  </a:cubicBezTo>
                  <a:cubicBezTo>
                    <a:pt x="250" y="343"/>
                    <a:pt x="251" y="343"/>
                    <a:pt x="251" y="343"/>
                  </a:cubicBezTo>
                  <a:cubicBezTo>
                    <a:pt x="254" y="341"/>
                    <a:pt x="259" y="343"/>
                    <a:pt x="259" y="346"/>
                  </a:cubicBezTo>
                  <a:cubicBezTo>
                    <a:pt x="259" y="349"/>
                    <a:pt x="259" y="352"/>
                    <a:pt x="261" y="352"/>
                  </a:cubicBezTo>
                  <a:cubicBezTo>
                    <a:pt x="264" y="352"/>
                    <a:pt x="266" y="352"/>
                    <a:pt x="266" y="358"/>
                  </a:cubicBezTo>
                  <a:cubicBezTo>
                    <a:pt x="266" y="363"/>
                    <a:pt x="268" y="369"/>
                    <a:pt x="263" y="374"/>
                  </a:cubicBezTo>
                  <a:cubicBezTo>
                    <a:pt x="258" y="379"/>
                    <a:pt x="253" y="387"/>
                    <a:pt x="254" y="390"/>
                  </a:cubicBezTo>
                  <a:cubicBezTo>
                    <a:pt x="255" y="392"/>
                    <a:pt x="252" y="397"/>
                    <a:pt x="256" y="395"/>
                  </a:cubicBezTo>
                  <a:cubicBezTo>
                    <a:pt x="259" y="394"/>
                    <a:pt x="267" y="395"/>
                    <a:pt x="266" y="397"/>
                  </a:cubicBezTo>
                  <a:cubicBezTo>
                    <a:pt x="265" y="399"/>
                    <a:pt x="266" y="406"/>
                    <a:pt x="270" y="407"/>
                  </a:cubicBezTo>
                  <a:cubicBezTo>
                    <a:pt x="273" y="407"/>
                    <a:pt x="275" y="409"/>
                    <a:pt x="274" y="412"/>
                  </a:cubicBezTo>
                  <a:cubicBezTo>
                    <a:pt x="273" y="415"/>
                    <a:pt x="271" y="419"/>
                    <a:pt x="274" y="419"/>
                  </a:cubicBezTo>
                  <a:cubicBezTo>
                    <a:pt x="277" y="419"/>
                    <a:pt x="281" y="419"/>
                    <a:pt x="280" y="422"/>
                  </a:cubicBezTo>
                  <a:cubicBezTo>
                    <a:pt x="280" y="425"/>
                    <a:pt x="282" y="428"/>
                    <a:pt x="287" y="426"/>
                  </a:cubicBezTo>
                  <a:cubicBezTo>
                    <a:pt x="290" y="425"/>
                    <a:pt x="292" y="424"/>
                    <a:pt x="292" y="425"/>
                  </a:cubicBezTo>
                  <a:cubicBezTo>
                    <a:pt x="294" y="425"/>
                    <a:pt x="294" y="429"/>
                    <a:pt x="298" y="430"/>
                  </a:cubicBezTo>
                  <a:cubicBezTo>
                    <a:pt x="301" y="431"/>
                    <a:pt x="300" y="422"/>
                    <a:pt x="298" y="421"/>
                  </a:cubicBezTo>
                  <a:cubicBezTo>
                    <a:pt x="297" y="420"/>
                    <a:pt x="299" y="414"/>
                    <a:pt x="300" y="415"/>
                  </a:cubicBezTo>
                  <a:cubicBezTo>
                    <a:pt x="301" y="417"/>
                    <a:pt x="305" y="415"/>
                    <a:pt x="308" y="413"/>
                  </a:cubicBezTo>
                  <a:cubicBezTo>
                    <a:pt x="310" y="410"/>
                    <a:pt x="314" y="415"/>
                    <a:pt x="316" y="412"/>
                  </a:cubicBezTo>
                  <a:cubicBezTo>
                    <a:pt x="318" y="409"/>
                    <a:pt x="322" y="414"/>
                    <a:pt x="326" y="412"/>
                  </a:cubicBezTo>
                  <a:cubicBezTo>
                    <a:pt x="330" y="410"/>
                    <a:pt x="332" y="414"/>
                    <a:pt x="333" y="410"/>
                  </a:cubicBezTo>
                  <a:cubicBezTo>
                    <a:pt x="335" y="407"/>
                    <a:pt x="341" y="403"/>
                    <a:pt x="342" y="405"/>
                  </a:cubicBezTo>
                  <a:cubicBezTo>
                    <a:pt x="344" y="406"/>
                    <a:pt x="344" y="409"/>
                    <a:pt x="352" y="410"/>
                  </a:cubicBezTo>
                  <a:cubicBezTo>
                    <a:pt x="359" y="410"/>
                    <a:pt x="355" y="414"/>
                    <a:pt x="355" y="416"/>
                  </a:cubicBezTo>
                  <a:cubicBezTo>
                    <a:pt x="355" y="418"/>
                    <a:pt x="363" y="424"/>
                    <a:pt x="366" y="425"/>
                  </a:cubicBezTo>
                  <a:cubicBezTo>
                    <a:pt x="366" y="425"/>
                    <a:pt x="367" y="425"/>
                    <a:pt x="368" y="427"/>
                  </a:cubicBezTo>
                  <a:cubicBezTo>
                    <a:pt x="370" y="425"/>
                    <a:pt x="374" y="427"/>
                    <a:pt x="375" y="425"/>
                  </a:cubicBezTo>
                  <a:cubicBezTo>
                    <a:pt x="376" y="422"/>
                    <a:pt x="380" y="423"/>
                    <a:pt x="381" y="425"/>
                  </a:cubicBezTo>
                  <a:cubicBezTo>
                    <a:pt x="383" y="428"/>
                    <a:pt x="384" y="428"/>
                    <a:pt x="388" y="425"/>
                  </a:cubicBezTo>
                  <a:cubicBezTo>
                    <a:pt x="391" y="422"/>
                    <a:pt x="393" y="428"/>
                    <a:pt x="391" y="430"/>
                  </a:cubicBezTo>
                  <a:cubicBezTo>
                    <a:pt x="389" y="431"/>
                    <a:pt x="390" y="437"/>
                    <a:pt x="393" y="440"/>
                  </a:cubicBezTo>
                  <a:cubicBezTo>
                    <a:pt x="396" y="443"/>
                    <a:pt x="397" y="438"/>
                    <a:pt x="396" y="435"/>
                  </a:cubicBezTo>
                  <a:cubicBezTo>
                    <a:pt x="396" y="432"/>
                    <a:pt x="402" y="429"/>
                    <a:pt x="412" y="425"/>
                  </a:cubicBezTo>
                  <a:cubicBezTo>
                    <a:pt x="423" y="422"/>
                    <a:pt x="434" y="414"/>
                    <a:pt x="434" y="412"/>
                  </a:cubicBezTo>
                  <a:cubicBezTo>
                    <a:pt x="434" y="411"/>
                    <a:pt x="442" y="415"/>
                    <a:pt x="445" y="413"/>
                  </a:cubicBezTo>
                  <a:cubicBezTo>
                    <a:pt x="449" y="410"/>
                    <a:pt x="461" y="410"/>
                    <a:pt x="465" y="410"/>
                  </a:cubicBezTo>
                  <a:cubicBezTo>
                    <a:pt x="468" y="409"/>
                    <a:pt x="468" y="407"/>
                    <a:pt x="471" y="404"/>
                  </a:cubicBezTo>
                  <a:cubicBezTo>
                    <a:pt x="475" y="401"/>
                    <a:pt x="474" y="400"/>
                    <a:pt x="478" y="398"/>
                  </a:cubicBezTo>
                  <a:cubicBezTo>
                    <a:pt x="482" y="397"/>
                    <a:pt x="484" y="394"/>
                    <a:pt x="484" y="392"/>
                  </a:cubicBezTo>
                  <a:cubicBezTo>
                    <a:pt x="484" y="390"/>
                    <a:pt x="492" y="389"/>
                    <a:pt x="492" y="387"/>
                  </a:cubicBezTo>
                  <a:cubicBezTo>
                    <a:pt x="492" y="385"/>
                    <a:pt x="498" y="384"/>
                    <a:pt x="498" y="381"/>
                  </a:cubicBezTo>
                  <a:cubicBezTo>
                    <a:pt x="498" y="379"/>
                    <a:pt x="501" y="379"/>
                    <a:pt x="503" y="377"/>
                  </a:cubicBezTo>
                  <a:cubicBezTo>
                    <a:pt x="504" y="375"/>
                    <a:pt x="501" y="369"/>
                    <a:pt x="504" y="368"/>
                  </a:cubicBezTo>
                  <a:cubicBezTo>
                    <a:pt x="507" y="368"/>
                    <a:pt x="503" y="364"/>
                    <a:pt x="503" y="363"/>
                  </a:cubicBezTo>
                  <a:cubicBezTo>
                    <a:pt x="502" y="361"/>
                    <a:pt x="508" y="361"/>
                    <a:pt x="510" y="359"/>
                  </a:cubicBezTo>
                  <a:cubicBezTo>
                    <a:pt x="513" y="357"/>
                    <a:pt x="515" y="355"/>
                    <a:pt x="516" y="351"/>
                  </a:cubicBezTo>
                  <a:cubicBezTo>
                    <a:pt x="516" y="348"/>
                    <a:pt x="521" y="345"/>
                    <a:pt x="523" y="345"/>
                  </a:cubicBezTo>
                  <a:cubicBezTo>
                    <a:pt x="525" y="344"/>
                    <a:pt x="526" y="339"/>
                    <a:pt x="525" y="335"/>
                  </a:cubicBezTo>
                  <a:cubicBezTo>
                    <a:pt x="525" y="332"/>
                    <a:pt x="529" y="333"/>
                    <a:pt x="527" y="331"/>
                  </a:cubicBezTo>
                  <a:cubicBezTo>
                    <a:pt x="525" y="330"/>
                    <a:pt x="528" y="325"/>
                    <a:pt x="532" y="324"/>
                  </a:cubicBezTo>
                  <a:cubicBezTo>
                    <a:pt x="536" y="323"/>
                    <a:pt x="529" y="321"/>
                    <a:pt x="527" y="323"/>
                  </a:cubicBezTo>
                  <a:cubicBezTo>
                    <a:pt x="525" y="325"/>
                    <a:pt x="523" y="318"/>
                    <a:pt x="521" y="321"/>
                  </a:cubicBezTo>
                  <a:cubicBezTo>
                    <a:pt x="519" y="323"/>
                    <a:pt x="513" y="319"/>
                    <a:pt x="517" y="318"/>
                  </a:cubicBezTo>
                  <a:cubicBezTo>
                    <a:pt x="520" y="317"/>
                    <a:pt x="526" y="313"/>
                    <a:pt x="529" y="312"/>
                  </a:cubicBezTo>
                  <a:cubicBezTo>
                    <a:pt x="531" y="312"/>
                    <a:pt x="525" y="306"/>
                    <a:pt x="522" y="306"/>
                  </a:cubicBezTo>
                  <a:cubicBezTo>
                    <a:pt x="519" y="306"/>
                    <a:pt x="515" y="299"/>
                    <a:pt x="512" y="299"/>
                  </a:cubicBezTo>
                  <a:cubicBezTo>
                    <a:pt x="508" y="299"/>
                    <a:pt x="514" y="297"/>
                    <a:pt x="518" y="299"/>
                  </a:cubicBezTo>
                  <a:cubicBezTo>
                    <a:pt x="522" y="301"/>
                    <a:pt x="526" y="302"/>
                    <a:pt x="528" y="301"/>
                  </a:cubicBezTo>
                  <a:cubicBezTo>
                    <a:pt x="530" y="299"/>
                    <a:pt x="522" y="292"/>
                    <a:pt x="519" y="290"/>
                  </a:cubicBezTo>
                  <a:cubicBezTo>
                    <a:pt x="516" y="288"/>
                    <a:pt x="518" y="284"/>
                    <a:pt x="517" y="283"/>
                  </a:cubicBezTo>
                  <a:cubicBezTo>
                    <a:pt x="515" y="282"/>
                    <a:pt x="511" y="273"/>
                    <a:pt x="509" y="269"/>
                  </a:cubicBezTo>
                  <a:cubicBezTo>
                    <a:pt x="508" y="266"/>
                    <a:pt x="501" y="265"/>
                    <a:pt x="499" y="262"/>
                  </a:cubicBezTo>
                  <a:cubicBezTo>
                    <a:pt x="498" y="260"/>
                    <a:pt x="500" y="254"/>
                    <a:pt x="505" y="252"/>
                  </a:cubicBezTo>
                  <a:cubicBezTo>
                    <a:pt x="510" y="250"/>
                    <a:pt x="508" y="245"/>
                    <a:pt x="510" y="246"/>
                  </a:cubicBezTo>
                  <a:cubicBezTo>
                    <a:pt x="512" y="246"/>
                    <a:pt x="514" y="245"/>
                    <a:pt x="516" y="242"/>
                  </a:cubicBezTo>
                  <a:cubicBezTo>
                    <a:pt x="518" y="238"/>
                    <a:pt x="521" y="240"/>
                    <a:pt x="523" y="238"/>
                  </a:cubicBezTo>
                  <a:cubicBezTo>
                    <a:pt x="525" y="236"/>
                    <a:pt x="533" y="236"/>
                    <a:pt x="536" y="234"/>
                  </a:cubicBezTo>
                  <a:cubicBezTo>
                    <a:pt x="539" y="232"/>
                    <a:pt x="533" y="226"/>
                    <a:pt x="529" y="227"/>
                  </a:cubicBezTo>
                  <a:cubicBezTo>
                    <a:pt x="526" y="228"/>
                    <a:pt x="521" y="227"/>
                    <a:pt x="518" y="223"/>
                  </a:cubicBezTo>
                  <a:cubicBezTo>
                    <a:pt x="516" y="219"/>
                    <a:pt x="509" y="230"/>
                    <a:pt x="503" y="232"/>
                  </a:cubicBezTo>
                  <a:cubicBezTo>
                    <a:pt x="498" y="235"/>
                    <a:pt x="495" y="228"/>
                    <a:pt x="496" y="223"/>
                  </a:cubicBezTo>
                  <a:cubicBezTo>
                    <a:pt x="498" y="219"/>
                    <a:pt x="492" y="219"/>
                    <a:pt x="485" y="219"/>
                  </a:cubicBezTo>
                  <a:cubicBezTo>
                    <a:pt x="477" y="220"/>
                    <a:pt x="480" y="206"/>
                    <a:pt x="485" y="205"/>
                  </a:cubicBezTo>
                  <a:cubicBezTo>
                    <a:pt x="489" y="205"/>
                    <a:pt x="496" y="210"/>
                    <a:pt x="499" y="201"/>
                  </a:cubicBezTo>
                  <a:cubicBezTo>
                    <a:pt x="501" y="193"/>
                    <a:pt x="505" y="199"/>
                    <a:pt x="512" y="192"/>
                  </a:cubicBezTo>
                  <a:cubicBezTo>
                    <a:pt x="518" y="185"/>
                    <a:pt x="525" y="180"/>
                    <a:pt x="531" y="185"/>
                  </a:cubicBezTo>
                  <a:cubicBezTo>
                    <a:pt x="536" y="189"/>
                    <a:pt x="525" y="196"/>
                    <a:pt x="523" y="200"/>
                  </a:cubicBezTo>
                  <a:cubicBezTo>
                    <a:pt x="521" y="204"/>
                    <a:pt x="525" y="205"/>
                    <a:pt x="522" y="209"/>
                  </a:cubicBezTo>
                  <a:cubicBezTo>
                    <a:pt x="518" y="212"/>
                    <a:pt x="523" y="213"/>
                    <a:pt x="529" y="208"/>
                  </a:cubicBezTo>
                  <a:cubicBezTo>
                    <a:pt x="536" y="204"/>
                    <a:pt x="544" y="199"/>
                    <a:pt x="550" y="197"/>
                  </a:cubicBezTo>
                  <a:cubicBezTo>
                    <a:pt x="552" y="196"/>
                    <a:pt x="554" y="196"/>
                    <a:pt x="556" y="196"/>
                  </a:cubicBezTo>
                  <a:cubicBezTo>
                    <a:pt x="557" y="194"/>
                    <a:pt x="558" y="192"/>
                    <a:pt x="559" y="191"/>
                  </a:cubicBezTo>
                  <a:cubicBezTo>
                    <a:pt x="563" y="189"/>
                    <a:pt x="578" y="182"/>
                    <a:pt x="580" y="179"/>
                  </a:cubicBezTo>
                  <a:cubicBezTo>
                    <a:pt x="582" y="177"/>
                    <a:pt x="584" y="171"/>
                    <a:pt x="587" y="171"/>
                  </a:cubicBezTo>
                  <a:cubicBezTo>
                    <a:pt x="590" y="171"/>
                    <a:pt x="590" y="174"/>
                    <a:pt x="594" y="174"/>
                  </a:cubicBezTo>
                  <a:cubicBezTo>
                    <a:pt x="599" y="174"/>
                    <a:pt x="604" y="176"/>
                    <a:pt x="602" y="172"/>
                  </a:cubicBezTo>
                  <a:cubicBezTo>
                    <a:pt x="599" y="169"/>
                    <a:pt x="601" y="169"/>
                    <a:pt x="606" y="168"/>
                  </a:cubicBezTo>
                  <a:cubicBezTo>
                    <a:pt x="611" y="167"/>
                    <a:pt x="610" y="162"/>
                    <a:pt x="614" y="162"/>
                  </a:cubicBezTo>
                  <a:cubicBezTo>
                    <a:pt x="618" y="162"/>
                    <a:pt x="617" y="153"/>
                    <a:pt x="621" y="153"/>
                  </a:cubicBezTo>
                  <a:cubicBezTo>
                    <a:pt x="624" y="153"/>
                    <a:pt x="626" y="158"/>
                    <a:pt x="630" y="157"/>
                  </a:cubicBezTo>
                  <a:cubicBezTo>
                    <a:pt x="631" y="157"/>
                    <a:pt x="632" y="157"/>
                    <a:pt x="633" y="157"/>
                  </a:cubicBezTo>
                  <a:cubicBezTo>
                    <a:pt x="634" y="157"/>
                    <a:pt x="635" y="156"/>
                    <a:pt x="636" y="155"/>
                  </a:cubicBezTo>
                  <a:cubicBezTo>
                    <a:pt x="635" y="151"/>
                    <a:pt x="636" y="147"/>
                    <a:pt x="635" y="145"/>
                  </a:cubicBezTo>
                  <a:cubicBezTo>
                    <a:pt x="633" y="141"/>
                    <a:pt x="635" y="138"/>
                    <a:pt x="634" y="135"/>
                  </a:cubicBezTo>
                  <a:cubicBezTo>
                    <a:pt x="634" y="133"/>
                    <a:pt x="633" y="127"/>
                    <a:pt x="636" y="127"/>
                  </a:cubicBezTo>
                  <a:cubicBezTo>
                    <a:pt x="639" y="127"/>
                    <a:pt x="642" y="121"/>
                    <a:pt x="645" y="123"/>
                  </a:cubicBezTo>
                  <a:cubicBezTo>
                    <a:pt x="649" y="125"/>
                    <a:pt x="655" y="126"/>
                    <a:pt x="655" y="123"/>
                  </a:cubicBezTo>
                  <a:cubicBezTo>
                    <a:pt x="655" y="120"/>
                    <a:pt x="660" y="120"/>
                    <a:pt x="661" y="116"/>
                  </a:cubicBezTo>
                  <a:cubicBezTo>
                    <a:pt x="661" y="112"/>
                    <a:pt x="666" y="111"/>
                    <a:pt x="667" y="107"/>
                  </a:cubicBezTo>
                  <a:cubicBezTo>
                    <a:pt x="668" y="103"/>
                    <a:pt x="670" y="95"/>
                    <a:pt x="673" y="93"/>
                  </a:cubicBezTo>
                  <a:cubicBezTo>
                    <a:pt x="677" y="91"/>
                    <a:pt x="673" y="89"/>
                    <a:pt x="673" y="83"/>
                  </a:cubicBezTo>
                  <a:close/>
                  <a:moveTo>
                    <a:pt x="510" y="399"/>
                  </a:moveTo>
                  <a:cubicBezTo>
                    <a:pt x="506" y="412"/>
                    <a:pt x="515" y="419"/>
                    <a:pt x="516" y="418"/>
                  </a:cubicBezTo>
                  <a:cubicBezTo>
                    <a:pt x="519" y="416"/>
                    <a:pt x="533" y="387"/>
                    <a:pt x="530" y="383"/>
                  </a:cubicBezTo>
                  <a:cubicBezTo>
                    <a:pt x="527" y="379"/>
                    <a:pt x="513" y="386"/>
                    <a:pt x="510" y="399"/>
                  </a:cubicBezTo>
                  <a:close/>
                  <a:moveTo>
                    <a:pt x="391" y="444"/>
                  </a:moveTo>
                  <a:cubicBezTo>
                    <a:pt x="386" y="444"/>
                    <a:pt x="375" y="451"/>
                    <a:pt x="380" y="460"/>
                  </a:cubicBezTo>
                  <a:cubicBezTo>
                    <a:pt x="384" y="469"/>
                    <a:pt x="398" y="463"/>
                    <a:pt x="399" y="459"/>
                  </a:cubicBezTo>
                  <a:cubicBezTo>
                    <a:pt x="399" y="455"/>
                    <a:pt x="406" y="448"/>
                    <a:pt x="405" y="445"/>
                  </a:cubicBezTo>
                  <a:cubicBezTo>
                    <a:pt x="404" y="443"/>
                    <a:pt x="395" y="444"/>
                    <a:pt x="391" y="4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Freeform 143"/>
            <p:cNvSpPr>
              <a:spLocks noEditPoints="1"/>
            </p:cNvSpPr>
            <p:nvPr/>
          </p:nvSpPr>
          <p:spPr bwMode="auto">
            <a:xfrm>
              <a:off x="6862763" y="2851150"/>
              <a:ext cx="207963" cy="292100"/>
            </a:xfrm>
            <a:custGeom>
              <a:avLst/>
              <a:gdLst/>
              <a:ahLst/>
              <a:cxnLst>
                <a:cxn ang="0">
                  <a:pos x="58" y="59"/>
                </a:cxn>
                <a:cxn ang="0">
                  <a:pos x="72" y="69"/>
                </a:cxn>
                <a:cxn ang="0">
                  <a:pos x="75" y="79"/>
                </a:cxn>
                <a:cxn ang="0">
                  <a:pos x="80" y="84"/>
                </a:cxn>
                <a:cxn ang="0">
                  <a:pos x="85" y="98"/>
                </a:cxn>
                <a:cxn ang="0">
                  <a:pos x="89" y="95"/>
                </a:cxn>
                <a:cxn ang="0">
                  <a:pos x="94" y="88"/>
                </a:cxn>
                <a:cxn ang="0">
                  <a:pos x="91" y="75"/>
                </a:cxn>
                <a:cxn ang="0">
                  <a:pos x="78" y="66"/>
                </a:cxn>
                <a:cxn ang="0">
                  <a:pos x="71" y="56"/>
                </a:cxn>
                <a:cxn ang="0">
                  <a:pos x="55" y="53"/>
                </a:cxn>
                <a:cxn ang="0">
                  <a:pos x="49" y="43"/>
                </a:cxn>
                <a:cxn ang="0">
                  <a:pos x="57" y="27"/>
                </a:cxn>
                <a:cxn ang="0">
                  <a:pos x="56" y="8"/>
                </a:cxn>
                <a:cxn ang="0">
                  <a:pos x="54" y="4"/>
                </a:cxn>
                <a:cxn ang="0">
                  <a:pos x="38" y="3"/>
                </a:cxn>
                <a:cxn ang="0">
                  <a:pos x="36" y="29"/>
                </a:cxn>
                <a:cxn ang="0">
                  <a:pos x="30" y="28"/>
                </a:cxn>
                <a:cxn ang="0">
                  <a:pos x="33" y="43"/>
                </a:cxn>
                <a:cxn ang="0">
                  <a:pos x="36" y="52"/>
                </a:cxn>
                <a:cxn ang="0">
                  <a:pos x="48" y="56"/>
                </a:cxn>
                <a:cxn ang="0">
                  <a:pos x="58" y="59"/>
                </a:cxn>
                <a:cxn ang="0">
                  <a:pos x="37" y="62"/>
                </a:cxn>
                <a:cxn ang="0">
                  <a:pos x="47" y="74"/>
                </a:cxn>
                <a:cxn ang="0">
                  <a:pos x="37" y="62"/>
                </a:cxn>
                <a:cxn ang="0">
                  <a:pos x="55" y="94"/>
                </a:cxn>
                <a:cxn ang="0">
                  <a:pos x="61" y="91"/>
                </a:cxn>
                <a:cxn ang="0">
                  <a:pos x="62" y="100"/>
                </a:cxn>
                <a:cxn ang="0">
                  <a:pos x="64" y="112"/>
                </a:cxn>
                <a:cxn ang="0">
                  <a:pos x="76" y="94"/>
                </a:cxn>
                <a:cxn ang="0">
                  <a:pos x="72" y="92"/>
                </a:cxn>
                <a:cxn ang="0">
                  <a:pos x="55" y="79"/>
                </a:cxn>
                <a:cxn ang="0">
                  <a:pos x="55" y="94"/>
                </a:cxn>
                <a:cxn ang="0">
                  <a:pos x="16" y="101"/>
                </a:cxn>
                <a:cxn ang="0">
                  <a:pos x="2" y="119"/>
                </a:cxn>
                <a:cxn ang="0">
                  <a:pos x="22" y="100"/>
                </a:cxn>
                <a:cxn ang="0">
                  <a:pos x="25" y="88"/>
                </a:cxn>
                <a:cxn ang="0">
                  <a:pos x="16" y="101"/>
                </a:cxn>
                <a:cxn ang="0">
                  <a:pos x="75" y="107"/>
                </a:cxn>
                <a:cxn ang="0">
                  <a:pos x="84" y="102"/>
                </a:cxn>
                <a:cxn ang="0">
                  <a:pos x="75" y="107"/>
                </a:cxn>
                <a:cxn ang="0">
                  <a:pos x="105" y="133"/>
                </a:cxn>
                <a:cxn ang="0">
                  <a:pos x="103" y="108"/>
                </a:cxn>
                <a:cxn ang="0">
                  <a:pos x="95" y="108"/>
                </a:cxn>
                <a:cxn ang="0">
                  <a:pos x="88" y="114"/>
                </a:cxn>
                <a:cxn ang="0">
                  <a:pos x="82" y="119"/>
                </a:cxn>
                <a:cxn ang="0">
                  <a:pos x="72" y="116"/>
                </a:cxn>
                <a:cxn ang="0">
                  <a:pos x="59" y="124"/>
                </a:cxn>
                <a:cxn ang="0">
                  <a:pos x="54" y="136"/>
                </a:cxn>
                <a:cxn ang="0">
                  <a:pos x="64" y="130"/>
                </a:cxn>
                <a:cxn ang="0">
                  <a:pos x="73" y="127"/>
                </a:cxn>
                <a:cxn ang="0">
                  <a:pos x="82" y="147"/>
                </a:cxn>
                <a:cxn ang="0">
                  <a:pos x="94" y="153"/>
                </a:cxn>
                <a:cxn ang="0">
                  <a:pos x="93" y="138"/>
                </a:cxn>
                <a:cxn ang="0">
                  <a:pos x="105" y="133"/>
                </a:cxn>
              </a:cxnLst>
              <a:rect l="0" t="0" r="r" b="b"/>
              <a:pathLst>
                <a:path w="109" h="153">
                  <a:moveTo>
                    <a:pt x="58" y="59"/>
                  </a:moveTo>
                  <a:cubicBezTo>
                    <a:pt x="64" y="58"/>
                    <a:pt x="73" y="66"/>
                    <a:pt x="72" y="69"/>
                  </a:cubicBezTo>
                  <a:cubicBezTo>
                    <a:pt x="70" y="72"/>
                    <a:pt x="72" y="82"/>
                    <a:pt x="75" y="79"/>
                  </a:cubicBezTo>
                  <a:cubicBezTo>
                    <a:pt x="78" y="76"/>
                    <a:pt x="83" y="80"/>
                    <a:pt x="80" y="84"/>
                  </a:cubicBezTo>
                  <a:cubicBezTo>
                    <a:pt x="77" y="88"/>
                    <a:pt x="84" y="93"/>
                    <a:pt x="85" y="98"/>
                  </a:cubicBezTo>
                  <a:cubicBezTo>
                    <a:pt x="86" y="103"/>
                    <a:pt x="90" y="99"/>
                    <a:pt x="89" y="95"/>
                  </a:cubicBezTo>
                  <a:cubicBezTo>
                    <a:pt x="88" y="91"/>
                    <a:pt x="90" y="91"/>
                    <a:pt x="94" y="88"/>
                  </a:cubicBezTo>
                  <a:cubicBezTo>
                    <a:pt x="98" y="85"/>
                    <a:pt x="94" y="80"/>
                    <a:pt x="91" y="75"/>
                  </a:cubicBezTo>
                  <a:cubicBezTo>
                    <a:pt x="88" y="69"/>
                    <a:pt x="78" y="71"/>
                    <a:pt x="78" y="66"/>
                  </a:cubicBezTo>
                  <a:cubicBezTo>
                    <a:pt x="78" y="60"/>
                    <a:pt x="71" y="59"/>
                    <a:pt x="71" y="56"/>
                  </a:cubicBezTo>
                  <a:cubicBezTo>
                    <a:pt x="70" y="53"/>
                    <a:pt x="61" y="50"/>
                    <a:pt x="55" y="53"/>
                  </a:cubicBezTo>
                  <a:cubicBezTo>
                    <a:pt x="49" y="56"/>
                    <a:pt x="53" y="47"/>
                    <a:pt x="49" y="43"/>
                  </a:cubicBezTo>
                  <a:cubicBezTo>
                    <a:pt x="45" y="38"/>
                    <a:pt x="52" y="32"/>
                    <a:pt x="57" y="27"/>
                  </a:cubicBezTo>
                  <a:cubicBezTo>
                    <a:pt x="62" y="21"/>
                    <a:pt x="56" y="12"/>
                    <a:pt x="56" y="8"/>
                  </a:cubicBezTo>
                  <a:cubicBezTo>
                    <a:pt x="57" y="4"/>
                    <a:pt x="57" y="3"/>
                    <a:pt x="54" y="4"/>
                  </a:cubicBezTo>
                  <a:cubicBezTo>
                    <a:pt x="52" y="6"/>
                    <a:pt x="42" y="0"/>
                    <a:pt x="38" y="3"/>
                  </a:cubicBezTo>
                  <a:cubicBezTo>
                    <a:pt x="34" y="6"/>
                    <a:pt x="38" y="28"/>
                    <a:pt x="36" y="29"/>
                  </a:cubicBezTo>
                  <a:cubicBezTo>
                    <a:pt x="34" y="31"/>
                    <a:pt x="31" y="26"/>
                    <a:pt x="30" y="28"/>
                  </a:cubicBezTo>
                  <a:cubicBezTo>
                    <a:pt x="29" y="31"/>
                    <a:pt x="31" y="43"/>
                    <a:pt x="33" y="43"/>
                  </a:cubicBezTo>
                  <a:cubicBezTo>
                    <a:pt x="36" y="43"/>
                    <a:pt x="38" y="47"/>
                    <a:pt x="36" y="52"/>
                  </a:cubicBezTo>
                  <a:cubicBezTo>
                    <a:pt x="35" y="57"/>
                    <a:pt x="41" y="58"/>
                    <a:pt x="48" y="56"/>
                  </a:cubicBezTo>
                  <a:cubicBezTo>
                    <a:pt x="54" y="53"/>
                    <a:pt x="52" y="60"/>
                    <a:pt x="58" y="59"/>
                  </a:cubicBezTo>
                  <a:close/>
                  <a:moveTo>
                    <a:pt x="37" y="62"/>
                  </a:moveTo>
                  <a:cubicBezTo>
                    <a:pt x="38" y="67"/>
                    <a:pt x="40" y="76"/>
                    <a:pt x="47" y="74"/>
                  </a:cubicBezTo>
                  <a:cubicBezTo>
                    <a:pt x="55" y="72"/>
                    <a:pt x="36" y="58"/>
                    <a:pt x="37" y="62"/>
                  </a:cubicBezTo>
                  <a:close/>
                  <a:moveTo>
                    <a:pt x="55" y="94"/>
                  </a:moveTo>
                  <a:cubicBezTo>
                    <a:pt x="57" y="94"/>
                    <a:pt x="61" y="94"/>
                    <a:pt x="61" y="91"/>
                  </a:cubicBezTo>
                  <a:cubicBezTo>
                    <a:pt x="62" y="88"/>
                    <a:pt x="65" y="97"/>
                    <a:pt x="62" y="100"/>
                  </a:cubicBezTo>
                  <a:cubicBezTo>
                    <a:pt x="59" y="103"/>
                    <a:pt x="59" y="111"/>
                    <a:pt x="64" y="112"/>
                  </a:cubicBezTo>
                  <a:cubicBezTo>
                    <a:pt x="69" y="113"/>
                    <a:pt x="77" y="97"/>
                    <a:pt x="76" y="94"/>
                  </a:cubicBezTo>
                  <a:cubicBezTo>
                    <a:pt x="75" y="91"/>
                    <a:pt x="71" y="96"/>
                    <a:pt x="72" y="92"/>
                  </a:cubicBezTo>
                  <a:cubicBezTo>
                    <a:pt x="73" y="88"/>
                    <a:pt x="60" y="78"/>
                    <a:pt x="55" y="79"/>
                  </a:cubicBezTo>
                  <a:cubicBezTo>
                    <a:pt x="50" y="80"/>
                    <a:pt x="51" y="95"/>
                    <a:pt x="55" y="94"/>
                  </a:cubicBezTo>
                  <a:close/>
                  <a:moveTo>
                    <a:pt x="16" y="101"/>
                  </a:moveTo>
                  <a:cubicBezTo>
                    <a:pt x="11" y="107"/>
                    <a:pt x="0" y="116"/>
                    <a:pt x="2" y="119"/>
                  </a:cubicBezTo>
                  <a:cubicBezTo>
                    <a:pt x="4" y="123"/>
                    <a:pt x="16" y="105"/>
                    <a:pt x="22" y="100"/>
                  </a:cubicBezTo>
                  <a:cubicBezTo>
                    <a:pt x="28" y="96"/>
                    <a:pt x="27" y="92"/>
                    <a:pt x="25" y="88"/>
                  </a:cubicBezTo>
                  <a:cubicBezTo>
                    <a:pt x="23" y="84"/>
                    <a:pt x="21" y="95"/>
                    <a:pt x="16" y="101"/>
                  </a:cubicBezTo>
                  <a:close/>
                  <a:moveTo>
                    <a:pt x="75" y="107"/>
                  </a:moveTo>
                  <a:cubicBezTo>
                    <a:pt x="77" y="111"/>
                    <a:pt x="86" y="105"/>
                    <a:pt x="84" y="102"/>
                  </a:cubicBezTo>
                  <a:cubicBezTo>
                    <a:pt x="81" y="99"/>
                    <a:pt x="74" y="105"/>
                    <a:pt x="75" y="107"/>
                  </a:cubicBezTo>
                  <a:close/>
                  <a:moveTo>
                    <a:pt x="105" y="133"/>
                  </a:moveTo>
                  <a:cubicBezTo>
                    <a:pt x="109" y="129"/>
                    <a:pt x="103" y="116"/>
                    <a:pt x="103" y="108"/>
                  </a:cubicBezTo>
                  <a:cubicBezTo>
                    <a:pt x="103" y="100"/>
                    <a:pt x="92" y="103"/>
                    <a:pt x="95" y="108"/>
                  </a:cubicBezTo>
                  <a:cubicBezTo>
                    <a:pt x="98" y="113"/>
                    <a:pt x="89" y="109"/>
                    <a:pt x="88" y="114"/>
                  </a:cubicBezTo>
                  <a:cubicBezTo>
                    <a:pt x="88" y="119"/>
                    <a:pt x="81" y="115"/>
                    <a:pt x="82" y="119"/>
                  </a:cubicBezTo>
                  <a:cubicBezTo>
                    <a:pt x="82" y="123"/>
                    <a:pt x="75" y="119"/>
                    <a:pt x="72" y="116"/>
                  </a:cubicBezTo>
                  <a:cubicBezTo>
                    <a:pt x="68" y="114"/>
                    <a:pt x="64" y="123"/>
                    <a:pt x="59" y="124"/>
                  </a:cubicBezTo>
                  <a:cubicBezTo>
                    <a:pt x="54" y="125"/>
                    <a:pt x="51" y="136"/>
                    <a:pt x="54" y="136"/>
                  </a:cubicBezTo>
                  <a:cubicBezTo>
                    <a:pt x="58" y="135"/>
                    <a:pt x="60" y="130"/>
                    <a:pt x="64" y="130"/>
                  </a:cubicBezTo>
                  <a:cubicBezTo>
                    <a:pt x="68" y="131"/>
                    <a:pt x="67" y="126"/>
                    <a:pt x="73" y="127"/>
                  </a:cubicBezTo>
                  <a:cubicBezTo>
                    <a:pt x="78" y="128"/>
                    <a:pt x="74" y="145"/>
                    <a:pt x="82" y="147"/>
                  </a:cubicBezTo>
                  <a:cubicBezTo>
                    <a:pt x="90" y="148"/>
                    <a:pt x="90" y="153"/>
                    <a:pt x="94" y="153"/>
                  </a:cubicBezTo>
                  <a:cubicBezTo>
                    <a:pt x="97" y="153"/>
                    <a:pt x="93" y="142"/>
                    <a:pt x="93" y="138"/>
                  </a:cubicBezTo>
                  <a:cubicBezTo>
                    <a:pt x="94" y="135"/>
                    <a:pt x="101" y="138"/>
                    <a:pt x="105" y="13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Freeform 144"/>
            <p:cNvSpPr>
              <a:spLocks noEditPoints="1"/>
            </p:cNvSpPr>
            <p:nvPr/>
          </p:nvSpPr>
          <p:spPr bwMode="auto">
            <a:xfrm>
              <a:off x="7378700" y="3321050"/>
              <a:ext cx="273050" cy="173038"/>
            </a:xfrm>
            <a:custGeom>
              <a:avLst/>
              <a:gdLst/>
              <a:ahLst/>
              <a:cxnLst>
                <a:cxn ang="0">
                  <a:pos x="102" y="84"/>
                </a:cxn>
                <a:cxn ang="0">
                  <a:pos x="94" y="76"/>
                </a:cxn>
                <a:cxn ang="0">
                  <a:pos x="83" y="71"/>
                </a:cxn>
                <a:cxn ang="0">
                  <a:pos x="75" y="56"/>
                </a:cxn>
                <a:cxn ang="0">
                  <a:pos x="72" y="47"/>
                </a:cxn>
                <a:cxn ang="0">
                  <a:pos x="75" y="39"/>
                </a:cxn>
                <a:cxn ang="0">
                  <a:pos x="52" y="27"/>
                </a:cxn>
                <a:cxn ang="0">
                  <a:pos x="8" y="3"/>
                </a:cxn>
                <a:cxn ang="0">
                  <a:pos x="0" y="0"/>
                </a:cxn>
                <a:cxn ang="0">
                  <a:pos x="0" y="71"/>
                </a:cxn>
                <a:cxn ang="0">
                  <a:pos x="12" y="75"/>
                </a:cxn>
                <a:cxn ang="0">
                  <a:pos x="25" y="68"/>
                </a:cxn>
                <a:cxn ang="0">
                  <a:pos x="32" y="59"/>
                </a:cxn>
                <a:cxn ang="0">
                  <a:pos x="56" y="65"/>
                </a:cxn>
                <a:cxn ang="0">
                  <a:pos x="80" y="87"/>
                </a:cxn>
                <a:cxn ang="0">
                  <a:pos x="104" y="91"/>
                </a:cxn>
                <a:cxn ang="0">
                  <a:pos x="102" y="84"/>
                </a:cxn>
                <a:cxn ang="0">
                  <a:pos x="121" y="25"/>
                </a:cxn>
                <a:cxn ang="0">
                  <a:pos x="108" y="33"/>
                </a:cxn>
                <a:cxn ang="0">
                  <a:pos x="84" y="34"/>
                </a:cxn>
                <a:cxn ang="0">
                  <a:pos x="102" y="42"/>
                </a:cxn>
                <a:cxn ang="0">
                  <a:pos x="125" y="30"/>
                </a:cxn>
                <a:cxn ang="0">
                  <a:pos x="129" y="20"/>
                </a:cxn>
                <a:cxn ang="0">
                  <a:pos x="121" y="25"/>
                </a:cxn>
                <a:cxn ang="0">
                  <a:pos x="133" y="12"/>
                </a:cxn>
                <a:cxn ang="0">
                  <a:pos x="129" y="13"/>
                </a:cxn>
                <a:cxn ang="0">
                  <a:pos x="136" y="23"/>
                </a:cxn>
                <a:cxn ang="0">
                  <a:pos x="133" y="12"/>
                </a:cxn>
              </a:cxnLst>
              <a:rect l="0" t="0" r="r" b="b"/>
              <a:pathLst>
                <a:path w="143" h="91">
                  <a:moveTo>
                    <a:pt x="102" y="84"/>
                  </a:moveTo>
                  <a:cubicBezTo>
                    <a:pt x="100" y="83"/>
                    <a:pt x="94" y="79"/>
                    <a:pt x="94" y="76"/>
                  </a:cubicBezTo>
                  <a:cubicBezTo>
                    <a:pt x="95" y="74"/>
                    <a:pt x="88" y="74"/>
                    <a:pt x="83" y="71"/>
                  </a:cubicBezTo>
                  <a:cubicBezTo>
                    <a:pt x="78" y="68"/>
                    <a:pt x="80" y="58"/>
                    <a:pt x="75" y="56"/>
                  </a:cubicBezTo>
                  <a:cubicBezTo>
                    <a:pt x="70" y="54"/>
                    <a:pt x="66" y="46"/>
                    <a:pt x="72" y="47"/>
                  </a:cubicBezTo>
                  <a:cubicBezTo>
                    <a:pt x="78" y="47"/>
                    <a:pt x="79" y="44"/>
                    <a:pt x="75" y="39"/>
                  </a:cubicBezTo>
                  <a:cubicBezTo>
                    <a:pt x="70" y="35"/>
                    <a:pt x="53" y="33"/>
                    <a:pt x="52" y="27"/>
                  </a:cubicBezTo>
                  <a:cubicBezTo>
                    <a:pt x="52" y="21"/>
                    <a:pt x="21" y="6"/>
                    <a:pt x="8" y="3"/>
                  </a:cubicBezTo>
                  <a:cubicBezTo>
                    <a:pt x="6" y="2"/>
                    <a:pt x="3" y="1"/>
                    <a:pt x="0" y="0"/>
                  </a:cubicBezTo>
                  <a:cubicBezTo>
                    <a:pt x="0" y="71"/>
                    <a:pt x="0" y="71"/>
                    <a:pt x="0" y="71"/>
                  </a:cubicBezTo>
                  <a:cubicBezTo>
                    <a:pt x="3" y="73"/>
                    <a:pt x="7" y="75"/>
                    <a:pt x="12" y="75"/>
                  </a:cubicBezTo>
                  <a:cubicBezTo>
                    <a:pt x="26" y="76"/>
                    <a:pt x="23" y="68"/>
                    <a:pt x="25" y="68"/>
                  </a:cubicBezTo>
                  <a:cubicBezTo>
                    <a:pt x="28" y="68"/>
                    <a:pt x="29" y="63"/>
                    <a:pt x="32" y="59"/>
                  </a:cubicBezTo>
                  <a:cubicBezTo>
                    <a:pt x="35" y="56"/>
                    <a:pt x="48" y="59"/>
                    <a:pt x="56" y="65"/>
                  </a:cubicBezTo>
                  <a:cubicBezTo>
                    <a:pt x="63" y="71"/>
                    <a:pt x="72" y="88"/>
                    <a:pt x="80" y="87"/>
                  </a:cubicBezTo>
                  <a:cubicBezTo>
                    <a:pt x="88" y="85"/>
                    <a:pt x="97" y="91"/>
                    <a:pt x="104" y="91"/>
                  </a:cubicBezTo>
                  <a:cubicBezTo>
                    <a:pt x="111" y="91"/>
                    <a:pt x="105" y="85"/>
                    <a:pt x="102" y="84"/>
                  </a:cubicBezTo>
                  <a:close/>
                  <a:moveTo>
                    <a:pt x="121" y="25"/>
                  </a:moveTo>
                  <a:cubicBezTo>
                    <a:pt x="121" y="28"/>
                    <a:pt x="116" y="29"/>
                    <a:pt x="108" y="33"/>
                  </a:cubicBezTo>
                  <a:cubicBezTo>
                    <a:pt x="99" y="36"/>
                    <a:pt x="84" y="29"/>
                    <a:pt x="84" y="34"/>
                  </a:cubicBezTo>
                  <a:cubicBezTo>
                    <a:pt x="83" y="37"/>
                    <a:pt x="93" y="42"/>
                    <a:pt x="102" y="42"/>
                  </a:cubicBezTo>
                  <a:cubicBezTo>
                    <a:pt x="111" y="42"/>
                    <a:pt x="125" y="33"/>
                    <a:pt x="125" y="30"/>
                  </a:cubicBezTo>
                  <a:cubicBezTo>
                    <a:pt x="125" y="28"/>
                    <a:pt x="131" y="23"/>
                    <a:pt x="129" y="20"/>
                  </a:cubicBezTo>
                  <a:cubicBezTo>
                    <a:pt x="126" y="18"/>
                    <a:pt x="121" y="22"/>
                    <a:pt x="121" y="25"/>
                  </a:cubicBezTo>
                  <a:close/>
                  <a:moveTo>
                    <a:pt x="133" y="12"/>
                  </a:moveTo>
                  <a:cubicBezTo>
                    <a:pt x="127" y="9"/>
                    <a:pt x="123" y="6"/>
                    <a:pt x="129" y="13"/>
                  </a:cubicBezTo>
                  <a:cubicBezTo>
                    <a:pt x="136" y="19"/>
                    <a:pt x="132" y="24"/>
                    <a:pt x="136" y="23"/>
                  </a:cubicBezTo>
                  <a:cubicBezTo>
                    <a:pt x="143" y="22"/>
                    <a:pt x="138" y="15"/>
                    <a:pt x="133" y="1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Freeform 145"/>
            <p:cNvSpPr>
              <a:spLocks/>
            </p:cNvSpPr>
            <p:nvPr/>
          </p:nvSpPr>
          <p:spPr bwMode="auto">
            <a:xfrm>
              <a:off x="6076950" y="3049588"/>
              <a:ext cx="46038" cy="88900"/>
            </a:xfrm>
            <a:custGeom>
              <a:avLst/>
              <a:gdLst/>
              <a:ahLst/>
              <a:cxnLst>
                <a:cxn ang="0">
                  <a:pos x="5" y="0"/>
                </a:cxn>
                <a:cxn ang="0">
                  <a:pos x="1" y="11"/>
                </a:cxn>
                <a:cxn ang="0">
                  <a:pos x="1" y="26"/>
                </a:cxn>
                <a:cxn ang="0">
                  <a:pos x="6" y="43"/>
                </a:cxn>
                <a:cxn ang="0">
                  <a:pos x="24" y="27"/>
                </a:cxn>
                <a:cxn ang="0">
                  <a:pos x="5" y="0"/>
                </a:cxn>
              </a:cxnLst>
              <a:rect l="0" t="0" r="r" b="b"/>
              <a:pathLst>
                <a:path w="24" h="47">
                  <a:moveTo>
                    <a:pt x="5" y="0"/>
                  </a:moveTo>
                  <a:cubicBezTo>
                    <a:pt x="2" y="1"/>
                    <a:pt x="3" y="7"/>
                    <a:pt x="1" y="11"/>
                  </a:cubicBezTo>
                  <a:cubicBezTo>
                    <a:pt x="0" y="15"/>
                    <a:pt x="0" y="20"/>
                    <a:pt x="1" y="26"/>
                  </a:cubicBezTo>
                  <a:cubicBezTo>
                    <a:pt x="1" y="32"/>
                    <a:pt x="1" y="39"/>
                    <a:pt x="6" y="43"/>
                  </a:cubicBezTo>
                  <a:cubicBezTo>
                    <a:pt x="13" y="47"/>
                    <a:pt x="23" y="36"/>
                    <a:pt x="24" y="27"/>
                  </a:cubicBezTo>
                  <a:cubicBezTo>
                    <a:pt x="24" y="17"/>
                    <a:pt x="8" y="0"/>
                    <a:pt x="5"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Freeform 146"/>
            <p:cNvSpPr>
              <a:spLocks/>
            </p:cNvSpPr>
            <p:nvPr/>
          </p:nvSpPr>
          <p:spPr bwMode="auto">
            <a:xfrm>
              <a:off x="5273675" y="3509963"/>
              <a:ext cx="160338" cy="317500"/>
            </a:xfrm>
            <a:custGeom>
              <a:avLst/>
              <a:gdLst/>
              <a:ahLst/>
              <a:cxnLst>
                <a:cxn ang="0">
                  <a:pos x="71" y="5"/>
                </a:cxn>
                <a:cxn ang="0">
                  <a:pos x="67" y="9"/>
                </a:cxn>
                <a:cxn ang="0">
                  <a:pos x="65" y="17"/>
                </a:cxn>
                <a:cxn ang="0">
                  <a:pos x="59" y="22"/>
                </a:cxn>
                <a:cxn ang="0">
                  <a:pos x="53" y="27"/>
                </a:cxn>
                <a:cxn ang="0">
                  <a:pos x="53" y="33"/>
                </a:cxn>
                <a:cxn ang="0">
                  <a:pos x="44" y="40"/>
                </a:cxn>
                <a:cxn ang="0">
                  <a:pos x="29" y="48"/>
                </a:cxn>
                <a:cxn ang="0">
                  <a:pos x="14" y="50"/>
                </a:cxn>
                <a:cxn ang="0">
                  <a:pos x="10" y="65"/>
                </a:cxn>
                <a:cxn ang="0">
                  <a:pos x="11" y="86"/>
                </a:cxn>
                <a:cxn ang="0">
                  <a:pos x="8" y="109"/>
                </a:cxn>
                <a:cxn ang="0">
                  <a:pos x="4" y="136"/>
                </a:cxn>
                <a:cxn ang="0">
                  <a:pos x="11" y="157"/>
                </a:cxn>
                <a:cxn ang="0">
                  <a:pos x="31" y="162"/>
                </a:cxn>
                <a:cxn ang="0">
                  <a:pos x="43" y="158"/>
                </a:cxn>
                <a:cxn ang="0">
                  <a:pos x="59" y="110"/>
                </a:cxn>
                <a:cxn ang="0">
                  <a:pos x="72" y="66"/>
                </a:cxn>
                <a:cxn ang="0">
                  <a:pos x="74" y="54"/>
                </a:cxn>
                <a:cxn ang="0">
                  <a:pos x="77" y="47"/>
                </a:cxn>
                <a:cxn ang="0">
                  <a:pos x="83" y="45"/>
                </a:cxn>
                <a:cxn ang="0">
                  <a:pos x="79" y="24"/>
                </a:cxn>
                <a:cxn ang="0">
                  <a:pos x="71" y="5"/>
                </a:cxn>
              </a:cxnLst>
              <a:rect l="0" t="0" r="r" b="b"/>
              <a:pathLst>
                <a:path w="84" h="166">
                  <a:moveTo>
                    <a:pt x="71" y="5"/>
                  </a:moveTo>
                  <a:cubicBezTo>
                    <a:pt x="70" y="0"/>
                    <a:pt x="68" y="7"/>
                    <a:pt x="67" y="9"/>
                  </a:cubicBezTo>
                  <a:cubicBezTo>
                    <a:pt x="66" y="10"/>
                    <a:pt x="65" y="14"/>
                    <a:pt x="65" y="17"/>
                  </a:cubicBezTo>
                  <a:cubicBezTo>
                    <a:pt x="66" y="19"/>
                    <a:pt x="61" y="22"/>
                    <a:pt x="59" y="22"/>
                  </a:cubicBezTo>
                  <a:cubicBezTo>
                    <a:pt x="56" y="21"/>
                    <a:pt x="52" y="23"/>
                    <a:pt x="53" y="27"/>
                  </a:cubicBezTo>
                  <a:cubicBezTo>
                    <a:pt x="54" y="30"/>
                    <a:pt x="51" y="30"/>
                    <a:pt x="53" y="33"/>
                  </a:cubicBezTo>
                  <a:cubicBezTo>
                    <a:pt x="54" y="36"/>
                    <a:pt x="49" y="39"/>
                    <a:pt x="44" y="40"/>
                  </a:cubicBezTo>
                  <a:cubicBezTo>
                    <a:pt x="40" y="40"/>
                    <a:pt x="34" y="48"/>
                    <a:pt x="29" y="48"/>
                  </a:cubicBezTo>
                  <a:cubicBezTo>
                    <a:pt x="24" y="47"/>
                    <a:pt x="19" y="51"/>
                    <a:pt x="14" y="50"/>
                  </a:cubicBezTo>
                  <a:cubicBezTo>
                    <a:pt x="10" y="50"/>
                    <a:pt x="13" y="59"/>
                    <a:pt x="10" y="65"/>
                  </a:cubicBezTo>
                  <a:cubicBezTo>
                    <a:pt x="6" y="71"/>
                    <a:pt x="8" y="78"/>
                    <a:pt x="11" y="86"/>
                  </a:cubicBezTo>
                  <a:cubicBezTo>
                    <a:pt x="14" y="93"/>
                    <a:pt x="16" y="99"/>
                    <a:pt x="8" y="109"/>
                  </a:cubicBezTo>
                  <a:cubicBezTo>
                    <a:pt x="0" y="118"/>
                    <a:pt x="1" y="129"/>
                    <a:pt x="4" y="136"/>
                  </a:cubicBezTo>
                  <a:cubicBezTo>
                    <a:pt x="7" y="142"/>
                    <a:pt x="7" y="152"/>
                    <a:pt x="11" y="157"/>
                  </a:cubicBezTo>
                  <a:cubicBezTo>
                    <a:pt x="16" y="162"/>
                    <a:pt x="28" y="166"/>
                    <a:pt x="31" y="162"/>
                  </a:cubicBezTo>
                  <a:cubicBezTo>
                    <a:pt x="35" y="158"/>
                    <a:pt x="39" y="162"/>
                    <a:pt x="43" y="158"/>
                  </a:cubicBezTo>
                  <a:cubicBezTo>
                    <a:pt x="47" y="153"/>
                    <a:pt x="54" y="127"/>
                    <a:pt x="59" y="110"/>
                  </a:cubicBezTo>
                  <a:cubicBezTo>
                    <a:pt x="65" y="93"/>
                    <a:pt x="72" y="71"/>
                    <a:pt x="72" y="66"/>
                  </a:cubicBezTo>
                  <a:cubicBezTo>
                    <a:pt x="71" y="62"/>
                    <a:pt x="76" y="59"/>
                    <a:pt x="74" y="54"/>
                  </a:cubicBezTo>
                  <a:cubicBezTo>
                    <a:pt x="72" y="49"/>
                    <a:pt x="74" y="43"/>
                    <a:pt x="77" y="47"/>
                  </a:cubicBezTo>
                  <a:cubicBezTo>
                    <a:pt x="79" y="51"/>
                    <a:pt x="82" y="51"/>
                    <a:pt x="83" y="45"/>
                  </a:cubicBezTo>
                  <a:cubicBezTo>
                    <a:pt x="84" y="40"/>
                    <a:pt x="79" y="32"/>
                    <a:pt x="79" y="24"/>
                  </a:cubicBezTo>
                  <a:cubicBezTo>
                    <a:pt x="79" y="16"/>
                    <a:pt x="72" y="9"/>
                    <a:pt x="71"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Freeform 147"/>
            <p:cNvSpPr>
              <a:spLocks noEditPoints="1"/>
            </p:cNvSpPr>
            <p:nvPr/>
          </p:nvSpPr>
          <p:spPr bwMode="auto">
            <a:xfrm>
              <a:off x="5267325" y="2838450"/>
              <a:ext cx="258763" cy="157163"/>
            </a:xfrm>
            <a:custGeom>
              <a:avLst/>
              <a:gdLst/>
              <a:ahLst/>
              <a:cxnLst>
                <a:cxn ang="0">
                  <a:pos x="95" y="3"/>
                </a:cxn>
                <a:cxn ang="0">
                  <a:pos x="73" y="4"/>
                </a:cxn>
                <a:cxn ang="0">
                  <a:pos x="56" y="19"/>
                </a:cxn>
                <a:cxn ang="0">
                  <a:pos x="48" y="22"/>
                </a:cxn>
                <a:cxn ang="0">
                  <a:pos x="32" y="20"/>
                </a:cxn>
                <a:cxn ang="0">
                  <a:pos x="18" y="19"/>
                </a:cxn>
                <a:cxn ang="0">
                  <a:pos x="10" y="17"/>
                </a:cxn>
                <a:cxn ang="0">
                  <a:pos x="5" y="21"/>
                </a:cxn>
                <a:cxn ang="0">
                  <a:pos x="6" y="28"/>
                </a:cxn>
                <a:cxn ang="0">
                  <a:pos x="0" y="30"/>
                </a:cxn>
                <a:cxn ang="0">
                  <a:pos x="1" y="37"/>
                </a:cxn>
                <a:cxn ang="0">
                  <a:pos x="5" y="55"/>
                </a:cxn>
                <a:cxn ang="0">
                  <a:pos x="9" y="72"/>
                </a:cxn>
                <a:cxn ang="0">
                  <a:pos x="29" y="70"/>
                </a:cxn>
                <a:cxn ang="0">
                  <a:pos x="44" y="65"/>
                </a:cxn>
                <a:cxn ang="0">
                  <a:pos x="56" y="59"/>
                </a:cxn>
                <a:cxn ang="0">
                  <a:pos x="67" y="57"/>
                </a:cxn>
                <a:cxn ang="0">
                  <a:pos x="76" y="51"/>
                </a:cxn>
                <a:cxn ang="0">
                  <a:pos x="100" y="43"/>
                </a:cxn>
                <a:cxn ang="0">
                  <a:pos x="111" y="32"/>
                </a:cxn>
                <a:cxn ang="0">
                  <a:pos x="120" y="28"/>
                </a:cxn>
                <a:cxn ang="0">
                  <a:pos x="106" y="0"/>
                </a:cxn>
                <a:cxn ang="0">
                  <a:pos x="95" y="3"/>
                </a:cxn>
                <a:cxn ang="0">
                  <a:pos x="123" y="78"/>
                </a:cxn>
                <a:cxn ang="0">
                  <a:pos x="134" y="76"/>
                </a:cxn>
                <a:cxn ang="0">
                  <a:pos x="123" y="78"/>
                </a:cxn>
              </a:cxnLst>
              <a:rect l="0" t="0" r="r" b="b"/>
              <a:pathLst>
                <a:path w="135" h="82">
                  <a:moveTo>
                    <a:pt x="95" y="3"/>
                  </a:moveTo>
                  <a:cubicBezTo>
                    <a:pt x="90" y="4"/>
                    <a:pt x="75" y="3"/>
                    <a:pt x="73" y="4"/>
                  </a:cubicBezTo>
                  <a:cubicBezTo>
                    <a:pt x="71" y="5"/>
                    <a:pt x="58" y="15"/>
                    <a:pt x="56" y="19"/>
                  </a:cubicBezTo>
                  <a:cubicBezTo>
                    <a:pt x="54" y="24"/>
                    <a:pt x="51" y="25"/>
                    <a:pt x="48" y="22"/>
                  </a:cubicBezTo>
                  <a:cubicBezTo>
                    <a:pt x="45" y="20"/>
                    <a:pt x="33" y="21"/>
                    <a:pt x="32" y="20"/>
                  </a:cubicBezTo>
                  <a:cubicBezTo>
                    <a:pt x="31" y="19"/>
                    <a:pt x="23" y="18"/>
                    <a:pt x="18" y="19"/>
                  </a:cubicBezTo>
                  <a:cubicBezTo>
                    <a:pt x="14" y="19"/>
                    <a:pt x="12" y="17"/>
                    <a:pt x="10" y="17"/>
                  </a:cubicBezTo>
                  <a:cubicBezTo>
                    <a:pt x="8" y="18"/>
                    <a:pt x="6" y="20"/>
                    <a:pt x="5" y="21"/>
                  </a:cubicBezTo>
                  <a:cubicBezTo>
                    <a:pt x="4" y="23"/>
                    <a:pt x="6" y="26"/>
                    <a:pt x="6" y="28"/>
                  </a:cubicBezTo>
                  <a:cubicBezTo>
                    <a:pt x="5" y="28"/>
                    <a:pt x="3" y="29"/>
                    <a:pt x="0" y="30"/>
                  </a:cubicBezTo>
                  <a:cubicBezTo>
                    <a:pt x="1" y="33"/>
                    <a:pt x="2" y="35"/>
                    <a:pt x="1" y="37"/>
                  </a:cubicBezTo>
                  <a:cubicBezTo>
                    <a:pt x="0" y="41"/>
                    <a:pt x="1" y="50"/>
                    <a:pt x="5" y="55"/>
                  </a:cubicBezTo>
                  <a:cubicBezTo>
                    <a:pt x="8" y="61"/>
                    <a:pt x="7" y="70"/>
                    <a:pt x="9" y="72"/>
                  </a:cubicBezTo>
                  <a:cubicBezTo>
                    <a:pt x="10" y="74"/>
                    <a:pt x="23" y="73"/>
                    <a:pt x="29" y="70"/>
                  </a:cubicBezTo>
                  <a:cubicBezTo>
                    <a:pt x="35" y="66"/>
                    <a:pt x="39" y="65"/>
                    <a:pt x="44" y="65"/>
                  </a:cubicBezTo>
                  <a:cubicBezTo>
                    <a:pt x="48" y="65"/>
                    <a:pt x="54" y="61"/>
                    <a:pt x="56" y="59"/>
                  </a:cubicBezTo>
                  <a:cubicBezTo>
                    <a:pt x="57" y="57"/>
                    <a:pt x="64" y="57"/>
                    <a:pt x="67" y="57"/>
                  </a:cubicBezTo>
                  <a:cubicBezTo>
                    <a:pt x="70" y="58"/>
                    <a:pt x="73" y="54"/>
                    <a:pt x="76" y="51"/>
                  </a:cubicBezTo>
                  <a:cubicBezTo>
                    <a:pt x="79" y="48"/>
                    <a:pt x="89" y="47"/>
                    <a:pt x="100" y="43"/>
                  </a:cubicBezTo>
                  <a:cubicBezTo>
                    <a:pt x="110" y="40"/>
                    <a:pt x="108" y="35"/>
                    <a:pt x="111" y="32"/>
                  </a:cubicBezTo>
                  <a:cubicBezTo>
                    <a:pt x="113" y="30"/>
                    <a:pt x="116" y="30"/>
                    <a:pt x="120" y="28"/>
                  </a:cubicBezTo>
                  <a:cubicBezTo>
                    <a:pt x="115" y="18"/>
                    <a:pt x="109" y="6"/>
                    <a:pt x="106" y="0"/>
                  </a:cubicBezTo>
                  <a:cubicBezTo>
                    <a:pt x="101" y="1"/>
                    <a:pt x="97" y="3"/>
                    <a:pt x="95" y="3"/>
                  </a:cubicBezTo>
                  <a:close/>
                  <a:moveTo>
                    <a:pt x="123" y="78"/>
                  </a:moveTo>
                  <a:cubicBezTo>
                    <a:pt x="127" y="82"/>
                    <a:pt x="134" y="77"/>
                    <a:pt x="134" y="76"/>
                  </a:cubicBezTo>
                  <a:cubicBezTo>
                    <a:pt x="135" y="74"/>
                    <a:pt x="119" y="73"/>
                    <a:pt x="123" y="7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Freeform 148"/>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Freeform 149"/>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Freeform 150"/>
            <p:cNvSpPr>
              <a:spLocks noEditPoints="1"/>
            </p:cNvSpPr>
            <p:nvPr/>
          </p:nvSpPr>
          <p:spPr bwMode="auto">
            <a:xfrm>
              <a:off x="6769100" y="3492500"/>
              <a:ext cx="884238" cy="787400"/>
            </a:xfrm>
            <a:custGeom>
              <a:avLst/>
              <a:gdLst/>
              <a:ahLst/>
              <a:cxnLst>
                <a:cxn ang="0">
                  <a:pos x="457" y="180"/>
                </a:cxn>
                <a:cxn ang="0">
                  <a:pos x="438" y="160"/>
                </a:cxn>
                <a:cxn ang="0">
                  <a:pos x="424" y="139"/>
                </a:cxn>
                <a:cxn ang="0">
                  <a:pos x="410" y="124"/>
                </a:cxn>
                <a:cxn ang="0">
                  <a:pos x="378" y="93"/>
                </a:cxn>
                <a:cxn ang="0">
                  <a:pos x="367" y="53"/>
                </a:cxn>
                <a:cxn ang="0">
                  <a:pos x="347" y="33"/>
                </a:cxn>
                <a:cxn ang="0">
                  <a:pos x="329" y="10"/>
                </a:cxn>
                <a:cxn ang="0">
                  <a:pos x="324" y="51"/>
                </a:cxn>
                <a:cxn ang="0">
                  <a:pos x="297" y="76"/>
                </a:cxn>
                <a:cxn ang="0">
                  <a:pos x="265" y="59"/>
                </a:cxn>
                <a:cxn ang="0">
                  <a:pos x="259" y="35"/>
                </a:cxn>
                <a:cxn ang="0">
                  <a:pos x="268" y="17"/>
                </a:cxn>
                <a:cxn ang="0">
                  <a:pos x="251" y="19"/>
                </a:cxn>
                <a:cxn ang="0">
                  <a:pos x="222" y="13"/>
                </a:cxn>
                <a:cxn ang="0">
                  <a:pos x="194" y="32"/>
                </a:cxn>
                <a:cxn ang="0">
                  <a:pos x="184" y="51"/>
                </a:cxn>
                <a:cxn ang="0">
                  <a:pos x="167" y="44"/>
                </a:cxn>
                <a:cxn ang="0">
                  <a:pos x="147" y="46"/>
                </a:cxn>
                <a:cxn ang="0">
                  <a:pos x="131" y="55"/>
                </a:cxn>
                <a:cxn ang="0">
                  <a:pos x="123" y="73"/>
                </a:cxn>
                <a:cxn ang="0">
                  <a:pos x="106" y="75"/>
                </a:cxn>
                <a:cxn ang="0">
                  <a:pos x="69" y="110"/>
                </a:cxn>
                <a:cxn ang="0">
                  <a:pos x="34" y="121"/>
                </a:cxn>
                <a:cxn ang="0">
                  <a:pos x="13" y="130"/>
                </a:cxn>
                <a:cxn ang="0">
                  <a:pos x="6" y="169"/>
                </a:cxn>
                <a:cxn ang="0">
                  <a:pos x="9" y="187"/>
                </a:cxn>
                <a:cxn ang="0">
                  <a:pos x="22" y="227"/>
                </a:cxn>
                <a:cxn ang="0">
                  <a:pos x="23" y="277"/>
                </a:cxn>
                <a:cxn ang="0">
                  <a:pos x="56" y="294"/>
                </a:cxn>
                <a:cxn ang="0">
                  <a:pos x="104" y="280"/>
                </a:cxn>
                <a:cxn ang="0">
                  <a:pos x="157" y="260"/>
                </a:cxn>
                <a:cxn ang="0">
                  <a:pos x="219" y="256"/>
                </a:cxn>
                <a:cxn ang="0">
                  <a:pos x="240" y="268"/>
                </a:cxn>
                <a:cxn ang="0">
                  <a:pos x="262" y="287"/>
                </a:cxn>
                <a:cxn ang="0">
                  <a:pos x="278" y="285"/>
                </a:cxn>
                <a:cxn ang="0">
                  <a:pos x="288" y="289"/>
                </a:cxn>
                <a:cxn ang="0">
                  <a:pos x="304" y="317"/>
                </a:cxn>
                <a:cxn ang="0">
                  <a:pos x="344" y="344"/>
                </a:cxn>
                <a:cxn ang="0">
                  <a:pos x="365" y="341"/>
                </a:cxn>
                <a:cxn ang="0">
                  <a:pos x="379" y="348"/>
                </a:cxn>
                <a:cxn ang="0">
                  <a:pos x="419" y="330"/>
                </a:cxn>
                <a:cxn ang="0">
                  <a:pos x="443" y="266"/>
                </a:cxn>
                <a:cxn ang="0">
                  <a:pos x="458" y="228"/>
                </a:cxn>
                <a:cxn ang="0">
                  <a:pos x="210" y="11"/>
                </a:cxn>
                <a:cxn ang="0">
                  <a:pos x="266" y="307"/>
                </a:cxn>
                <a:cxn ang="0">
                  <a:pos x="379" y="376"/>
                </a:cxn>
                <a:cxn ang="0">
                  <a:pos x="380" y="411"/>
                </a:cxn>
                <a:cxn ang="0">
                  <a:pos x="395" y="402"/>
                </a:cxn>
                <a:cxn ang="0">
                  <a:pos x="379" y="376"/>
                </a:cxn>
              </a:cxnLst>
              <a:rect l="0" t="0" r="r" b="b"/>
              <a:pathLst>
                <a:path w="463" h="412">
                  <a:moveTo>
                    <a:pt x="460" y="207"/>
                  </a:moveTo>
                  <a:cubicBezTo>
                    <a:pt x="462" y="205"/>
                    <a:pt x="459" y="197"/>
                    <a:pt x="457" y="198"/>
                  </a:cubicBezTo>
                  <a:cubicBezTo>
                    <a:pt x="456" y="200"/>
                    <a:pt x="456" y="186"/>
                    <a:pt x="457" y="180"/>
                  </a:cubicBezTo>
                  <a:cubicBezTo>
                    <a:pt x="458" y="173"/>
                    <a:pt x="457" y="174"/>
                    <a:pt x="454" y="177"/>
                  </a:cubicBezTo>
                  <a:cubicBezTo>
                    <a:pt x="451" y="181"/>
                    <a:pt x="447" y="171"/>
                    <a:pt x="447" y="169"/>
                  </a:cubicBezTo>
                  <a:cubicBezTo>
                    <a:pt x="446" y="166"/>
                    <a:pt x="442" y="159"/>
                    <a:pt x="438" y="160"/>
                  </a:cubicBezTo>
                  <a:cubicBezTo>
                    <a:pt x="434" y="161"/>
                    <a:pt x="436" y="154"/>
                    <a:pt x="432" y="155"/>
                  </a:cubicBezTo>
                  <a:cubicBezTo>
                    <a:pt x="428" y="156"/>
                    <a:pt x="428" y="149"/>
                    <a:pt x="428" y="143"/>
                  </a:cubicBezTo>
                  <a:cubicBezTo>
                    <a:pt x="429" y="137"/>
                    <a:pt x="426" y="142"/>
                    <a:pt x="424" y="139"/>
                  </a:cubicBezTo>
                  <a:cubicBezTo>
                    <a:pt x="422" y="137"/>
                    <a:pt x="420" y="139"/>
                    <a:pt x="417" y="140"/>
                  </a:cubicBezTo>
                  <a:cubicBezTo>
                    <a:pt x="415" y="141"/>
                    <a:pt x="414" y="135"/>
                    <a:pt x="415" y="132"/>
                  </a:cubicBezTo>
                  <a:cubicBezTo>
                    <a:pt x="415" y="130"/>
                    <a:pt x="414" y="127"/>
                    <a:pt x="410" y="124"/>
                  </a:cubicBezTo>
                  <a:cubicBezTo>
                    <a:pt x="407" y="121"/>
                    <a:pt x="406" y="119"/>
                    <a:pt x="407" y="116"/>
                  </a:cubicBezTo>
                  <a:cubicBezTo>
                    <a:pt x="407" y="112"/>
                    <a:pt x="385" y="101"/>
                    <a:pt x="381" y="100"/>
                  </a:cubicBezTo>
                  <a:cubicBezTo>
                    <a:pt x="376" y="99"/>
                    <a:pt x="380" y="94"/>
                    <a:pt x="378" y="93"/>
                  </a:cubicBezTo>
                  <a:cubicBezTo>
                    <a:pt x="376" y="91"/>
                    <a:pt x="375" y="84"/>
                    <a:pt x="375" y="79"/>
                  </a:cubicBezTo>
                  <a:cubicBezTo>
                    <a:pt x="375" y="73"/>
                    <a:pt x="368" y="72"/>
                    <a:pt x="368" y="67"/>
                  </a:cubicBezTo>
                  <a:cubicBezTo>
                    <a:pt x="369" y="63"/>
                    <a:pt x="366" y="58"/>
                    <a:pt x="367" y="53"/>
                  </a:cubicBezTo>
                  <a:cubicBezTo>
                    <a:pt x="367" y="48"/>
                    <a:pt x="360" y="47"/>
                    <a:pt x="359" y="44"/>
                  </a:cubicBezTo>
                  <a:cubicBezTo>
                    <a:pt x="359" y="42"/>
                    <a:pt x="355" y="44"/>
                    <a:pt x="351" y="45"/>
                  </a:cubicBezTo>
                  <a:cubicBezTo>
                    <a:pt x="346" y="45"/>
                    <a:pt x="347" y="39"/>
                    <a:pt x="347" y="33"/>
                  </a:cubicBezTo>
                  <a:cubicBezTo>
                    <a:pt x="348" y="28"/>
                    <a:pt x="345" y="18"/>
                    <a:pt x="342" y="15"/>
                  </a:cubicBezTo>
                  <a:cubicBezTo>
                    <a:pt x="338" y="13"/>
                    <a:pt x="338" y="3"/>
                    <a:pt x="336" y="2"/>
                  </a:cubicBezTo>
                  <a:cubicBezTo>
                    <a:pt x="335" y="0"/>
                    <a:pt x="329" y="7"/>
                    <a:pt x="329" y="10"/>
                  </a:cubicBezTo>
                  <a:cubicBezTo>
                    <a:pt x="329" y="13"/>
                    <a:pt x="329" y="17"/>
                    <a:pt x="326" y="19"/>
                  </a:cubicBezTo>
                  <a:cubicBezTo>
                    <a:pt x="324" y="21"/>
                    <a:pt x="328" y="29"/>
                    <a:pt x="325" y="31"/>
                  </a:cubicBezTo>
                  <a:cubicBezTo>
                    <a:pt x="322" y="34"/>
                    <a:pt x="325" y="45"/>
                    <a:pt x="324" y="51"/>
                  </a:cubicBezTo>
                  <a:cubicBezTo>
                    <a:pt x="323" y="58"/>
                    <a:pt x="323" y="64"/>
                    <a:pt x="320" y="69"/>
                  </a:cubicBezTo>
                  <a:cubicBezTo>
                    <a:pt x="317" y="73"/>
                    <a:pt x="317" y="80"/>
                    <a:pt x="311" y="82"/>
                  </a:cubicBezTo>
                  <a:cubicBezTo>
                    <a:pt x="305" y="84"/>
                    <a:pt x="297" y="79"/>
                    <a:pt x="297" y="76"/>
                  </a:cubicBezTo>
                  <a:cubicBezTo>
                    <a:pt x="297" y="73"/>
                    <a:pt x="291" y="71"/>
                    <a:pt x="287" y="71"/>
                  </a:cubicBezTo>
                  <a:cubicBezTo>
                    <a:pt x="284" y="72"/>
                    <a:pt x="282" y="67"/>
                    <a:pt x="276" y="63"/>
                  </a:cubicBezTo>
                  <a:cubicBezTo>
                    <a:pt x="271" y="58"/>
                    <a:pt x="266" y="64"/>
                    <a:pt x="265" y="59"/>
                  </a:cubicBezTo>
                  <a:cubicBezTo>
                    <a:pt x="263" y="54"/>
                    <a:pt x="261" y="53"/>
                    <a:pt x="257" y="50"/>
                  </a:cubicBezTo>
                  <a:cubicBezTo>
                    <a:pt x="253" y="47"/>
                    <a:pt x="254" y="47"/>
                    <a:pt x="258" y="45"/>
                  </a:cubicBezTo>
                  <a:cubicBezTo>
                    <a:pt x="262" y="42"/>
                    <a:pt x="261" y="38"/>
                    <a:pt x="259" y="35"/>
                  </a:cubicBezTo>
                  <a:cubicBezTo>
                    <a:pt x="257" y="32"/>
                    <a:pt x="261" y="33"/>
                    <a:pt x="266" y="30"/>
                  </a:cubicBezTo>
                  <a:cubicBezTo>
                    <a:pt x="271" y="27"/>
                    <a:pt x="266" y="24"/>
                    <a:pt x="270" y="22"/>
                  </a:cubicBezTo>
                  <a:cubicBezTo>
                    <a:pt x="274" y="21"/>
                    <a:pt x="272" y="18"/>
                    <a:pt x="268" y="17"/>
                  </a:cubicBezTo>
                  <a:cubicBezTo>
                    <a:pt x="264" y="16"/>
                    <a:pt x="265" y="21"/>
                    <a:pt x="263" y="21"/>
                  </a:cubicBezTo>
                  <a:cubicBezTo>
                    <a:pt x="262" y="22"/>
                    <a:pt x="260" y="15"/>
                    <a:pt x="259" y="15"/>
                  </a:cubicBezTo>
                  <a:cubicBezTo>
                    <a:pt x="258" y="16"/>
                    <a:pt x="253" y="22"/>
                    <a:pt x="251" y="19"/>
                  </a:cubicBezTo>
                  <a:cubicBezTo>
                    <a:pt x="248" y="16"/>
                    <a:pt x="234" y="13"/>
                    <a:pt x="229" y="12"/>
                  </a:cubicBezTo>
                  <a:cubicBezTo>
                    <a:pt x="223" y="11"/>
                    <a:pt x="221" y="4"/>
                    <a:pt x="218" y="6"/>
                  </a:cubicBezTo>
                  <a:cubicBezTo>
                    <a:pt x="215" y="7"/>
                    <a:pt x="219" y="9"/>
                    <a:pt x="222" y="13"/>
                  </a:cubicBezTo>
                  <a:cubicBezTo>
                    <a:pt x="226" y="17"/>
                    <a:pt x="210" y="20"/>
                    <a:pt x="205" y="18"/>
                  </a:cubicBezTo>
                  <a:cubicBezTo>
                    <a:pt x="200" y="17"/>
                    <a:pt x="206" y="22"/>
                    <a:pt x="202" y="22"/>
                  </a:cubicBezTo>
                  <a:cubicBezTo>
                    <a:pt x="198" y="21"/>
                    <a:pt x="197" y="28"/>
                    <a:pt x="194" y="32"/>
                  </a:cubicBezTo>
                  <a:cubicBezTo>
                    <a:pt x="191" y="35"/>
                    <a:pt x="193" y="38"/>
                    <a:pt x="189" y="40"/>
                  </a:cubicBezTo>
                  <a:cubicBezTo>
                    <a:pt x="186" y="42"/>
                    <a:pt x="186" y="45"/>
                    <a:pt x="190" y="50"/>
                  </a:cubicBezTo>
                  <a:cubicBezTo>
                    <a:pt x="194" y="54"/>
                    <a:pt x="188" y="55"/>
                    <a:pt x="184" y="51"/>
                  </a:cubicBezTo>
                  <a:cubicBezTo>
                    <a:pt x="180" y="47"/>
                    <a:pt x="177" y="47"/>
                    <a:pt x="177" y="51"/>
                  </a:cubicBezTo>
                  <a:cubicBezTo>
                    <a:pt x="177" y="56"/>
                    <a:pt x="172" y="54"/>
                    <a:pt x="173" y="49"/>
                  </a:cubicBezTo>
                  <a:cubicBezTo>
                    <a:pt x="174" y="44"/>
                    <a:pt x="168" y="46"/>
                    <a:pt x="167" y="44"/>
                  </a:cubicBezTo>
                  <a:cubicBezTo>
                    <a:pt x="166" y="41"/>
                    <a:pt x="161" y="36"/>
                    <a:pt x="157" y="37"/>
                  </a:cubicBezTo>
                  <a:cubicBezTo>
                    <a:pt x="154" y="37"/>
                    <a:pt x="154" y="40"/>
                    <a:pt x="151" y="40"/>
                  </a:cubicBezTo>
                  <a:cubicBezTo>
                    <a:pt x="148" y="40"/>
                    <a:pt x="147" y="42"/>
                    <a:pt x="147" y="46"/>
                  </a:cubicBezTo>
                  <a:cubicBezTo>
                    <a:pt x="148" y="49"/>
                    <a:pt x="142" y="45"/>
                    <a:pt x="139" y="46"/>
                  </a:cubicBezTo>
                  <a:cubicBezTo>
                    <a:pt x="135" y="46"/>
                    <a:pt x="139" y="51"/>
                    <a:pt x="137" y="51"/>
                  </a:cubicBezTo>
                  <a:cubicBezTo>
                    <a:pt x="135" y="51"/>
                    <a:pt x="135" y="55"/>
                    <a:pt x="131" y="55"/>
                  </a:cubicBezTo>
                  <a:cubicBezTo>
                    <a:pt x="128" y="55"/>
                    <a:pt x="129" y="62"/>
                    <a:pt x="129" y="66"/>
                  </a:cubicBezTo>
                  <a:cubicBezTo>
                    <a:pt x="130" y="69"/>
                    <a:pt x="124" y="64"/>
                    <a:pt x="121" y="65"/>
                  </a:cubicBezTo>
                  <a:cubicBezTo>
                    <a:pt x="118" y="66"/>
                    <a:pt x="122" y="69"/>
                    <a:pt x="123" y="73"/>
                  </a:cubicBezTo>
                  <a:cubicBezTo>
                    <a:pt x="124" y="78"/>
                    <a:pt x="121" y="77"/>
                    <a:pt x="119" y="79"/>
                  </a:cubicBezTo>
                  <a:cubicBezTo>
                    <a:pt x="117" y="81"/>
                    <a:pt x="115" y="74"/>
                    <a:pt x="115" y="71"/>
                  </a:cubicBezTo>
                  <a:cubicBezTo>
                    <a:pt x="115" y="67"/>
                    <a:pt x="110" y="70"/>
                    <a:pt x="106" y="75"/>
                  </a:cubicBezTo>
                  <a:cubicBezTo>
                    <a:pt x="101" y="80"/>
                    <a:pt x="107" y="87"/>
                    <a:pt x="105" y="88"/>
                  </a:cubicBezTo>
                  <a:cubicBezTo>
                    <a:pt x="103" y="90"/>
                    <a:pt x="94" y="98"/>
                    <a:pt x="89" y="104"/>
                  </a:cubicBezTo>
                  <a:cubicBezTo>
                    <a:pt x="84" y="111"/>
                    <a:pt x="73" y="107"/>
                    <a:pt x="69" y="110"/>
                  </a:cubicBezTo>
                  <a:cubicBezTo>
                    <a:pt x="66" y="113"/>
                    <a:pt x="62" y="111"/>
                    <a:pt x="58" y="113"/>
                  </a:cubicBezTo>
                  <a:cubicBezTo>
                    <a:pt x="55" y="116"/>
                    <a:pt x="48" y="121"/>
                    <a:pt x="48" y="118"/>
                  </a:cubicBezTo>
                  <a:cubicBezTo>
                    <a:pt x="47" y="115"/>
                    <a:pt x="38" y="117"/>
                    <a:pt x="34" y="121"/>
                  </a:cubicBezTo>
                  <a:cubicBezTo>
                    <a:pt x="30" y="125"/>
                    <a:pt x="24" y="129"/>
                    <a:pt x="20" y="129"/>
                  </a:cubicBezTo>
                  <a:cubicBezTo>
                    <a:pt x="16" y="129"/>
                    <a:pt x="16" y="136"/>
                    <a:pt x="14" y="137"/>
                  </a:cubicBezTo>
                  <a:cubicBezTo>
                    <a:pt x="12" y="139"/>
                    <a:pt x="13" y="132"/>
                    <a:pt x="13" y="130"/>
                  </a:cubicBezTo>
                  <a:cubicBezTo>
                    <a:pt x="13" y="129"/>
                    <a:pt x="9" y="133"/>
                    <a:pt x="7" y="139"/>
                  </a:cubicBezTo>
                  <a:cubicBezTo>
                    <a:pt x="5" y="144"/>
                    <a:pt x="11" y="146"/>
                    <a:pt x="8" y="151"/>
                  </a:cubicBezTo>
                  <a:cubicBezTo>
                    <a:pt x="4" y="157"/>
                    <a:pt x="0" y="162"/>
                    <a:pt x="6" y="169"/>
                  </a:cubicBezTo>
                  <a:cubicBezTo>
                    <a:pt x="11" y="176"/>
                    <a:pt x="14" y="181"/>
                    <a:pt x="12" y="184"/>
                  </a:cubicBezTo>
                  <a:cubicBezTo>
                    <a:pt x="10" y="188"/>
                    <a:pt x="7" y="177"/>
                    <a:pt x="5" y="179"/>
                  </a:cubicBezTo>
                  <a:cubicBezTo>
                    <a:pt x="4" y="180"/>
                    <a:pt x="10" y="184"/>
                    <a:pt x="9" y="187"/>
                  </a:cubicBezTo>
                  <a:cubicBezTo>
                    <a:pt x="7" y="189"/>
                    <a:pt x="2" y="178"/>
                    <a:pt x="1" y="181"/>
                  </a:cubicBezTo>
                  <a:cubicBezTo>
                    <a:pt x="0" y="183"/>
                    <a:pt x="12" y="200"/>
                    <a:pt x="12" y="206"/>
                  </a:cubicBezTo>
                  <a:cubicBezTo>
                    <a:pt x="12" y="212"/>
                    <a:pt x="22" y="218"/>
                    <a:pt x="22" y="227"/>
                  </a:cubicBezTo>
                  <a:cubicBezTo>
                    <a:pt x="21" y="236"/>
                    <a:pt x="30" y="251"/>
                    <a:pt x="32" y="253"/>
                  </a:cubicBezTo>
                  <a:cubicBezTo>
                    <a:pt x="33" y="255"/>
                    <a:pt x="28" y="261"/>
                    <a:pt x="29" y="268"/>
                  </a:cubicBezTo>
                  <a:cubicBezTo>
                    <a:pt x="30" y="275"/>
                    <a:pt x="27" y="277"/>
                    <a:pt x="23" y="277"/>
                  </a:cubicBezTo>
                  <a:cubicBezTo>
                    <a:pt x="18" y="277"/>
                    <a:pt x="21" y="284"/>
                    <a:pt x="26" y="285"/>
                  </a:cubicBezTo>
                  <a:cubicBezTo>
                    <a:pt x="30" y="285"/>
                    <a:pt x="29" y="289"/>
                    <a:pt x="34" y="292"/>
                  </a:cubicBezTo>
                  <a:cubicBezTo>
                    <a:pt x="39" y="296"/>
                    <a:pt x="52" y="294"/>
                    <a:pt x="56" y="294"/>
                  </a:cubicBezTo>
                  <a:cubicBezTo>
                    <a:pt x="60" y="294"/>
                    <a:pt x="61" y="288"/>
                    <a:pt x="67" y="288"/>
                  </a:cubicBezTo>
                  <a:cubicBezTo>
                    <a:pt x="73" y="287"/>
                    <a:pt x="72" y="286"/>
                    <a:pt x="75" y="282"/>
                  </a:cubicBezTo>
                  <a:cubicBezTo>
                    <a:pt x="78" y="279"/>
                    <a:pt x="91" y="280"/>
                    <a:pt x="104" y="280"/>
                  </a:cubicBezTo>
                  <a:cubicBezTo>
                    <a:pt x="117" y="281"/>
                    <a:pt x="123" y="277"/>
                    <a:pt x="125" y="272"/>
                  </a:cubicBezTo>
                  <a:cubicBezTo>
                    <a:pt x="127" y="267"/>
                    <a:pt x="136" y="267"/>
                    <a:pt x="140" y="263"/>
                  </a:cubicBezTo>
                  <a:cubicBezTo>
                    <a:pt x="144" y="260"/>
                    <a:pt x="147" y="259"/>
                    <a:pt x="157" y="260"/>
                  </a:cubicBezTo>
                  <a:cubicBezTo>
                    <a:pt x="167" y="260"/>
                    <a:pt x="176" y="255"/>
                    <a:pt x="182" y="253"/>
                  </a:cubicBezTo>
                  <a:cubicBezTo>
                    <a:pt x="188" y="250"/>
                    <a:pt x="200" y="251"/>
                    <a:pt x="206" y="250"/>
                  </a:cubicBezTo>
                  <a:cubicBezTo>
                    <a:pt x="212" y="248"/>
                    <a:pt x="213" y="257"/>
                    <a:pt x="219" y="256"/>
                  </a:cubicBezTo>
                  <a:cubicBezTo>
                    <a:pt x="226" y="256"/>
                    <a:pt x="229" y="258"/>
                    <a:pt x="233" y="258"/>
                  </a:cubicBezTo>
                  <a:cubicBezTo>
                    <a:pt x="236" y="258"/>
                    <a:pt x="236" y="261"/>
                    <a:pt x="239" y="261"/>
                  </a:cubicBezTo>
                  <a:cubicBezTo>
                    <a:pt x="243" y="262"/>
                    <a:pt x="242" y="265"/>
                    <a:pt x="240" y="268"/>
                  </a:cubicBezTo>
                  <a:cubicBezTo>
                    <a:pt x="238" y="272"/>
                    <a:pt x="245" y="271"/>
                    <a:pt x="250" y="278"/>
                  </a:cubicBezTo>
                  <a:cubicBezTo>
                    <a:pt x="255" y="284"/>
                    <a:pt x="250" y="285"/>
                    <a:pt x="253" y="290"/>
                  </a:cubicBezTo>
                  <a:cubicBezTo>
                    <a:pt x="255" y="295"/>
                    <a:pt x="257" y="294"/>
                    <a:pt x="262" y="287"/>
                  </a:cubicBezTo>
                  <a:cubicBezTo>
                    <a:pt x="267" y="280"/>
                    <a:pt x="272" y="285"/>
                    <a:pt x="273" y="279"/>
                  </a:cubicBezTo>
                  <a:cubicBezTo>
                    <a:pt x="274" y="273"/>
                    <a:pt x="279" y="266"/>
                    <a:pt x="283" y="269"/>
                  </a:cubicBezTo>
                  <a:cubicBezTo>
                    <a:pt x="286" y="272"/>
                    <a:pt x="280" y="273"/>
                    <a:pt x="278" y="285"/>
                  </a:cubicBezTo>
                  <a:cubicBezTo>
                    <a:pt x="276" y="296"/>
                    <a:pt x="272" y="290"/>
                    <a:pt x="271" y="293"/>
                  </a:cubicBezTo>
                  <a:cubicBezTo>
                    <a:pt x="270" y="297"/>
                    <a:pt x="281" y="298"/>
                    <a:pt x="281" y="292"/>
                  </a:cubicBezTo>
                  <a:cubicBezTo>
                    <a:pt x="281" y="286"/>
                    <a:pt x="283" y="284"/>
                    <a:pt x="288" y="289"/>
                  </a:cubicBezTo>
                  <a:cubicBezTo>
                    <a:pt x="292" y="295"/>
                    <a:pt x="285" y="299"/>
                    <a:pt x="286" y="302"/>
                  </a:cubicBezTo>
                  <a:cubicBezTo>
                    <a:pt x="287" y="304"/>
                    <a:pt x="292" y="301"/>
                    <a:pt x="294" y="301"/>
                  </a:cubicBezTo>
                  <a:cubicBezTo>
                    <a:pt x="299" y="301"/>
                    <a:pt x="305" y="311"/>
                    <a:pt x="304" y="317"/>
                  </a:cubicBezTo>
                  <a:cubicBezTo>
                    <a:pt x="303" y="322"/>
                    <a:pt x="301" y="327"/>
                    <a:pt x="310" y="331"/>
                  </a:cubicBezTo>
                  <a:cubicBezTo>
                    <a:pt x="318" y="335"/>
                    <a:pt x="315" y="336"/>
                    <a:pt x="321" y="336"/>
                  </a:cubicBezTo>
                  <a:cubicBezTo>
                    <a:pt x="328" y="336"/>
                    <a:pt x="341" y="341"/>
                    <a:pt x="344" y="344"/>
                  </a:cubicBezTo>
                  <a:cubicBezTo>
                    <a:pt x="348" y="347"/>
                    <a:pt x="357" y="342"/>
                    <a:pt x="358" y="336"/>
                  </a:cubicBezTo>
                  <a:cubicBezTo>
                    <a:pt x="360" y="330"/>
                    <a:pt x="367" y="336"/>
                    <a:pt x="363" y="338"/>
                  </a:cubicBezTo>
                  <a:cubicBezTo>
                    <a:pt x="360" y="340"/>
                    <a:pt x="365" y="344"/>
                    <a:pt x="365" y="341"/>
                  </a:cubicBezTo>
                  <a:cubicBezTo>
                    <a:pt x="365" y="338"/>
                    <a:pt x="367" y="335"/>
                    <a:pt x="368" y="339"/>
                  </a:cubicBezTo>
                  <a:cubicBezTo>
                    <a:pt x="369" y="343"/>
                    <a:pt x="374" y="343"/>
                    <a:pt x="376" y="346"/>
                  </a:cubicBezTo>
                  <a:cubicBezTo>
                    <a:pt x="377" y="349"/>
                    <a:pt x="379" y="351"/>
                    <a:pt x="379" y="348"/>
                  </a:cubicBezTo>
                  <a:cubicBezTo>
                    <a:pt x="379" y="346"/>
                    <a:pt x="380" y="344"/>
                    <a:pt x="384" y="342"/>
                  </a:cubicBezTo>
                  <a:cubicBezTo>
                    <a:pt x="388" y="341"/>
                    <a:pt x="391" y="338"/>
                    <a:pt x="395" y="334"/>
                  </a:cubicBezTo>
                  <a:cubicBezTo>
                    <a:pt x="399" y="331"/>
                    <a:pt x="417" y="330"/>
                    <a:pt x="419" y="330"/>
                  </a:cubicBezTo>
                  <a:cubicBezTo>
                    <a:pt x="420" y="330"/>
                    <a:pt x="421" y="315"/>
                    <a:pt x="422" y="307"/>
                  </a:cubicBezTo>
                  <a:cubicBezTo>
                    <a:pt x="423" y="300"/>
                    <a:pt x="430" y="298"/>
                    <a:pt x="431" y="290"/>
                  </a:cubicBezTo>
                  <a:cubicBezTo>
                    <a:pt x="432" y="282"/>
                    <a:pt x="441" y="267"/>
                    <a:pt x="443" y="266"/>
                  </a:cubicBezTo>
                  <a:cubicBezTo>
                    <a:pt x="445" y="265"/>
                    <a:pt x="449" y="263"/>
                    <a:pt x="450" y="258"/>
                  </a:cubicBezTo>
                  <a:cubicBezTo>
                    <a:pt x="450" y="253"/>
                    <a:pt x="456" y="248"/>
                    <a:pt x="456" y="242"/>
                  </a:cubicBezTo>
                  <a:cubicBezTo>
                    <a:pt x="456" y="237"/>
                    <a:pt x="459" y="230"/>
                    <a:pt x="458" y="228"/>
                  </a:cubicBezTo>
                  <a:cubicBezTo>
                    <a:pt x="458" y="226"/>
                    <a:pt x="456" y="221"/>
                    <a:pt x="460" y="217"/>
                  </a:cubicBezTo>
                  <a:cubicBezTo>
                    <a:pt x="463" y="213"/>
                    <a:pt x="458" y="208"/>
                    <a:pt x="460" y="207"/>
                  </a:cubicBezTo>
                  <a:close/>
                  <a:moveTo>
                    <a:pt x="210" y="11"/>
                  </a:moveTo>
                  <a:cubicBezTo>
                    <a:pt x="209" y="8"/>
                    <a:pt x="191" y="11"/>
                    <a:pt x="195" y="14"/>
                  </a:cubicBezTo>
                  <a:cubicBezTo>
                    <a:pt x="198" y="16"/>
                    <a:pt x="210" y="14"/>
                    <a:pt x="210" y="11"/>
                  </a:cubicBezTo>
                  <a:close/>
                  <a:moveTo>
                    <a:pt x="266" y="307"/>
                  </a:moveTo>
                  <a:cubicBezTo>
                    <a:pt x="269" y="309"/>
                    <a:pt x="278" y="309"/>
                    <a:pt x="279" y="305"/>
                  </a:cubicBezTo>
                  <a:cubicBezTo>
                    <a:pt x="281" y="302"/>
                    <a:pt x="263" y="305"/>
                    <a:pt x="266" y="307"/>
                  </a:cubicBezTo>
                  <a:close/>
                  <a:moveTo>
                    <a:pt x="379" y="376"/>
                  </a:moveTo>
                  <a:cubicBezTo>
                    <a:pt x="372" y="377"/>
                    <a:pt x="362" y="370"/>
                    <a:pt x="360" y="371"/>
                  </a:cubicBezTo>
                  <a:cubicBezTo>
                    <a:pt x="357" y="372"/>
                    <a:pt x="368" y="389"/>
                    <a:pt x="365" y="393"/>
                  </a:cubicBezTo>
                  <a:cubicBezTo>
                    <a:pt x="361" y="398"/>
                    <a:pt x="375" y="410"/>
                    <a:pt x="380" y="411"/>
                  </a:cubicBezTo>
                  <a:cubicBezTo>
                    <a:pt x="385" y="412"/>
                    <a:pt x="383" y="406"/>
                    <a:pt x="386" y="406"/>
                  </a:cubicBezTo>
                  <a:cubicBezTo>
                    <a:pt x="389" y="407"/>
                    <a:pt x="388" y="403"/>
                    <a:pt x="389" y="401"/>
                  </a:cubicBezTo>
                  <a:cubicBezTo>
                    <a:pt x="389" y="398"/>
                    <a:pt x="392" y="403"/>
                    <a:pt x="395" y="402"/>
                  </a:cubicBezTo>
                  <a:cubicBezTo>
                    <a:pt x="398" y="400"/>
                    <a:pt x="394" y="390"/>
                    <a:pt x="398" y="390"/>
                  </a:cubicBezTo>
                  <a:cubicBezTo>
                    <a:pt x="402" y="390"/>
                    <a:pt x="399" y="377"/>
                    <a:pt x="398" y="372"/>
                  </a:cubicBezTo>
                  <a:cubicBezTo>
                    <a:pt x="397" y="368"/>
                    <a:pt x="386" y="376"/>
                    <a:pt x="379" y="37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Freeform 151"/>
            <p:cNvSpPr>
              <a:spLocks noEditPoints="1"/>
            </p:cNvSpPr>
            <p:nvPr/>
          </p:nvSpPr>
          <p:spPr bwMode="auto">
            <a:xfrm>
              <a:off x="7926388" y="4052888"/>
              <a:ext cx="269875" cy="320675"/>
            </a:xfrm>
            <a:custGeom>
              <a:avLst/>
              <a:gdLst/>
              <a:ahLst/>
              <a:cxnLst>
                <a:cxn ang="0">
                  <a:pos x="87" y="81"/>
                </a:cxn>
                <a:cxn ang="0">
                  <a:pos x="78" y="84"/>
                </a:cxn>
                <a:cxn ang="0">
                  <a:pos x="67" y="79"/>
                </a:cxn>
                <a:cxn ang="0">
                  <a:pos x="61" y="89"/>
                </a:cxn>
                <a:cxn ang="0">
                  <a:pos x="52" y="105"/>
                </a:cxn>
                <a:cxn ang="0">
                  <a:pos x="21" y="125"/>
                </a:cxn>
                <a:cxn ang="0">
                  <a:pos x="7" y="139"/>
                </a:cxn>
                <a:cxn ang="0">
                  <a:pos x="4" y="151"/>
                </a:cxn>
                <a:cxn ang="0">
                  <a:pos x="14" y="156"/>
                </a:cxn>
                <a:cxn ang="0">
                  <a:pos x="22" y="159"/>
                </a:cxn>
                <a:cxn ang="0">
                  <a:pos x="43" y="154"/>
                </a:cxn>
                <a:cxn ang="0">
                  <a:pos x="50" y="141"/>
                </a:cxn>
                <a:cxn ang="0">
                  <a:pos x="56" y="129"/>
                </a:cxn>
                <a:cxn ang="0">
                  <a:pos x="69" y="122"/>
                </a:cxn>
                <a:cxn ang="0">
                  <a:pos x="72" y="116"/>
                </a:cxn>
                <a:cxn ang="0">
                  <a:pos x="80" y="105"/>
                </a:cxn>
                <a:cxn ang="0">
                  <a:pos x="89" y="90"/>
                </a:cxn>
                <a:cxn ang="0">
                  <a:pos x="87" y="81"/>
                </a:cxn>
                <a:cxn ang="0">
                  <a:pos x="15" y="167"/>
                </a:cxn>
                <a:cxn ang="0">
                  <a:pos x="19" y="162"/>
                </a:cxn>
                <a:cxn ang="0">
                  <a:pos x="15" y="167"/>
                </a:cxn>
                <a:cxn ang="0">
                  <a:pos x="128" y="41"/>
                </a:cxn>
                <a:cxn ang="0">
                  <a:pos x="117" y="40"/>
                </a:cxn>
                <a:cxn ang="0">
                  <a:pos x="110" y="33"/>
                </a:cxn>
                <a:cxn ang="0">
                  <a:pos x="105" y="24"/>
                </a:cxn>
                <a:cxn ang="0">
                  <a:pos x="105" y="30"/>
                </a:cxn>
                <a:cxn ang="0">
                  <a:pos x="100" y="28"/>
                </a:cxn>
                <a:cxn ang="0">
                  <a:pos x="96" y="20"/>
                </a:cxn>
                <a:cxn ang="0">
                  <a:pos x="92" y="10"/>
                </a:cxn>
                <a:cxn ang="0">
                  <a:pos x="78" y="0"/>
                </a:cxn>
                <a:cxn ang="0">
                  <a:pos x="81" y="12"/>
                </a:cxn>
                <a:cxn ang="0">
                  <a:pos x="89" y="20"/>
                </a:cxn>
                <a:cxn ang="0">
                  <a:pos x="96" y="29"/>
                </a:cxn>
                <a:cxn ang="0">
                  <a:pos x="94" y="46"/>
                </a:cxn>
                <a:cxn ang="0">
                  <a:pos x="85" y="56"/>
                </a:cxn>
                <a:cxn ang="0">
                  <a:pos x="100" y="69"/>
                </a:cxn>
                <a:cxn ang="0">
                  <a:pos x="97" y="87"/>
                </a:cxn>
                <a:cxn ang="0">
                  <a:pos x="107" y="89"/>
                </a:cxn>
                <a:cxn ang="0">
                  <a:pos x="119" y="71"/>
                </a:cxn>
                <a:cxn ang="0">
                  <a:pos x="123" y="60"/>
                </a:cxn>
                <a:cxn ang="0">
                  <a:pos x="130" y="57"/>
                </a:cxn>
                <a:cxn ang="0">
                  <a:pos x="135" y="50"/>
                </a:cxn>
                <a:cxn ang="0">
                  <a:pos x="139" y="40"/>
                </a:cxn>
                <a:cxn ang="0">
                  <a:pos x="128" y="41"/>
                </a:cxn>
              </a:cxnLst>
              <a:rect l="0" t="0" r="r" b="b"/>
              <a:pathLst>
                <a:path w="141" h="168">
                  <a:moveTo>
                    <a:pt x="87" y="81"/>
                  </a:moveTo>
                  <a:cubicBezTo>
                    <a:pt x="84" y="79"/>
                    <a:pt x="82" y="82"/>
                    <a:pt x="78" y="84"/>
                  </a:cubicBezTo>
                  <a:cubicBezTo>
                    <a:pt x="74" y="86"/>
                    <a:pt x="72" y="76"/>
                    <a:pt x="67" y="79"/>
                  </a:cubicBezTo>
                  <a:cubicBezTo>
                    <a:pt x="62" y="83"/>
                    <a:pt x="67" y="85"/>
                    <a:pt x="61" y="89"/>
                  </a:cubicBezTo>
                  <a:cubicBezTo>
                    <a:pt x="56" y="94"/>
                    <a:pt x="58" y="95"/>
                    <a:pt x="52" y="105"/>
                  </a:cubicBezTo>
                  <a:cubicBezTo>
                    <a:pt x="46" y="115"/>
                    <a:pt x="24" y="120"/>
                    <a:pt x="21" y="125"/>
                  </a:cubicBezTo>
                  <a:cubicBezTo>
                    <a:pt x="18" y="131"/>
                    <a:pt x="7" y="135"/>
                    <a:pt x="7" y="139"/>
                  </a:cubicBezTo>
                  <a:cubicBezTo>
                    <a:pt x="7" y="143"/>
                    <a:pt x="0" y="146"/>
                    <a:pt x="4" y="151"/>
                  </a:cubicBezTo>
                  <a:cubicBezTo>
                    <a:pt x="7" y="155"/>
                    <a:pt x="11" y="152"/>
                    <a:pt x="14" y="156"/>
                  </a:cubicBezTo>
                  <a:cubicBezTo>
                    <a:pt x="17" y="159"/>
                    <a:pt x="21" y="156"/>
                    <a:pt x="22" y="159"/>
                  </a:cubicBezTo>
                  <a:cubicBezTo>
                    <a:pt x="24" y="162"/>
                    <a:pt x="35" y="162"/>
                    <a:pt x="43" y="154"/>
                  </a:cubicBezTo>
                  <a:cubicBezTo>
                    <a:pt x="51" y="147"/>
                    <a:pt x="47" y="143"/>
                    <a:pt x="50" y="141"/>
                  </a:cubicBezTo>
                  <a:cubicBezTo>
                    <a:pt x="54" y="139"/>
                    <a:pt x="54" y="133"/>
                    <a:pt x="56" y="129"/>
                  </a:cubicBezTo>
                  <a:cubicBezTo>
                    <a:pt x="58" y="126"/>
                    <a:pt x="60" y="122"/>
                    <a:pt x="69" y="122"/>
                  </a:cubicBezTo>
                  <a:cubicBezTo>
                    <a:pt x="78" y="122"/>
                    <a:pt x="73" y="120"/>
                    <a:pt x="72" y="116"/>
                  </a:cubicBezTo>
                  <a:cubicBezTo>
                    <a:pt x="72" y="111"/>
                    <a:pt x="80" y="111"/>
                    <a:pt x="80" y="105"/>
                  </a:cubicBezTo>
                  <a:cubicBezTo>
                    <a:pt x="80" y="100"/>
                    <a:pt x="91" y="95"/>
                    <a:pt x="89" y="90"/>
                  </a:cubicBezTo>
                  <a:cubicBezTo>
                    <a:pt x="86" y="86"/>
                    <a:pt x="91" y="84"/>
                    <a:pt x="87" y="81"/>
                  </a:cubicBezTo>
                  <a:close/>
                  <a:moveTo>
                    <a:pt x="15" y="167"/>
                  </a:moveTo>
                  <a:cubicBezTo>
                    <a:pt x="17" y="168"/>
                    <a:pt x="22" y="166"/>
                    <a:pt x="19" y="162"/>
                  </a:cubicBezTo>
                  <a:cubicBezTo>
                    <a:pt x="16" y="158"/>
                    <a:pt x="11" y="166"/>
                    <a:pt x="15" y="167"/>
                  </a:cubicBezTo>
                  <a:close/>
                  <a:moveTo>
                    <a:pt x="128" y="41"/>
                  </a:moveTo>
                  <a:cubicBezTo>
                    <a:pt x="126" y="45"/>
                    <a:pt x="121" y="40"/>
                    <a:pt x="117" y="40"/>
                  </a:cubicBezTo>
                  <a:cubicBezTo>
                    <a:pt x="113" y="40"/>
                    <a:pt x="110" y="37"/>
                    <a:pt x="110" y="33"/>
                  </a:cubicBezTo>
                  <a:cubicBezTo>
                    <a:pt x="110" y="29"/>
                    <a:pt x="109" y="24"/>
                    <a:pt x="105" y="24"/>
                  </a:cubicBezTo>
                  <a:cubicBezTo>
                    <a:pt x="101" y="24"/>
                    <a:pt x="106" y="28"/>
                    <a:pt x="105" y="30"/>
                  </a:cubicBezTo>
                  <a:cubicBezTo>
                    <a:pt x="103" y="32"/>
                    <a:pt x="102" y="28"/>
                    <a:pt x="100" y="28"/>
                  </a:cubicBezTo>
                  <a:cubicBezTo>
                    <a:pt x="98" y="28"/>
                    <a:pt x="96" y="25"/>
                    <a:pt x="96" y="20"/>
                  </a:cubicBezTo>
                  <a:cubicBezTo>
                    <a:pt x="96" y="15"/>
                    <a:pt x="92" y="16"/>
                    <a:pt x="92" y="10"/>
                  </a:cubicBezTo>
                  <a:cubicBezTo>
                    <a:pt x="92" y="4"/>
                    <a:pt x="83" y="0"/>
                    <a:pt x="78" y="0"/>
                  </a:cubicBezTo>
                  <a:cubicBezTo>
                    <a:pt x="73" y="0"/>
                    <a:pt x="79" y="9"/>
                    <a:pt x="81" y="12"/>
                  </a:cubicBezTo>
                  <a:cubicBezTo>
                    <a:pt x="84" y="15"/>
                    <a:pt x="89" y="18"/>
                    <a:pt x="89" y="20"/>
                  </a:cubicBezTo>
                  <a:cubicBezTo>
                    <a:pt x="89" y="22"/>
                    <a:pt x="93" y="28"/>
                    <a:pt x="96" y="29"/>
                  </a:cubicBezTo>
                  <a:cubicBezTo>
                    <a:pt x="99" y="30"/>
                    <a:pt x="94" y="39"/>
                    <a:pt x="94" y="46"/>
                  </a:cubicBezTo>
                  <a:cubicBezTo>
                    <a:pt x="94" y="53"/>
                    <a:pt x="89" y="51"/>
                    <a:pt x="85" y="56"/>
                  </a:cubicBezTo>
                  <a:cubicBezTo>
                    <a:pt x="81" y="60"/>
                    <a:pt x="94" y="65"/>
                    <a:pt x="100" y="69"/>
                  </a:cubicBezTo>
                  <a:cubicBezTo>
                    <a:pt x="105" y="74"/>
                    <a:pt x="95" y="85"/>
                    <a:pt x="97" y="87"/>
                  </a:cubicBezTo>
                  <a:cubicBezTo>
                    <a:pt x="97" y="89"/>
                    <a:pt x="101" y="90"/>
                    <a:pt x="107" y="89"/>
                  </a:cubicBezTo>
                  <a:cubicBezTo>
                    <a:pt x="113" y="87"/>
                    <a:pt x="115" y="75"/>
                    <a:pt x="119" y="71"/>
                  </a:cubicBezTo>
                  <a:cubicBezTo>
                    <a:pt x="123" y="68"/>
                    <a:pt x="121" y="62"/>
                    <a:pt x="123" y="60"/>
                  </a:cubicBezTo>
                  <a:cubicBezTo>
                    <a:pt x="125" y="57"/>
                    <a:pt x="128" y="57"/>
                    <a:pt x="130" y="57"/>
                  </a:cubicBezTo>
                  <a:cubicBezTo>
                    <a:pt x="133" y="57"/>
                    <a:pt x="132" y="50"/>
                    <a:pt x="135" y="50"/>
                  </a:cubicBezTo>
                  <a:cubicBezTo>
                    <a:pt x="139" y="50"/>
                    <a:pt x="137" y="46"/>
                    <a:pt x="139" y="40"/>
                  </a:cubicBezTo>
                  <a:cubicBezTo>
                    <a:pt x="141" y="35"/>
                    <a:pt x="130" y="37"/>
                    <a:pt x="128" y="4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Freeform 152"/>
            <p:cNvSpPr>
              <a:spLocks noEditPoints="1"/>
            </p:cNvSpPr>
            <p:nvPr/>
          </p:nvSpPr>
          <p:spPr bwMode="auto">
            <a:xfrm>
              <a:off x="8162925" y="3616325"/>
              <a:ext cx="58738" cy="53975"/>
            </a:xfrm>
            <a:custGeom>
              <a:avLst/>
              <a:gdLst/>
              <a:ahLst/>
              <a:cxnLst>
                <a:cxn ang="0">
                  <a:pos x="4" y="24"/>
                </a:cxn>
                <a:cxn ang="0">
                  <a:pos x="17" y="20"/>
                </a:cxn>
                <a:cxn ang="0">
                  <a:pos x="4" y="24"/>
                </a:cxn>
                <a:cxn ang="0">
                  <a:pos x="20" y="10"/>
                </a:cxn>
                <a:cxn ang="0">
                  <a:pos x="31" y="4"/>
                </a:cxn>
                <a:cxn ang="0">
                  <a:pos x="20" y="10"/>
                </a:cxn>
              </a:cxnLst>
              <a:rect l="0" t="0" r="r" b="b"/>
              <a:pathLst>
                <a:path w="31" h="28">
                  <a:moveTo>
                    <a:pt x="4" y="24"/>
                  </a:moveTo>
                  <a:cubicBezTo>
                    <a:pt x="8" y="28"/>
                    <a:pt x="17" y="27"/>
                    <a:pt x="17" y="20"/>
                  </a:cubicBezTo>
                  <a:cubicBezTo>
                    <a:pt x="17" y="13"/>
                    <a:pt x="0" y="20"/>
                    <a:pt x="4" y="24"/>
                  </a:cubicBezTo>
                  <a:close/>
                  <a:moveTo>
                    <a:pt x="20" y="10"/>
                  </a:moveTo>
                  <a:cubicBezTo>
                    <a:pt x="22" y="11"/>
                    <a:pt x="31" y="8"/>
                    <a:pt x="31" y="4"/>
                  </a:cubicBezTo>
                  <a:cubicBezTo>
                    <a:pt x="31" y="0"/>
                    <a:pt x="15" y="9"/>
                    <a:pt x="20"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Freeform 153"/>
            <p:cNvSpPr>
              <a:spLocks/>
            </p:cNvSpPr>
            <p:nvPr/>
          </p:nvSpPr>
          <p:spPr bwMode="auto">
            <a:xfrm>
              <a:off x="5487988" y="2270125"/>
              <a:ext cx="309563" cy="195263"/>
            </a:xfrm>
            <a:custGeom>
              <a:avLst/>
              <a:gdLst/>
              <a:ahLst/>
              <a:cxnLst>
                <a:cxn ang="0">
                  <a:pos x="161" y="64"/>
                </a:cxn>
                <a:cxn ang="0">
                  <a:pos x="151" y="61"/>
                </a:cxn>
                <a:cxn ang="0">
                  <a:pos x="139" y="53"/>
                </a:cxn>
                <a:cxn ang="0">
                  <a:pos x="126" y="45"/>
                </a:cxn>
                <a:cxn ang="0">
                  <a:pos x="115" y="37"/>
                </a:cxn>
                <a:cxn ang="0">
                  <a:pos x="110" y="28"/>
                </a:cxn>
                <a:cxn ang="0">
                  <a:pos x="105" y="20"/>
                </a:cxn>
                <a:cxn ang="0">
                  <a:pos x="88" y="18"/>
                </a:cxn>
                <a:cxn ang="0">
                  <a:pos x="84" y="6"/>
                </a:cxn>
                <a:cxn ang="0">
                  <a:pos x="76" y="3"/>
                </a:cxn>
                <a:cxn ang="0">
                  <a:pos x="68" y="1"/>
                </a:cxn>
                <a:cxn ang="0">
                  <a:pos x="63" y="4"/>
                </a:cxn>
                <a:cxn ang="0">
                  <a:pos x="59" y="8"/>
                </a:cxn>
                <a:cxn ang="0">
                  <a:pos x="51" y="14"/>
                </a:cxn>
                <a:cxn ang="0">
                  <a:pos x="47" y="19"/>
                </a:cxn>
                <a:cxn ang="0">
                  <a:pos x="39" y="17"/>
                </a:cxn>
                <a:cxn ang="0">
                  <a:pos x="31" y="15"/>
                </a:cxn>
                <a:cxn ang="0">
                  <a:pos x="17" y="5"/>
                </a:cxn>
                <a:cxn ang="0">
                  <a:pos x="6" y="11"/>
                </a:cxn>
                <a:cxn ang="0">
                  <a:pos x="11" y="9"/>
                </a:cxn>
                <a:cxn ang="0">
                  <a:pos x="20" y="19"/>
                </a:cxn>
                <a:cxn ang="0">
                  <a:pos x="25" y="26"/>
                </a:cxn>
                <a:cxn ang="0">
                  <a:pos x="14" y="28"/>
                </a:cxn>
                <a:cxn ang="0">
                  <a:pos x="3" y="28"/>
                </a:cxn>
                <a:cxn ang="0">
                  <a:pos x="6" y="38"/>
                </a:cxn>
                <a:cxn ang="0">
                  <a:pos x="6" y="45"/>
                </a:cxn>
                <a:cxn ang="0">
                  <a:pos x="13" y="47"/>
                </a:cxn>
                <a:cxn ang="0">
                  <a:pos x="15" y="56"/>
                </a:cxn>
                <a:cxn ang="0">
                  <a:pos x="15" y="71"/>
                </a:cxn>
                <a:cxn ang="0">
                  <a:pos x="24" y="70"/>
                </a:cxn>
                <a:cxn ang="0">
                  <a:pos x="34" y="63"/>
                </a:cxn>
                <a:cxn ang="0">
                  <a:pos x="42" y="62"/>
                </a:cxn>
                <a:cxn ang="0">
                  <a:pos x="55" y="62"/>
                </a:cxn>
                <a:cxn ang="0">
                  <a:pos x="64" y="66"/>
                </a:cxn>
                <a:cxn ang="0">
                  <a:pos x="69" y="68"/>
                </a:cxn>
                <a:cxn ang="0">
                  <a:pos x="79" y="71"/>
                </a:cxn>
                <a:cxn ang="0">
                  <a:pos x="84" y="75"/>
                </a:cxn>
                <a:cxn ang="0">
                  <a:pos x="91" y="82"/>
                </a:cxn>
                <a:cxn ang="0">
                  <a:pos x="99" y="83"/>
                </a:cxn>
                <a:cxn ang="0">
                  <a:pos x="101" y="97"/>
                </a:cxn>
                <a:cxn ang="0">
                  <a:pos x="104" y="96"/>
                </a:cxn>
                <a:cxn ang="0">
                  <a:pos x="112" y="99"/>
                </a:cxn>
                <a:cxn ang="0">
                  <a:pos x="122" y="95"/>
                </a:cxn>
                <a:cxn ang="0">
                  <a:pos x="138" y="86"/>
                </a:cxn>
                <a:cxn ang="0">
                  <a:pos x="144" y="75"/>
                </a:cxn>
                <a:cxn ang="0">
                  <a:pos x="153" y="69"/>
                </a:cxn>
                <a:cxn ang="0">
                  <a:pos x="162" y="71"/>
                </a:cxn>
                <a:cxn ang="0">
                  <a:pos x="161" y="64"/>
                </a:cxn>
              </a:cxnLst>
              <a:rect l="0" t="0" r="r" b="b"/>
              <a:pathLst>
                <a:path w="162" h="102">
                  <a:moveTo>
                    <a:pt x="161" y="64"/>
                  </a:moveTo>
                  <a:cubicBezTo>
                    <a:pt x="161" y="64"/>
                    <a:pt x="153" y="60"/>
                    <a:pt x="151" y="61"/>
                  </a:cubicBezTo>
                  <a:cubicBezTo>
                    <a:pt x="148" y="61"/>
                    <a:pt x="144" y="55"/>
                    <a:pt x="139" y="53"/>
                  </a:cubicBezTo>
                  <a:cubicBezTo>
                    <a:pt x="134" y="51"/>
                    <a:pt x="128" y="48"/>
                    <a:pt x="126" y="45"/>
                  </a:cubicBezTo>
                  <a:cubicBezTo>
                    <a:pt x="124" y="42"/>
                    <a:pt x="116" y="39"/>
                    <a:pt x="115" y="37"/>
                  </a:cubicBezTo>
                  <a:cubicBezTo>
                    <a:pt x="114" y="35"/>
                    <a:pt x="112" y="31"/>
                    <a:pt x="110" y="28"/>
                  </a:cubicBezTo>
                  <a:cubicBezTo>
                    <a:pt x="107" y="25"/>
                    <a:pt x="107" y="21"/>
                    <a:pt x="105" y="20"/>
                  </a:cubicBezTo>
                  <a:cubicBezTo>
                    <a:pt x="103" y="20"/>
                    <a:pt x="88" y="20"/>
                    <a:pt x="88" y="18"/>
                  </a:cubicBezTo>
                  <a:cubicBezTo>
                    <a:pt x="88" y="16"/>
                    <a:pt x="87" y="7"/>
                    <a:pt x="84" y="6"/>
                  </a:cubicBezTo>
                  <a:cubicBezTo>
                    <a:pt x="81" y="6"/>
                    <a:pt x="77" y="5"/>
                    <a:pt x="76" y="3"/>
                  </a:cubicBezTo>
                  <a:cubicBezTo>
                    <a:pt x="74" y="2"/>
                    <a:pt x="69" y="0"/>
                    <a:pt x="68" y="1"/>
                  </a:cubicBezTo>
                  <a:cubicBezTo>
                    <a:pt x="67" y="3"/>
                    <a:pt x="64" y="4"/>
                    <a:pt x="63" y="4"/>
                  </a:cubicBezTo>
                  <a:cubicBezTo>
                    <a:pt x="62" y="4"/>
                    <a:pt x="62" y="8"/>
                    <a:pt x="59" y="8"/>
                  </a:cubicBezTo>
                  <a:cubicBezTo>
                    <a:pt x="56" y="8"/>
                    <a:pt x="51" y="12"/>
                    <a:pt x="51" y="14"/>
                  </a:cubicBezTo>
                  <a:cubicBezTo>
                    <a:pt x="51" y="16"/>
                    <a:pt x="51" y="20"/>
                    <a:pt x="47" y="19"/>
                  </a:cubicBezTo>
                  <a:cubicBezTo>
                    <a:pt x="45" y="19"/>
                    <a:pt x="42" y="19"/>
                    <a:pt x="39" y="17"/>
                  </a:cubicBezTo>
                  <a:cubicBezTo>
                    <a:pt x="38" y="18"/>
                    <a:pt x="35" y="20"/>
                    <a:pt x="31" y="15"/>
                  </a:cubicBezTo>
                  <a:cubicBezTo>
                    <a:pt x="27" y="10"/>
                    <a:pt x="21" y="5"/>
                    <a:pt x="17" y="5"/>
                  </a:cubicBezTo>
                  <a:cubicBezTo>
                    <a:pt x="14" y="5"/>
                    <a:pt x="3" y="5"/>
                    <a:pt x="6" y="11"/>
                  </a:cubicBezTo>
                  <a:cubicBezTo>
                    <a:pt x="7" y="10"/>
                    <a:pt x="8" y="9"/>
                    <a:pt x="11" y="9"/>
                  </a:cubicBezTo>
                  <a:cubicBezTo>
                    <a:pt x="19" y="10"/>
                    <a:pt x="15" y="19"/>
                    <a:pt x="20" y="19"/>
                  </a:cubicBezTo>
                  <a:cubicBezTo>
                    <a:pt x="24" y="20"/>
                    <a:pt x="29" y="26"/>
                    <a:pt x="25" y="26"/>
                  </a:cubicBezTo>
                  <a:cubicBezTo>
                    <a:pt x="21" y="26"/>
                    <a:pt x="18" y="30"/>
                    <a:pt x="14" y="28"/>
                  </a:cubicBezTo>
                  <a:cubicBezTo>
                    <a:pt x="10" y="27"/>
                    <a:pt x="5" y="24"/>
                    <a:pt x="3" y="28"/>
                  </a:cubicBezTo>
                  <a:cubicBezTo>
                    <a:pt x="2" y="33"/>
                    <a:pt x="0" y="38"/>
                    <a:pt x="6" y="38"/>
                  </a:cubicBezTo>
                  <a:cubicBezTo>
                    <a:pt x="11" y="37"/>
                    <a:pt x="10" y="41"/>
                    <a:pt x="6" y="45"/>
                  </a:cubicBezTo>
                  <a:cubicBezTo>
                    <a:pt x="3" y="48"/>
                    <a:pt x="12" y="44"/>
                    <a:pt x="13" y="47"/>
                  </a:cubicBezTo>
                  <a:cubicBezTo>
                    <a:pt x="13" y="51"/>
                    <a:pt x="16" y="51"/>
                    <a:pt x="15" y="56"/>
                  </a:cubicBezTo>
                  <a:cubicBezTo>
                    <a:pt x="14" y="60"/>
                    <a:pt x="15" y="66"/>
                    <a:pt x="15" y="71"/>
                  </a:cubicBezTo>
                  <a:cubicBezTo>
                    <a:pt x="19" y="71"/>
                    <a:pt x="23" y="71"/>
                    <a:pt x="24" y="70"/>
                  </a:cubicBezTo>
                  <a:cubicBezTo>
                    <a:pt x="26" y="67"/>
                    <a:pt x="31" y="63"/>
                    <a:pt x="34" y="63"/>
                  </a:cubicBezTo>
                  <a:cubicBezTo>
                    <a:pt x="37" y="63"/>
                    <a:pt x="41" y="64"/>
                    <a:pt x="42" y="62"/>
                  </a:cubicBezTo>
                  <a:cubicBezTo>
                    <a:pt x="44" y="59"/>
                    <a:pt x="54" y="60"/>
                    <a:pt x="55" y="62"/>
                  </a:cubicBezTo>
                  <a:cubicBezTo>
                    <a:pt x="57" y="64"/>
                    <a:pt x="62" y="66"/>
                    <a:pt x="64" y="66"/>
                  </a:cubicBezTo>
                  <a:cubicBezTo>
                    <a:pt x="65" y="66"/>
                    <a:pt x="66" y="69"/>
                    <a:pt x="69" y="68"/>
                  </a:cubicBezTo>
                  <a:cubicBezTo>
                    <a:pt x="72" y="68"/>
                    <a:pt x="79" y="69"/>
                    <a:pt x="79" y="71"/>
                  </a:cubicBezTo>
                  <a:cubicBezTo>
                    <a:pt x="79" y="73"/>
                    <a:pt x="81" y="75"/>
                    <a:pt x="84" y="75"/>
                  </a:cubicBezTo>
                  <a:cubicBezTo>
                    <a:pt x="86" y="75"/>
                    <a:pt x="89" y="82"/>
                    <a:pt x="91" y="82"/>
                  </a:cubicBezTo>
                  <a:cubicBezTo>
                    <a:pt x="94" y="81"/>
                    <a:pt x="99" y="81"/>
                    <a:pt x="99" y="83"/>
                  </a:cubicBezTo>
                  <a:cubicBezTo>
                    <a:pt x="99" y="84"/>
                    <a:pt x="100" y="92"/>
                    <a:pt x="101" y="97"/>
                  </a:cubicBezTo>
                  <a:cubicBezTo>
                    <a:pt x="102" y="96"/>
                    <a:pt x="103" y="96"/>
                    <a:pt x="104" y="96"/>
                  </a:cubicBezTo>
                  <a:cubicBezTo>
                    <a:pt x="105" y="97"/>
                    <a:pt x="111" y="96"/>
                    <a:pt x="112" y="99"/>
                  </a:cubicBezTo>
                  <a:cubicBezTo>
                    <a:pt x="113" y="102"/>
                    <a:pt x="122" y="100"/>
                    <a:pt x="122" y="95"/>
                  </a:cubicBezTo>
                  <a:cubicBezTo>
                    <a:pt x="121" y="90"/>
                    <a:pt x="136" y="90"/>
                    <a:pt x="138" y="86"/>
                  </a:cubicBezTo>
                  <a:cubicBezTo>
                    <a:pt x="139" y="81"/>
                    <a:pt x="141" y="73"/>
                    <a:pt x="144" y="75"/>
                  </a:cubicBezTo>
                  <a:cubicBezTo>
                    <a:pt x="148" y="76"/>
                    <a:pt x="150" y="69"/>
                    <a:pt x="153" y="69"/>
                  </a:cubicBezTo>
                  <a:cubicBezTo>
                    <a:pt x="156" y="70"/>
                    <a:pt x="158" y="72"/>
                    <a:pt x="162" y="71"/>
                  </a:cubicBezTo>
                  <a:lnTo>
                    <a:pt x="161" y="64"/>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Freeform 154"/>
            <p:cNvSpPr>
              <a:spLocks/>
            </p:cNvSpPr>
            <p:nvPr/>
          </p:nvSpPr>
          <p:spPr bwMode="auto">
            <a:xfrm>
              <a:off x="5300663" y="2339975"/>
              <a:ext cx="425450" cy="360363"/>
            </a:xfrm>
            <a:custGeom>
              <a:avLst/>
              <a:gdLst/>
              <a:ahLst/>
              <a:cxnLst>
                <a:cxn ang="0">
                  <a:pos x="217" y="162"/>
                </a:cxn>
                <a:cxn ang="0">
                  <a:pos x="212" y="150"/>
                </a:cxn>
                <a:cxn ang="0">
                  <a:pos x="200" y="140"/>
                </a:cxn>
                <a:cxn ang="0">
                  <a:pos x="192" y="130"/>
                </a:cxn>
                <a:cxn ang="0">
                  <a:pos x="204" y="114"/>
                </a:cxn>
                <a:cxn ang="0">
                  <a:pos x="193" y="108"/>
                </a:cxn>
                <a:cxn ang="0">
                  <a:pos x="191" y="95"/>
                </a:cxn>
                <a:cxn ang="0">
                  <a:pos x="191" y="83"/>
                </a:cxn>
                <a:cxn ang="0">
                  <a:pos x="192" y="74"/>
                </a:cxn>
                <a:cxn ang="0">
                  <a:pos x="197" y="65"/>
                </a:cxn>
                <a:cxn ang="0">
                  <a:pos x="199" y="60"/>
                </a:cxn>
                <a:cxn ang="0">
                  <a:pos x="197" y="46"/>
                </a:cxn>
                <a:cxn ang="0">
                  <a:pos x="189" y="45"/>
                </a:cxn>
                <a:cxn ang="0">
                  <a:pos x="182" y="38"/>
                </a:cxn>
                <a:cxn ang="0">
                  <a:pos x="177" y="34"/>
                </a:cxn>
                <a:cxn ang="0">
                  <a:pos x="167" y="31"/>
                </a:cxn>
                <a:cxn ang="0">
                  <a:pos x="162" y="29"/>
                </a:cxn>
                <a:cxn ang="0">
                  <a:pos x="153" y="25"/>
                </a:cxn>
                <a:cxn ang="0">
                  <a:pos x="140" y="25"/>
                </a:cxn>
                <a:cxn ang="0">
                  <a:pos x="132" y="26"/>
                </a:cxn>
                <a:cxn ang="0">
                  <a:pos x="122" y="33"/>
                </a:cxn>
                <a:cxn ang="0">
                  <a:pos x="113" y="34"/>
                </a:cxn>
                <a:cxn ang="0">
                  <a:pos x="113" y="40"/>
                </a:cxn>
                <a:cxn ang="0">
                  <a:pos x="88" y="46"/>
                </a:cxn>
                <a:cxn ang="0">
                  <a:pos x="68" y="33"/>
                </a:cxn>
                <a:cxn ang="0">
                  <a:pos x="54" y="20"/>
                </a:cxn>
                <a:cxn ang="0">
                  <a:pos x="46" y="14"/>
                </a:cxn>
                <a:cxn ang="0">
                  <a:pos x="44" y="4"/>
                </a:cxn>
                <a:cxn ang="0">
                  <a:pos x="21" y="14"/>
                </a:cxn>
                <a:cxn ang="0">
                  <a:pos x="13" y="9"/>
                </a:cxn>
                <a:cxn ang="0">
                  <a:pos x="7" y="1"/>
                </a:cxn>
                <a:cxn ang="0">
                  <a:pos x="3" y="6"/>
                </a:cxn>
                <a:cxn ang="0">
                  <a:pos x="3" y="16"/>
                </a:cxn>
                <a:cxn ang="0">
                  <a:pos x="3" y="28"/>
                </a:cxn>
                <a:cxn ang="0">
                  <a:pos x="9" y="37"/>
                </a:cxn>
                <a:cxn ang="0">
                  <a:pos x="13" y="46"/>
                </a:cxn>
                <a:cxn ang="0">
                  <a:pos x="19" y="52"/>
                </a:cxn>
                <a:cxn ang="0">
                  <a:pos x="23" y="56"/>
                </a:cxn>
                <a:cxn ang="0">
                  <a:pos x="22" y="63"/>
                </a:cxn>
                <a:cxn ang="0">
                  <a:pos x="17" y="72"/>
                </a:cxn>
                <a:cxn ang="0">
                  <a:pos x="19" y="82"/>
                </a:cxn>
                <a:cxn ang="0">
                  <a:pos x="24" y="88"/>
                </a:cxn>
                <a:cxn ang="0">
                  <a:pos x="37" y="97"/>
                </a:cxn>
                <a:cxn ang="0">
                  <a:pos x="42" y="103"/>
                </a:cxn>
                <a:cxn ang="0">
                  <a:pos x="41" y="111"/>
                </a:cxn>
                <a:cxn ang="0">
                  <a:pos x="45" y="119"/>
                </a:cxn>
                <a:cxn ang="0">
                  <a:pos x="51" y="127"/>
                </a:cxn>
                <a:cxn ang="0">
                  <a:pos x="54" y="127"/>
                </a:cxn>
                <a:cxn ang="0">
                  <a:pos x="59" y="126"/>
                </a:cxn>
                <a:cxn ang="0">
                  <a:pos x="67" y="125"/>
                </a:cxn>
                <a:cxn ang="0">
                  <a:pos x="79" y="143"/>
                </a:cxn>
                <a:cxn ang="0">
                  <a:pos x="85" y="153"/>
                </a:cxn>
                <a:cxn ang="0">
                  <a:pos x="99" y="160"/>
                </a:cxn>
                <a:cxn ang="0">
                  <a:pos x="125" y="170"/>
                </a:cxn>
                <a:cxn ang="0">
                  <a:pos x="143" y="165"/>
                </a:cxn>
                <a:cxn ang="0">
                  <a:pos x="151" y="180"/>
                </a:cxn>
                <a:cxn ang="0">
                  <a:pos x="191" y="187"/>
                </a:cxn>
                <a:cxn ang="0">
                  <a:pos x="202" y="188"/>
                </a:cxn>
                <a:cxn ang="0">
                  <a:pos x="202" y="185"/>
                </a:cxn>
                <a:cxn ang="0">
                  <a:pos x="209" y="174"/>
                </a:cxn>
                <a:cxn ang="0">
                  <a:pos x="220" y="171"/>
                </a:cxn>
                <a:cxn ang="0">
                  <a:pos x="217" y="162"/>
                </a:cxn>
              </a:cxnLst>
              <a:rect l="0" t="0" r="r" b="b"/>
              <a:pathLst>
                <a:path w="223" h="188">
                  <a:moveTo>
                    <a:pt x="217" y="162"/>
                  </a:moveTo>
                  <a:cubicBezTo>
                    <a:pt x="214" y="161"/>
                    <a:pt x="217" y="152"/>
                    <a:pt x="212" y="150"/>
                  </a:cubicBezTo>
                  <a:cubicBezTo>
                    <a:pt x="206" y="148"/>
                    <a:pt x="201" y="144"/>
                    <a:pt x="200" y="140"/>
                  </a:cubicBezTo>
                  <a:cubicBezTo>
                    <a:pt x="199" y="136"/>
                    <a:pt x="192" y="133"/>
                    <a:pt x="192" y="130"/>
                  </a:cubicBezTo>
                  <a:cubicBezTo>
                    <a:pt x="193" y="128"/>
                    <a:pt x="206" y="119"/>
                    <a:pt x="204" y="114"/>
                  </a:cubicBezTo>
                  <a:cubicBezTo>
                    <a:pt x="202" y="109"/>
                    <a:pt x="194" y="110"/>
                    <a:pt x="193" y="108"/>
                  </a:cubicBezTo>
                  <a:cubicBezTo>
                    <a:pt x="192" y="107"/>
                    <a:pt x="193" y="100"/>
                    <a:pt x="191" y="95"/>
                  </a:cubicBezTo>
                  <a:cubicBezTo>
                    <a:pt x="189" y="91"/>
                    <a:pt x="193" y="86"/>
                    <a:pt x="191" y="83"/>
                  </a:cubicBezTo>
                  <a:cubicBezTo>
                    <a:pt x="189" y="81"/>
                    <a:pt x="192" y="75"/>
                    <a:pt x="192" y="74"/>
                  </a:cubicBezTo>
                  <a:cubicBezTo>
                    <a:pt x="193" y="72"/>
                    <a:pt x="197" y="69"/>
                    <a:pt x="197" y="65"/>
                  </a:cubicBezTo>
                  <a:cubicBezTo>
                    <a:pt x="197" y="62"/>
                    <a:pt x="198" y="60"/>
                    <a:pt x="199" y="60"/>
                  </a:cubicBezTo>
                  <a:cubicBezTo>
                    <a:pt x="198" y="55"/>
                    <a:pt x="197" y="47"/>
                    <a:pt x="197" y="46"/>
                  </a:cubicBezTo>
                  <a:cubicBezTo>
                    <a:pt x="197" y="44"/>
                    <a:pt x="192" y="44"/>
                    <a:pt x="189" y="45"/>
                  </a:cubicBezTo>
                  <a:cubicBezTo>
                    <a:pt x="187" y="45"/>
                    <a:pt x="184" y="38"/>
                    <a:pt x="182" y="38"/>
                  </a:cubicBezTo>
                  <a:cubicBezTo>
                    <a:pt x="179" y="38"/>
                    <a:pt x="177" y="36"/>
                    <a:pt x="177" y="34"/>
                  </a:cubicBezTo>
                  <a:cubicBezTo>
                    <a:pt x="177" y="32"/>
                    <a:pt x="170" y="31"/>
                    <a:pt x="167" y="31"/>
                  </a:cubicBezTo>
                  <a:cubicBezTo>
                    <a:pt x="164" y="32"/>
                    <a:pt x="163" y="29"/>
                    <a:pt x="162" y="29"/>
                  </a:cubicBezTo>
                  <a:cubicBezTo>
                    <a:pt x="160" y="29"/>
                    <a:pt x="155" y="27"/>
                    <a:pt x="153" y="25"/>
                  </a:cubicBezTo>
                  <a:cubicBezTo>
                    <a:pt x="152" y="23"/>
                    <a:pt x="142" y="22"/>
                    <a:pt x="140" y="25"/>
                  </a:cubicBezTo>
                  <a:cubicBezTo>
                    <a:pt x="139" y="27"/>
                    <a:pt x="135" y="26"/>
                    <a:pt x="132" y="26"/>
                  </a:cubicBezTo>
                  <a:cubicBezTo>
                    <a:pt x="129" y="26"/>
                    <a:pt x="124" y="30"/>
                    <a:pt x="122" y="33"/>
                  </a:cubicBezTo>
                  <a:cubicBezTo>
                    <a:pt x="121" y="34"/>
                    <a:pt x="117" y="34"/>
                    <a:pt x="113" y="34"/>
                  </a:cubicBezTo>
                  <a:cubicBezTo>
                    <a:pt x="113" y="37"/>
                    <a:pt x="113" y="39"/>
                    <a:pt x="113" y="40"/>
                  </a:cubicBezTo>
                  <a:cubicBezTo>
                    <a:pt x="111" y="43"/>
                    <a:pt x="98" y="45"/>
                    <a:pt x="88" y="46"/>
                  </a:cubicBezTo>
                  <a:cubicBezTo>
                    <a:pt x="79" y="46"/>
                    <a:pt x="78" y="33"/>
                    <a:pt x="68" y="33"/>
                  </a:cubicBezTo>
                  <a:cubicBezTo>
                    <a:pt x="60" y="33"/>
                    <a:pt x="54" y="26"/>
                    <a:pt x="54" y="20"/>
                  </a:cubicBezTo>
                  <a:cubicBezTo>
                    <a:pt x="50" y="18"/>
                    <a:pt x="45" y="15"/>
                    <a:pt x="46" y="14"/>
                  </a:cubicBezTo>
                  <a:cubicBezTo>
                    <a:pt x="47" y="12"/>
                    <a:pt x="49" y="1"/>
                    <a:pt x="44" y="4"/>
                  </a:cubicBezTo>
                  <a:cubicBezTo>
                    <a:pt x="38" y="6"/>
                    <a:pt x="31" y="15"/>
                    <a:pt x="21" y="14"/>
                  </a:cubicBezTo>
                  <a:cubicBezTo>
                    <a:pt x="11" y="12"/>
                    <a:pt x="18" y="11"/>
                    <a:pt x="13" y="9"/>
                  </a:cubicBezTo>
                  <a:cubicBezTo>
                    <a:pt x="9" y="7"/>
                    <a:pt x="12" y="2"/>
                    <a:pt x="7" y="1"/>
                  </a:cubicBezTo>
                  <a:cubicBezTo>
                    <a:pt x="2" y="0"/>
                    <a:pt x="5" y="6"/>
                    <a:pt x="3" y="6"/>
                  </a:cubicBezTo>
                  <a:cubicBezTo>
                    <a:pt x="0" y="6"/>
                    <a:pt x="2" y="14"/>
                    <a:pt x="3" y="16"/>
                  </a:cubicBezTo>
                  <a:cubicBezTo>
                    <a:pt x="4" y="18"/>
                    <a:pt x="1" y="27"/>
                    <a:pt x="3" y="28"/>
                  </a:cubicBezTo>
                  <a:cubicBezTo>
                    <a:pt x="5" y="28"/>
                    <a:pt x="9" y="35"/>
                    <a:pt x="9" y="37"/>
                  </a:cubicBezTo>
                  <a:cubicBezTo>
                    <a:pt x="8" y="38"/>
                    <a:pt x="13" y="43"/>
                    <a:pt x="13" y="46"/>
                  </a:cubicBezTo>
                  <a:cubicBezTo>
                    <a:pt x="13" y="49"/>
                    <a:pt x="17" y="52"/>
                    <a:pt x="19" y="52"/>
                  </a:cubicBezTo>
                  <a:cubicBezTo>
                    <a:pt x="21" y="52"/>
                    <a:pt x="24" y="54"/>
                    <a:pt x="23" y="56"/>
                  </a:cubicBezTo>
                  <a:cubicBezTo>
                    <a:pt x="22" y="59"/>
                    <a:pt x="25" y="63"/>
                    <a:pt x="22" y="63"/>
                  </a:cubicBezTo>
                  <a:cubicBezTo>
                    <a:pt x="19" y="63"/>
                    <a:pt x="20" y="71"/>
                    <a:pt x="17" y="72"/>
                  </a:cubicBezTo>
                  <a:cubicBezTo>
                    <a:pt x="15" y="73"/>
                    <a:pt x="17" y="81"/>
                    <a:pt x="19" y="82"/>
                  </a:cubicBezTo>
                  <a:cubicBezTo>
                    <a:pt x="21" y="83"/>
                    <a:pt x="25" y="85"/>
                    <a:pt x="24" y="88"/>
                  </a:cubicBezTo>
                  <a:cubicBezTo>
                    <a:pt x="24" y="91"/>
                    <a:pt x="34" y="96"/>
                    <a:pt x="37" y="97"/>
                  </a:cubicBezTo>
                  <a:cubicBezTo>
                    <a:pt x="40" y="97"/>
                    <a:pt x="40" y="102"/>
                    <a:pt x="42" y="103"/>
                  </a:cubicBezTo>
                  <a:cubicBezTo>
                    <a:pt x="44" y="105"/>
                    <a:pt x="41" y="109"/>
                    <a:pt x="41" y="111"/>
                  </a:cubicBezTo>
                  <a:cubicBezTo>
                    <a:pt x="42" y="113"/>
                    <a:pt x="46" y="115"/>
                    <a:pt x="45" y="119"/>
                  </a:cubicBezTo>
                  <a:cubicBezTo>
                    <a:pt x="45" y="121"/>
                    <a:pt x="48" y="124"/>
                    <a:pt x="51" y="127"/>
                  </a:cubicBezTo>
                  <a:cubicBezTo>
                    <a:pt x="52" y="127"/>
                    <a:pt x="53" y="127"/>
                    <a:pt x="54" y="127"/>
                  </a:cubicBezTo>
                  <a:cubicBezTo>
                    <a:pt x="57" y="127"/>
                    <a:pt x="57" y="124"/>
                    <a:pt x="59" y="126"/>
                  </a:cubicBezTo>
                  <a:cubicBezTo>
                    <a:pt x="62" y="128"/>
                    <a:pt x="65" y="126"/>
                    <a:pt x="67" y="125"/>
                  </a:cubicBezTo>
                  <a:cubicBezTo>
                    <a:pt x="70" y="125"/>
                    <a:pt x="76" y="137"/>
                    <a:pt x="79" y="143"/>
                  </a:cubicBezTo>
                  <a:cubicBezTo>
                    <a:pt x="82" y="149"/>
                    <a:pt x="81" y="151"/>
                    <a:pt x="85" y="153"/>
                  </a:cubicBezTo>
                  <a:cubicBezTo>
                    <a:pt x="89" y="156"/>
                    <a:pt x="93" y="155"/>
                    <a:pt x="99" y="160"/>
                  </a:cubicBezTo>
                  <a:cubicBezTo>
                    <a:pt x="104" y="166"/>
                    <a:pt x="119" y="170"/>
                    <a:pt x="125" y="170"/>
                  </a:cubicBezTo>
                  <a:cubicBezTo>
                    <a:pt x="131" y="170"/>
                    <a:pt x="135" y="164"/>
                    <a:pt x="143" y="165"/>
                  </a:cubicBezTo>
                  <a:cubicBezTo>
                    <a:pt x="150" y="167"/>
                    <a:pt x="149" y="176"/>
                    <a:pt x="151" y="180"/>
                  </a:cubicBezTo>
                  <a:cubicBezTo>
                    <a:pt x="154" y="183"/>
                    <a:pt x="185" y="186"/>
                    <a:pt x="191" y="187"/>
                  </a:cubicBezTo>
                  <a:cubicBezTo>
                    <a:pt x="193" y="188"/>
                    <a:pt x="197" y="188"/>
                    <a:pt x="202" y="188"/>
                  </a:cubicBezTo>
                  <a:cubicBezTo>
                    <a:pt x="202" y="187"/>
                    <a:pt x="202" y="186"/>
                    <a:pt x="202" y="185"/>
                  </a:cubicBezTo>
                  <a:cubicBezTo>
                    <a:pt x="202" y="180"/>
                    <a:pt x="206" y="176"/>
                    <a:pt x="209" y="174"/>
                  </a:cubicBezTo>
                  <a:cubicBezTo>
                    <a:pt x="213" y="172"/>
                    <a:pt x="216" y="171"/>
                    <a:pt x="220" y="171"/>
                  </a:cubicBezTo>
                  <a:cubicBezTo>
                    <a:pt x="223" y="170"/>
                    <a:pt x="220" y="163"/>
                    <a:pt x="217" y="16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Freeform 155"/>
            <p:cNvSpPr>
              <a:spLocks noEditPoints="1"/>
            </p:cNvSpPr>
            <p:nvPr/>
          </p:nvSpPr>
          <p:spPr bwMode="auto">
            <a:xfrm>
              <a:off x="5356225" y="1914525"/>
              <a:ext cx="876300" cy="412750"/>
            </a:xfrm>
            <a:custGeom>
              <a:avLst/>
              <a:gdLst/>
              <a:ahLst/>
              <a:cxnLst>
                <a:cxn ang="0">
                  <a:pos x="444" y="89"/>
                </a:cxn>
                <a:cxn ang="0">
                  <a:pos x="429" y="75"/>
                </a:cxn>
                <a:cxn ang="0">
                  <a:pos x="399" y="70"/>
                </a:cxn>
                <a:cxn ang="0">
                  <a:pos x="372" y="51"/>
                </a:cxn>
                <a:cxn ang="0">
                  <a:pos x="341" y="17"/>
                </a:cxn>
                <a:cxn ang="0">
                  <a:pos x="310" y="30"/>
                </a:cxn>
                <a:cxn ang="0">
                  <a:pos x="302" y="21"/>
                </a:cxn>
                <a:cxn ang="0">
                  <a:pos x="285" y="19"/>
                </a:cxn>
                <a:cxn ang="0">
                  <a:pos x="277" y="2"/>
                </a:cxn>
                <a:cxn ang="0">
                  <a:pos x="237" y="10"/>
                </a:cxn>
                <a:cxn ang="0">
                  <a:pos x="193" y="20"/>
                </a:cxn>
                <a:cxn ang="0">
                  <a:pos x="170" y="31"/>
                </a:cxn>
                <a:cxn ang="0">
                  <a:pos x="166" y="46"/>
                </a:cxn>
                <a:cxn ang="0">
                  <a:pos x="170" y="61"/>
                </a:cxn>
                <a:cxn ang="0">
                  <a:pos x="158" y="69"/>
                </a:cxn>
                <a:cxn ang="0">
                  <a:pos x="141" y="68"/>
                </a:cxn>
                <a:cxn ang="0">
                  <a:pos x="112" y="70"/>
                </a:cxn>
                <a:cxn ang="0">
                  <a:pos x="92" y="70"/>
                </a:cxn>
                <a:cxn ang="0">
                  <a:pos x="62" y="58"/>
                </a:cxn>
                <a:cxn ang="0">
                  <a:pos x="35" y="66"/>
                </a:cxn>
                <a:cxn ang="0">
                  <a:pos x="25" y="84"/>
                </a:cxn>
                <a:cxn ang="0">
                  <a:pos x="4" y="88"/>
                </a:cxn>
                <a:cxn ang="0">
                  <a:pos x="1" y="104"/>
                </a:cxn>
                <a:cxn ang="0">
                  <a:pos x="17" y="114"/>
                </a:cxn>
                <a:cxn ang="0">
                  <a:pos x="28" y="134"/>
                </a:cxn>
                <a:cxn ang="0">
                  <a:pos x="58" y="127"/>
                </a:cxn>
                <a:cxn ang="0">
                  <a:pos x="65" y="150"/>
                </a:cxn>
                <a:cxn ang="0">
                  <a:pos x="44" y="165"/>
                </a:cxn>
                <a:cxn ang="0">
                  <a:pos x="64" y="185"/>
                </a:cxn>
                <a:cxn ang="0">
                  <a:pos x="75" y="197"/>
                </a:cxn>
                <a:cxn ang="0">
                  <a:pos x="108" y="203"/>
                </a:cxn>
                <a:cxn ang="0">
                  <a:pos x="139" y="144"/>
                </a:cxn>
                <a:cxn ang="0">
                  <a:pos x="157" y="146"/>
                </a:cxn>
                <a:cxn ang="0">
                  <a:pos x="191" y="174"/>
                </a:cxn>
                <a:cxn ang="0">
                  <a:pos x="225" y="192"/>
                </a:cxn>
                <a:cxn ang="0">
                  <a:pos x="250" y="212"/>
                </a:cxn>
                <a:cxn ang="0">
                  <a:pos x="274" y="201"/>
                </a:cxn>
                <a:cxn ang="0">
                  <a:pos x="299" y="187"/>
                </a:cxn>
                <a:cxn ang="0">
                  <a:pos x="336" y="185"/>
                </a:cxn>
                <a:cxn ang="0">
                  <a:pos x="385" y="193"/>
                </a:cxn>
                <a:cxn ang="0">
                  <a:pos x="386" y="167"/>
                </a:cxn>
                <a:cxn ang="0">
                  <a:pos x="401" y="151"/>
                </a:cxn>
                <a:cxn ang="0">
                  <a:pos x="416" y="126"/>
                </a:cxn>
                <a:cxn ang="0">
                  <a:pos x="445" y="123"/>
                </a:cxn>
                <a:cxn ang="0">
                  <a:pos x="455" y="99"/>
                </a:cxn>
                <a:cxn ang="0">
                  <a:pos x="171" y="137"/>
                </a:cxn>
                <a:cxn ang="0">
                  <a:pos x="361" y="136"/>
                </a:cxn>
                <a:cxn ang="0">
                  <a:pos x="315" y="136"/>
                </a:cxn>
                <a:cxn ang="0">
                  <a:pos x="361" y="136"/>
                </a:cxn>
              </a:cxnLst>
              <a:rect l="0" t="0" r="r" b="b"/>
              <a:pathLst>
                <a:path w="459" h="216">
                  <a:moveTo>
                    <a:pt x="457" y="88"/>
                  </a:moveTo>
                  <a:cubicBezTo>
                    <a:pt x="456" y="86"/>
                    <a:pt x="454" y="87"/>
                    <a:pt x="453" y="88"/>
                  </a:cubicBezTo>
                  <a:cubicBezTo>
                    <a:pt x="451" y="89"/>
                    <a:pt x="446" y="89"/>
                    <a:pt x="444" y="89"/>
                  </a:cubicBezTo>
                  <a:cubicBezTo>
                    <a:pt x="442" y="89"/>
                    <a:pt x="438" y="87"/>
                    <a:pt x="438" y="85"/>
                  </a:cubicBezTo>
                  <a:cubicBezTo>
                    <a:pt x="438" y="83"/>
                    <a:pt x="438" y="80"/>
                    <a:pt x="436" y="80"/>
                  </a:cubicBezTo>
                  <a:cubicBezTo>
                    <a:pt x="434" y="80"/>
                    <a:pt x="431" y="79"/>
                    <a:pt x="429" y="75"/>
                  </a:cubicBezTo>
                  <a:cubicBezTo>
                    <a:pt x="427" y="70"/>
                    <a:pt x="424" y="70"/>
                    <a:pt x="421" y="69"/>
                  </a:cubicBezTo>
                  <a:cubicBezTo>
                    <a:pt x="419" y="67"/>
                    <a:pt x="413" y="71"/>
                    <a:pt x="410" y="72"/>
                  </a:cubicBezTo>
                  <a:cubicBezTo>
                    <a:pt x="407" y="73"/>
                    <a:pt x="403" y="71"/>
                    <a:pt x="399" y="70"/>
                  </a:cubicBezTo>
                  <a:cubicBezTo>
                    <a:pt x="396" y="69"/>
                    <a:pt x="394" y="63"/>
                    <a:pt x="390" y="64"/>
                  </a:cubicBezTo>
                  <a:cubicBezTo>
                    <a:pt x="387" y="65"/>
                    <a:pt x="386" y="71"/>
                    <a:pt x="384" y="71"/>
                  </a:cubicBezTo>
                  <a:cubicBezTo>
                    <a:pt x="381" y="71"/>
                    <a:pt x="377" y="58"/>
                    <a:pt x="372" y="51"/>
                  </a:cubicBezTo>
                  <a:cubicBezTo>
                    <a:pt x="367" y="44"/>
                    <a:pt x="359" y="29"/>
                    <a:pt x="351" y="26"/>
                  </a:cubicBezTo>
                  <a:cubicBezTo>
                    <a:pt x="344" y="24"/>
                    <a:pt x="346" y="20"/>
                    <a:pt x="348" y="18"/>
                  </a:cubicBezTo>
                  <a:cubicBezTo>
                    <a:pt x="350" y="16"/>
                    <a:pt x="344" y="15"/>
                    <a:pt x="341" y="17"/>
                  </a:cubicBezTo>
                  <a:cubicBezTo>
                    <a:pt x="338" y="19"/>
                    <a:pt x="334" y="22"/>
                    <a:pt x="330" y="23"/>
                  </a:cubicBezTo>
                  <a:cubicBezTo>
                    <a:pt x="327" y="24"/>
                    <a:pt x="322" y="29"/>
                    <a:pt x="318" y="28"/>
                  </a:cubicBezTo>
                  <a:cubicBezTo>
                    <a:pt x="314" y="27"/>
                    <a:pt x="313" y="33"/>
                    <a:pt x="310" y="30"/>
                  </a:cubicBezTo>
                  <a:cubicBezTo>
                    <a:pt x="307" y="27"/>
                    <a:pt x="314" y="25"/>
                    <a:pt x="314" y="23"/>
                  </a:cubicBezTo>
                  <a:cubicBezTo>
                    <a:pt x="314" y="20"/>
                    <a:pt x="309" y="23"/>
                    <a:pt x="308" y="22"/>
                  </a:cubicBezTo>
                  <a:cubicBezTo>
                    <a:pt x="306" y="20"/>
                    <a:pt x="302" y="19"/>
                    <a:pt x="302" y="21"/>
                  </a:cubicBezTo>
                  <a:cubicBezTo>
                    <a:pt x="302" y="23"/>
                    <a:pt x="299" y="22"/>
                    <a:pt x="299" y="20"/>
                  </a:cubicBezTo>
                  <a:cubicBezTo>
                    <a:pt x="299" y="19"/>
                    <a:pt x="297" y="15"/>
                    <a:pt x="295" y="18"/>
                  </a:cubicBezTo>
                  <a:cubicBezTo>
                    <a:pt x="293" y="20"/>
                    <a:pt x="286" y="21"/>
                    <a:pt x="285" y="19"/>
                  </a:cubicBezTo>
                  <a:cubicBezTo>
                    <a:pt x="283" y="18"/>
                    <a:pt x="286" y="17"/>
                    <a:pt x="286" y="15"/>
                  </a:cubicBezTo>
                  <a:cubicBezTo>
                    <a:pt x="286" y="12"/>
                    <a:pt x="283" y="9"/>
                    <a:pt x="284" y="7"/>
                  </a:cubicBezTo>
                  <a:cubicBezTo>
                    <a:pt x="284" y="4"/>
                    <a:pt x="279" y="1"/>
                    <a:pt x="277" y="2"/>
                  </a:cubicBezTo>
                  <a:cubicBezTo>
                    <a:pt x="274" y="3"/>
                    <a:pt x="271" y="2"/>
                    <a:pt x="268" y="1"/>
                  </a:cubicBezTo>
                  <a:cubicBezTo>
                    <a:pt x="265" y="0"/>
                    <a:pt x="254" y="2"/>
                    <a:pt x="254" y="4"/>
                  </a:cubicBezTo>
                  <a:cubicBezTo>
                    <a:pt x="253" y="7"/>
                    <a:pt x="240" y="9"/>
                    <a:pt x="237" y="10"/>
                  </a:cubicBezTo>
                  <a:cubicBezTo>
                    <a:pt x="235" y="11"/>
                    <a:pt x="225" y="12"/>
                    <a:pt x="221" y="13"/>
                  </a:cubicBezTo>
                  <a:cubicBezTo>
                    <a:pt x="218" y="13"/>
                    <a:pt x="214" y="16"/>
                    <a:pt x="210" y="16"/>
                  </a:cubicBezTo>
                  <a:cubicBezTo>
                    <a:pt x="205" y="16"/>
                    <a:pt x="197" y="17"/>
                    <a:pt x="193" y="20"/>
                  </a:cubicBezTo>
                  <a:cubicBezTo>
                    <a:pt x="189" y="23"/>
                    <a:pt x="182" y="20"/>
                    <a:pt x="179" y="21"/>
                  </a:cubicBezTo>
                  <a:cubicBezTo>
                    <a:pt x="176" y="22"/>
                    <a:pt x="171" y="21"/>
                    <a:pt x="170" y="22"/>
                  </a:cubicBezTo>
                  <a:cubicBezTo>
                    <a:pt x="168" y="23"/>
                    <a:pt x="169" y="29"/>
                    <a:pt x="170" y="31"/>
                  </a:cubicBezTo>
                  <a:cubicBezTo>
                    <a:pt x="172" y="34"/>
                    <a:pt x="180" y="35"/>
                    <a:pt x="180" y="36"/>
                  </a:cubicBezTo>
                  <a:cubicBezTo>
                    <a:pt x="181" y="38"/>
                    <a:pt x="172" y="38"/>
                    <a:pt x="168" y="38"/>
                  </a:cubicBezTo>
                  <a:cubicBezTo>
                    <a:pt x="164" y="39"/>
                    <a:pt x="165" y="44"/>
                    <a:pt x="166" y="46"/>
                  </a:cubicBezTo>
                  <a:cubicBezTo>
                    <a:pt x="167" y="49"/>
                    <a:pt x="162" y="51"/>
                    <a:pt x="159" y="52"/>
                  </a:cubicBezTo>
                  <a:cubicBezTo>
                    <a:pt x="156" y="53"/>
                    <a:pt x="159" y="58"/>
                    <a:pt x="162" y="58"/>
                  </a:cubicBezTo>
                  <a:cubicBezTo>
                    <a:pt x="165" y="58"/>
                    <a:pt x="168" y="61"/>
                    <a:pt x="170" y="61"/>
                  </a:cubicBezTo>
                  <a:cubicBezTo>
                    <a:pt x="173" y="61"/>
                    <a:pt x="173" y="66"/>
                    <a:pt x="173" y="69"/>
                  </a:cubicBezTo>
                  <a:cubicBezTo>
                    <a:pt x="173" y="72"/>
                    <a:pt x="170" y="73"/>
                    <a:pt x="166" y="73"/>
                  </a:cubicBezTo>
                  <a:cubicBezTo>
                    <a:pt x="162" y="73"/>
                    <a:pt x="160" y="70"/>
                    <a:pt x="158" y="69"/>
                  </a:cubicBezTo>
                  <a:cubicBezTo>
                    <a:pt x="155" y="69"/>
                    <a:pt x="156" y="74"/>
                    <a:pt x="154" y="75"/>
                  </a:cubicBezTo>
                  <a:cubicBezTo>
                    <a:pt x="152" y="76"/>
                    <a:pt x="151" y="71"/>
                    <a:pt x="148" y="71"/>
                  </a:cubicBezTo>
                  <a:cubicBezTo>
                    <a:pt x="145" y="71"/>
                    <a:pt x="142" y="71"/>
                    <a:pt x="141" y="68"/>
                  </a:cubicBezTo>
                  <a:cubicBezTo>
                    <a:pt x="140" y="65"/>
                    <a:pt x="133" y="64"/>
                    <a:pt x="130" y="67"/>
                  </a:cubicBezTo>
                  <a:cubicBezTo>
                    <a:pt x="127" y="70"/>
                    <a:pt x="126" y="69"/>
                    <a:pt x="123" y="67"/>
                  </a:cubicBezTo>
                  <a:cubicBezTo>
                    <a:pt x="121" y="65"/>
                    <a:pt x="113" y="68"/>
                    <a:pt x="112" y="70"/>
                  </a:cubicBezTo>
                  <a:cubicBezTo>
                    <a:pt x="111" y="73"/>
                    <a:pt x="106" y="74"/>
                    <a:pt x="102" y="71"/>
                  </a:cubicBezTo>
                  <a:cubicBezTo>
                    <a:pt x="98" y="69"/>
                    <a:pt x="95" y="68"/>
                    <a:pt x="95" y="71"/>
                  </a:cubicBezTo>
                  <a:cubicBezTo>
                    <a:pt x="95" y="75"/>
                    <a:pt x="92" y="72"/>
                    <a:pt x="92" y="70"/>
                  </a:cubicBezTo>
                  <a:cubicBezTo>
                    <a:pt x="92" y="68"/>
                    <a:pt x="86" y="64"/>
                    <a:pt x="83" y="62"/>
                  </a:cubicBezTo>
                  <a:cubicBezTo>
                    <a:pt x="80" y="60"/>
                    <a:pt x="70" y="60"/>
                    <a:pt x="70" y="58"/>
                  </a:cubicBezTo>
                  <a:cubicBezTo>
                    <a:pt x="69" y="56"/>
                    <a:pt x="63" y="54"/>
                    <a:pt x="62" y="58"/>
                  </a:cubicBezTo>
                  <a:cubicBezTo>
                    <a:pt x="60" y="61"/>
                    <a:pt x="58" y="59"/>
                    <a:pt x="56" y="58"/>
                  </a:cubicBezTo>
                  <a:cubicBezTo>
                    <a:pt x="54" y="57"/>
                    <a:pt x="49" y="59"/>
                    <a:pt x="47" y="60"/>
                  </a:cubicBezTo>
                  <a:cubicBezTo>
                    <a:pt x="45" y="61"/>
                    <a:pt x="39" y="66"/>
                    <a:pt x="35" y="66"/>
                  </a:cubicBezTo>
                  <a:cubicBezTo>
                    <a:pt x="32" y="66"/>
                    <a:pt x="34" y="70"/>
                    <a:pt x="29" y="71"/>
                  </a:cubicBezTo>
                  <a:cubicBezTo>
                    <a:pt x="25" y="72"/>
                    <a:pt x="26" y="75"/>
                    <a:pt x="26" y="77"/>
                  </a:cubicBezTo>
                  <a:cubicBezTo>
                    <a:pt x="27" y="79"/>
                    <a:pt x="29" y="83"/>
                    <a:pt x="25" y="84"/>
                  </a:cubicBezTo>
                  <a:cubicBezTo>
                    <a:pt x="21" y="86"/>
                    <a:pt x="20" y="79"/>
                    <a:pt x="16" y="77"/>
                  </a:cubicBezTo>
                  <a:cubicBezTo>
                    <a:pt x="13" y="74"/>
                    <a:pt x="10" y="77"/>
                    <a:pt x="10" y="81"/>
                  </a:cubicBezTo>
                  <a:cubicBezTo>
                    <a:pt x="10" y="84"/>
                    <a:pt x="6" y="84"/>
                    <a:pt x="4" y="88"/>
                  </a:cubicBezTo>
                  <a:cubicBezTo>
                    <a:pt x="2" y="91"/>
                    <a:pt x="7" y="92"/>
                    <a:pt x="7" y="93"/>
                  </a:cubicBezTo>
                  <a:cubicBezTo>
                    <a:pt x="7" y="95"/>
                    <a:pt x="4" y="96"/>
                    <a:pt x="3" y="97"/>
                  </a:cubicBezTo>
                  <a:cubicBezTo>
                    <a:pt x="2" y="97"/>
                    <a:pt x="0" y="102"/>
                    <a:pt x="1" y="104"/>
                  </a:cubicBezTo>
                  <a:cubicBezTo>
                    <a:pt x="2" y="105"/>
                    <a:pt x="8" y="105"/>
                    <a:pt x="7" y="108"/>
                  </a:cubicBezTo>
                  <a:cubicBezTo>
                    <a:pt x="7" y="112"/>
                    <a:pt x="6" y="115"/>
                    <a:pt x="9" y="114"/>
                  </a:cubicBezTo>
                  <a:cubicBezTo>
                    <a:pt x="12" y="113"/>
                    <a:pt x="15" y="114"/>
                    <a:pt x="17" y="114"/>
                  </a:cubicBezTo>
                  <a:cubicBezTo>
                    <a:pt x="19" y="114"/>
                    <a:pt x="21" y="118"/>
                    <a:pt x="24" y="122"/>
                  </a:cubicBezTo>
                  <a:cubicBezTo>
                    <a:pt x="28" y="126"/>
                    <a:pt x="29" y="128"/>
                    <a:pt x="26" y="129"/>
                  </a:cubicBezTo>
                  <a:cubicBezTo>
                    <a:pt x="22" y="130"/>
                    <a:pt x="24" y="132"/>
                    <a:pt x="28" y="134"/>
                  </a:cubicBezTo>
                  <a:cubicBezTo>
                    <a:pt x="30" y="134"/>
                    <a:pt x="31" y="135"/>
                    <a:pt x="32" y="136"/>
                  </a:cubicBezTo>
                  <a:cubicBezTo>
                    <a:pt x="33" y="135"/>
                    <a:pt x="33" y="135"/>
                    <a:pt x="34" y="134"/>
                  </a:cubicBezTo>
                  <a:cubicBezTo>
                    <a:pt x="40" y="129"/>
                    <a:pt x="50" y="125"/>
                    <a:pt x="58" y="127"/>
                  </a:cubicBezTo>
                  <a:cubicBezTo>
                    <a:pt x="65" y="129"/>
                    <a:pt x="72" y="125"/>
                    <a:pt x="75" y="130"/>
                  </a:cubicBezTo>
                  <a:cubicBezTo>
                    <a:pt x="78" y="135"/>
                    <a:pt x="75" y="143"/>
                    <a:pt x="76" y="147"/>
                  </a:cubicBezTo>
                  <a:cubicBezTo>
                    <a:pt x="78" y="150"/>
                    <a:pt x="70" y="150"/>
                    <a:pt x="65" y="150"/>
                  </a:cubicBezTo>
                  <a:cubicBezTo>
                    <a:pt x="60" y="149"/>
                    <a:pt x="50" y="152"/>
                    <a:pt x="51" y="155"/>
                  </a:cubicBezTo>
                  <a:cubicBezTo>
                    <a:pt x="53" y="158"/>
                    <a:pt x="56" y="165"/>
                    <a:pt x="50" y="161"/>
                  </a:cubicBezTo>
                  <a:cubicBezTo>
                    <a:pt x="43" y="157"/>
                    <a:pt x="40" y="165"/>
                    <a:pt x="44" y="165"/>
                  </a:cubicBezTo>
                  <a:cubicBezTo>
                    <a:pt x="48" y="165"/>
                    <a:pt x="53" y="169"/>
                    <a:pt x="53" y="172"/>
                  </a:cubicBezTo>
                  <a:cubicBezTo>
                    <a:pt x="53" y="175"/>
                    <a:pt x="53" y="182"/>
                    <a:pt x="56" y="181"/>
                  </a:cubicBezTo>
                  <a:cubicBezTo>
                    <a:pt x="60" y="180"/>
                    <a:pt x="60" y="186"/>
                    <a:pt x="64" y="185"/>
                  </a:cubicBezTo>
                  <a:cubicBezTo>
                    <a:pt x="69" y="185"/>
                    <a:pt x="73" y="187"/>
                    <a:pt x="70" y="191"/>
                  </a:cubicBezTo>
                  <a:cubicBezTo>
                    <a:pt x="66" y="195"/>
                    <a:pt x="72" y="207"/>
                    <a:pt x="73" y="205"/>
                  </a:cubicBezTo>
                  <a:cubicBezTo>
                    <a:pt x="74" y="203"/>
                    <a:pt x="73" y="199"/>
                    <a:pt x="75" y="197"/>
                  </a:cubicBezTo>
                  <a:cubicBezTo>
                    <a:pt x="72" y="191"/>
                    <a:pt x="83" y="191"/>
                    <a:pt x="86" y="191"/>
                  </a:cubicBezTo>
                  <a:cubicBezTo>
                    <a:pt x="90" y="191"/>
                    <a:pt x="96" y="196"/>
                    <a:pt x="100" y="201"/>
                  </a:cubicBezTo>
                  <a:cubicBezTo>
                    <a:pt x="104" y="207"/>
                    <a:pt x="108" y="203"/>
                    <a:pt x="108" y="203"/>
                  </a:cubicBezTo>
                  <a:cubicBezTo>
                    <a:pt x="110" y="153"/>
                    <a:pt x="110" y="153"/>
                    <a:pt x="110" y="153"/>
                  </a:cubicBezTo>
                  <a:cubicBezTo>
                    <a:pt x="138" y="146"/>
                    <a:pt x="138" y="146"/>
                    <a:pt x="138" y="146"/>
                  </a:cubicBezTo>
                  <a:cubicBezTo>
                    <a:pt x="138" y="145"/>
                    <a:pt x="139" y="144"/>
                    <a:pt x="139" y="144"/>
                  </a:cubicBezTo>
                  <a:cubicBezTo>
                    <a:pt x="143" y="139"/>
                    <a:pt x="148" y="143"/>
                    <a:pt x="149" y="144"/>
                  </a:cubicBezTo>
                  <a:cubicBezTo>
                    <a:pt x="151" y="145"/>
                    <a:pt x="150" y="139"/>
                    <a:pt x="154" y="139"/>
                  </a:cubicBezTo>
                  <a:cubicBezTo>
                    <a:pt x="158" y="139"/>
                    <a:pt x="154" y="146"/>
                    <a:pt x="157" y="146"/>
                  </a:cubicBezTo>
                  <a:cubicBezTo>
                    <a:pt x="159" y="146"/>
                    <a:pt x="164" y="154"/>
                    <a:pt x="163" y="160"/>
                  </a:cubicBezTo>
                  <a:cubicBezTo>
                    <a:pt x="167" y="164"/>
                    <a:pt x="175" y="173"/>
                    <a:pt x="176" y="175"/>
                  </a:cubicBezTo>
                  <a:cubicBezTo>
                    <a:pt x="177" y="177"/>
                    <a:pt x="188" y="173"/>
                    <a:pt x="191" y="174"/>
                  </a:cubicBezTo>
                  <a:cubicBezTo>
                    <a:pt x="193" y="175"/>
                    <a:pt x="210" y="175"/>
                    <a:pt x="213" y="175"/>
                  </a:cubicBezTo>
                  <a:cubicBezTo>
                    <a:pt x="216" y="175"/>
                    <a:pt x="219" y="181"/>
                    <a:pt x="222" y="181"/>
                  </a:cubicBezTo>
                  <a:cubicBezTo>
                    <a:pt x="226" y="182"/>
                    <a:pt x="224" y="188"/>
                    <a:pt x="225" y="192"/>
                  </a:cubicBezTo>
                  <a:cubicBezTo>
                    <a:pt x="225" y="196"/>
                    <a:pt x="231" y="200"/>
                    <a:pt x="231" y="204"/>
                  </a:cubicBezTo>
                  <a:cubicBezTo>
                    <a:pt x="232" y="207"/>
                    <a:pt x="237" y="205"/>
                    <a:pt x="241" y="206"/>
                  </a:cubicBezTo>
                  <a:cubicBezTo>
                    <a:pt x="244" y="207"/>
                    <a:pt x="250" y="209"/>
                    <a:pt x="250" y="212"/>
                  </a:cubicBezTo>
                  <a:cubicBezTo>
                    <a:pt x="251" y="216"/>
                    <a:pt x="255" y="213"/>
                    <a:pt x="256" y="210"/>
                  </a:cubicBezTo>
                  <a:cubicBezTo>
                    <a:pt x="256" y="208"/>
                    <a:pt x="260" y="204"/>
                    <a:pt x="267" y="201"/>
                  </a:cubicBezTo>
                  <a:cubicBezTo>
                    <a:pt x="270" y="200"/>
                    <a:pt x="272" y="200"/>
                    <a:pt x="274" y="201"/>
                  </a:cubicBezTo>
                  <a:cubicBezTo>
                    <a:pt x="275" y="198"/>
                    <a:pt x="276" y="195"/>
                    <a:pt x="277" y="195"/>
                  </a:cubicBezTo>
                  <a:cubicBezTo>
                    <a:pt x="279" y="194"/>
                    <a:pt x="284" y="190"/>
                    <a:pt x="284" y="187"/>
                  </a:cubicBezTo>
                  <a:cubicBezTo>
                    <a:pt x="284" y="184"/>
                    <a:pt x="293" y="184"/>
                    <a:pt x="299" y="187"/>
                  </a:cubicBezTo>
                  <a:cubicBezTo>
                    <a:pt x="305" y="190"/>
                    <a:pt x="309" y="190"/>
                    <a:pt x="309" y="185"/>
                  </a:cubicBezTo>
                  <a:cubicBezTo>
                    <a:pt x="310" y="180"/>
                    <a:pt x="318" y="179"/>
                    <a:pt x="321" y="180"/>
                  </a:cubicBezTo>
                  <a:cubicBezTo>
                    <a:pt x="324" y="182"/>
                    <a:pt x="332" y="186"/>
                    <a:pt x="336" y="185"/>
                  </a:cubicBezTo>
                  <a:cubicBezTo>
                    <a:pt x="340" y="183"/>
                    <a:pt x="360" y="185"/>
                    <a:pt x="365" y="186"/>
                  </a:cubicBezTo>
                  <a:cubicBezTo>
                    <a:pt x="370" y="188"/>
                    <a:pt x="371" y="184"/>
                    <a:pt x="376" y="189"/>
                  </a:cubicBezTo>
                  <a:cubicBezTo>
                    <a:pt x="379" y="193"/>
                    <a:pt x="381" y="190"/>
                    <a:pt x="385" y="193"/>
                  </a:cubicBezTo>
                  <a:cubicBezTo>
                    <a:pt x="385" y="192"/>
                    <a:pt x="385" y="190"/>
                    <a:pt x="385" y="188"/>
                  </a:cubicBezTo>
                  <a:cubicBezTo>
                    <a:pt x="385" y="185"/>
                    <a:pt x="390" y="182"/>
                    <a:pt x="391" y="180"/>
                  </a:cubicBezTo>
                  <a:cubicBezTo>
                    <a:pt x="392" y="177"/>
                    <a:pt x="386" y="170"/>
                    <a:pt x="386" y="167"/>
                  </a:cubicBezTo>
                  <a:cubicBezTo>
                    <a:pt x="386" y="165"/>
                    <a:pt x="386" y="159"/>
                    <a:pt x="384" y="158"/>
                  </a:cubicBezTo>
                  <a:cubicBezTo>
                    <a:pt x="381" y="156"/>
                    <a:pt x="389" y="153"/>
                    <a:pt x="390" y="153"/>
                  </a:cubicBezTo>
                  <a:cubicBezTo>
                    <a:pt x="394" y="153"/>
                    <a:pt x="399" y="149"/>
                    <a:pt x="401" y="151"/>
                  </a:cubicBezTo>
                  <a:cubicBezTo>
                    <a:pt x="403" y="153"/>
                    <a:pt x="406" y="153"/>
                    <a:pt x="409" y="153"/>
                  </a:cubicBezTo>
                  <a:cubicBezTo>
                    <a:pt x="412" y="153"/>
                    <a:pt x="411" y="149"/>
                    <a:pt x="409" y="148"/>
                  </a:cubicBezTo>
                  <a:cubicBezTo>
                    <a:pt x="407" y="146"/>
                    <a:pt x="415" y="131"/>
                    <a:pt x="416" y="126"/>
                  </a:cubicBezTo>
                  <a:cubicBezTo>
                    <a:pt x="417" y="121"/>
                    <a:pt x="420" y="126"/>
                    <a:pt x="424" y="126"/>
                  </a:cubicBezTo>
                  <a:cubicBezTo>
                    <a:pt x="427" y="127"/>
                    <a:pt x="432" y="126"/>
                    <a:pt x="434" y="127"/>
                  </a:cubicBezTo>
                  <a:cubicBezTo>
                    <a:pt x="436" y="128"/>
                    <a:pt x="443" y="126"/>
                    <a:pt x="445" y="123"/>
                  </a:cubicBezTo>
                  <a:cubicBezTo>
                    <a:pt x="446" y="121"/>
                    <a:pt x="443" y="120"/>
                    <a:pt x="443" y="114"/>
                  </a:cubicBezTo>
                  <a:cubicBezTo>
                    <a:pt x="443" y="108"/>
                    <a:pt x="447" y="106"/>
                    <a:pt x="450" y="106"/>
                  </a:cubicBezTo>
                  <a:cubicBezTo>
                    <a:pt x="454" y="106"/>
                    <a:pt x="455" y="102"/>
                    <a:pt x="455" y="99"/>
                  </a:cubicBezTo>
                  <a:cubicBezTo>
                    <a:pt x="455" y="97"/>
                    <a:pt x="458" y="95"/>
                    <a:pt x="459" y="92"/>
                  </a:cubicBezTo>
                  <a:cubicBezTo>
                    <a:pt x="458" y="91"/>
                    <a:pt x="457" y="89"/>
                    <a:pt x="457" y="88"/>
                  </a:cubicBezTo>
                  <a:close/>
                  <a:moveTo>
                    <a:pt x="171" y="137"/>
                  </a:moveTo>
                  <a:cubicBezTo>
                    <a:pt x="170" y="139"/>
                    <a:pt x="157" y="135"/>
                    <a:pt x="156" y="132"/>
                  </a:cubicBezTo>
                  <a:cubicBezTo>
                    <a:pt x="155" y="130"/>
                    <a:pt x="174" y="133"/>
                    <a:pt x="171" y="137"/>
                  </a:cubicBezTo>
                  <a:close/>
                  <a:moveTo>
                    <a:pt x="361" y="136"/>
                  </a:moveTo>
                  <a:cubicBezTo>
                    <a:pt x="351" y="136"/>
                    <a:pt x="331" y="131"/>
                    <a:pt x="322" y="140"/>
                  </a:cubicBezTo>
                  <a:cubicBezTo>
                    <a:pt x="314" y="149"/>
                    <a:pt x="320" y="154"/>
                    <a:pt x="316" y="154"/>
                  </a:cubicBezTo>
                  <a:cubicBezTo>
                    <a:pt x="312" y="155"/>
                    <a:pt x="310" y="141"/>
                    <a:pt x="315" y="136"/>
                  </a:cubicBezTo>
                  <a:cubicBezTo>
                    <a:pt x="320" y="131"/>
                    <a:pt x="335" y="129"/>
                    <a:pt x="344" y="132"/>
                  </a:cubicBezTo>
                  <a:cubicBezTo>
                    <a:pt x="353" y="134"/>
                    <a:pt x="370" y="130"/>
                    <a:pt x="372" y="130"/>
                  </a:cubicBezTo>
                  <a:cubicBezTo>
                    <a:pt x="375" y="131"/>
                    <a:pt x="370" y="136"/>
                    <a:pt x="361" y="1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Freeform 156"/>
            <p:cNvSpPr>
              <a:spLocks noEditPoints="1"/>
            </p:cNvSpPr>
            <p:nvPr/>
          </p:nvSpPr>
          <p:spPr bwMode="auto">
            <a:xfrm>
              <a:off x="4778375" y="898525"/>
              <a:ext cx="3681413" cy="1411288"/>
            </a:xfrm>
            <a:custGeom>
              <a:avLst/>
              <a:gdLst/>
              <a:ahLst/>
              <a:cxnLst>
                <a:cxn ang="0">
                  <a:pos x="814" y="12"/>
                </a:cxn>
                <a:cxn ang="0">
                  <a:pos x="840" y="45"/>
                </a:cxn>
                <a:cxn ang="0">
                  <a:pos x="912" y="61"/>
                </a:cxn>
                <a:cxn ang="0">
                  <a:pos x="822" y="28"/>
                </a:cxn>
                <a:cxn ang="0">
                  <a:pos x="1331" y="168"/>
                </a:cxn>
                <a:cxn ang="0">
                  <a:pos x="1358" y="198"/>
                </a:cxn>
                <a:cxn ang="0">
                  <a:pos x="1388" y="664"/>
                </a:cxn>
                <a:cxn ang="0">
                  <a:pos x="355" y="25"/>
                </a:cxn>
                <a:cxn ang="0">
                  <a:pos x="1886" y="330"/>
                </a:cxn>
                <a:cxn ang="0">
                  <a:pos x="1698" y="277"/>
                </a:cxn>
                <a:cxn ang="0">
                  <a:pos x="1580" y="268"/>
                </a:cxn>
                <a:cxn ang="0">
                  <a:pos x="1412" y="221"/>
                </a:cxn>
                <a:cxn ang="0">
                  <a:pos x="1319" y="241"/>
                </a:cxn>
                <a:cxn ang="0">
                  <a:pos x="1224" y="204"/>
                </a:cxn>
                <a:cxn ang="0">
                  <a:pos x="1101" y="196"/>
                </a:cxn>
                <a:cxn ang="0">
                  <a:pos x="989" y="193"/>
                </a:cxn>
                <a:cxn ang="0">
                  <a:pos x="1007" y="122"/>
                </a:cxn>
                <a:cxn ang="0">
                  <a:pos x="909" y="126"/>
                </a:cxn>
                <a:cxn ang="0">
                  <a:pos x="800" y="148"/>
                </a:cxn>
                <a:cxn ang="0">
                  <a:pos x="764" y="190"/>
                </a:cxn>
                <a:cxn ang="0">
                  <a:pos x="667" y="228"/>
                </a:cxn>
                <a:cxn ang="0">
                  <a:pos x="623" y="257"/>
                </a:cxn>
                <a:cxn ang="0">
                  <a:pos x="630" y="312"/>
                </a:cxn>
                <a:cxn ang="0">
                  <a:pos x="603" y="320"/>
                </a:cxn>
                <a:cxn ang="0">
                  <a:pos x="557" y="231"/>
                </a:cxn>
                <a:cxn ang="0">
                  <a:pos x="468" y="273"/>
                </a:cxn>
                <a:cxn ang="0">
                  <a:pos x="384" y="305"/>
                </a:cxn>
                <a:cxn ang="0">
                  <a:pos x="307" y="312"/>
                </a:cxn>
                <a:cxn ang="0">
                  <a:pos x="230" y="353"/>
                </a:cxn>
                <a:cxn ang="0">
                  <a:pos x="170" y="355"/>
                </a:cxn>
                <a:cxn ang="0">
                  <a:pos x="201" y="292"/>
                </a:cxn>
                <a:cxn ang="0">
                  <a:pos x="100" y="296"/>
                </a:cxn>
                <a:cxn ang="0">
                  <a:pos x="133" y="407"/>
                </a:cxn>
                <a:cxn ang="0">
                  <a:pos x="89" y="497"/>
                </a:cxn>
                <a:cxn ang="0">
                  <a:pos x="134" y="574"/>
                </a:cxn>
                <a:cxn ang="0">
                  <a:pos x="223" y="617"/>
                </a:cxn>
                <a:cxn ang="0">
                  <a:pos x="193" y="682"/>
                </a:cxn>
                <a:cxn ang="0">
                  <a:pos x="326" y="731"/>
                </a:cxn>
                <a:cxn ang="0">
                  <a:pos x="312" y="613"/>
                </a:cxn>
                <a:cxn ang="0">
                  <a:pos x="425" y="599"/>
                </a:cxn>
                <a:cxn ang="0">
                  <a:pos x="472" y="554"/>
                </a:cxn>
                <a:cxn ang="0">
                  <a:pos x="610" y="554"/>
                </a:cxn>
                <a:cxn ang="0">
                  <a:pos x="738" y="612"/>
                </a:cxn>
                <a:cxn ang="0">
                  <a:pos x="849" y="616"/>
                </a:cxn>
                <a:cxn ang="0">
                  <a:pos x="939" y="614"/>
                </a:cxn>
                <a:cxn ang="0">
                  <a:pos x="1099" y="622"/>
                </a:cxn>
                <a:cxn ang="0">
                  <a:pos x="1210" y="615"/>
                </a:cxn>
                <a:cxn ang="0">
                  <a:pos x="1251" y="689"/>
                </a:cxn>
                <a:cxn ang="0">
                  <a:pos x="1365" y="573"/>
                </a:cxn>
                <a:cxn ang="0">
                  <a:pos x="1310" y="530"/>
                </a:cxn>
                <a:cxn ang="0">
                  <a:pos x="1484" y="473"/>
                </a:cxn>
                <a:cxn ang="0">
                  <a:pos x="1584" y="440"/>
                </a:cxn>
                <a:cxn ang="0">
                  <a:pos x="1544" y="494"/>
                </a:cxn>
                <a:cxn ang="0">
                  <a:pos x="1607" y="521"/>
                </a:cxn>
                <a:cxn ang="0">
                  <a:pos x="1697" y="458"/>
                </a:cxn>
                <a:cxn ang="0">
                  <a:pos x="1766" y="373"/>
                </a:cxn>
                <a:cxn ang="0">
                  <a:pos x="1875" y="379"/>
                </a:cxn>
                <a:cxn ang="0">
                  <a:pos x="993" y="567"/>
                </a:cxn>
                <a:cxn ang="0">
                  <a:pos x="386" y="247"/>
                </a:cxn>
                <a:cxn ang="0">
                  <a:pos x="485" y="133"/>
                </a:cxn>
                <a:cxn ang="0">
                  <a:pos x="415" y="39"/>
                </a:cxn>
                <a:cxn ang="0">
                  <a:pos x="464" y="16"/>
                </a:cxn>
              </a:cxnLst>
              <a:rect l="0" t="0" r="r" b="b"/>
              <a:pathLst>
                <a:path w="1926" h="739">
                  <a:moveTo>
                    <a:pt x="29" y="534"/>
                  </a:moveTo>
                  <a:cubicBezTo>
                    <a:pt x="28" y="535"/>
                    <a:pt x="24" y="534"/>
                    <a:pt x="23" y="532"/>
                  </a:cubicBezTo>
                  <a:cubicBezTo>
                    <a:pt x="22" y="530"/>
                    <a:pt x="18" y="531"/>
                    <a:pt x="16" y="531"/>
                  </a:cubicBezTo>
                  <a:cubicBezTo>
                    <a:pt x="16" y="532"/>
                    <a:pt x="17" y="532"/>
                    <a:pt x="18" y="533"/>
                  </a:cubicBezTo>
                  <a:cubicBezTo>
                    <a:pt x="19" y="536"/>
                    <a:pt x="12" y="536"/>
                    <a:pt x="14" y="539"/>
                  </a:cubicBezTo>
                  <a:cubicBezTo>
                    <a:pt x="16" y="542"/>
                    <a:pt x="9" y="542"/>
                    <a:pt x="9" y="539"/>
                  </a:cubicBezTo>
                  <a:cubicBezTo>
                    <a:pt x="9" y="536"/>
                    <a:pt x="1" y="537"/>
                    <a:pt x="1" y="540"/>
                  </a:cubicBezTo>
                  <a:cubicBezTo>
                    <a:pt x="1" y="540"/>
                    <a:pt x="1" y="541"/>
                    <a:pt x="0" y="542"/>
                  </a:cubicBezTo>
                  <a:cubicBezTo>
                    <a:pt x="2" y="543"/>
                    <a:pt x="5" y="544"/>
                    <a:pt x="6" y="544"/>
                  </a:cubicBezTo>
                  <a:cubicBezTo>
                    <a:pt x="7" y="545"/>
                    <a:pt x="27" y="547"/>
                    <a:pt x="35" y="545"/>
                  </a:cubicBezTo>
                  <a:cubicBezTo>
                    <a:pt x="35" y="544"/>
                    <a:pt x="36" y="540"/>
                    <a:pt x="36" y="538"/>
                  </a:cubicBezTo>
                  <a:cubicBezTo>
                    <a:pt x="36" y="536"/>
                    <a:pt x="31" y="534"/>
                    <a:pt x="29" y="534"/>
                  </a:cubicBezTo>
                  <a:close/>
                  <a:moveTo>
                    <a:pt x="814" y="12"/>
                  </a:moveTo>
                  <a:cubicBezTo>
                    <a:pt x="815" y="7"/>
                    <a:pt x="793" y="9"/>
                    <a:pt x="799" y="14"/>
                  </a:cubicBezTo>
                  <a:cubicBezTo>
                    <a:pt x="801" y="16"/>
                    <a:pt x="812" y="17"/>
                    <a:pt x="814" y="12"/>
                  </a:cubicBezTo>
                  <a:close/>
                  <a:moveTo>
                    <a:pt x="512" y="21"/>
                  </a:moveTo>
                  <a:cubicBezTo>
                    <a:pt x="524" y="20"/>
                    <a:pt x="524" y="13"/>
                    <a:pt x="517" y="11"/>
                  </a:cubicBezTo>
                  <a:cubicBezTo>
                    <a:pt x="511" y="10"/>
                    <a:pt x="510" y="15"/>
                    <a:pt x="506" y="15"/>
                  </a:cubicBezTo>
                  <a:cubicBezTo>
                    <a:pt x="503" y="15"/>
                    <a:pt x="490" y="17"/>
                    <a:pt x="493" y="20"/>
                  </a:cubicBezTo>
                  <a:cubicBezTo>
                    <a:pt x="496" y="23"/>
                    <a:pt x="505" y="22"/>
                    <a:pt x="512" y="21"/>
                  </a:cubicBezTo>
                  <a:close/>
                  <a:moveTo>
                    <a:pt x="840" y="45"/>
                  </a:moveTo>
                  <a:cubicBezTo>
                    <a:pt x="840" y="49"/>
                    <a:pt x="829" y="53"/>
                    <a:pt x="832" y="55"/>
                  </a:cubicBezTo>
                  <a:cubicBezTo>
                    <a:pt x="835" y="58"/>
                    <a:pt x="837" y="57"/>
                    <a:pt x="841" y="58"/>
                  </a:cubicBezTo>
                  <a:cubicBezTo>
                    <a:pt x="844" y="58"/>
                    <a:pt x="846" y="67"/>
                    <a:pt x="852" y="65"/>
                  </a:cubicBezTo>
                  <a:cubicBezTo>
                    <a:pt x="858" y="64"/>
                    <a:pt x="874" y="72"/>
                    <a:pt x="884" y="72"/>
                  </a:cubicBezTo>
                  <a:cubicBezTo>
                    <a:pt x="893" y="72"/>
                    <a:pt x="894" y="64"/>
                    <a:pt x="891" y="64"/>
                  </a:cubicBezTo>
                  <a:cubicBezTo>
                    <a:pt x="888" y="63"/>
                    <a:pt x="891" y="59"/>
                    <a:pt x="896" y="51"/>
                  </a:cubicBezTo>
                  <a:cubicBezTo>
                    <a:pt x="902" y="43"/>
                    <a:pt x="880" y="38"/>
                    <a:pt x="880" y="44"/>
                  </a:cubicBezTo>
                  <a:cubicBezTo>
                    <a:pt x="880" y="50"/>
                    <a:pt x="873" y="42"/>
                    <a:pt x="871" y="39"/>
                  </a:cubicBezTo>
                  <a:cubicBezTo>
                    <a:pt x="869" y="35"/>
                    <a:pt x="840" y="42"/>
                    <a:pt x="840" y="45"/>
                  </a:cubicBezTo>
                  <a:close/>
                  <a:moveTo>
                    <a:pt x="576" y="206"/>
                  </a:moveTo>
                  <a:cubicBezTo>
                    <a:pt x="580" y="207"/>
                    <a:pt x="592" y="205"/>
                    <a:pt x="593" y="202"/>
                  </a:cubicBezTo>
                  <a:cubicBezTo>
                    <a:pt x="595" y="200"/>
                    <a:pt x="589" y="197"/>
                    <a:pt x="581" y="197"/>
                  </a:cubicBezTo>
                  <a:cubicBezTo>
                    <a:pt x="573" y="197"/>
                    <a:pt x="572" y="206"/>
                    <a:pt x="576" y="206"/>
                  </a:cubicBezTo>
                  <a:close/>
                  <a:moveTo>
                    <a:pt x="673" y="211"/>
                  </a:moveTo>
                  <a:cubicBezTo>
                    <a:pt x="679" y="214"/>
                    <a:pt x="683" y="213"/>
                    <a:pt x="682" y="208"/>
                  </a:cubicBezTo>
                  <a:cubicBezTo>
                    <a:pt x="681" y="202"/>
                    <a:pt x="669" y="209"/>
                    <a:pt x="673" y="211"/>
                  </a:cubicBezTo>
                  <a:close/>
                  <a:moveTo>
                    <a:pt x="892" y="92"/>
                  </a:moveTo>
                  <a:cubicBezTo>
                    <a:pt x="896" y="95"/>
                    <a:pt x="911" y="89"/>
                    <a:pt x="921" y="89"/>
                  </a:cubicBezTo>
                  <a:cubicBezTo>
                    <a:pt x="931" y="90"/>
                    <a:pt x="959" y="82"/>
                    <a:pt x="960" y="76"/>
                  </a:cubicBezTo>
                  <a:cubicBezTo>
                    <a:pt x="961" y="71"/>
                    <a:pt x="950" y="71"/>
                    <a:pt x="946" y="67"/>
                  </a:cubicBezTo>
                  <a:cubicBezTo>
                    <a:pt x="941" y="62"/>
                    <a:pt x="932" y="66"/>
                    <a:pt x="929" y="70"/>
                  </a:cubicBezTo>
                  <a:cubicBezTo>
                    <a:pt x="927" y="74"/>
                    <a:pt x="924" y="70"/>
                    <a:pt x="931" y="64"/>
                  </a:cubicBezTo>
                  <a:cubicBezTo>
                    <a:pt x="937" y="58"/>
                    <a:pt x="924" y="53"/>
                    <a:pt x="924" y="57"/>
                  </a:cubicBezTo>
                  <a:cubicBezTo>
                    <a:pt x="924" y="61"/>
                    <a:pt x="912" y="57"/>
                    <a:pt x="912" y="61"/>
                  </a:cubicBezTo>
                  <a:cubicBezTo>
                    <a:pt x="912" y="65"/>
                    <a:pt x="908" y="66"/>
                    <a:pt x="908" y="70"/>
                  </a:cubicBezTo>
                  <a:cubicBezTo>
                    <a:pt x="908" y="74"/>
                    <a:pt x="900" y="68"/>
                    <a:pt x="900" y="76"/>
                  </a:cubicBezTo>
                  <a:cubicBezTo>
                    <a:pt x="899" y="85"/>
                    <a:pt x="887" y="89"/>
                    <a:pt x="892" y="92"/>
                  </a:cubicBezTo>
                  <a:close/>
                  <a:moveTo>
                    <a:pt x="822" y="36"/>
                  </a:moveTo>
                  <a:cubicBezTo>
                    <a:pt x="829" y="39"/>
                    <a:pt x="826" y="40"/>
                    <a:pt x="820" y="40"/>
                  </a:cubicBezTo>
                  <a:cubicBezTo>
                    <a:pt x="813" y="40"/>
                    <a:pt x="807" y="42"/>
                    <a:pt x="812" y="44"/>
                  </a:cubicBezTo>
                  <a:cubicBezTo>
                    <a:pt x="815" y="46"/>
                    <a:pt x="815" y="49"/>
                    <a:pt x="822" y="51"/>
                  </a:cubicBezTo>
                  <a:cubicBezTo>
                    <a:pt x="829" y="53"/>
                    <a:pt x="836" y="47"/>
                    <a:pt x="835" y="43"/>
                  </a:cubicBezTo>
                  <a:cubicBezTo>
                    <a:pt x="834" y="39"/>
                    <a:pt x="859" y="35"/>
                    <a:pt x="866" y="34"/>
                  </a:cubicBezTo>
                  <a:cubicBezTo>
                    <a:pt x="873" y="32"/>
                    <a:pt x="862" y="25"/>
                    <a:pt x="869" y="24"/>
                  </a:cubicBezTo>
                  <a:cubicBezTo>
                    <a:pt x="876" y="24"/>
                    <a:pt x="873" y="20"/>
                    <a:pt x="864" y="19"/>
                  </a:cubicBezTo>
                  <a:cubicBezTo>
                    <a:pt x="855" y="18"/>
                    <a:pt x="859" y="10"/>
                    <a:pt x="856" y="7"/>
                  </a:cubicBezTo>
                  <a:cubicBezTo>
                    <a:pt x="853" y="5"/>
                    <a:pt x="851" y="11"/>
                    <a:pt x="840" y="13"/>
                  </a:cubicBezTo>
                  <a:cubicBezTo>
                    <a:pt x="828" y="15"/>
                    <a:pt x="822" y="18"/>
                    <a:pt x="827" y="21"/>
                  </a:cubicBezTo>
                  <a:cubicBezTo>
                    <a:pt x="832" y="23"/>
                    <a:pt x="827" y="29"/>
                    <a:pt x="822" y="28"/>
                  </a:cubicBezTo>
                  <a:cubicBezTo>
                    <a:pt x="817" y="28"/>
                    <a:pt x="816" y="33"/>
                    <a:pt x="822" y="36"/>
                  </a:cubicBezTo>
                  <a:close/>
                  <a:moveTo>
                    <a:pt x="1423" y="161"/>
                  </a:moveTo>
                  <a:cubicBezTo>
                    <a:pt x="1431" y="161"/>
                    <a:pt x="1435" y="169"/>
                    <a:pt x="1450" y="170"/>
                  </a:cubicBezTo>
                  <a:cubicBezTo>
                    <a:pt x="1465" y="171"/>
                    <a:pt x="1477" y="168"/>
                    <a:pt x="1477" y="165"/>
                  </a:cubicBezTo>
                  <a:cubicBezTo>
                    <a:pt x="1477" y="161"/>
                    <a:pt x="1463" y="156"/>
                    <a:pt x="1459" y="159"/>
                  </a:cubicBezTo>
                  <a:cubicBezTo>
                    <a:pt x="1454" y="162"/>
                    <a:pt x="1451" y="155"/>
                    <a:pt x="1446" y="156"/>
                  </a:cubicBezTo>
                  <a:cubicBezTo>
                    <a:pt x="1440" y="158"/>
                    <a:pt x="1433" y="158"/>
                    <a:pt x="1430" y="153"/>
                  </a:cubicBezTo>
                  <a:cubicBezTo>
                    <a:pt x="1428" y="148"/>
                    <a:pt x="1419" y="160"/>
                    <a:pt x="1423" y="161"/>
                  </a:cubicBezTo>
                  <a:close/>
                  <a:moveTo>
                    <a:pt x="1795" y="254"/>
                  </a:moveTo>
                  <a:cubicBezTo>
                    <a:pt x="1801" y="257"/>
                    <a:pt x="1805" y="250"/>
                    <a:pt x="1811" y="254"/>
                  </a:cubicBezTo>
                  <a:cubicBezTo>
                    <a:pt x="1816" y="257"/>
                    <a:pt x="1829" y="252"/>
                    <a:pt x="1834" y="251"/>
                  </a:cubicBezTo>
                  <a:cubicBezTo>
                    <a:pt x="1840" y="250"/>
                    <a:pt x="1837" y="243"/>
                    <a:pt x="1822" y="241"/>
                  </a:cubicBezTo>
                  <a:cubicBezTo>
                    <a:pt x="1807" y="239"/>
                    <a:pt x="1788" y="250"/>
                    <a:pt x="1795" y="254"/>
                  </a:cubicBezTo>
                  <a:close/>
                  <a:moveTo>
                    <a:pt x="1322" y="161"/>
                  </a:moveTo>
                  <a:cubicBezTo>
                    <a:pt x="1326" y="163"/>
                    <a:pt x="1328" y="166"/>
                    <a:pt x="1331" y="168"/>
                  </a:cubicBezTo>
                  <a:cubicBezTo>
                    <a:pt x="1333" y="171"/>
                    <a:pt x="1343" y="167"/>
                    <a:pt x="1347" y="166"/>
                  </a:cubicBezTo>
                  <a:cubicBezTo>
                    <a:pt x="1351" y="164"/>
                    <a:pt x="1352" y="172"/>
                    <a:pt x="1358" y="168"/>
                  </a:cubicBezTo>
                  <a:cubicBezTo>
                    <a:pt x="1364" y="164"/>
                    <a:pt x="1371" y="166"/>
                    <a:pt x="1378" y="166"/>
                  </a:cubicBezTo>
                  <a:cubicBezTo>
                    <a:pt x="1385" y="166"/>
                    <a:pt x="1377" y="157"/>
                    <a:pt x="1377" y="153"/>
                  </a:cubicBezTo>
                  <a:cubicBezTo>
                    <a:pt x="1377" y="149"/>
                    <a:pt x="1386" y="151"/>
                    <a:pt x="1383" y="155"/>
                  </a:cubicBezTo>
                  <a:cubicBezTo>
                    <a:pt x="1380" y="158"/>
                    <a:pt x="1387" y="166"/>
                    <a:pt x="1398" y="165"/>
                  </a:cubicBezTo>
                  <a:cubicBezTo>
                    <a:pt x="1408" y="164"/>
                    <a:pt x="1400" y="158"/>
                    <a:pt x="1406" y="155"/>
                  </a:cubicBezTo>
                  <a:cubicBezTo>
                    <a:pt x="1411" y="153"/>
                    <a:pt x="1410" y="150"/>
                    <a:pt x="1403" y="146"/>
                  </a:cubicBezTo>
                  <a:cubicBezTo>
                    <a:pt x="1395" y="141"/>
                    <a:pt x="1385" y="144"/>
                    <a:pt x="1378" y="141"/>
                  </a:cubicBezTo>
                  <a:cubicBezTo>
                    <a:pt x="1371" y="138"/>
                    <a:pt x="1363" y="138"/>
                    <a:pt x="1362" y="145"/>
                  </a:cubicBezTo>
                  <a:cubicBezTo>
                    <a:pt x="1362" y="152"/>
                    <a:pt x="1348" y="137"/>
                    <a:pt x="1341" y="135"/>
                  </a:cubicBezTo>
                  <a:cubicBezTo>
                    <a:pt x="1333" y="132"/>
                    <a:pt x="1311" y="155"/>
                    <a:pt x="1322" y="161"/>
                  </a:cubicBezTo>
                  <a:close/>
                  <a:moveTo>
                    <a:pt x="1391" y="204"/>
                  </a:moveTo>
                  <a:cubicBezTo>
                    <a:pt x="1397" y="202"/>
                    <a:pt x="1387" y="191"/>
                    <a:pt x="1377" y="190"/>
                  </a:cubicBezTo>
                  <a:cubicBezTo>
                    <a:pt x="1366" y="188"/>
                    <a:pt x="1357" y="196"/>
                    <a:pt x="1358" y="198"/>
                  </a:cubicBezTo>
                  <a:cubicBezTo>
                    <a:pt x="1361" y="203"/>
                    <a:pt x="1385" y="205"/>
                    <a:pt x="1391" y="204"/>
                  </a:cubicBezTo>
                  <a:close/>
                  <a:moveTo>
                    <a:pt x="1365" y="182"/>
                  </a:moveTo>
                  <a:cubicBezTo>
                    <a:pt x="1365" y="177"/>
                    <a:pt x="1347" y="183"/>
                    <a:pt x="1354" y="186"/>
                  </a:cubicBezTo>
                  <a:cubicBezTo>
                    <a:pt x="1358" y="187"/>
                    <a:pt x="1365" y="187"/>
                    <a:pt x="1365" y="182"/>
                  </a:cubicBezTo>
                  <a:close/>
                  <a:moveTo>
                    <a:pt x="1389" y="589"/>
                  </a:moveTo>
                  <a:cubicBezTo>
                    <a:pt x="1385" y="579"/>
                    <a:pt x="1394" y="570"/>
                    <a:pt x="1387" y="565"/>
                  </a:cubicBezTo>
                  <a:cubicBezTo>
                    <a:pt x="1381" y="560"/>
                    <a:pt x="1383" y="549"/>
                    <a:pt x="1380" y="551"/>
                  </a:cubicBezTo>
                  <a:cubicBezTo>
                    <a:pt x="1377" y="553"/>
                    <a:pt x="1380" y="562"/>
                    <a:pt x="1375" y="563"/>
                  </a:cubicBezTo>
                  <a:cubicBezTo>
                    <a:pt x="1369" y="564"/>
                    <a:pt x="1374" y="569"/>
                    <a:pt x="1372" y="575"/>
                  </a:cubicBezTo>
                  <a:cubicBezTo>
                    <a:pt x="1370" y="582"/>
                    <a:pt x="1373" y="592"/>
                    <a:pt x="1376" y="598"/>
                  </a:cubicBezTo>
                  <a:cubicBezTo>
                    <a:pt x="1379" y="604"/>
                    <a:pt x="1372" y="636"/>
                    <a:pt x="1375" y="641"/>
                  </a:cubicBezTo>
                  <a:cubicBezTo>
                    <a:pt x="1378" y="646"/>
                    <a:pt x="1371" y="670"/>
                    <a:pt x="1373" y="673"/>
                  </a:cubicBezTo>
                  <a:cubicBezTo>
                    <a:pt x="1377" y="677"/>
                    <a:pt x="1374" y="666"/>
                    <a:pt x="1380" y="665"/>
                  </a:cubicBezTo>
                  <a:cubicBezTo>
                    <a:pt x="1386" y="664"/>
                    <a:pt x="1386" y="672"/>
                    <a:pt x="1390" y="674"/>
                  </a:cubicBezTo>
                  <a:cubicBezTo>
                    <a:pt x="1394" y="675"/>
                    <a:pt x="1391" y="663"/>
                    <a:pt x="1388" y="664"/>
                  </a:cubicBezTo>
                  <a:cubicBezTo>
                    <a:pt x="1385" y="664"/>
                    <a:pt x="1382" y="656"/>
                    <a:pt x="1380" y="650"/>
                  </a:cubicBezTo>
                  <a:cubicBezTo>
                    <a:pt x="1379" y="645"/>
                    <a:pt x="1384" y="639"/>
                    <a:pt x="1384" y="632"/>
                  </a:cubicBezTo>
                  <a:cubicBezTo>
                    <a:pt x="1384" y="625"/>
                    <a:pt x="1392" y="626"/>
                    <a:pt x="1397" y="631"/>
                  </a:cubicBezTo>
                  <a:cubicBezTo>
                    <a:pt x="1402" y="636"/>
                    <a:pt x="1403" y="632"/>
                    <a:pt x="1401" y="629"/>
                  </a:cubicBezTo>
                  <a:cubicBezTo>
                    <a:pt x="1399" y="625"/>
                    <a:pt x="1392" y="598"/>
                    <a:pt x="1389" y="589"/>
                  </a:cubicBezTo>
                  <a:close/>
                  <a:moveTo>
                    <a:pt x="326" y="292"/>
                  </a:moveTo>
                  <a:cubicBezTo>
                    <a:pt x="335" y="300"/>
                    <a:pt x="343" y="288"/>
                    <a:pt x="347" y="287"/>
                  </a:cubicBezTo>
                  <a:cubicBezTo>
                    <a:pt x="351" y="287"/>
                    <a:pt x="344" y="282"/>
                    <a:pt x="337" y="280"/>
                  </a:cubicBezTo>
                  <a:cubicBezTo>
                    <a:pt x="330" y="278"/>
                    <a:pt x="319" y="285"/>
                    <a:pt x="326" y="292"/>
                  </a:cubicBezTo>
                  <a:close/>
                  <a:moveTo>
                    <a:pt x="340" y="22"/>
                  </a:moveTo>
                  <a:cubicBezTo>
                    <a:pt x="345" y="26"/>
                    <a:pt x="327" y="25"/>
                    <a:pt x="325" y="28"/>
                  </a:cubicBezTo>
                  <a:cubicBezTo>
                    <a:pt x="323" y="31"/>
                    <a:pt x="312" y="30"/>
                    <a:pt x="314" y="34"/>
                  </a:cubicBezTo>
                  <a:cubicBezTo>
                    <a:pt x="316" y="38"/>
                    <a:pt x="333" y="38"/>
                    <a:pt x="333" y="35"/>
                  </a:cubicBezTo>
                  <a:cubicBezTo>
                    <a:pt x="333" y="32"/>
                    <a:pt x="342" y="35"/>
                    <a:pt x="342" y="32"/>
                  </a:cubicBezTo>
                  <a:cubicBezTo>
                    <a:pt x="342" y="29"/>
                    <a:pt x="346" y="25"/>
                    <a:pt x="355" y="25"/>
                  </a:cubicBezTo>
                  <a:cubicBezTo>
                    <a:pt x="365" y="24"/>
                    <a:pt x="365" y="21"/>
                    <a:pt x="356" y="17"/>
                  </a:cubicBezTo>
                  <a:cubicBezTo>
                    <a:pt x="347" y="13"/>
                    <a:pt x="336" y="19"/>
                    <a:pt x="340" y="22"/>
                  </a:cubicBezTo>
                  <a:close/>
                  <a:moveTo>
                    <a:pt x="309" y="25"/>
                  </a:moveTo>
                  <a:cubicBezTo>
                    <a:pt x="317" y="18"/>
                    <a:pt x="327" y="25"/>
                    <a:pt x="328" y="22"/>
                  </a:cubicBezTo>
                  <a:cubicBezTo>
                    <a:pt x="329" y="18"/>
                    <a:pt x="314" y="17"/>
                    <a:pt x="308" y="20"/>
                  </a:cubicBezTo>
                  <a:cubicBezTo>
                    <a:pt x="302" y="23"/>
                    <a:pt x="289" y="21"/>
                    <a:pt x="291" y="25"/>
                  </a:cubicBezTo>
                  <a:cubicBezTo>
                    <a:pt x="292" y="27"/>
                    <a:pt x="301" y="32"/>
                    <a:pt x="309" y="25"/>
                  </a:cubicBezTo>
                  <a:close/>
                  <a:moveTo>
                    <a:pt x="1036" y="176"/>
                  </a:moveTo>
                  <a:cubicBezTo>
                    <a:pt x="1034" y="178"/>
                    <a:pt x="1027" y="178"/>
                    <a:pt x="1029" y="181"/>
                  </a:cubicBezTo>
                  <a:cubicBezTo>
                    <a:pt x="1032" y="185"/>
                    <a:pt x="1049" y="183"/>
                    <a:pt x="1049" y="178"/>
                  </a:cubicBezTo>
                  <a:cubicBezTo>
                    <a:pt x="1050" y="172"/>
                    <a:pt x="1037" y="173"/>
                    <a:pt x="1036" y="176"/>
                  </a:cubicBezTo>
                  <a:close/>
                  <a:moveTo>
                    <a:pt x="1923" y="348"/>
                  </a:moveTo>
                  <a:cubicBezTo>
                    <a:pt x="1920" y="347"/>
                    <a:pt x="1909" y="340"/>
                    <a:pt x="1906" y="337"/>
                  </a:cubicBezTo>
                  <a:cubicBezTo>
                    <a:pt x="1904" y="333"/>
                    <a:pt x="1891" y="331"/>
                    <a:pt x="1891" y="333"/>
                  </a:cubicBezTo>
                  <a:cubicBezTo>
                    <a:pt x="1891" y="335"/>
                    <a:pt x="1887" y="332"/>
                    <a:pt x="1886" y="330"/>
                  </a:cubicBezTo>
                  <a:cubicBezTo>
                    <a:pt x="1885" y="328"/>
                    <a:pt x="1871" y="328"/>
                    <a:pt x="1871" y="330"/>
                  </a:cubicBezTo>
                  <a:cubicBezTo>
                    <a:pt x="1871" y="332"/>
                    <a:pt x="1874" y="333"/>
                    <a:pt x="1876" y="335"/>
                  </a:cubicBezTo>
                  <a:cubicBezTo>
                    <a:pt x="1878" y="338"/>
                    <a:pt x="1873" y="339"/>
                    <a:pt x="1874" y="342"/>
                  </a:cubicBezTo>
                  <a:cubicBezTo>
                    <a:pt x="1875" y="345"/>
                    <a:pt x="1869" y="341"/>
                    <a:pt x="1867" y="339"/>
                  </a:cubicBezTo>
                  <a:cubicBezTo>
                    <a:pt x="1865" y="338"/>
                    <a:pt x="1866" y="331"/>
                    <a:pt x="1867" y="328"/>
                  </a:cubicBezTo>
                  <a:cubicBezTo>
                    <a:pt x="1867" y="324"/>
                    <a:pt x="1863" y="325"/>
                    <a:pt x="1862" y="322"/>
                  </a:cubicBezTo>
                  <a:cubicBezTo>
                    <a:pt x="1862" y="318"/>
                    <a:pt x="1847" y="312"/>
                    <a:pt x="1841" y="309"/>
                  </a:cubicBezTo>
                  <a:cubicBezTo>
                    <a:pt x="1834" y="306"/>
                    <a:pt x="1826" y="304"/>
                    <a:pt x="1824" y="301"/>
                  </a:cubicBezTo>
                  <a:cubicBezTo>
                    <a:pt x="1822" y="297"/>
                    <a:pt x="1810" y="297"/>
                    <a:pt x="1806" y="292"/>
                  </a:cubicBezTo>
                  <a:cubicBezTo>
                    <a:pt x="1802" y="288"/>
                    <a:pt x="1783" y="280"/>
                    <a:pt x="1775" y="279"/>
                  </a:cubicBezTo>
                  <a:cubicBezTo>
                    <a:pt x="1766" y="279"/>
                    <a:pt x="1768" y="274"/>
                    <a:pt x="1764" y="275"/>
                  </a:cubicBezTo>
                  <a:cubicBezTo>
                    <a:pt x="1760" y="276"/>
                    <a:pt x="1743" y="275"/>
                    <a:pt x="1738" y="274"/>
                  </a:cubicBezTo>
                  <a:cubicBezTo>
                    <a:pt x="1732" y="273"/>
                    <a:pt x="1731" y="277"/>
                    <a:pt x="1727" y="276"/>
                  </a:cubicBezTo>
                  <a:cubicBezTo>
                    <a:pt x="1724" y="274"/>
                    <a:pt x="1704" y="267"/>
                    <a:pt x="1701" y="270"/>
                  </a:cubicBezTo>
                  <a:cubicBezTo>
                    <a:pt x="1699" y="272"/>
                    <a:pt x="1700" y="276"/>
                    <a:pt x="1698" y="277"/>
                  </a:cubicBezTo>
                  <a:cubicBezTo>
                    <a:pt x="1695" y="278"/>
                    <a:pt x="1698" y="281"/>
                    <a:pt x="1703" y="286"/>
                  </a:cubicBezTo>
                  <a:cubicBezTo>
                    <a:pt x="1709" y="291"/>
                    <a:pt x="1705" y="295"/>
                    <a:pt x="1700" y="297"/>
                  </a:cubicBezTo>
                  <a:cubicBezTo>
                    <a:pt x="1695" y="299"/>
                    <a:pt x="1687" y="295"/>
                    <a:pt x="1685" y="291"/>
                  </a:cubicBezTo>
                  <a:cubicBezTo>
                    <a:pt x="1682" y="287"/>
                    <a:pt x="1676" y="289"/>
                    <a:pt x="1674" y="284"/>
                  </a:cubicBezTo>
                  <a:cubicBezTo>
                    <a:pt x="1672" y="279"/>
                    <a:pt x="1676" y="278"/>
                    <a:pt x="1679" y="281"/>
                  </a:cubicBezTo>
                  <a:cubicBezTo>
                    <a:pt x="1683" y="284"/>
                    <a:pt x="1687" y="281"/>
                    <a:pt x="1688" y="278"/>
                  </a:cubicBezTo>
                  <a:cubicBezTo>
                    <a:pt x="1688" y="274"/>
                    <a:pt x="1679" y="272"/>
                    <a:pt x="1673" y="272"/>
                  </a:cubicBezTo>
                  <a:cubicBezTo>
                    <a:pt x="1668" y="272"/>
                    <a:pt x="1665" y="279"/>
                    <a:pt x="1660" y="282"/>
                  </a:cubicBezTo>
                  <a:cubicBezTo>
                    <a:pt x="1655" y="285"/>
                    <a:pt x="1634" y="281"/>
                    <a:pt x="1632" y="279"/>
                  </a:cubicBezTo>
                  <a:cubicBezTo>
                    <a:pt x="1630" y="277"/>
                    <a:pt x="1601" y="279"/>
                    <a:pt x="1598" y="281"/>
                  </a:cubicBezTo>
                  <a:cubicBezTo>
                    <a:pt x="1595" y="283"/>
                    <a:pt x="1597" y="291"/>
                    <a:pt x="1596" y="292"/>
                  </a:cubicBezTo>
                  <a:cubicBezTo>
                    <a:pt x="1594" y="292"/>
                    <a:pt x="1593" y="283"/>
                    <a:pt x="1593" y="281"/>
                  </a:cubicBezTo>
                  <a:cubicBezTo>
                    <a:pt x="1593" y="279"/>
                    <a:pt x="1589" y="278"/>
                    <a:pt x="1584" y="278"/>
                  </a:cubicBezTo>
                  <a:cubicBezTo>
                    <a:pt x="1579" y="278"/>
                    <a:pt x="1576" y="278"/>
                    <a:pt x="1578" y="275"/>
                  </a:cubicBezTo>
                  <a:cubicBezTo>
                    <a:pt x="1580" y="273"/>
                    <a:pt x="1576" y="271"/>
                    <a:pt x="1580" y="268"/>
                  </a:cubicBezTo>
                  <a:cubicBezTo>
                    <a:pt x="1584" y="265"/>
                    <a:pt x="1573" y="257"/>
                    <a:pt x="1562" y="252"/>
                  </a:cubicBezTo>
                  <a:cubicBezTo>
                    <a:pt x="1551" y="248"/>
                    <a:pt x="1526" y="250"/>
                    <a:pt x="1519" y="252"/>
                  </a:cubicBezTo>
                  <a:cubicBezTo>
                    <a:pt x="1512" y="254"/>
                    <a:pt x="1499" y="254"/>
                    <a:pt x="1493" y="254"/>
                  </a:cubicBezTo>
                  <a:cubicBezTo>
                    <a:pt x="1486" y="254"/>
                    <a:pt x="1491" y="251"/>
                    <a:pt x="1490" y="248"/>
                  </a:cubicBezTo>
                  <a:cubicBezTo>
                    <a:pt x="1488" y="245"/>
                    <a:pt x="1477" y="242"/>
                    <a:pt x="1475" y="244"/>
                  </a:cubicBezTo>
                  <a:cubicBezTo>
                    <a:pt x="1474" y="247"/>
                    <a:pt x="1471" y="244"/>
                    <a:pt x="1471" y="242"/>
                  </a:cubicBezTo>
                  <a:cubicBezTo>
                    <a:pt x="1471" y="241"/>
                    <a:pt x="1461" y="237"/>
                    <a:pt x="1457" y="238"/>
                  </a:cubicBezTo>
                  <a:cubicBezTo>
                    <a:pt x="1453" y="239"/>
                    <a:pt x="1451" y="234"/>
                    <a:pt x="1456" y="234"/>
                  </a:cubicBezTo>
                  <a:cubicBezTo>
                    <a:pt x="1460" y="234"/>
                    <a:pt x="1468" y="235"/>
                    <a:pt x="1465" y="230"/>
                  </a:cubicBezTo>
                  <a:cubicBezTo>
                    <a:pt x="1461" y="224"/>
                    <a:pt x="1431" y="223"/>
                    <a:pt x="1429" y="224"/>
                  </a:cubicBezTo>
                  <a:cubicBezTo>
                    <a:pt x="1426" y="225"/>
                    <a:pt x="1428" y="229"/>
                    <a:pt x="1422" y="235"/>
                  </a:cubicBezTo>
                  <a:cubicBezTo>
                    <a:pt x="1415" y="241"/>
                    <a:pt x="1409" y="237"/>
                    <a:pt x="1410" y="234"/>
                  </a:cubicBezTo>
                  <a:cubicBezTo>
                    <a:pt x="1411" y="231"/>
                    <a:pt x="1419" y="231"/>
                    <a:pt x="1419" y="228"/>
                  </a:cubicBezTo>
                  <a:cubicBezTo>
                    <a:pt x="1419" y="225"/>
                    <a:pt x="1408" y="227"/>
                    <a:pt x="1406" y="224"/>
                  </a:cubicBezTo>
                  <a:cubicBezTo>
                    <a:pt x="1404" y="222"/>
                    <a:pt x="1408" y="220"/>
                    <a:pt x="1412" y="221"/>
                  </a:cubicBezTo>
                  <a:cubicBezTo>
                    <a:pt x="1416" y="223"/>
                    <a:pt x="1423" y="223"/>
                    <a:pt x="1424" y="221"/>
                  </a:cubicBezTo>
                  <a:cubicBezTo>
                    <a:pt x="1424" y="220"/>
                    <a:pt x="1420" y="219"/>
                    <a:pt x="1413" y="218"/>
                  </a:cubicBezTo>
                  <a:cubicBezTo>
                    <a:pt x="1406" y="217"/>
                    <a:pt x="1390" y="213"/>
                    <a:pt x="1382" y="214"/>
                  </a:cubicBezTo>
                  <a:cubicBezTo>
                    <a:pt x="1373" y="215"/>
                    <a:pt x="1369" y="211"/>
                    <a:pt x="1365" y="210"/>
                  </a:cubicBezTo>
                  <a:cubicBezTo>
                    <a:pt x="1360" y="210"/>
                    <a:pt x="1360" y="213"/>
                    <a:pt x="1362" y="216"/>
                  </a:cubicBezTo>
                  <a:cubicBezTo>
                    <a:pt x="1364" y="218"/>
                    <a:pt x="1358" y="220"/>
                    <a:pt x="1352" y="219"/>
                  </a:cubicBezTo>
                  <a:cubicBezTo>
                    <a:pt x="1347" y="218"/>
                    <a:pt x="1339" y="222"/>
                    <a:pt x="1342" y="226"/>
                  </a:cubicBezTo>
                  <a:cubicBezTo>
                    <a:pt x="1345" y="230"/>
                    <a:pt x="1348" y="225"/>
                    <a:pt x="1351" y="226"/>
                  </a:cubicBezTo>
                  <a:cubicBezTo>
                    <a:pt x="1353" y="228"/>
                    <a:pt x="1344" y="230"/>
                    <a:pt x="1348" y="232"/>
                  </a:cubicBezTo>
                  <a:cubicBezTo>
                    <a:pt x="1352" y="234"/>
                    <a:pt x="1351" y="238"/>
                    <a:pt x="1351" y="240"/>
                  </a:cubicBezTo>
                  <a:cubicBezTo>
                    <a:pt x="1351" y="242"/>
                    <a:pt x="1345" y="243"/>
                    <a:pt x="1342" y="240"/>
                  </a:cubicBezTo>
                  <a:cubicBezTo>
                    <a:pt x="1340" y="237"/>
                    <a:pt x="1336" y="240"/>
                    <a:pt x="1331" y="239"/>
                  </a:cubicBezTo>
                  <a:cubicBezTo>
                    <a:pt x="1327" y="239"/>
                    <a:pt x="1323" y="241"/>
                    <a:pt x="1328" y="242"/>
                  </a:cubicBezTo>
                  <a:cubicBezTo>
                    <a:pt x="1333" y="242"/>
                    <a:pt x="1335" y="246"/>
                    <a:pt x="1328" y="246"/>
                  </a:cubicBezTo>
                  <a:cubicBezTo>
                    <a:pt x="1322" y="247"/>
                    <a:pt x="1323" y="240"/>
                    <a:pt x="1319" y="241"/>
                  </a:cubicBezTo>
                  <a:cubicBezTo>
                    <a:pt x="1315" y="242"/>
                    <a:pt x="1307" y="238"/>
                    <a:pt x="1302" y="238"/>
                  </a:cubicBezTo>
                  <a:cubicBezTo>
                    <a:pt x="1297" y="238"/>
                    <a:pt x="1295" y="242"/>
                    <a:pt x="1289" y="242"/>
                  </a:cubicBezTo>
                  <a:cubicBezTo>
                    <a:pt x="1283" y="243"/>
                    <a:pt x="1274" y="239"/>
                    <a:pt x="1272" y="236"/>
                  </a:cubicBezTo>
                  <a:cubicBezTo>
                    <a:pt x="1269" y="232"/>
                    <a:pt x="1269" y="231"/>
                    <a:pt x="1266" y="235"/>
                  </a:cubicBezTo>
                  <a:cubicBezTo>
                    <a:pt x="1263" y="239"/>
                    <a:pt x="1262" y="246"/>
                    <a:pt x="1259" y="247"/>
                  </a:cubicBezTo>
                  <a:cubicBezTo>
                    <a:pt x="1256" y="247"/>
                    <a:pt x="1255" y="254"/>
                    <a:pt x="1252" y="256"/>
                  </a:cubicBezTo>
                  <a:cubicBezTo>
                    <a:pt x="1249" y="257"/>
                    <a:pt x="1249" y="253"/>
                    <a:pt x="1245" y="253"/>
                  </a:cubicBezTo>
                  <a:cubicBezTo>
                    <a:pt x="1241" y="254"/>
                    <a:pt x="1229" y="242"/>
                    <a:pt x="1228" y="238"/>
                  </a:cubicBezTo>
                  <a:cubicBezTo>
                    <a:pt x="1228" y="235"/>
                    <a:pt x="1220" y="228"/>
                    <a:pt x="1218" y="227"/>
                  </a:cubicBezTo>
                  <a:cubicBezTo>
                    <a:pt x="1216" y="225"/>
                    <a:pt x="1220" y="225"/>
                    <a:pt x="1223" y="227"/>
                  </a:cubicBezTo>
                  <a:cubicBezTo>
                    <a:pt x="1225" y="229"/>
                    <a:pt x="1228" y="229"/>
                    <a:pt x="1231" y="228"/>
                  </a:cubicBezTo>
                  <a:cubicBezTo>
                    <a:pt x="1233" y="226"/>
                    <a:pt x="1233" y="220"/>
                    <a:pt x="1229" y="220"/>
                  </a:cubicBezTo>
                  <a:cubicBezTo>
                    <a:pt x="1224" y="220"/>
                    <a:pt x="1226" y="216"/>
                    <a:pt x="1228" y="216"/>
                  </a:cubicBezTo>
                  <a:cubicBezTo>
                    <a:pt x="1230" y="215"/>
                    <a:pt x="1223" y="208"/>
                    <a:pt x="1226" y="208"/>
                  </a:cubicBezTo>
                  <a:cubicBezTo>
                    <a:pt x="1228" y="207"/>
                    <a:pt x="1227" y="204"/>
                    <a:pt x="1224" y="204"/>
                  </a:cubicBezTo>
                  <a:cubicBezTo>
                    <a:pt x="1220" y="203"/>
                    <a:pt x="1216" y="200"/>
                    <a:pt x="1216" y="198"/>
                  </a:cubicBezTo>
                  <a:cubicBezTo>
                    <a:pt x="1216" y="197"/>
                    <a:pt x="1200" y="196"/>
                    <a:pt x="1201" y="199"/>
                  </a:cubicBezTo>
                  <a:cubicBezTo>
                    <a:pt x="1202" y="201"/>
                    <a:pt x="1196" y="200"/>
                    <a:pt x="1197" y="198"/>
                  </a:cubicBezTo>
                  <a:cubicBezTo>
                    <a:pt x="1198" y="196"/>
                    <a:pt x="1191" y="197"/>
                    <a:pt x="1184" y="195"/>
                  </a:cubicBezTo>
                  <a:cubicBezTo>
                    <a:pt x="1177" y="193"/>
                    <a:pt x="1176" y="188"/>
                    <a:pt x="1174" y="187"/>
                  </a:cubicBezTo>
                  <a:cubicBezTo>
                    <a:pt x="1171" y="187"/>
                    <a:pt x="1172" y="194"/>
                    <a:pt x="1169" y="193"/>
                  </a:cubicBezTo>
                  <a:cubicBezTo>
                    <a:pt x="1165" y="191"/>
                    <a:pt x="1161" y="194"/>
                    <a:pt x="1163" y="199"/>
                  </a:cubicBezTo>
                  <a:cubicBezTo>
                    <a:pt x="1165" y="203"/>
                    <a:pt x="1163" y="204"/>
                    <a:pt x="1163" y="207"/>
                  </a:cubicBezTo>
                  <a:cubicBezTo>
                    <a:pt x="1162" y="211"/>
                    <a:pt x="1160" y="209"/>
                    <a:pt x="1156" y="208"/>
                  </a:cubicBezTo>
                  <a:cubicBezTo>
                    <a:pt x="1152" y="206"/>
                    <a:pt x="1152" y="211"/>
                    <a:pt x="1142" y="209"/>
                  </a:cubicBezTo>
                  <a:cubicBezTo>
                    <a:pt x="1133" y="207"/>
                    <a:pt x="1129" y="209"/>
                    <a:pt x="1127" y="206"/>
                  </a:cubicBezTo>
                  <a:cubicBezTo>
                    <a:pt x="1126" y="203"/>
                    <a:pt x="1123" y="203"/>
                    <a:pt x="1122" y="205"/>
                  </a:cubicBezTo>
                  <a:cubicBezTo>
                    <a:pt x="1122" y="208"/>
                    <a:pt x="1108" y="207"/>
                    <a:pt x="1107" y="203"/>
                  </a:cubicBezTo>
                  <a:cubicBezTo>
                    <a:pt x="1105" y="199"/>
                    <a:pt x="1109" y="199"/>
                    <a:pt x="1111" y="198"/>
                  </a:cubicBezTo>
                  <a:cubicBezTo>
                    <a:pt x="1113" y="197"/>
                    <a:pt x="1109" y="195"/>
                    <a:pt x="1101" y="196"/>
                  </a:cubicBezTo>
                  <a:cubicBezTo>
                    <a:pt x="1093" y="196"/>
                    <a:pt x="1088" y="192"/>
                    <a:pt x="1080" y="193"/>
                  </a:cubicBezTo>
                  <a:cubicBezTo>
                    <a:pt x="1072" y="193"/>
                    <a:pt x="1054" y="195"/>
                    <a:pt x="1052" y="196"/>
                  </a:cubicBezTo>
                  <a:cubicBezTo>
                    <a:pt x="1049" y="197"/>
                    <a:pt x="1054" y="202"/>
                    <a:pt x="1050" y="202"/>
                  </a:cubicBezTo>
                  <a:cubicBezTo>
                    <a:pt x="1047" y="203"/>
                    <a:pt x="1049" y="195"/>
                    <a:pt x="1049" y="191"/>
                  </a:cubicBezTo>
                  <a:cubicBezTo>
                    <a:pt x="1048" y="188"/>
                    <a:pt x="1042" y="187"/>
                    <a:pt x="1043" y="190"/>
                  </a:cubicBezTo>
                  <a:cubicBezTo>
                    <a:pt x="1044" y="193"/>
                    <a:pt x="1034" y="194"/>
                    <a:pt x="1031" y="192"/>
                  </a:cubicBezTo>
                  <a:cubicBezTo>
                    <a:pt x="1029" y="189"/>
                    <a:pt x="1025" y="187"/>
                    <a:pt x="1018" y="185"/>
                  </a:cubicBezTo>
                  <a:cubicBezTo>
                    <a:pt x="1012" y="183"/>
                    <a:pt x="1004" y="190"/>
                    <a:pt x="1006" y="192"/>
                  </a:cubicBezTo>
                  <a:cubicBezTo>
                    <a:pt x="1007" y="194"/>
                    <a:pt x="1012" y="193"/>
                    <a:pt x="1012" y="194"/>
                  </a:cubicBezTo>
                  <a:cubicBezTo>
                    <a:pt x="1013" y="197"/>
                    <a:pt x="999" y="196"/>
                    <a:pt x="999" y="198"/>
                  </a:cubicBezTo>
                  <a:cubicBezTo>
                    <a:pt x="999" y="200"/>
                    <a:pt x="985" y="204"/>
                    <a:pt x="981" y="204"/>
                  </a:cubicBezTo>
                  <a:cubicBezTo>
                    <a:pt x="970" y="205"/>
                    <a:pt x="968" y="205"/>
                    <a:pt x="963" y="210"/>
                  </a:cubicBezTo>
                  <a:cubicBezTo>
                    <a:pt x="958" y="214"/>
                    <a:pt x="962" y="206"/>
                    <a:pt x="966" y="202"/>
                  </a:cubicBezTo>
                  <a:cubicBezTo>
                    <a:pt x="970" y="198"/>
                    <a:pt x="974" y="200"/>
                    <a:pt x="976" y="196"/>
                  </a:cubicBezTo>
                  <a:cubicBezTo>
                    <a:pt x="979" y="193"/>
                    <a:pt x="982" y="194"/>
                    <a:pt x="989" y="193"/>
                  </a:cubicBezTo>
                  <a:cubicBezTo>
                    <a:pt x="995" y="192"/>
                    <a:pt x="995" y="188"/>
                    <a:pt x="998" y="187"/>
                  </a:cubicBezTo>
                  <a:cubicBezTo>
                    <a:pt x="1001" y="185"/>
                    <a:pt x="1008" y="182"/>
                    <a:pt x="1009" y="179"/>
                  </a:cubicBezTo>
                  <a:cubicBezTo>
                    <a:pt x="1011" y="176"/>
                    <a:pt x="1026" y="171"/>
                    <a:pt x="1029" y="172"/>
                  </a:cubicBezTo>
                  <a:cubicBezTo>
                    <a:pt x="1032" y="172"/>
                    <a:pt x="1032" y="166"/>
                    <a:pt x="1034" y="166"/>
                  </a:cubicBezTo>
                  <a:cubicBezTo>
                    <a:pt x="1036" y="166"/>
                    <a:pt x="1044" y="162"/>
                    <a:pt x="1048" y="160"/>
                  </a:cubicBezTo>
                  <a:cubicBezTo>
                    <a:pt x="1051" y="159"/>
                    <a:pt x="1053" y="156"/>
                    <a:pt x="1053" y="153"/>
                  </a:cubicBezTo>
                  <a:cubicBezTo>
                    <a:pt x="1053" y="151"/>
                    <a:pt x="1048" y="152"/>
                    <a:pt x="1048" y="150"/>
                  </a:cubicBezTo>
                  <a:cubicBezTo>
                    <a:pt x="1047" y="148"/>
                    <a:pt x="1050" y="149"/>
                    <a:pt x="1053" y="148"/>
                  </a:cubicBezTo>
                  <a:cubicBezTo>
                    <a:pt x="1057" y="146"/>
                    <a:pt x="1053" y="142"/>
                    <a:pt x="1051" y="142"/>
                  </a:cubicBezTo>
                  <a:cubicBezTo>
                    <a:pt x="1048" y="143"/>
                    <a:pt x="1052" y="140"/>
                    <a:pt x="1050" y="137"/>
                  </a:cubicBezTo>
                  <a:cubicBezTo>
                    <a:pt x="1047" y="134"/>
                    <a:pt x="1042" y="139"/>
                    <a:pt x="1042" y="136"/>
                  </a:cubicBezTo>
                  <a:cubicBezTo>
                    <a:pt x="1042" y="132"/>
                    <a:pt x="1042" y="128"/>
                    <a:pt x="1040" y="126"/>
                  </a:cubicBezTo>
                  <a:cubicBezTo>
                    <a:pt x="1038" y="124"/>
                    <a:pt x="1034" y="130"/>
                    <a:pt x="1030" y="127"/>
                  </a:cubicBezTo>
                  <a:cubicBezTo>
                    <a:pt x="1026" y="124"/>
                    <a:pt x="1014" y="122"/>
                    <a:pt x="1014" y="123"/>
                  </a:cubicBezTo>
                  <a:cubicBezTo>
                    <a:pt x="1014" y="124"/>
                    <a:pt x="1008" y="121"/>
                    <a:pt x="1007" y="122"/>
                  </a:cubicBezTo>
                  <a:cubicBezTo>
                    <a:pt x="1006" y="124"/>
                    <a:pt x="996" y="123"/>
                    <a:pt x="993" y="123"/>
                  </a:cubicBezTo>
                  <a:cubicBezTo>
                    <a:pt x="990" y="122"/>
                    <a:pt x="986" y="124"/>
                    <a:pt x="986" y="127"/>
                  </a:cubicBezTo>
                  <a:cubicBezTo>
                    <a:pt x="985" y="130"/>
                    <a:pt x="974" y="129"/>
                    <a:pt x="971" y="128"/>
                  </a:cubicBezTo>
                  <a:cubicBezTo>
                    <a:pt x="969" y="128"/>
                    <a:pt x="980" y="119"/>
                    <a:pt x="980" y="118"/>
                  </a:cubicBezTo>
                  <a:cubicBezTo>
                    <a:pt x="980" y="116"/>
                    <a:pt x="962" y="118"/>
                    <a:pt x="961" y="116"/>
                  </a:cubicBezTo>
                  <a:cubicBezTo>
                    <a:pt x="960" y="115"/>
                    <a:pt x="952" y="114"/>
                    <a:pt x="948" y="114"/>
                  </a:cubicBezTo>
                  <a:cubicBezTo>
                    <a:pt x="944" y="114"/>
                    <a:pt x="948" y="113"/>
                    <a:pt x="951" y="113"/>
                  </a:cubicBezTo>
                  <a:cubicBezTo>
                    <a:pt x="955" y="113"/>
                    <a:pt x="958" y="110"/>
                    <a:pt x="962" y="109"/>
                  </a:cubicBezTo>
                  <a:cubicBezTo>
                    <a:pt x="965" y="108"/>
                    <a:pt x="965" y="107"/>
                    <a:pt x="963" y="105"/>
                  </a:cubicBezTo>
                  <a:cubicBezTo>
                    <a:pt x="961" y="102"/>
                    <a:pt x="957" y="103"/>
                    <a:pt x="953" y="102"/>
                  </a:cubicBezTo>
                  <a:cubicBezTo>
                    <a:pt x="950" y="101"/>
                    <a:pt x="945" y="99"/>
                    <a:pt x="942" y="99"/>
                  </a:cubicBezTo>
                  <a:cubicBezTo>
                    <a:pt x="938" y="99"/>
                    <a:pt x="935" y="101"/>
                    <a:pt x="927" y="102"/>
                  </a:cubicBezTo>
                  <a:cubicBezTo>
                    <a:pt x="919" y="104"/>
                    <a:pt x="918" y="110"/>
                    <a:pt x="914" y="112"/>
                  </a:cubicBezTo>
                  <a:cubicBezTo>
                    <a:pt x="910" y="114"/>
                    <a:pt x="903" y="121"/>
                    <a:pt x="907" y="122"/>
                  </a:cubicBezTo>
                  <a:cubicBezTo>
                    <a:pt x="910" y="122"/>
                    <a:pt x="908" y="124"/>
                    <a:pt x="909" y="126"/>
                  </a:cubicBezTo>
                  <a:cubicBezTo>
                    <a:pt x="909" y="129"/>
                    <a:pt x="906" y="129"/>
                    <a:pt x="902" y="128"/>
                  </a:cubicBezTo>
                  <a:cubicBezTo>
                    <a:pt x="899" y="128"/>
                    <a:pt x="885" y="128"/>
                    <a:pt x="885" y="131"/>
                  </a:cubicBezTo>
                  <a:cubicBezTo>
                    <a:pt x="885" y="134"/>
                    <a:pt x="893" y="135"/>
                    <a:pt x="893" y="136"/>
                  </a:cubicBezTo>
                  <a:cubicBezTo>
                    <a:pt x="892" y="138"/>
                    <a:pt x="887" y="136"/>
                    <a:pt x="884" y="135"/>
                  </a:cubicBezTo>
                  <a:cubicBezTo>
                    <a:pt x="881" y="133"/>
                    <a:pt x="875" y="134"/>
                    <a:pt x="874" y="137"/>
                  </a:cubicBezTo>
                  <a:cubicBezTo>
                    <a:pt x="873" y="140"/>
                    <a:pt x="868" y="139"/>
                    <a:pt x="867" y="138"/>
                  </a:cubicBezTo>
                  <a:cubicBezTo>
                    <a:pt x="865" y="138"/>
                    <a:pt x="862" y="140"/>
                    <a:pt x="860" y="139"/>
                  </a:cubicBezTo>
                  <a:cubicBezTo>
                    <a:pt x="857" y="138"/>
                    <a:pt x="865" y="134"/>
                    <a:pt x="863" y="133"/>
                  </a:cubicBezTo>
                  <a:cubicBezTo>
                    <a:pt x="861" y="131"/>
                    <a:pt x="853" y="132"/>
                    <a:pt x="852" y="135"/>
                  </a:cubicBezTo>
                  <a:cubicBezTo>
                    <a:pt x="851" y="138"/>
                    <a:pt x="846" y="133"/>
                    <a:pt x="845" y="134"/>
                  </a:cubicBezTo>
                  <a:cubicBezTo>
                    <a:pt x="843" y="135"/>
                    <a:pt x="841" y="136"/>
                    <a:pt x="837" y="138"/>
                  </a:cubicBezTo>
                  <a:cubicBezTo>
                    <a:pt x="834" y="139"/>
                    <a:pt x="828" y="136"/>
                    <a:pt x="826" y="139"/>
                  </a:cubicBezTo>
                  <a:cubicBezTo>
                    <a:pt x="825" y="142"/>
                    <a:pt x="833" y="142"/>
                    <a:pt x="833" y="144"/>
                  </a:cubicBezTo>
                  <a:cubicBezTo>
                    <a:pt x="833" y="145"/>
                    <a:pt x="815" y="145"/>
                    <a:pt x="815" y="146"/>
                  </a:cubicBezTo>
                  <a:cubicBezTo>
                    <a:pt x="814" y="148"/>
                    <a:pt x="808" y="148"/>
                    <a:pt x="800" y="148"/>
                  </a:cubicBezTo>
                  <a:cubicBezTo>
                    <a:pt x="793" y="149"/>
                    <a:pt x="796" y="152"/>
                    <a:pt x="790" y="153"/>
                  </a:cubicBezTo>
                  <a:cubicBezTo>
                    <a:pt x="784" y="155"/>
                    <a:pt x="781" y="155"/>
                    <a:pt x="779" y="158"/>
                  </a:cubicBezTo>
                  <a:cubicBezTo>
                    <a:pt x="777" y="161"/>
                    <a:pt x="773" y="161"/>
                    <a:pt x="771" y="159"/>
                  </a:cubicBezTo>
                  <a:cubicBezTo>
                    <a:pt x="769" y="157"/>
                    <a:pt x="763" y="160"/>
                    <a:pt x="766" y="160"/>
                  </a:cubicBezTo>
                  <a:cubicBezTo>
                    <a:pt x="769" y="161"/>
                    <a:pt x="766" y="164"/>
                    <a:pt x="764" y="163"/>
                  </a:cubicBezTo>
                  <a:cubicBezTo>
                    <a:pt x="763" y="162"/>
                    <a:pt x="757" y="166"/>
                    <a:pt x="760" y="166"/>
                  </a:cubicBezTo>
                  <a:cubicBezTo>
                    <a:pt x="763" y="166"/>
                    <a:pt x="765" y="168"/>
                    <a:pt x="763" y="170"/>
                  </a:cubicBezTo>
                  <a:cubicBezTo>
                    <a:pt x="762" y="172"/>
                    <a:pt x="755" y="168"/>
                    <a:pt x="754" y="169"/>
                  </a:cubicBezTo>
                  <a:cubicBezTo>
                    <a:pt x="752" y="171"/>
                    <a:pt x="757" y="173"/>
                    <a:pt x="760" y="173"/>
                  </a:cubicBezTo>
                  <a:cubicBezTo>
                    <a:pt x="763" y="173"/>
                    <a:pt x="764" y="175"/>
                    <a:pt x="765" y="177"/>
                  </a:cubicBezTo>
                  <a:cubicBezTo>
                    <a:pt x="765" y="179"/>
                    <a:pt x="758" y="175"/>
                    <a:pt x="756" y="177"/>
                  </a:cubicBezTo>
                  <a:cubicBezTo>
                    <a:pt x="755" y="179"/>
                    <a:pt x="757" y="180"/>
                    <a:pt x="761" y="180"/>
                  </a:cubicBezTo>
                  <a:cubicBezTo>
                    <a:pt x="764" y="181"/>
                    <a:pt x="761" y="182"/>
                    <a:pt x="764" y="184"/>
                  </a:cubicBezTo>
                  <a:cubicBezTo>
                    <a:pt x="764" y="184"/>
                    <a:pt x="765" y="185"/>
                    <a:pt x="765" y="185"/>
                  </a:cubicBezTo>
                  <a:cubicBezTo>
                    <a:pt x="766" y="187"/>
                    <a:pt x="763" y="188"/>
                    <a:pt x="764" y="190"/>
                  </a:cubicBezTo>
                  <a:cubicBezTo>
                    <a:pt x="764" y="192"/>
                    <a:pt x="760" y="193"/>
                    <a:pt x="760" y="191"/>
                  </a:cubicBezTo>
                  <a:cubicBezTo>
                    <a:pt x="760" y="189"/>
                    <a:pt x="752" y="188"/>
                    <a:pt x="750" y="190"/>
                  </a:cubicBezTo>
                  <a:cubicBezTo>
                    <a:pt x="748" y="192"/>
                    <a:pt x="747" y="194"/>
                    <a:pt x="744" y="192"/>
                  </a:cubicBezTo>
                  <a:cubicBezTo>
                    <a:pt x="742" y="190"/>
                    <a:pt x="736" y="192"/>
                    <a:pt x="728" y="193"/>
                  </a:cubicBezTo>
                  <a:cubicBezTo>
                    <a:pt x="720" y="193"/>
                    <a:pt x="703" y="194"/>
                    <a:pt x="699" y="195"/>
                  </a:cubicBezTo>
                  <a:cubicBezTo>
                    <a:pt x="694" y="197"/>
                    <a:pt x="691" y="203"/>
                    <a:pt x="695" y="206"/>
                  </a:cubicBezTo>
                  <a:cubicBezTo>
                    <a:pt x="699" y="210"/>
                    <a:pt x="695" y="212"/>
                    <a:pt x="695" y="214"/>
                  </a:cubicBezTo>
                  <a:cubicBezTo>
                    <a:pt x="695" y="217"/>
                    <a:pt x="705" y="222"/>
                    <a:pt x="710" y="223"/>
                  </a:cubicBezTo>
                  <a:cubicBezTo>
                    <a:pt x="716" y="223"/>
                    <a:pt x="720" y="230"/>
                    <a:pt x="717" y="234"/>
                  </a:cubicBezTo>
                  <a:cubicBezTo>
                    <a:pt x="714" y="238"/>
                    <a:pt x="704" y="232"/>
                    <a:pt x="698" y="227"/>
                  </a:cubicBezTo>
                  <a:cubicBezTo>
                    <a:pt x="691" y="222"/>
                    <a:pt x="677" y="220"/>
                    <a:pt x="672" y="221"/>
                  </a:cubicBezTo>
                  <a:cubicBezTo>
                    <a:pt x="667" y="221"/>
                    <a:pt x="670" y="216"/>
                    <a:pt x="664" y="217"/>
                  </a:cubicBezTo>
                  <a:cubicBezTo>
                    <a:pt x="657" y="217"/>
                    <a:pt x="652" y="222"/>
                    <a:pt x="656" y="222"/>
                  </a:cubicBezTo>
                  <a:cubicBezTo>
                    <a:pt x="661" y="222"/>
                    <a:pt x="663" y="222"/>
                    <a:pt x="661" y="224"/>
                  </a:cubicBezTo>
                  <a:cubicBezTo>
                    <a:pt x="659" y="226"/>
                    <a:pt x="662" y="225"/>
                    <a:pt x="667" y="228"/>
                  </a:cubicBezTo>
                  <a:cubicBezTo>
                    <a:pt x="672" y="230"/>
                    <a:pt x="663" y="233"/>
                    <a:pt x="658" y="229"/>
                  </a:cubicBezTo>
                  <a:cubicBezTo>
                    <a:pt x="653" y="226"/>
                    <a:pt x="647" y="229"/>
                    <a:pt x="646" y="232"/>
                  </a:cubicBezTo>
                  <a:cubicBezTo>
                    <a:pt x="644" y="234"/>
                    <a:pt x="652" y="242"/>
                    <a:pt x="661" y="243"/>
                  </a:cubicBezTo>
                  <a:cubicBezTo>
                    <a:pt x="670" y="245"/>
                    <a:pt x="667" y="248"/>
                    <a:pt x="671" y="249"/>
                  </a:cubicBezTo>
                  <a:cubicBezTo>
                    <a:pt x="675" y="251"/>
                    <a:pt x="672" y="252"/>
                    <a:pt x="669" y="252"/>
                  </a:cubicBezTo>
                  <a:cubicBezTo>
                    <a:pt x="666" y="253"/>
                    <a:pt x="661" y="248"/>
                    <a:pt x="656" y="246"/>
                  </a:cubicBezTo>
                  <a:cubicBezTo>
                    <a:pt x="652" y="243"/>
                    <a:pt x="640" y="247"/>
                    <a:pt x="637" y="244"/>
                  </a:cubicBezTo>
                  <a:cubicBezTo>
                    <a:pt x="635" y="241"/>
                    <a:pt x="639" y="239"/>
                    <a:pt x="636" y="237"/>
                  </a:cubicBezTo>
                  <a:cubicBezTo>
                    <a:pt x="634" y="235"/>
                    <a:pt x="636" y="230"/>
                    <a:pt x="639" y="226"/>
                  </a:cubicBezTo>
                  <a:cubicBezTo>
                    <a:pt x="642" y="221"/>
                    <a:pt x="639" y="213"/>
                    <a:pt x="634" y="212"/>
                  </a:cubicBezTo>
                  <a:cubicBezTo>
                    <a:pt x="630" y="210"/>
                    <a:pt x="630" y="215"/>
                    <a:pt x="631" y="216"/>
                  </a:cubicBezTo>
                  <a:cubicBezTo>
                    <a:pt x="632" y="217"/>
                    <a:pt x="632" y="224"/>
                    <a:pt x="628" y="228"/>
                  </a:cubicBezTo>
                  <a:cubicBezTo>
                    <a:pt x="625" y="232"/>
                    <a:pt x="615" y="232"/>
                    <a:pt x="615" y="235"/>
                  </a:cubicBezTo>
                  <a:cubicBezTo>
                    <a:pt x="615" y="238"/>
                    <a:pt x="608" y="240"/>
                    <a:pt x="610" y="242"/>
                  </a:cubicBezTo>
                  <a:cubicBezTo>
                    <a:pt x="613" y="244"/>
                    <a:pt x="622" y="254"/>
                    <a:pt x="623" y="257"/>
                  </a:cubicBezTo>
                  <a:cubicBezTo>
                    <a:pt x="625" y="261"/>
                    <a:pt x="615" y="271"/>
                    <a:pt x="617" y="276"/>
                  </a:cubicBezTo>
                  <a:cubicBezTo>
                    <a:pt x="618" y="282"/>
                    <a:pt x="615" y="285"/>
                    <a:pt x="617" y="288"/>
                  </a:cubicBezTo>
                  <a:cubicBezTo>
                    <a:pt x="619" y="291"/>
                    <a:pt x="623" y="288"/>
                    <a:pt x="626" y="289"/>
                  </a:cubicBezTo>
                  <a:cubicBezTo>
                    <a:pt x="628" y="290"/>
                    <a:pt x="633" y="288"/>
                    <a:pt x="639" y="286"/>
                  </a:cubicBezTo>
                  <a:cubicBezTo>
                    <a:pt x="645" y="285"/>
                    <a:pt x="656" y="292"/>
                    <a:pt x="661" y="294"/>
                  </a:cubicBezTo>
                  <a:cubicBezTo>
                    <a:pt x="665" y="296"/>
                    <a:pt x="663" y="299"/>
                    <a:pt x="665" y="302"/>
                  </a:cubicBezTo>
                  <a:cubicBezTo>
                    <a:pt x="667" y="306"/>
                    <a:pt x="660" y="306"/>
                    <a:pt x="660" y="311"/>
                  </a:cubicBezTo>
                  <a:cubicBezTo>
                    <a:pt x="659" y="316"/>
                    <a:pt x="672" y="318"/>
                    <a:pt x="673" y="319"/>
                  </a:cubicBezTo>
                  <a:cubicBezTo>
                    <a:pt x="673" y="321"/>
                    <a:pt x="664" y="320"/>
                    <a:pt x="660" y="318"/>
                  </a:cubicBezTo>
                  <a:cubicBezTo>
                    <a:pt x="656" y="317"/>
                    <a:pt x="656" y="312"/>
                    <a:pt x="655" y="311"/>
                  </a:cubicBezTo>
                  <a:cubicBezTo>
                    <a:pt x="654" y="310"/>
                    <a:pt x="657" y="306"/>
                    <a:pt x="658" y="303"/>
                  </a:cubicBezTo>
                  <a:cubicBezTo>
                    <a:pt x="658" y="300"/>
                    <a:pt x="653" y="298"/>
                    <a:pt x="652" y="296"/>
                  </a:cubicBezTo>
                  <a:cubicBezTo>
                    <a:pt x="650" y="294"/>
                    <a:pt x="648" y="291"/>
                    <a:pt x="645" y="291"/>
                  </a:cubicBezTo>
                  <a:cubicBezTo>
                    <a:pt x="642" y="292"/>
                    <a:pt x="631" y="293"/>
                    <a:pt x="627" y="296"/>
                  </a:cubicBezTo>
                  <a:cubicBezTo>
                    <a:pt x="624" y="299"/>
                    <a:pt x="628" y="307"/>
                    <a:pt x="630" y="312"/>
                  </a:cubicBezTo>
                  <a:cubicBezTo>
                    <a:pt x="632" y="316"/>
                    <a:pt x="620" y="322"/>
                    <a:pt x="620" y="325"/>
                  </a:cubicBezTo>
                  <a:cubicBezTo>
                    <a:pt x="621" y="328"/>
                    <a:pt x="617" y="330"/>
                    <a:pt x="612" y="332"/>
                  </a:cubicBezTo>
                  <a:cubicBezTo>
                    <a:pt x="607" y="335"/>
                    <a:pt x="601" y="337"/>
                    <a:pt x="602" y="341"/>
                  </a:cubicBezTo>
                  <a:cubicBezTo>
                    <a:pt x="602" y="346"/>
                    <a:pt x="595" y="343"/>
                    <a:pt x="591" y="341"/>
                  </a:cubicBezTo>
                  <a:cubicBezTo>
                    <a:pt x="588" y="339"/>
                    <a:pt x="583" y="343"/>
                    <a:pt x="578" y="342"/>
                  </a:cubicBezTo>
                  <a:cubicBezTo>
                    <a:pt x="573" y="342"/>
                    <a:pt x="573" y="338"/>
                    <a:pt x="569" y="340"/>
                  </a:cubicBezTo>
                  <a:cubicBezTo>
                    <a:pt x="565" y="341"/>
                    <a:pt x="563" y="338"/>
                    <a:pt x="564" y="335"/>
                  </a:cubicBezTo>
                  <a:cubicBezTo>
                    <a:pt x="565" y="332"/>
                    <a:pt x="570" y="334"/>
                    <a:pt x="570" y="336"/>
                  </a:cubicBezTo>
                  <a:cubicBezTo>
                    <a:pt x="570" y="338"/>
                    <a:pt x="573" y="337"/>
                    <a:pt x="576" y="336"/>
                  </a:cubicBezTo>
                  <a:cubicBezTo>
                    <a:pt x="580" y="334"/>
                    <a:pt x="578" y="338"/>
                    <a:pt x="583" y="338"/>
                  </a:cubicBezTo>
                  <a:cubicBezTo>
                    <a:pt x="588" y="339"/>
                    <a:pt x="585" y="336"/>
                    <a:pt x="589" y="336"/>
                  </a:cubicBezTo>
                  <a:cubicBezTo>
                    <a:pt x="592" y="336"/>
                    <a:pt x="593" y="335"/>
                    <a:pt x="591" y="333"/>
                  </a:cubicBezTo>
                  <a:cubicBezTo>
                    <a:pt x="590" y="332"/>
                    <a:pt x="594" y="330"/>
                    <a:pt x="596" y="329"/>
                  </a:cubicBezTo>
                  <a:cubicBezTo>
                    <a:pt x="599" y="328"/>
                    <a:pt x="598" y="324"/>
                    <a:pt x="600" y="323"/>
                  </a:cubicBezTo>
                  <a:cubicBezTo>
                    <a:pt x="602" y="322"/>
                    <a:pt x="601" y="320"/>
                    <a:pt x="603" y="320"/>
                  </a:cubicBezTo>
                  <a:cubicBezTo>
                    <a:pt x="605" y="319"/>
                    <a:pt x="606" y="316"/>
                    <a:pt x="608" y="316"/>
                  </a:cubicBezTo>
                  <a:cubicBezTo>
                    <a:pt x="611" y="316"/>
                    <a:pt x="612" y="312"/>
                    <a:pt x="610" y="311"/>
                  </a:cubicBezTo>
                  <a:cubicBezTo>
                    <a:pt x="609" y="309"/>
                    <a:pt x="611" y="304"/>
                    <a:pt x="613" y="303"/>
                  </a:cubicBezTo>
                  <a:cubicBezTo>
                    <a:pt x="616" y="302"/>
                    <a:pt x="616" y="300"/>
                    <a:pt x="614" y="299"/>
                  </a:cubicBezTo>
                  <a:cubicBezTo>
                    <a:pt x="612" y="297"/>
                    <a:pt x="604" y="292"/>
                    <a:pt x="605" y="289"/>
                  </a:cubicBezTo>
                  <a:cubicBezTo>
                    <a:pt x="605" y="286"/>
                    <a:pt x="604" y="280"/>
                    <a:pt x="605" y="278"/>
                  </a:cubicBezTo>
                  <a:cubicBezTo>
                    <a:pt x="606" y="275"/>
                    <a:pt x="605" y="270"/>
                    <a:pt x="604" y="267"/>
                  </a:cubicBezTo>
                  <a:cubicBezTo>
                    <a:pt x="604" y="264"/>
                    <a:pt x="606" y="261"/>
                    <a:pt x="607" y="255"/>
                  </a:cubicBezTo>
                  <a:cubicBezTo>
                    <a:pt x="608" y="250"/>
                    <a:pt x="601" y="244"/>
                    <a:pt x="598" y="242"/>
                  </a:cubicBezTo>
                  <a:cubicBezTo>
                    <a:pt x="595" y="241"/>
                    <a:pt x="597" y="238"/>
                    <a:pt x="602" y="234"/>
                  </a:cubicBezTo>
                  <a:cubicBezTo>
                    <a:pt x="607" y="230"/>
                    <a:pt x="607" y="217"/>
                    <a:pt x="607" y="215"/>
                  </a:cubicBezTo>
                  <a:cubicBezTo>
                    <a:pt x="606" y="212"/>
                    <a:pt x="596" y="210"/>
                    <a:pt x="593" y="210"/>
                  </a:cubicBezTo>
                  <a:cubicBezTo>
                    <a:pt x="589" y="210"/>
                    <a:pt x="575" y="210"/>
                    <a:pt x="571" y="209"/>
                  </a:cubicBezTo>
                  <a:cubicBezTo>
                    <a:pt x="568" y="208"/>
                    <a:pt x="566" y="212"/>
                    <a:pt x="565" y="215"/>
                  </a:cubicBezTo>
                  <a:cubicBezTo>
                    <a:pt x="563" y="219"/>
                    <a:pt x="559" y="224"/>
                    <a:pt x="557" y="231"/>
                  </a:cubicBezTo>
                  <a:cubicBezTo>
                    <a:pt x="555" y="239"/>
                    <a:pt x="546" y="241"/>
                    <a:pt x="542" y="243"/>
                  </a:cubicBezTo>
                  <a:cubicBezTo>
                    <a:pt x="538" y="245"/>
                    <a:pt x="536" y="250"/>
                    <a:pt x="538" y="253"/>
                  </a:cubicBezTo>
                  <a:cubicBezTo>
                    <a:pt x="539" y="255"/>
                    <a:pt x="542" y="253"/>
                    <a:pt x="544" y="254"/>
                  </a:cubicBezTo>
                  <a:cubicBezTo>
                    <a:pt x="546" y="255"/>
                    <a:pt x="544" y="262"/>
                    <a:pt x="543" y="263"/>
                  </a:cubicBezTo>
                  <a:cubicBezTo>
                    <a:pt x="541" y="264"/>
                    <a:pt x="545" y="267"/>
                    <a:pt x="542" y="269"/>
                  </a:cubicBezTo>
                  <a:cubicBezTo>
                    <a:pt x="539" y="270"/>
                    <a:pt x="536" y="274"/>
                    <a:pt x="538" y="276"/>
                  </a:cubicBezTo>
                  <a:cubicBezTo>
                    <a:pt x="540" y="278"/>
                    <a:pt x="548" y="279"/>
                    <a:pt x="551" y="281"/>
                  </a:cubicBezTo>
                  <a:cubicBezTo>
                    <a:pt x="555" y="283"/>
                    <a:pt x="554" y="287"/>
                    <a:pt x="556" y="290"/>
                  </a:cubicBezTo>
                  <a:cubicBezTo>
                    <a:pt x="559" y="294"/>
                    <a:pt x="562" y="292"/>
                    <a:pt x="563" y="294"/>
                  </a:cubicBezTo>
                  <a:cubicBezTo>
                    <a:pt x="564" y="296"/>
                    <a:pt x="558" y="305"/>
                    <a:pt x="556" y="305"/>
                  </a:cubicBezTo>
                  <a:cubicBezTo>
                    <a:pt x="554" y="305"/>
                    <a:pt x="545" y="296"/>
                    <a:pt x="542" y="294"/>
                  </a:cubicBezTo>
                  <a:cubicBezTo>
                    <a:pt x="540" y="292"/>
                    <a:pt x="529" y="289"/>
                    <a:pt x="524" y="286"/>
                  </a:cubicBezTo>
                  <a:cubicBezTo>
                    <a:pt x="519" y="284"/>
                    <a:pt x="515" y="284"/>
                    <a:pt x="509" y="280"/>
                  </a:cubicBezTo>
                  <a:cubicBezTo>
                    <a:pt x="504" y="276"/>
                    <a:pt x="499" y="275"/>
                    <a:pt x="488" y="275"/>
                  </a:cubicBezTo>
                  <a:cubicBezTo>
                    <a:pt x="478" y="275"/>
                    <a:pt x="471" y="272"/>
                    <a:pt x="468" y="273"/>
                  </a:cubicBezTo>
                  <a:cubicBezTo>
                    <a:pt x="464" y="273"/>
                    <a:pt x="466" y="269"/>
                    <a:pt x="460" y="267"/>
                  </a:cubicBezTo>
                  <a:cubicBezTo>
                    <a:pt x="453" y="264"/>
                    <a:pt x="449" y="260"/>
                    <a:pt x="446" y="262"/>
                  </a:cubicBezTo>
                  <a:cubicBezTo>
                    <a:pt x="442" y="264"/>
                    <a:pt x="444" y="271"/>
                    <a:pt x="449" y="272"/>
                  </a:cubicBezTo>
                  <a:cubicBezTo>
                    <a:pt x="454" y="272"/>
                    <a:pt x="452" y="275"/>
                    <a:pt x="457" y="275"/>
                  </a:cubicBezTo>
                  <a:cubicBezTo>
                    <a:pt x="463" y="275"/>
                    <a:pt x="465" y="277"/>
                    <a:pt x="465" y="280"/>
                  </a:cubicBezTo>
                  <a:cubicBezTo>
                    <a:pt x="464" y="284"/>
                    <a:pt x="467" y="287"/>
                    <a:pt x="470" y="289"/>
                  </a:cubicBezTo>
                  <a:cubicBezTo>
                    <a:pt x="472" y="292"/>
                    <a:pt x="471" y="296"/>
                    <a:pt x="466" y="296"/>
                  </a:cubicBezTo>
                  <a:cubicBezTo>
                    <a:pt x="462" y="296"/>
                    <a:pt x="457" y="296"/>
                    <a:pt x="459" y="299"/>
                  </a:cubicBezTo>
                  <a:cubicBezTo>
                    <a:pt x="461" y="303"/>
                    <a:pt x="457" y="303"/>
                    <a:pt x="453" y="302"/>
                  </a:cubicBezTo>
                  <a:cubicBezTo>
                    <a:pt x="448" y="300"/>
                    <a:pt x="451" y="297"/>
                    <a:pt x="453" y="295"/>
                  </a:cubicBezTo>
                  <a:cubicBezTo>
                    <a:pt x="455" y="293"/>
                    <a:pt x="449" y="291"/>
                    <a:pt x="446" y="290"/>
                  </a:cubicBezTo>
                  <a:cubicBezTo>
                    <a:pt x="443" y="289"/>
                    <a:pt x="432" y="297"/>
                    <a:pt x="429" y="299"/>
                  </a:cubicBezTo>
                  <a:cubicBezTo>
                    <a:pt x="425" y="300"/>
                    <a:pt x="418" y="297"/>
                    <a:pt x="410" y="299"/>
                  </a:cubicBezTo>
                  <a:cubicBezTo>
                    <a:pt x="402" y="301"/>
                    <a:pt x="402" y="307"/>
                    <a:pt x="399" y="306"/>
                  </a:cubicBezTo>
                  <a:cubicBezTo>
                    <a:pt x="396" y="306"/>
                    <a:pt x="387" y="307"/>
                    <a:pt x="384" y="305"/>
                  </a:cubicBezTo>
                  <a:cubicBezTo>
                    <a:pt x="381" y="303"/>
                    <a:pt x="383" y="302"/>
                    <a:pt x="387" y="302"/>
                  </a:cubicBezTo>
                  <a:cubicBezTo>
                    <a:pt x="390" y="302"/>
                    <a:pt x="391" y="301"/>
                    <a:pt x="389" y="299"/>
                  </a:cubicBezTo>
                  <a:cubicBezTo>
                    <a:pt x="387" y="296"/>
                    <a:pt x="392" y="293"/>
                    <a:pt x="392" y="291"/>
                  </a:cubicBezTo>
                  <a:cubicBezTo>
                    <a:pt x="392" y="289"/>
                    <a:pt x="379" y="294"/>
                    <a:pt x="377" y="296"/>
                  </a:cubicBezTo>
                  <a:cubicBezTo>
                    <a:pt x="374" y="297"/>
                    <a:pt x="377" y="301"/>
                    <a:pt x="374" y="302"/>
                  </a:cubicBezTo>
                  <a:cubicBezTo>
                    <a:pt x="372" y="303"/>
                    <a:pt x="372" y="300"/>
                    <a:pt x="369" y="299"/>
                  </a:cubicBezTo>
                  <a:cubicBezTo>
                    <a:pt x="367" y="298"/>
                    <a:pt x="347" y="302"/>
                    <a:pt x="344" y="307"/>
                  </a:cubicBezTo>
                  <a:cubicBezTo>
                    <a:pt x="340" y="311"/>
                    <a:pt x="333" y="311"/>
                    <a:pt x="333" y="313"/>
                  </a:cubicBezTo>
                  <a:cubicBezTo>
                    <a:pt x="333" y="316"/>
                    <a:pt x="324" y="315"/>
                    <a:pt x="320" y="317"/>
                  </a:cubicBezTo>
                  <a:cubicBezTo>
                    <a:pt x="317" y="319"/>
                    <a:pt x="319" y="326"/>
                    <a:pt x="318" y="329"/>
                  </a:cubicBezTo>
                  <a:cubicBezTo>
                    <a:pt x="317" y="332"/>
                    <a:pt x="303" y="331"/>
                    <a:pt x="299" y="331"/>
                  </a:cubicBezTo>
                  <a:cubicBezTo>
                    <a:pt x="295" y="332"/>
                    <a:pt x="293" y="323"/>
                    <a:pt x="290" y="323"/>
                  </a:cubicBezTo>
                  <a:cubicBezTo>
                    <a:pt x="286" y="322"/>
                    <a:pt x="288" y="318"/>
                    <a:pt x="289" y="316"/>
                  </a:cubicBezTo>
                  <a:cubicBezTo>
                    <a:pt x="290" y="314"/>
                    <a:pt x="293" y="315"/>
                    <a:pt x="297" y="313"/>
                  </a:cubicBezTo>
                  <a:cubicBezTo>
                    <a:pt x="301" y="310"/>
                    <a:pt x="306" y="314"/>
                    <a:pt x="307" y="312"/>
                  </a:cubicBezTo>
                  <a:cubicBezTo>
                    <a:pt x="309" y="310"/>
                    <a:pt x="301" y="306"/>
                    <a:pt x="300" y="301"/>
                  </a:cubicBezTo>
                  <a:cubicBezTo>
                    <a:pt x="300" y="297"/>
                    <a:pt x="291" y="296"/>
                    <a:pt x="286" y="297"/>
                  </a:cubicBezTo>
                  <a:cubicBezTo>
                    <a:pt x="281" y="299"/>
                    <a:pt x="276" y="298"/>
                    <a:pt x="272" y="296"/>
                  </a:cubicBezTo>
                  <a:cubicBezTo>
                    <a:pt x="269" y="294"/>
                    <a:pt x="269" y="299"/>
                    <a:pt x="274" y="300"/>
                  </a:cubicBezTo>
                  <a:cubicBezTo>
                    <a:pt x="279" y="302"/>
                    <a:pt x="277" y="306"/>
                    <a:pt x="277" y="308"/>
                  </a:cubicBezTo>
                  <a:cubicBezTo>
                    <a:pt x="278" y="311"/>
                    <a:pt x="276" y="316"/>
                    <a:pt x="273" y="321"/>
                  </a:cubicBezTo>
                  <a:cubicBezTo>
                    <a:pt x="270" y="325"/>
                    <a:pt x="272" y="325"/>
                    <a:pt x="277" y="325"/>
                  </a:cubicBezTo>
                  <a:cubicBezTo>
                    <a:pt x="281" y="324"/>
                    <a:pt x="281" y="330"/>
                    <a:pt x="281" y="335"/>
                  </a:cubicBezTo>
                  <a:cubicBezTo>
                    <a:pt x="281" y="339"/>
                    <a:pt x="277" y="340"/>
                    <a:pt x="277" y="343"/>
                  </a:cubicBezTo>
                  <a:cubicBezTo>
                    <a:pt x="277" y="346"/>
                    <a:pt x="274" y="342"/>
                    <a:pt x="273" y="343"/>
                  </a:cubicBezTo>
                  <a:cubicBezTo>
                    <a:pt x="271" y="344"/>
                    <a:pt x="270" y="342"/>
                    <a:pt x="269" y="340"/>
                  </a:cubicBezTo>
                  <a:cubicBezTo>
                    <a:pt x="269" y="337"/>
                    <a:pt x="262" y="339"/>
                    <a:pt x="258" y="338"/>
                  </a:cubicBezTo>
                  <a:cubicBezTo>
                    <a:pt x="254" y="337"/>
                    <a:pt x="253" y="338"/>
                    <a:pt x="251" y="341"/>
                  </a:cubicBezTo>
                  <a:cubicBezTo>
                    <a:pt x="249" y="344"/>
                    <a:pt x="244" y="345"/>
                    <a:pt x="241" y="345"/>
                  </a:cubicBezTo>
                  <a:cubicBezTo>
                    <a:pt x="238" y="346"/>
                    <a:pt x="233" y="351"/>
                    <a:pt x="230" y="353"/>
                  </a:cubicBezTo>
                  <a:cubicBezTo>
                    <a:pt x="227" y="355"/>
                    <a:pt x="226" y="359"/>
                    <a:pt x="231" y="363"/>
                  </a:cubicBezTo>
                  <a:cubicBezTo>
                    <a:pt x="235" y="367"/>
                    <a:pt x="236" y="370"/>
                    <a:pt x="235" y="372"/>
                  </a:cubicBezTo>
                  <a:cubicBezTo>
                    <a:pt x="235" y="374"/>
                    <a:pt x="224" y="373"/>
                    <a:pt x="222" y="371"/>
                  </a:cubicBezTo>
                  <a:cubicBezTo>
                    <a:pt x="220" y="369"/>
                    <a:pt x="213" y="368"/>
                    <a:pt x="210" y="368"/>
                  </a:cubicBezTo>
                  <a:cubicBezTo>
                    <a:pt x="208" y="369"/>
                    <a:pt x="201" y="361"/>
                    <a:pt x="197" y="361"/>
                  </a:cubicBezTo>
                  <a:cubicBezTo>
                    <a:pt x="194" y="361"/>
                    <a:pt x="192" y="365"/>
                    <a:pt x="190" y="367"/>
                  </a:cubicBezTo>
                  <a:cubicBezTo>
                    <a:pt x="189" y="369"/>
                    <a:pt x="192" y="370"/>
                    <a:pt x="194" y="374"/>
                  </a:cubicBezTo>
                  <a:cubicBezTo>
                    <a:pt x="195" y="377"/>
                    <a:pt x="202" y="377"/>
                    <a:pt x="205" y="377"/>
                  </a:cubicBezTo>
                  <a:cubicBezTo>
                    <a:pt x="208" y="377"/>
                    <a:pt x="207" y="382"/>
                    <a:pt x="206" y="384"/>
                  </a:cubicBezTo>
                  <a:cubicBezTo>
                    <a:pt x="205" y="386"/>
                    <a:pt x="199" y="388"/>
                    <a:pt x="197" y="386"/>
                  </a:cubicBezTo>
                  <a:cubicBezTo>
                    <a:pt x="196" y="383"/>
                    <a:pt x="189" y="386"/>
                    <a:pt x="188" y="383"/>
                  </a:cubicBezTo>
                  <a:cubicBezTo>
                    <a:pt x="188" y="380"/>
                    <a:pt x="183" y="376"/>
                    <a:pt x="178" y="377"/>
                  </a:cubicBezTo>
                  <a:cubicBezTo>
                    <a:pt x="173" y="378"/>
                    <a:pt x="172" y="375"/>
                    <a:pt x="172" y="371"/>
                  </a:cubicBezTo>
                  <a:cubicBezTo>
                    <a:pt x="173" y="367"/>
                    <a:pt x="169" y="364"/>
                    <a:pt x="170" y="362"/>
                  </a:cubicBezTo>
                  <a:cubicBezTo>
                    <a:pt x="170" y="361"/>
                    <a:pt x="167" y="357"/>
                    <a:pt x="170" y="355"/>
                  </a:cubicBezTo>
                  <a:cubicBezTo>
                    <a:pt x="173" y="353"/>
                    <a:pt x="171" y="350"/>
                    <a:pt x="171" y="348"/>
                  </a:cubicBezTo>
                  <a:cubicBezTo>
                    <a:pt x="171" y="345"/>
                    <a:pt x="166" y="342"/>
                    <a:pt x="162" y="342"/>
                  </a:cubicBezTo>
                  <a:cubicBezTo>
                    <a:pt x="158" y="342"/>
                    <a:pt x="159" y="337"/>
                    <a:pt x="155" y="337"/>
                  </a:cubicBezTo>
                  <a:cubicBezTo>
                    <a:pt x="152" y="336"/>
                    <a:pt x="145" y="330"/>
                    <a:pt x="144" y="327"/>
                  </a:cubicBezTo>
                  <a:cubicBezTo>
                    <a:pt x="144" y="325"/>
                    <a:pt x="138" y="325"/>
                    <a:pt x="140" y="324"/>
                  </a:cubicBezTo>
                  <a:cubicBezTo>
                    <a:pt x="142" y="323"/>
                    <a:pt x="146" y="324"/>
                    <a:pt x="149" y="327"/>
                  </a:cubicBezTo>
                  <a:cubicBezTo>
                    <a:pt x="152" y="330"/>
                    <a:pt x="157" y="333"/>
                    <a:pt x="165" y="334"/>
                  </a:cubicBezTo>
                  <a:cubicBezTo>
                    <a:pt x="173" y="335"/>
                    <a:pt x="176" y="338"/>
                    <a:pt x="185" y="340"/>
                  </a:cubicBezTo>
                  <a:cubicBezTo>
                    <a:pt x="193" y="341"/>
                    <a:pt x="198" y="342"/>
                    <a:pt x="211" y="344"/>
                  </a:cubicBezTo>
                  <a:cubicBezTo>
                    <a:pt x="223" y="346"/>
                    <a:pt x="240" y="333"/>
                    <a:pt x="244" y="330"/>
                  </a:cubicBezTo>
                  <a:cubicBezTo>
                    <a:pt x="247" y="326"/>
                    <a:pt x="243" y="319"/>
                    <a:pt x="243" y="317"/>
                  </a:cubicBezTo>
                  <a:cubicBezTo>
                    <a:pt x="243" y="314"/>
                    <a:pt x="237" y="314"/>
                    <a:pt x="236" y="312"/>
                  </a:cubicBezTo>
                  <a:cubicBezTo>
                    <a:pt x="235" y="310"/>
                    <a:pt x="232" y="306"/>
                    <a:pt x="227" y="306"/>
                  </a:cubicBezTo>
                  <a:cubicBezTo>
                    <a:pt x="222" y="306"/>
                    <a:pt x="221" y="300"/>
                    <a:pt x="217" y="301"/>
                  </a:cubicBezTo>
                  <a:cubicBezTo>
                    <a:pt x="214" y="301"/>
                    <a:pt x="211" y="299"/>
                    <a:pt x="201" y="292"/>
                  </a:cubicBezTo>
                  <a:cubicBezTo>
                    <a:pt x="191" y="286"/>
                    <a:pt x="177" y="281"/>
                    <a:pt x="175" y="282"/>
                  </a:cubicBezTo>
                  <a:cubicBezTo>
                    <a:pt x="172" y="283"/>
                    <a:pt x="170" y="284"/>
                    <a:pt x="169" y="281"/>
                  </a:cubicBezTo>
                  <a:cubicBezTo>
                    <a:pt x="167" y="279"/>
                    <a:pt x="163" y="279"/>
                    <a:pt x="161" y="281"/>
                  </a:cubicBezTo>
                  <a:cubicBezTo>
                    <a:pt x="158" y="283"/>
                    <a:pt x="155" y="279"/>
                    <a:pt x="150" y="281"/>
                  </a:cubicBezTo>
                  <a:cubicBezTo>
                    <a:pt x="145" y="282"/>
                    <a:pt x="143" y="278"/>
                    <a:pt x="144" y="277"/>
                  </a:cubicBezTo>
                  <a:cubicBezTo>
                    <a:pt x="145" y="275"/>
                    <a:pt x="153" y="277"/>
                    <a:pt x="152" y="274"/>
                  </a:cubicBezTo>
                  <a:cubicBezTo>
                    <a:pt x="152" y="272"/>
                    <a:pt x="149" y="274"/>
                    <a:pt x="145" y="271"/>
                  </a:cubicBezTo>
                  <a:cubicBezTo>
                    <a:pt x="140" y="268"/>
                    <a:pt x="138" y="270"/>
                    <a:pt x="137" y="273"/>
                  </a:cubicBezTo>
                  <a:cubicBezTo>
                    <a:pt x="136" y="275"/>
                    <a:pt x="132" y="275"/>
                    <a:pt x="130" y="272"/>
                  </a:cubicBezTo>
                  <a:cubicBezTo>
                    <a:pt x="130" y="272"/>
                    <a:pt x="129" y="272"/>
                    <a:pt x="129" y="272"/>
                  </a:cubicBezTo>
                  <a:cubicBezTo>
                    <a:pt x="128" y="276"/>
                    <a:pt x="126" y="276"/>
                    <a:pt x="123" y="276"/>
                  </a:cubicBezTo>
                  <a:cubicBezTo>
                    <a:pt x="120" y="275"/>
                    <a:pt x="117" y="280"/>
                    <a:pt x="114" y="280"/>
                  </a:cubicBezTo>
                  <a:cubicBezTo>
                    <a:pt x="111" y="280"/>
                    <a:pt x="107" y="284"/>
                    <a:pt x="106" y="287"/>
                  </a:cubicBezTo>
                  <a:cubicBezTo>
                    <a:pt x="106" y="290"/>
                    <a:pt x="102" y="288"/>
                    <a:pt x="102" y="290"/>
                  </a:cubicBezTo>
                  <a:cubicBezTo>
                    <a:pt x="102" y="292"/>
                    <a:pt x="102" y="294"/>
                    <a:pt x="100" y="296"/>
                  </a:cubicBezTo>
                  <a:cubicBezTo>
                    <a:pt x="99" y="298"/>
                    <a:pt x="100" y="299"/>
                    <a:pt x="102" y="303"/>
                  </a:cubicBezTo>
                  <a:cubicBezTo>
                    <a:pt x="104" y="306"/>
                    <a:pt x="107" y="306"/>
                    <a:pt x="109" y="307"/>
                  </a:cubicBezTo>
                  <a:cubicBezTo>
                    <a:pt x="111" y="308"/>
                    <a:pt x="117" y="313"/>
                    <a:pt x="117" y="315"/>
                  </a:cubicBezTo>
                  <a:cubicBezTo>
                    <a:pt x="117" y="317"/>
                    <a:pt x="112" y="322"/>
                    <a:pt x="110" y="323"/>
                  </a:cubicBezTo>
                  <a:cubicBezTo>
                    <a:pt x="108" y="325"/>
                    <a:pt x="105" y="328"/>
                    <a:pt x="107" y="330"/>
                  </a:cubicBezTo>
                  <a:cubicBezTo>
                    <a:pt x="108" y="332"/>
                    <a:pt x="114" y="340"/>
                    <a:pt x="117" y="347"/>
                  </a:cubicBezTo>
                  <a:cubicBezTo>
                    <a:pt x="121" y="354"/>
                    <a:pt x="116" y="351"/>
                    <a:pt x="114" y="354"/>
                  </a:cubicBezTo>
                  <a:cubicBezTo>
                    <a:pt x="111" y="357"/>
                    <a:pt x="115" y="360"/>
                    <a:pt x="115" y="362"/>
                  </a:cubicBezTo>
                  <a:cubicBezTo>
                    <a:pt x="116" y="364"/>
                    <a:pt x="112" y="364"/>
                    <a:pt x="113" y="366"/>
                  </a:cubicBezTo>
                  <a:cubicBezTo>
                    <a:pt x="113" y="367"/>
                    <a:pt x="118" y="368"/>
                    <a:pt x="118" y="369"/>
                  </a:cubicBezTo>
                  <a:cubicBezTo>
                    <a:pt x="119" y="371"/>
                    <a:pt x="115" y="372"/>
                    <a:pt x="117" y="375"/>
                  </a:cubicBezTo>
                  <a:cubicBezTo>
                    <a:pt x="118" y="378"/>
                    <a:pt x="122" y="378"/>
                    <a:pt x="123" y="381"/>
                  </a:cubicBezTo>
                  <a:cubicBezTo>
                    <a:pt x="123" y="384"/>
                    <a:pt x="115" y="385"/>
                    <a:pt x="116" y="387"/>
                  </a:cubicBezTo>
                  <a:cubicBezTo>
                    <a:pt x="116" y="390"/>
                    <a:pt x="126" y="393"/>
                    <a:pt x="130" y="398"/>
                  </a:cubicBezTo>
                  <a:cubicBezTo>
                    <a:pt x="134" y="403"/>
                    <a:pt x="134" y="405"/>
                    <a:pt x="133" y="407"/>
                  </a:cubicBezTo>
                  <a:cubicBezTo>
                    <a:pt x="131" y="413"/>
                    <a:pt x="119" y="417"/>
                    <a:pt x="116" y="423"/>
                  </a:cubicBezTo>
                  <a:cubicBezTo>
                    <a:pt x="114" y="429"/>
                    <a:pt x="104" y="433"/>
                    <a:pt x="99" y="437"/>
                  </a:cubicBezTo>
                  <a:cubicBezTo>
                    <a:pt x="97" y="439"/>
                    <a:pt x="95" y="442"/>
                    <a:pt x="94" y="444"/>
                  </a:cubicBezTo>
                  <a:cubicBezTo>
                    <a:pt x="96" y="444"/>
                    <a:pt x="97" y="443"/>
                    <a:pt x="98" y="442"/>
                  </a:cubicBezTo>
                  <a:cubicBezTo>
                    <a:pt x="101" y="441"/>
                    <a:pt x="103" y="448"/>
                    <a:pt x="106" y="450"/>
                  </a:cubicBezTo>
                  <a:cubicBezTo>
                    <a:pt x="108" y="452"/>
                    <a:pt x="114" y="450"/>
                    <a:pt x="115" y="452"/>
                  </a:cubicBezTo>
                  <a:cubicBezTo>
                    <a:pt x="117" y="454"/>
                    <a:pt x="114" y="454"/>
                    <a:pt x="110" y="453"/>
                  </a:cubicBezTo>
                  <a:cubicBezTo>
                    <a:pt x="106" y="453"/>
                    <a:pt x="105" y="455"/>
                    <a:pt x="99" y="457"/>
                  </a:cubicBezTo>
                  <a:cubicBezTo>
                    <a:pt x="95" y="459"/>
                    <a:pt x="95" y="460"/>
                    <a:pt x="94" y="461"/>
                  </a:cubicBezTo>
                  <a:cubicBezTo>
                    <a:pt x="96" y="465"/>
                    <a:pt x="93" y="466"/>
                    <a:pt x="91" y="469"/>
                  </a:cubicBezTo>
                  <a:cubicBezTo>
                    <a:pt x="90" y="472"/>
                    <a:pt x="88" y="473"/>
                    <a:pt x="88" y="475"/>
                  </a:cubicBezTo>
                  <a:cubicBezTo>
                    <a:pt x="87" y="477"/>
                    <a:pt x="88" y="478"/>
                    <a:pt x="88" y="481"/>
                  </a:cubicBezTo>
                  <a:cubicBezTo>
                    <a:pt x="89" y="484"/>
                    <a:pt x="89" y="485"/>
                    <a:pt x="91" y="487"/>
                  </a:cubicBezTo>
                  <a:cubicBezTo>
                    <a:pt x="93" y="490"/>
                    <a:pt x="89" y="490"/>
                    <a:pt x="88" y="491"/>
                  </a:cubicBezTo>
                  <a:cubicBezTo>
                    <a:pt x="86" y="492"/>
                    <a:pt x="87" y="495"/>
                    <a:pt x="89" y="497"/>
                  </a:cubicBezTo>
                  <a:cubicBezTo>
                    <a:pt x="91" y="499"/>
                    <a:pt x="91" y="501"/>
                    <a:pt x="91" y="503"/>
                  </a:cubicBezTo>
                  <a:cubicBezTo>
                    <a:pt x="90" y="505"/>
                    <a:pt x="92" y="508"/>
                    <a:pt x="94" y="510"/>
                  </a:cubicBezTo>
                  <a:cubicBezTo>
                    <a:pt x="96" y="511"/>
                    <a:pt x="96" y="516"/>
                    <a:pt x="97" y="517"/>
                  </a:cubicBezTo>
                  <a:cubicBezTo>
                    <a:pt x="99" y="519"/>
                    <a:pt x="100" y="520"/>
                    <a:pt x="103" y="519"/>
                  </a:cubicBezTo>
                  <a:cubicBezTo>
                    <a:pt x="106" y="518"/>
                    <a:pt x="108" y="520"/>
                    <a:pt x="109" y="522"/>
                  </a:cubicBezTo>
                  <a:cubicBezTo>
                    <a:pt x="110" y="524"/>
                    <a:pt x="112" y="523"/>
                    <a:pt x="115" y="522"/>
                  </a:cubicBezTo>
                  <a:cubicBezTo>
                    <a:pt x="118" y="521"/>
                    <a:pt x="124" y="524"/>
                    <a:pt x="125" y="525"/>
                  </a:cubicBezTo>
                  <a:cubicBezTo>
                    <a:pt x="127" y="526"/>
                    <a:pt x="126" y="530"/>
                    <a:pt x="126" y="533"/>
                  </a:cubicBezTo>
                  <a:cubicBezTo>
                    <a:pt x="127" y="535"/>
                    <a:pt x="125" y="539"/>
                    <a:pt x="128" y="541"/>
                  </a:cubicBezTo>
                  <a:cubicBezTo>
                    <a:pt x="130" y="542"/>
                    <a:pt x="130" y="546"/>
                    <a:pt x="133" y="548"/>
                  </a:cubicBezTo>
                  <a:cubicBezTo>
                    <a:pt x="136" y="549"/>
                    <a:pt x="137" y="553"/>
                    <a:pt x="139" y="554"/>
                  </a:cubicBezTo>
                  <a:cubicBezTo>
                    <a:pt x="141" y="554"/>
                    <a:pt x="145" y="557"/>
                    <a:pt x="146" y="560"/>
                  </a:cubicBezTo>
                  <a:cubicBezTo>
                    <a:pt x="146" y="562"/>
                    <a:pt x="142" y="564"/>
                    <a:pt x="140" y="565"/>
                  </a:cubicBezTo>
                  <a:cubicBezTo>
                    <a:pt x="138" y="566"/>
                    <a:pt x="133" y="562"/>
                    <a:pt x="132" y="564"/>
                  </a:cubicBezTo>
                  <a:cubicBezTo>
                    <a:pt x="130" y="565"/>
                    <a:pt x="132" y="569"/>
                    <a:pt x="134" y="574"/>
                  </a:cubicBezTo>
                  <a:cubicBezTo>
                    <a:pt x="135" y="580"/>
                    <a:pt x="136" y="580"/>
                    <a:pt x="138" y="580"/>
                  </a:cubicBezTo>
                  <a:cubicBezTo>
                    <a:pt x="141" y="580"/>
                    <a:pt x="142" y="578"/>
                    <a:pt x="144" y="577"/>
                  </a:cubicBezTo>
                  <a:cubicBezTo>
                    <a:pt x="145" y="576"/>
                    <a:pt x="149" y="578"/>
                    <a:pt x="151" y="577"/>
                  </a:cubicBezTo>
                  <a:cubicBezTo>
                    <a:pt x="153" y="576"/>
                    <a:pt x="159" y="576"/>
                    <a:pt x="160" y="578"/>
                  </a:cubicBezTo>
                  <a:cubicBezTo>
                    <a:pt x="162" y="580"/>
                    <a:pt x="163" y="585"/>
                    <a:pt x="162" y="587"/>
                  </a:cubicBezTo>
                  <a:cubicBezTo>
                    <a:pt x="161" y="588"/>
                    <a:pt x="163" y="590"/>
                    <a:pt x="164" y="593"/>
                  </a:cubicBezTo>
                  <a:cubicBezTo>
                    <a:pt x="166" y="595"/>
                    <a:pt x="171" y="594"/>
                    <a:pt x="173" y="595"/>
                  </a:cubicBezTo>
                  <a:cubicBezTo>
                    <a:pt x="174" y="596"/>
                    <a:pt x="178" y="601"/>
                    <a:pt x="178" y="604"/>
                  </a:cubicBezTo>
                  <a:cubicBezTo>
                    <a:pt x="177" y="606"/>
                    <a:pt x="180" y="607"/>
                    <a:pt x="182" y="606"/>
                  </a:cubicBezTo>
                  <a:cubicBezTo>
                    <a:pt x="184" y="605"/>
                    <a:pt x="185" y="607"/>
                    <a:pt x="187" y="608"/>
                  </a:cubicBezTo>
                  <a:cubicBezTo>
                    <a:pt x="189" y="610"/>
                    <a:pt x="191" y="609"/>
                    <a:pt x="193" y="608"/>
                  </a:cubicBezTo>
                  <a:cubicBezTo>
                    <a:pt x="195" y="607"/>
                    <a:pt x="198" y="606"/>
                    <a:pt x="199" y="607"/>
                  </a:cubicBezTo>
                  <a:cubicBezTo>
                    <a:pt x="200" y="609"/>
                    <a:pt x="204" y="612"/>
                    <a:pt x="204" y="613"/>
                  </a:cubicBezTo>
                  <a:cubicBezTo>
                    <a:pt x="204" y="614"/>
                    <a:pt x="211" y="613"/>
                    <a:pt x="214" y="615"/>
                  </a:cubicBezTo>
                  <a:cubicBezTo>
                    <a:pt x="217" y="616"/>
                    <a:pt x="220" y="616"/>
                    <a:pt x="223" y="617"/>
                  </a:cubicBezTo>
                  <a:cubicBezTo>
                    <a:pt x="226" y="619"/>
                    <a:pt x="229" y="619"/>
                    <a:pt x="230" y="621"/>
                  </a:cubicBezTo>
                  <a:cubicBezTo>
                    <a:pt x="230" y="623"/>
                    <a:pt x="226" y="625"/>
                    <a:pt x="226" y="626"/>
                  </a:cubicBezTo>
                  <a:cubicBezTo>
                    <a:pt x="226" y="627"/>
                    <a:pt x="229" y="628"/>
                    <a:pt x="229" y="629"/>
                  </a:cubicBezTo>
                  <a:cubicBezTo>
                    <a:pt x="229" y="631"/>
                    <a:pt x="226" y="631"/>
                    <a:pt x="225" y="632"/>
                  </a:cubicBezTo>
                  <a:cubicBezTo>
                    <a:pt x="225" y="633"/>
                    <a:pt x="227" y="635"/>
                    <a:pt x="228" y="636"/>
                  </a:cubicBezTo>
                  <a:cubicBezTo>
                    <a:pt x="228" y="638"/>
                    <a:pt x="226" y="642"/>
                    <a:pt x="226" y="643"/>
                  </a:cubicBezTo>
                  <a:cubicBezTo>
                    <a:pt x="226" y="644"/>
                    <a:pt x="218" y="643"/>
                    <a:pt x="216" y="643"/>
                  </a:cubicBezTo>
                  <a:cubicBezTo>
                    <a:pt x="215" y="643"/>
                    <a:pt x="209" y="649"/>
                    <a:pt x="208" y="649"/>
                  </a:cubicBezTo>
                  <a:cubicBezTo>
                    <a:pt x="206" y="649"/>
                    <a:pt x="207" y="652"/>
                    <a:pt x="207" y="654"/>
                  </a:cubicBezTo>
                  <a:cubicBezTo>
                    <a:pt x="213" y="653"/>
                    <a:pt x="218" y="653"/>
                    <a:pt x="219" y="654"/>
                  </a:cubicBezTo>
                  <a:cubicBezTo>
                    <a:pt x="220" y="656"/>
                    <a:pt x="207" y="661"/>
                    <a:pt x="205" y="662"/>
                  </a:cubicBezTo>
                  <a:cubicBezTo>
                    <a:pt x="203" y="663"/>
                    <a:pt x="209" y="666"/>
                    <a:pt x="209" y="668"/>
                  </a:cubicBezTo>
                  <a:cubicBezTo>
                    <a:pt x="209" y="670"/>
                    <a:pt x="202" y="671"/>
                    <a:pt x="203" y="675"/>
                  </a:cubicBezTo>
                  <a:cubicBezTo>
                    <a:pt x="203" y="679"/>
                    <a:pt x="200" y="680"/>
                    <a:pt x="196" y="680"/>
                  </a:cubicBezTo>
                  <a:cubicBezTo>
                    <a:pt x="193" y="680"/>
                    <a:pt x="192" y="682"/>
                    <a:pt x="193" y="682"/>
                  </a:cubicBezTo>
                  <a:cubicBezTo>
                    <a:pt x="195" y="683"/>
                    <a:pt x="195" y="688"/>
                    <a:pt x="202" y="690"/>
                  </a:cubicBezTo>
                  <a:cubicBezTo>
                    <a:pt x="209" y="691"/>
                    <a:pt x="217" y="698"/>
                    <a:pt x="223" y="705"/>
                  </a:cubicBezTo>
                  <a:cubicBezTo>
                    <a:pt x="224" y="706"/>
                    <a:pt x="225" y="706"/>
                    <a:pt x="226" y="707"/>
                  </a:cubicBezTo>
                  <a:cubicBezTo>
                    <a:pt x="228" y="706"/>
                    <a:pt x="229" y="705"/>
                    <a:pt x="230" y="705"/>
                  </a:cubicBezTo>
                  <a:cubicBezTo>
                    <a:pt x="234" y="705"/>
                    <a:pt x="240" y="707"/>
                    <a:pt x="244" y="709"/>
                  </a:cubicBezTo>
                  <a:cubicBezTo>
                    <a:pt x="247" y="712"/>
                    <a:pt x="260" y="709"/>
                    <a:pt x="261" y="711"/>
                  </a:cubicBezTo>
                  <a:cubicBezTo>
                    <a:pt x="263" y="713"/>
                    <a:pt x="266" y="715"/>
                    <a:pt x="268" y="715"/>
                  </a:cubicBezTo>
                  <a:cubicBezTo>
                    <a:pt x="271" y="715"/>
                    <a:pt x="273" y="720"/>
                    <a:pt x="275" y="719"/>
                  </a:cubicBezTo>
                  <a:cubicBezTo>
                    <a:pt x="277" y="717"/>
                    <a:pt x="285" y="717"/>
                    <a:pt x="287" y="717"/>
                  </a:cubicBezTo>
                  <a:cubicBezTo>
                    <a:pt x="289" y="717"/>
                    <a:pt x="289" y="719"/>
                    <a:pt x="291" y="719"/>
                  </a:cubicBezTo>
                  <a:cubicBezTo>
                    <a:pt x="293" y="719"/>
                    <a:pt x="293" y="726"/>
                    <a:pt x="294" y="726"/>
                  </a:cubicBezTo>
                  <a:cubicBezTo>
                    <a:pt x="296" y="725"/>
                    <a:pt x="301" y="730"/>
                    <a:pt x="305" y="731"/>
                  </a:cubicBezTo>
                  <a:cubicBezTo>
                    <a:pt x="308" y="731"/>
                    <a:pt x="312" y="737"/>
                    <a:pt x="313" y="737"/>
                  </a:cubicBezTo>
                  <a:cubicBezTo>
                    <a:pt x="315" y="736"/>
                    <a:pt x="317" y="739"/>
                    <a:pt x="318" y="737"/>
                  </a:cubicBezTo>
                  <a:cubicBezTo>
                    <a:pt x="319" y="734"/>
                    <a:pt x="324" y="735"/>
                    <a:pt x="326" y="731"/>
                  </a:cubicBezTo>
                  <a:cubicBezTo>
                    <a:pt x="319" y="723"/>
                    <a:pt x="312" y="715"/>
                    <a:pt x="313" y="712"/>
                  </a:cubicBezTo>
                  <a:cubicBezTo>
                    <a:pt x="313" y="706"/>
                    <a:pt x="315" y="702"/>
                    <a:pt x="308" y="696"/>
                  </a:cubicBezTo>
                  <a:cubicBezTo>
                    <a:pt x="301" y="690"/>
                    <a:pt x="309" y="686"/>
                    <a:pt x="314" y="680"/>
                  </a:cubicBezTo>
                  <a:cubicBezTo>
                    <a:pt x="318" y="674"/>
                    <a:pt x="328" y="672"/>
                    <a:pt x="334" y="668"/>
                  </a:cubicBezTo>
                  <a:cubicBezTo>
                    <a:pt x="333" y="667"/>
                    <a:pt x="332" y="666"/>
                    <a:pt x="330" y="666"/>
                  </a:cubicBezTo>
                  <a:cubicBezTo>
                    <a:pt x="326" y="664"/>
                    <a:pt x="324" y="662"/>
                    <a:pt x="328" y="661"/>
                  </a:cubicBezTo>
                  <a:cubicBezTo>
                    <a:pt x="331" y="660"/>
                    <a:pt x="330" y="658"/>
                    <a:pt x="326" y="654"/>
                  </a:cubicBezTo>
                  <a:cubicBezTo>
                    <a:pt x="323" y="650"/>
                    <a:pt x="321" y="646"/>
                    <a:pt x="319" y="646"/>
                  </a:cubicBezTo>
                  <a:cubicBezTo>
                    <a:pt x="317" y="646"/>
                    <a:pt x="314" y="645"/>
                    <a:pt x="311" y="646"/>
                  </a:cubicBezTo>
                  <a:cubicBezTo>
                    <a:pt x="308" y="647"/>
                    <a:pt x="309" y="644"/>
                    <a:pt x="309" y="640"/>
                  </a:cubicBezTo>
                  <a:cubicBezTo>
                    <a:pt x="310" y="637"/>
                    <a:pt x="304" y="637"/>
                    <a:pt x="303" y="636"/>
                  </a:cubicBezTo>
                  <a:cubicBezTo>
                    <a:pt x="302" y="634"/>
                    <a:pt x="304" y="629"/>
                    <a:pt x="305" y="629"/>
                  </a:cubicBezTo>
                  <a:cubicBezTo>
                    <a:pt x="306" y="628"/>
                    <a:pt x="309" y="627"/>
                    <a:pt x="309" y="625"/>
                  </a:cubicBezTo>
                  <a:cubicBezTo>
                    <a:pt x="309" y="624"/>
                    <a:pt x="304" y="623"/>
                    <a:pt x="306" y="620"/>
                  </a:cubicBezTo>
                  <a:cubicBezTo>
                    <a:pt x="308" y="616"/>
                    <a:pt x="312" y="616"/>
                    <a:pt x="312" y="613"/>
                  </a:cubicBezTo>
                  <a:cubicBezTo>
                    <a:pt x="312" y="609"/>
                    <a:pt x="315" y="606"/>
                    <a:pt x="318" y="609"/>
                  </a:cubicBezTo>
                  <a:cubicBezTo>
                    <a:pt x="322" y="611"/>
                    <a:pt x="323" y="618"/>
                    <a:pt x="327" y="616"/>
                  </a:cubicBezTo>
                  <a:cubicBezTo>
                    <a:pt x="331" y="615"/>
                    <a:pt x="329" y="611"/>
                    <a:pt x="328" y="609"/>
                  </a:cubicBezTo>
                  <a:cubicBezTo>
                    <a:pt x="328" y="607"/>
                    <a:pt x="327" y="604"/>
                    <a:pt x="331" y="603"/>
                  </a:cubicBezTo>
                  <a:cubicBezTo>
                    <a:pt x="336" y="602"/>
                    <a:pt x="334" y="598"/>
                    <a:pt x="337" y="598"/>
                  </a:cubicBezTo>
                  <a:cubicBezTo>
                    <a:pt x="341" y="598"/>
                    <a:pt x="347" y="593"/>
                    <a:pt x="349" y="592"/>
                  </a:cubicBezTo>
                  <a:cubicBezTo>
                    <a:pt x="351" y="591"/>
                    <a:pt x="356" y="589"/>
                    <a:pt x="358" y="590"/>
                  </a:cubicBezTo>
                  <a:cubicBezTo>
                    <a:pt x="360" y="591"/>
                    <a:pt x="362" y="593"/>
                    <a:pt x="364" y="590"/>
                  </a:cubicBezTo>
                  <a:cubicBezTo>
                    <a:pt x="365" y="586"/>
                    <a:pt x="371" y="588"/>
                    <a:pt x="372" y="590"/>
                  </a:cubicBezTo>
                  <a:cubicBezTo>
                    <a:pt x="372" y="592"/>
                    <a:pt x="382" y="592"/>
                    <a:pt x="385" y="594"/>
                  </a:cubicBezTo>
                  <a:cubicBezTo>
                    <a:pt x="388" y="596"/>
                    <a:pt x="394" y="600"/>
                    <a:pt x="394" y="602"/>
                  </a:cubicBezTo>
                  <a:cubicBezTo>
                    <a:pt x="394" y="604"/>
                    <a:pt x="397" y="607"/>
                    <a:pt x="397" y="603"/>
                  </a:cubicBezTo>
                  <a:cubicBezTo>
                    <a:pt x="397" y="600"/>
                    <a:pt x="400" y="601"/>
                    <a:pt x="404" y="603"/>
                  </a:cubicBezTo>
                  <a:cubicBezTo>
                    <a:pt x="408" y="606"/>
                    <a:pt x="413" y="605"/>
                    <a:pt x="414" y="602"/>
                  </a:cubicBezTo>
                  <a:cubicBezTo>
                    <a:pt x="415" y="600"/>
                    <a:pt x="423" y="597"/>
                    <a:pt x="425" y="599"/>
                  </a:cubicBezTo>
                  <a:cubicBezTo>
                    <a:pt x="428" y="601"/>
                    <a:pt x="429" y="602"/>
                    <a:pt x="432" y="599"/>
                  </a:cubicBezTo>
                  <a:cubicBezTo>
                    <a:pt x="435" y="596"/>
                    <a:pt x="442" y="597"/>
                    <a:pt x="443" y="600"/>
                  </a:cubicBezTo>
                  <a:cubicBezTo>
                    <a:pt x="444" y="603"/>
                    <a:pt x="447" y="603"/>
                    <a:pt x="450" y="603"/>
                  </a:cubicBezTo>
                  <a:cubicBezTo>
                    <a:pt x="453" y="603"/>
                    <a:pt x="454" y="608"/>
                    <a:pt x="456" y="607"/>
                  </a:cubicBezTo>
                  <a:cubicBezTo>
                    <a:pt x="458" y="606"/>
                    <a:pt x="457" y="601"/>
                    <a:pt x="460" y="601"/>
                  </a:cubicBezTo>
                  <a:cubicBezTo>
                    <a:pt x="462" y="602"/>
                    <a:pt x="464" y="605"/>
                    <a:pt x="468" y="605"/>
                  </a:cubicBezTo>
                  <a:cubicBezTo>
                    <a:pt x="472" y="605"/>
                    <a:pt x="475" y="604"/>
                    <a:pt x="475" y="601"/>
                  </a:cubicBezTo>
                  <a:cubicBezTo>
                    <a:pt x="475" y="598"/>
                    <a:pt x="475" y="593"/>
                    <a:pt x="472" y="593"/>
                  </a:cubicBezTo>
                  <a:cubicBezTo>
                    <a:pt x="470" y="593"/>
                    <a:pt x="467" y="590"/>
                    <a:pt x="464" y="590"/>
                  </a:cubicBezTo>
                  <a:cubicBezTo>
                    <a:pt x="461" y="590"/>
                    <a:pt x="458" y="585"/>
                    <a:pt x="461" y="584"/>
                  </a:cubicBezTo>
                  <a:cubicBezTo>
                    <a:pt x="464" y="583"/>
                    <a:pt x="469" y="581"/>
                    <a:pt x="468" y="578"/>
                  </a:cubicBezTo>
                  <a:cubicBezTo>
                    <a:pt x="467" y="576"/>
                    <a:pt x="466" y="571"/>
                    <a:pt x="470" y="570"/>
                  </a:cubicBezTo>
                  <a:cubicBezTo>
                    <a:pt x="474" y="570"/>
                    <a:pt x="483" y="570"/>
                    <a:pt x="482" y="568"/>
                  </a:cubicBezTo>
                  <a:cubicBezTo>
                    <a:pt x="482" y="567"/>
                    <a:pt x="474" y="566"/>
                    <a:pt x="472" y="563"/>
                  </a:cubicBezTo>
                  <a:cubicBezTo>
                    <a:pt x="471" y="561"/>
                    <a:pt x="470" y="555"/>
                    <a:pt x="472" y="554"/>
                  </a:cubicBezTo>
                  <a:cubicBezTo>
                    <a:pt x="473" y="553"/>
                    <a:pt x="478" y="554"/>
                    <a:pt x="481" y="553"/>
                  </a:cubicBezTo>
                  <a:cubicBezTo>
                    <a:pt x="484" y="552"/>
                    <a:pt x="491" y="555"/>
                    <a:pt x="495" y="552"/>
                  </a:cubicBezTo>
                  <a:cubicBezTo>
                    <a:pt x="499" y="549"/>
                    <a:pt x="507" y="548"/>
                    <a:pt x="512" y="548"/>
                  </a:cubicBezTo>
                  <a:cubicBezTo>
                    <a:pt x="516" y="548"/>
                    <a:pt x="520" y="545"/>
                    <a:pt x="523" y="545"/>
                  </a:cubicBezTo>
                  <a:cubicBezTo>
                    <a:pt x="527" y="544"/>
                    <a:pt x="537" y="543"/>
                    <a:pt x="539" y="542"/>
                  </a:cubicBezTo>
                  <a:cubicBezTo>
                    <a:pt x="542" y="541"/>
                    <a:pt x="555" y="539"/>
                    <a:pt x="556" y="536"/>
                  </a:cubicBezTo>
                  <a:cubicBezTo>
                    <a:pt x="556" y="534"/>
                    <a:pt x="567" y="532"/>
                    <a:pt x="570" y="533"/>
                  </a:cubicBezTo>
                  <a:cubicBezTo>
                    <a:pt x="573" y="534"/>
                    <a:pt x="576" y="535"/>
                    <a:pt x="579" y="534"/>
                  </a:cubicBezTo>
                  <a:cubicBezTo>
                    <a:pt x="581" y="533"/>
                    <a:pt x="586" y="536"/>
                    <a:pt x="586" y="539"/>
                  </a:cubicBezTo>
                  <a:cubicBezTo>
                    <a:pt x="585" y="541"/>
                    <a:pt x="588" y="544"/>
                    <a:pt x="588" y="547"/>
                  </a:cubicBezTo>
                  <a:cubicBezTo>
                    <a:pt x="588" y="549"/>
                    <a:pt x="585" y="550"/>
                    <a:pt x="587" y="551"/>
                  </a:cubicBezTo>
                  <a:cubicBezTo>
                    <a:pt x="588" y="553"/>
                    <a:pt x="595" y="552"/>
                    <a:pt x="597" y="550"/>
                  </a:cubicBezTo>
                  <a:cubicBezTo>
                    <a:pt x="599" y="547"/>
                    <a:pt x="601" y="551"/>
                    <a:pt x="601" y="552"/>
                  </a:cubicBezTo>
                  <a:cubicBezTo>
                    <a:pt x="601" y="554"/>
                    <a:pt x="604" y="555"/>
                    <a:pt x="604" y="553"/>
                  </a:cubicBezTo>
                  <a:cubicBezTo>
                    <a:pt x="604" y="551"/>
                    <a:pt x="608" y="552"/>
                    <a:pt x="610" y="554"/>
                  </a:cubicBezTo>
                  <a:cubicBezTo>
                    <a:pt x="611" y="555"/>
                    <a:pt x="616" y="552"/>
                    <a:pt x="616" y="555"/>
                  </a:cubicBezTo>
                  <a:cubicBezTo>
                    <a:pt x="616" y="557"/>
                    <a:pt x="609" y="559"/>
                    <a:pt x="612" y="562"/>
                  </a:cubicBezTo>
                  <a:cubicBezTo>
                    <a:pt x="615" y="565"/>
                    <a:pt x="616" y="559"/>
                    <a:pt x="620" y="560"/>
                  </a:cubicBezTo>
                  <a:cubicBezTo>
                    <a:pt x="624" y="561"/>
                    <a:pt x="629" y="556"/>
                    <a:pt x="632" y="555"/>
                  </a:cubicBezTo>
                  <a:cubicBezTo>
                    <a:pt x="636" y="554"/>
                    <a:pt x="640" y="551"/>
                    <a:pt x="643" y="549"/>
                  </a:cubicBezTo>
                  <a:cubicBezTo>
                    <a:pt x="646" y="547"/>
                    <a:pt x="652" y="548"/>
                    <a:pt x="650" y="550"/>
                  </a:cubicBezTo>
                  <a:cubicBezTo>
                    <a:pt x="648" y="552"/>
                    <a:pt x="646" y="556"/>
                    <a:pt x="653" y="558"/>
                  </a:cubicBezTo>
                  <a:cubicBezTo>
                    <a:pt x="661" y="561"/>
                    <a:pt x="669" y="576"/>
                    <a:pt x="674" y="583"/>
                  </a:cubicBezTo>
                  <a:cubicBezTo>
                    <a:pt x="679" y="590"/>
                    <a:pt x="683" y="603"/>
                    <a:pt x="686" y="603"/>
                  </a:cubicBezTo>
                  <a:cubicBezTo>
                    <a:pt x="688" y="603"/>
                    <a:pt x="689" y="597"/>
                    <a:pt x="692" y="596"/>
                  </a:cubicBezTo>
                  <a:cubicBezTo>
                    <a:pt x="696" y="595"/>
                    <a:pt x="698" y="601"/>
                    <a:pt x="701" y="602"/>
                  </a:cubicBezTo>
                  <a:cubicBezTo>
                    <a:pt x="705" y="603"/>
                    <a:pt x="709" y="605"/>
                    <a:pt x="712" y="604"/>
                  </a:cubicBezTo>
                  <a:cubicBezTo>
                    <a:pt x="715" y="603"/>
                    <a:pt x="721" y="599"/>
                    <a:pt x="723" y="601"/>
                  </a:cubicBezTo>
                  <a:cubicBezTo>
                    <a:pt x="726" y="602"/>
                    <a:pt x="729" y="602"/>
                    <a:pt x="731" y="607"/>
                  </a:cubicBezTo>
                  <a:cubicBezTo>
                    <a:pt x="733" y="611"/>
                    <a:pt x="736" y="612"/>
                    <a:pt x="738" y="612"/>
                  </a:cubicBezTo>
                  <a:cubicBezTo>
                    <a:pt x="740" y="612"/>
                    <a:pt x="740" y="615"/>
                    <a:pt x="740" y="617"/>
                  </a:cubicBezTo>
                  <a:cubicBezTo>
                    <a:pt x="740" y="619"/>
                    <a:pt x="744" y="621"/>
                    <a:pt x="746" y="621"/>
                  </a:cubicBezTo>
                  <a:cubicBezTo>
                    <a:pt x="748" y="621"/>
                    <a:pt x="753" y="621"/>
                    <a:pt x="755" y="620"/>
                  </a:cubicBezTo>
                  <a:cubicBezTo>
                    <a:pt x="756" y="619"/>
                    <a:pt x="758" y="618"/>
                    <a:pt x="759" y="620"/>
                  </a:cubicBezTo>
                  <a:cubicBezTo>
                    <a:pt x="759" y="622"/>
                    <a:pt x="762" y="626"/>
                    <a:pt x="764" y="626"/>
                  </a:cubicBezTo>
                  <a:cubicBezTo>
                    <a:pt x="766" y="626"/>
                    <a:pt x="770" y="628"/>
                    <a:pt x="770" y="626"/>
                  </a:cubicBezTo>
                  <a:cubicBezTo>
                    <a:pt x="771" y="624"/>
                    <a:pt x="776" y="623"/>
                    <a:pt x="778" y="623"/>
                  </a:cubicBezTo>
                  <a:cubicBezTo>
                    <a:pt x="780" y="623"/>
                    <a:pt x="787" y="621"/>
                    <a:pt x="788" y="618"/>
                  </a:cubicBezTo>
                  <a:cubicBezTo>
                    <a:pt x="790" y="615"/>
                    <a:pt x="795" y="615"/>
                    <a:pt x="797" y="613"/>
                  </a:cubicBezTo>
                  <a:cubicBezTo>
                    <a:pt x="799" y="611"/>
                    <a:pt x="803" y="610"/>
                    <a:pt x="804" y="608"/>
                  </a:cubicBezTo>
                  <a:cubicBezTo>
                    <a:pt x="805" y="606"/>
                    <a:pt x="811" y="607"/>
                    <a:pt x="812" y="605"/>
                  </a:cubicBezTo>
                  <a:cubicBezTo>
                    <a:pt x="813" y="603"/>
                    <a:pt x="818" y="603"/>
                    <a:pt x="820" y="604"/>
                  </a:cubicBezTo>
                  <a:cubicBezTo>
                    <a:pt x="822" y="604"/>
                    <a:pt x="834" y="607"/>
                    <a:pt x="836" y="606"/>
                  </a:cubicBezTo>
                  <a:cubicBezTo>
                    <a:pt x="837" y="606"/>
                    <a:pt x="838" y="612"/>
                    <a:pt x="839" y="613"/>
                  </a:cubicBezTo>
                  <a:cubicBezTo>
                    <a:pt x="841" y="613"/>
                    <a:pt x="847" y="618"/>
                    <a:pt x="849" y="616"/>
                  </a:cubicBezTo>
                  <a:cubicBezTo>
                    <a:pt x="850" y="615"/>
                    <a:pt x="854" y="614"/>
                    <a:pt x="858" y="616"/>
                  </a:cubicBezTo>
                  <a:cubicBezTo>
                    <a:pt x="861" y="618"/>
                    <a:pt x="864" y="620"/>
                    <a:pt x="866" y="618"/>
                  </a:cubicBezTo>
                  <a:cubicBezTo>
                    <a:pt x="867" y="616"/>
                    <a:pt x="874" y="615"/>
                    <a:pt x="875" y="613"/>
                  </a:cubicBezTo>
                  <a:cubicBezTo>
                    <a:pt x="876" y="612"/>
                    <a:pt x="877" y="608"/>
                    <a:pt x="875" y="607"/>
                  </a:cubicBezTo>
                  <a:cubicBezTo>
                    <a:pt x="874" y="605"/>
                    <a:pt x="872" y="600"/>
                    <a:pt x="871" y="597"/>
                  </a:cubicBezTo>
                  <a:cubicBezTo>
                    <a:pt x="871" y="595"/>
                    <a:pt x="875" y="594"/>
                    <a:pt x="876" y="592"/>
                  </a:cubicBezTo>
                  <a:cubicBezTo>
                    <a:pt x="877" y="589"/>
                    <a:pt x="881" y="589"/>
                    <a:pt x="882" y="588"/>
                  </a:cubicBezTo>
                  <a:cubicBezTo>
                    <a:pt x="883" y="586"/>
                    <a:pt x="884" y="583"/>
                    <a:pt x="886" y="584"/>
                  </a:cubicBezTo>
                  <a:cubicBezTo>
                    <a:pt x="888" y="585"/>
                    <a:pt x="893" y="586"/>
                    <a:pt x="894" y="587"/>
                  </a:cubicBezTo>
                  <a:cubicBezTo>
                    <a:pt x="895" y="588"/>
                    <a:pt x="899" y="589"/>
                    <a:pt x="901" y="589"/>
                  </a:cubicBezTo>
                  <a:cubicBezTo>
                    <a:pt x="904" y="589"/>
                    <a:pt x="907" y="591"/>
                    <a:pt x="910" y="592"/>
                  </a:cubicBezTo>
                  <a:cubicBezTo>
                    <a:pt x="912" y="594"/>
                    <a:pt x="919" y="594"/>
                    <a:pt x="921" y="596"/>
                  </a:cubicBezTo>
                  <a:cubicBezTo>
                    <a:pt x="922" y="598"/>
                    <a:pt x="920" y="603"/>
                    <a:pt x="922" y="605"/>
                  </a:cubicBezTo>
                  <a:cubicBezTo>
                    <a:pt x="924" y="607"/>
                    <a:pt x="928" y="612"/>
                    <a:pt x="929" y="611"/>
                  </a:cubicBezTo>
                  <a:cubicBezTo>
                    <a:pt x="930" y="610"/>
                    <a:pt x="937" y="614"/>
                    <a:pt x="939" y="614"/>
                  </a:cubicBezTo>
                  <a:cubicBezTo>
                    <a:pt x="941" y="613"/>
                    <a:pt x="945" y="610"/>
                    <a:pt x="947" y="610"/>
                  </a:cubicBezTo>
                  <a:cubicBezTo>
                    <a:pt x="949" y="610"/>
                    <a:pt x="955" y="608"/>
                    <a:pt x="957" y="608"/>
                  </a:cubicBezTo>
                  <a:cubicBezTo>
                    <a:pt x="959" y="609"/>
                    <a:pt x="967" y="611"/>
                    <a:pt x="968" y="611"/>
                  </a:cubicBezTo>
                  <a:cubicBezTo>
                    <a:pt x="969" y="610"/>
                    <a:pt x="975" y="611"/>
                    <a:pt x="976" y="613"/>
                  </a:cubicBezTo>
                  <a:cubicBezTo>
                    <a:pt x="977" y="615"/>
                    <a:pt x="986" y="615"/>
                    <a:pt x="986" y="617"/>
                  </a:cubicBezTo>
                  <a:cubicBezTo>
                    <a:pt x="986" y="620"/>
                    <a:pt x="990" y="621"/>
                    <a:pt x="992" y="624"/>
                  </a:cubicBezTo>
                  <a:cubicBezTo>
                    <a:pt x="993" y="626"/>
                    <a:pt x="1004" y="625"/>
                    <a:pt x="1006" y="626"/>
                  </a:cubicBezTo>
                  <a:cubicBezTo>
                    <a:pt x="1008" y="628"/>
                    <a:pt x="1021" y="628"/>
                    <a:pt x="1021" y="626"/>
                  </a:cubicBezTo>
                  <a:cubicBezTo>
                    <a:pt x="1021" y="625"/>
                    <a:pt x="1033" y="624"/>
                    <a:pt x="1036" y="623"/>
                  </a:cubicBezTo>
                  <a:cubicBezTo>
                    <a:pt x="1038" y="621"/>
                    <a:pt x="1044" y="622"/>
                    <a:pt x="1045" y="619"/>
                  </a:cubicBezTo>
                  <a:cubicBezTo>
                    <a:pt x="1045" y="617"/>
                    <a:pt x="1051" y="615"/>
                    <a:pt x="1054" y="613"/>
                  </a:cubicBezTo>
                  <a:cubicBezTo>
                    <a:pt x="1056" y="611"/>
                    <a:pt x="1067" y="612"/>
                    <a:pt x="1068" y="614"/>
                  </a:cubicBezTo>
                  <a:cubicBezTo>
                    <a:pt x="1068" y="616"/>
                    <a:pt x="1075" y="617"/>
                    <a:pt x="1077" y="616"/>
                  </a:cubicBezTo>
                  <a:cubicBezTo>
                    <a:pt x="1080" y="615"/>
                    <a:pt x="1087" y="616"/>
                    <a:pt x="1088" y="619"/>
                  </a:cubicBezTo>
                  <a:cubicBezTo>
                    <a:pt x="1089" y="621"/>
                    <a:pt x="1097" y="622"/>
                    <a:pt x="1099" y="622"/>
                  </a:cubicBezTo>
                  <a:cubicBezTo>
                    <a:pt x="1101" y="621"/>
                    <a:pt x="1107" y="616"/>
                    <a:pt x="1110" y="616"/>
                  </a:cubicBezTo>
                  <a:cubicBezTo>
                    <a:pt x="1112" y="616"/>
                    <a:pt x="1115" y="613"/>
                    <a:pt x="1115" y="611"/>
                  </a:cubicBezTo>
                  <a:cubicBezTo>
                    <a:pt x="1114" y="609"/>
                    <a:pt x="1119" y="602"/>
                    <a:pt x="1120" y="599"/>
                  </a:cubicBezTo>
                  <a:cubicBezTo>
                    <a:pt x="1121" y="597"/>
                    <a:pt x="1125" y="589"/>
                    <a:pt x="1127" y="589"/>
                  </a:cubicBezTo>
                  <a:cubicBezTo>
                    <a:pt x="1129" y="588"/>
                    <a:pt x="1132" y="585"/>
                    <a:pt x="1132" y="583"/>
                  </a:cubicBezTo>
                  <a:cubicBezTo>
                    <a:pt x="1132" y="581"/>
                    <a:pt x="1131" y="575"/>
                    <a:pt x="1129" y="575"/>
                  </a:cubicBezTo>
                  <a:cubicBezTo>
                    <a:pt x="1127" y="575"/>
                    <a:pt x="1123" y="575"/>
                    <a:pt x="1128" y="569"/>
                  </a:cubicBezTo>
                  <a:cubicBezTo>
                    <a:pt x="1132" y="563"/>
                    <a:pt x="1141" y="564"/>
                    <a:pt x="1142" y="564"/>
                  </a:cubicBezTo>
                  <a:cubicBezTo>
                    <a:pt x="1143" y="564"/>
                    <a:pt x="1154" y="562"/>
                    <a:pt x="1159" y="563"/>
                  </a:cubicBezTo>
                  <a:cubicBezTo>
                    <a:pt x="1163" y="564"/>
                    <a:pt x="1166" y="562"/>
                    <a:pt x="1171" y="565"/>
                  </a:cubicBezTo>
                  <a:cubicBezTo>
                    <a:pt x="1176" y="568"/>
                    <a:pt x="1183" y="567"/>
                    <a:pt x="1185" y="569"/>
                  </a:cubicBezTo>
                  <a:cubicBezTo>
                    <a:pt x="1187" y="571"/>
                    <a:pt x="1193" y="573"/>
                    <a:pt x="1192" y="577"/>
                  </a:cubicBezTo>
                  <a:cubicBezTo>
                    <a:pt x="1191" y="581"/>
                    <a:pt x="1196" y="579"/>
                    <a:pt x="1198" y="588"/>
                  </a:cubicBezTo>
                  <a:cubicBezTo>
                    <a:pt x="1199" y="596"/>
                    <a:pt x="1203" y="597"/>
                    <a:pt x="1204" y="601"/>
                  </a:cubicBezTo>
                  <a:cubicBezTo>
                    <a:pt x="1205" y="605"/>
                    <a:pt x="1211" y="612"/>
                    <a:pt x="1210" y="615"/>
                  </a:cubicBezTo>
                  <a:cubicBezTo>
                    <a:pt x="1209" y="617"/>
                    <a:pt x="1209" y="621"/>
                    <a:pt x="1214" y="621"/>
                  </a:cubicBezTo>
                  <a:cubicBezTo>
                    <a:pt x="1220" y="621"/>
                    <a:pt x="1224" y="626"/>
                    <a:pt x="1225" y="625"/>
                  </a:cubicBezTo>
                  <a:cubicBezTo>
                    <a:pt x="1227" y="624"/>
                    <a:pt x="1233" y="627"/>
                    <a:pt x="1237" y="630"/>
                  </a:cubicBezTo>
                  <a:cubicBezTo>
                    <a:pt x="1240" y="633"/>
                    <a:pt x="1245" y="632"/>
                    <a:pt x="1245" y="635"/>
                  </a:cubicBezTo>
                  <a:cubicBezTo>
                    <a:pt x="1244" y="639"/>
                    <a:pt x="1247" y="642"/>
                    <a:pt x="1247" y="645"/>
                  </a:cubicBezTo>
                  <a:cubicBezTo>
                    <a:pt x="1247" y="648"/>
                    <a:pt x="1253" y="650"/>
                    <a:pt x="1258" y="649"/>
                  </a:cubicBezTo>
                  <a:cubicBezTo>
                    <a:pt x="1263" y="649"/>
                    <a:pt x="1266" y="651"/>
                    <a:pt x="1268" y="647"/>
                  </a:cubicBezTo>
                  <a:cubicBezTo>
                    <a:pt x="1270" y="643"/>
                    <a:pt x="1277" y="645"/>
                    <a:pt x="1279" y="643"/>
                  </a:cubicBezTo>
                  <a:cubicBezTo>
                    <a:pt x="1281" y="641"/>
                    <a:pt x="1288" y="639"/>
                    <a:pt x="1288" y="645"/>
                  </a:cubicBezTo>
                  <a:cubicBezTo>
                    <a:pt x="1288" y="651"/>
                    <a:pt x="1292" y="653"/>
                    <a:pt x="1288" y="655"/>
                  </a:cubicBezTo>
                  <a:cubicBezTo>
                    <a:pt x="1285" y="657"/>
                    <a:pt x="1283" y="665"/>
                    <a:pt x="1282" y="669"/>
                  </a:cubicBezTo>
                  <a:cubicBezTo>
                    <a:pt x="1281" y="673"/>
                    <a:pt x="1276" y="674"/>
                    <a:pt x="1276" y="678"/>
                  </a:cubicBezTo>
                  <a:cubicBezTo>
                    <a:pt x="1275" y="682"/>
                    <a:pt x="1270" y="682"/>
                    <a:pt x="1270" y="685"/>
                  </a:cubicBezTo>
                  <a:cubicBezTo>
                    <a:pt x="1270" y="688"/>
                    <a:pt x="1264" y="687"/>
                    <a:pt x="1260" y="685"/>
                  </a:cubicBezTo>
                  <a:cubicBezTo>
                    <a:pt x="1257" y="683"/>
                    <a:pt x="1254" y="689"/>
                    <a:pt x="1251" y="689"/>
                  </a:cubicBezTo>
                  <a:cubicBezTo>
                    <a:pt x="1248" y="689"/>
                    <a:pt x="1249" y="695"/>
                    <a:pt x="1249" y="697"/>
                  </a:cubicBezTo>
                  <a:cubicBezTo>
                    <a:pt x="1250" y="700"/>
                    <a:pt x="1248" y="703"/>
                    <a:pt x="1250" y="707"/>
                  </a:cubicBezTo>
                  <a:cubicBezTo>
                    <a:pt x="1251" y="709"/>
                    <a:pt x="1250" y="713"/>
                    <a:pt x="1251" y="717"/>
                  </a:cubicBezTo>
                  <a:cubicBezTo>
                    <a:pt x="1255" y="714"/>
                    <a:pt x="1259" y="712"/>
                    <a:pt x="1260" y="712"/>
                  </a:cubicBezTo>
                  <a:cubicBezTo>
                    <a:pt x="1264" y="712"/>
                    <a:pt x="1269" y="719"/>
                    <a:pt x="1273" y="720"/>
                  </a:cubicBezTo>
                  <a:cubicBezTo>
                    <a:pt x="1278" y="720"/>
                    <a:pt x="1299" y="706"/>
                    <a:pt x="1299" y="703"/>
                  </a:cubicBezTo>
                  <a:cubicBezTo>
                    <a:pt x="1299" y="701"/>
                    <a:pt x="1312" y="689"/>
                    <a:pt x="1318" y="683"/>
                  </a:cubicBezTo>
                  <a:cubicBezTo>
                    <a:pt x="1323" y="677"/>
                    <a:pt x="1331" y="668"/>
                    <a:pt x="1334" y="661"/>
                  </a:cubicBezTo>
                  <a:cubicBezTo>
                    <a:pt x="1336" y="656"/>
                    <a:pt x="1344" y="648"/>
                    <a:pt x="1346" y="645"/>
                  </a:cubicBezTo>
                  <a:cubicBezTo>
                    <a:pt x="1348" y="641"/>
                    <a:pt x="1349" y="641"/>
                    <a:pt x="1353" y="633"/>
                  </a:cubicBezTo>
                  <a:cubicBezTo>
                    <a:pt x="1357" y="625"/>
                    <a:pt x="1357" y="605"/>
                    <a:pt x="1358" y="604"/>
                  </a:cubicBezTo>
                  <a:cubicBezTo>
                    <a:pt x="1359" y="602"/>
                    <a:pt x="1358" y="599"/>
                    <a:pt x="1360" y="597"/>
                  </a:cubicBezTo>
                  <a:cubicBezTo>
                    <a:pt x="1362" y="594"/>
                    <a:pt x="1361" y="591"/>
                    <a:pt x="1364" y="589"/>
                  </a:cubicBezTo>
                  <a:cubicBezTo>
                    <a:pt x="1368" y="586"/>
                    <a:pt x="1367" y="583"/>
                    <a:pt x="1366" y="581"/>
                  </a:cubicBezTo>
                  <a:cubicBezTo>
                    <a:pt x="1365" y="579"/>
                    <a:pt x="1366" y="574"/>
                    <a:pt x="1365" y="573"/>
                  </a:cubicBezTo>
                  <a:cubicBezTo>
                    <a:pt x="1365" y="571"/>
                    <a:pt x="1365" y="570"/>
                    <a:pt x="1367" y="569"/>
                  </a:cubicBezTo>
                  <a:cubicBezTo>
                    <a:pt x="1369" y="568"/>
                    <a:pt x="1365" y="565"/>
                    <a:pt x="1363" y="564"/>
                  </a:cubicBezTo>
                  <a:cubicBezTo>
                    <a:pt x="1360" y="562"/>
                    <a:pt x="1356" y="561"/>
                    <a:pt x="1356" y="558"/>
                  </a:cubicBezTo>
                  <a:cubicBezTo>
                    <a:pt x="1355" y="555"/>
                    <a:pt x="1351" y="551"/>
                    <a:pt x="1347" y="551"/>
                  </a:cubicBezTo>
                  <a:cubicBezTo>
                    <a:pt x="1343" y="552"/>
                    <a:pt x="1336" y="549"/>
                    <a:pt x="1337" y="552"/>
                  </a:cubicBezTo>
                  <a:cubicBezTo>
                    <a:pt x="1338" y="554"/>
                    <a:pt x="1337" y="556"/>
                    <a:pt x="1335" y="556"/>
                  </a:cubicBezTo>
                  <a:cubicBezTo>
                    <a:pt x="1333" y="555"/>
                    <a:pt x="1332" y="557"/>
                    <a:pt x="1330" y="560"/>
                  </a:cubicBezTo>
                  <a:cubicBezTo>
                    <a:pt x="1328" y="563"/>
                    <a:pt x="1320" y="564"/>
                    <a:pt x="1324" y="560"/>
                  </a:cubicBezTo>
                  <a:cubicBezTo>
                    <a:pt x="1327" y="557"/>
                    <a:pt x="1323" y="557"/>
                    <a:pt x="1323" y="554"/>
                  </a:cubicBezTo>
                  <a:cubicBezTo>
                    <a:pt x="1324" y="550"/>
                    <a:pt x="1327" y="547"/>
                    <a:pt x="1323" y="549"/>
                  </a:cubicBezTo>
                  <a:cubicBezTo>
                    <a:pt x="1319" y="551"/>
                    <a:pt x="1319" y="557"/>
                    <a:pt x="1316" y="557"/>
                  </a:cubicBezTo>
                  <a:cubicBezTo>
                    <a:pt x="1313" y="558"/>
                    <a:pt x="1314" y="548"/>
                    <a:pt x="1315" y="546"/>
                  </a:cubicBezTo>
                  <a:cubicBezTo>
                    <a:pt x="1316" y="543"/>
                    <a:pt x="1309" y="546"/>
                    <a:pt x="1302" y="545"/>
                  </a:cubicBezTo>
                  <a:cubicBezTo>
                    <a:pt x="1295" y="545"/>
                    <a:pt x="1297" y="540"/>
                    <a:pt x="1302" y="537"/>
                  </a:cubicBezTo>
                  <a:cubicBezTo>
                    <a:pt x="1308" y="534"/>
                    <a:pt x="1307" y="531"/>
                    <a:pt x="1310" y="530"/>
                  </a:cubicBezTo>
                  <a:cubicBezTo>
                    <a:pt x="1313" y="529"/>
                    <a:pt x="1320" y="524"/>
                    <a:pt x="1324" y="522"/>
                  </a:cubicBezTo>
                  <a:cubicBezTo>
                    <a:pt x="1329" y="519"/>
                    <a:pt x="1330" y="516"/>
                    <a:pt x="1331" y="513"/>
                  </a:cubicBezTo>
                  <a:cubicBezTo>
                    <a:pt x="1332" y="511"/>
                    <a:pt x="1340" y="507"/>
                    <a:pt x="1347" y="501"/>
                  </a:cubicBezTo>
                  <a:cubicBezTo>
                    <a:pt x="1354" y="495"/>
                    <a:pt x="1357" y="492"/>
                    <a:pt x="1359" y="489"/>
                  </a:cubicBezTo>
                  <a:cubicBezTo>
                    <a:pt x="1361" y="485"/>
                    <a:pt x="1371" y="481"/>
                    <a:pt x="1372" y="478"/>
                  </a:cubicBezTo>
                  <a:cubicBezTo>
                    <a:pt x="1372" y="475"/>
                    <a:pt x="1384" y="469"/>
                    <a:pt x="1393" y="467"/>
                  </a:cubicBezTo>
                  <a:cubicBezTo>
                    <a:pt x="1401" y="465"/>
                    <a:pt x="1415" y="468"/>
                    <a:pt x="1417" y="470"/>
                  </a:cubicBezTo>
                  <a:cubicBezTo>
                    <a:pt x="1420" y="473"/>
                    <a:pt x="1422" y="472"/>
                    <a:pt x="1423" y="470"/>
                  </a:cubicBezTo>
                  <a:cubicBezTo>
                    <a:pt x="1425" y="468"/>
                    <a:pt x="1428" y="469"/>
                    <a:pt x="1434" y="470"/>
                  </a:cubicBezTo>
                  <a:cubicBezTo>
                    <a:pt x="1439" y="470"/>
                    <a:pt x="1441" y="467"/>
                    <a:pt x="1444" y="468"/>
                  </a:cubicBezTo>
                  <a:cubicBezTo>
                    <a:pt x="1448" y="469"/>
                    <a:pt x="1451" y="470"/>
                    <a:pt x="1454" y="466"/>
                  </a:cubicBezTo>
                  <a:cubicBezTo>
                    <a:pt x="1456" y="461"/>
                    <a:pt x="1467" y="462"/>
                    <a:pt x="1470" y="464"/>
                  </a:cubicBezTo>
                  <a:cubicBezTo>
                    <a:pt x="1472" y="466"/>
                    <a:pt x="1474" y="468"/>
                    <a:pt x="1478" y="465"/>
                  </a:cubicBezTo>
                  <a:cubicBezTo>
                    <a:pt x="1482" y="463"/>
                    <a:pt x="1482" y="469"/>
                    <a:pt x="1486" y="469"/>
                  </a:cubicBezTo>
                  <a:cubicBezTo>
                    <a:pt x="1490" y="470"/>
                    <a:pt x="1487" y="473"/>
                    <a:pt x="1484" y="473"/>
                  </a:cubicBezTo>
                  <a:cubicBezTo>
                    <a:pt x="1481" y="473"/>
                    <a:pt x="1476" y="475"/>
                    <a:pt x="1480" y="477"/>
                  </a:cubicBezTo>
                  <a:cubicBezTo>
                    <a:pt x="1484" y="479"/>
                    <a:pt x="1489" y="475"/>
                    <a:pt x="1492" y="475"/>
                  </a:cubicBezTo>
                  <a:cubicBezTo>
                    <a:pt x="1495" y="475"/>
                    <a:pt x="1499" y="476"/>
                    <a:pt x="1503" y="473"/>
                  </a:cubicBezTo>
                  <a:cubicBezTo>
                    <a:pt x="1508" y="470"/>
                    <a:pt x="1509" y="475"/>
                    <a:pt x="1511" y="473"/>
                  </a:cubicBezTo>
                  <a:cubicBezTo>
                    <a:pt x="1514" y="471"/>
                    <a:pt x="1520" y="470"/>
                    <a:pt x="1523" y="470"/>
                  </a:cubicBezTo>
                  <a:cubicBezTo>
                    <a:pt x="1526" y="470"/>
                    <a:pt x="1524" y="467"/>
                    <a:pt x="1519" y="467"/>
                  </a:cubicBezTo>
                  <a:cubicBezTo>
                    <a:pt x="1514" y="467"/>
                    <a:pt x="1514" y="464"/>
                    <a:pt x="1518" y="457"/>
                  </a:cubicBezTo>
                  <a:cubicBezTo>
                    <a:pt x="1522" y="450"/>
                    <a:pt x="1529" y="447"/>
                    <a:pt x="1534" y="442"/>
                  </a:cubicBezTo>
                  <a:cubicBezTo>
                    <a:pt x="1539" y="438"/>
                    <a:pt x="1543" y="440"/>
                    <a:pt x="1543" y="438"/>
                  </a:cubicBezTo>
                  <a:cubicBezTo>
                    <a:pt x="1543" y="435"/>
                    <a:pt x="1545" y="427"/>
                    <a:pt x="1549" y="427"/>
                  </a:cubicBezTo>
                  <a:cubicBezTo>
                    <a:pt x="1552" y="427"/>
                    <a:pt x="1561" y="429"/>
                    <a:pt x="1567" y="426"/>
                  </a:cubicBezTo>
                  <a:cubicBezTo>
                    <a:pt x="1573" y="422"/>
                    <a:pt x="1572" y="428"/>
                    <a:pt x="1575" y="429"/>
                  </a:cubicBezTo>
                  <a:cubicBezTo>
                    <a:pt x="1577" y="430"/>
                    <a:pt x="1580" y="424"/>
                    <a:pt x="1583" y="426"/>
                  </a:cubicBezTo>
                  <a:cubicBezTo>
                    <a:pt x="1585" y="427"/>
                    <a:pt x="1579" y="431"/>
                    <a:pt x="1577" y="436"/>
                  </a:cubicBezTo>
                  <a:cubicBezTo>
                    <a:pt x="1576" y="441"/>
                    <a:pt x="1581" y="439"/>
                    <a:pt x="1584" y="440"/>
                  </a:cubicBezTo>
                  <a:cubicBezTo>
                    <a:pt x="1586" y="442"/>
                    <a:pt x="1580" y="444"/>
                    <a:pt x="1581" y="445"/>
                  </a:cubicBezTo>
                  <a:cubicBezTo>
                    <a:pt x="1581" y="446"/>
                    <a:pt x="1587" y="446"/>
                    <a:pt x="1594" y="439"/>
                  </a:cubicBezTo>
                  <a:cubicBezTo>
                    <a:pt x="1602" y="432"/>
                    <a:pt x="1608" y="430"/>
                    <a:pt x="1613" y="430"/>
                  </a:cubicBezTo>
                  <a:cubicBezTo>
                    <a:pt x="1618" y="431"/>
                    <a:pt x="1615" y="426"/>
                    <a:pt x="1615" y="419"/>
                  </a:cubicBezTo>
                  <a:cubicBezTo>
                    <a:pt x="1616" y="412"/>
                    <a:pt x="1630" y="410"/>
                    <a:pt x="1635" y="412"/>
                  </a:cubicBezTo>
                  <a:cubicBezTo>
                    <a:pt x="1639" y="414"/>
                    <a:pt x="1639" y="416"/>
                    <a:pt x="1634" y="415"/>
                  </a:cubicBezTo>
                  <a:cubicBezTo>
                    <a:pt x="1630" y="414"/>
                    <a:pt x="1626" y="418"/>
                    <a:pt x="1626" y="424"/>
                  </a:cubicBezTo>
                  <a:cubicBezTo>
                    <a:pt x="1626" y="429"/>
                    <a:pt x="1622" y="431"/>
                    <a:pt x="1624" y="433"/>
                  </a:cubicBezTo>
                  <a:cubicBezTo>
                    <a:pt x="1626" y="435"/>
                    <a:pt x="1621" y="436"/>
                    <a:pt x="1621" y="438"/>
                  </a:cubicBezTo>
                  <a:cubicBezTo>
                    <a:pt x="1621" y="441"/>
                    <a:pt x="1621" y="442"/>
                    <a:pt x="1617" y="443"/>
                  </a:cubicBezTo>
                  <a:cubicBezTo>
                    <a:pt x="1614" y="444"/>
                    <a:pt x="1603" y="446"/>
                    <a:pt x="1603" y="450"/>
                  </a:cubicBezTo>
                  <a:cubicBezTo>
                    <a:pt x="1602" y="454"/>
                    <a:pt x="1596" y="455"/>
                    <a:pt x="1593" y="460"/>
                  </a:cubicBezTo>
                  <a:cubicBezTo>
                    <a:pt x="1591" y="465"/>
                    <a:pt x="1580" y="469"/>
                    <a:pt x="1573" y="479"/>
                  </a:cubicBezTo>
                  <a:cubicBezTo>
                    <a:pt x="1565" y="490"/>
                    <a:pt x="1554" y="490"/>
                    <a:pt x="1554" y="492"/>
                  </a:cubicBezTo>
                  <a:cubicBezTo>
                    <a:pt x="1554" y="494"/>
                    <a:pt x="1546" y="494"/>
                    <a:pt x="1544" y="494"/>
                  </a:cubicBezTo>
                  <a:cubicBezTo>
                    <a:pt x="1541" y="494"/>
                    <a:pt x="1546" y="501"/>
                    <a:pt x="1540" y="508"/>
                  </a:cubicBezTo>
                  <a:cubicBezTo>
                    <a:pt x="1533" y="515"/>
                    <a:pt x="1529" y="524"/>
                    <a:pt x="1529" y="534"/>
                  </a:cubicBezTo>
                  <a:cubicBezTo>
                    <a:pt x="1530" y="543"/>
                    <a:pt x="1533" y="570"/>
                    <a:pt x="1536" y="575"/>
                  </a:cubicBezTo>
                  <a:cubicBezTo>
                    <a:pt x="1538" y="580"/>
                    <a:pt x="1537" y="592"/>
                    <a:pt x="1539" y="594"/>
                  </a:cubicBezTo>
                  <a:cubicBezTo>
                    <a:pt x="1541" y="597"/>
                    <a:pt x="1541" y="601"/>
                    <a:pt x="1542" y="603"/>
                  </a:cubicBezTo>
                  <a:cubicBezTo>
                    <a:pt x="1544" y="604"/>
                    <a:pt x="1550" y="596"/>
                    <a:pt x="1554" y="592"/>
                  </a:cubicBezTo>
                  <a:cubicBezTo>
                    <a:pt x="1558" y="589"/>
                    <a:pt x="1557" y="588"/>
                    <a:pt x="1560" y="586"/>
                  </a:cubicBezTo>
                  <a:cubicBezTo>
                    <a:pt x="1562" y="584"/>
                    <a:pt x="1561" y="576"/>
                    <a:pt x="1562" y="574"/>
                  </a:cubicBezTo>
                  <a:cubicBezTo>
                    <a:pt x="1563" y="572"/>
                    <a:pt x="1568" y="571"/>
                    <a:pt x="1570" y="569"/>
                  </a:cubicBezTo>
                  <a:cubicBezTo>
                    <a:pt x="1571" y="567"/>
                    <a:pt x="1576" y="568"/>
                    <a:pt x="1578" y="568"/>
                  </a:cubicBezTo>
                  <a:cubicBezTo>
                    <a:pt x="1580" y="567"/>
                    <a:pt x="1578" y="561"/>
                    <a:pt x="1577" y="558"/>
                  </a:cubicBezTo>
                  <a:cubicBezTo>
                    <a:pt x="1576" y="555"/>
                    <a:pt x="1584" y="551"/>
                    <a:pt x="1588" y="548"/>
                  </a:cubicBezTo>
                  <a:cubicBezTo>
                    <a:pt x="1592" y="545"/>
                    <a:pt x="1597" y="550"/>
                    <a:pt x="1601" y="545"/>
                  </a:cubicBezTo>
                  <a:cubicBezTo>
                    <a:pt x="1606" y="541"/>
                    <a:pt x="1601" y="536"/>
                    <a:pt x="1599" y="534"/>
                  </a:cubicBezTo>
                  <a:cubicBezTo>
                    <a:pt x="1598" y="532"/>
                    <a:pt x="1604" y="522"/>
                    <a:pt x="1607" y="521"/>
                  </a:cubicBezTo>
                  <a:cubicBezTo>
                    <a:pt x="1611" y="520"/>
                    <a:pt x="1613" y="523"/>
                    <a:pt x="1616" y="520"/>
                  </a:cubicBezTo>
                  <a:cubicBezTo>
                    <a:pt x="1619" y="517"/>
                    <a:pt x="1613" y="512"/>
                    <a:pt x="1611" y="513"/>
                  </a:cubicBezTo>
                  <a:cubicBezTo>
                    <a:pt x="1608" y="513"/>
                    <a:pt x="1608" y="504"/>
                    <a:pt x="1613" y="500"/>
                  </a:cubicBezTo>
                  <a:cubicBezTo>
                    <a:pt x="1619" y="496"/>
                    <a:pt x="1616" y="495"/>
                    <a:pt x="1613" y="494"/>
                  </a:cubicBezTo>
                  <a:cubicBezTo>
                    <a:pt x="1609" y="493"/>
                    <a:pt x="1608" y="494"/>
                    <a:pt x="1606" y="494"/>
                  </a:cubicBezTo>
                  <a:cubicBezTo>
                    <a:pt x="1603" y="495"/>
                    <a:pt x="1600" y="489"/>
                    <a:pt x="1604" y="483"/>
                  </a:cubicBezTo>
                  <a:cubicBezTo>
                    <a:pt x="1609" y="477"/>
                    <a:pt x="1613" y="478"/>
                    <a:pt x="1614" y="473"/>
                  </a:cubicBezTo>
                  <a:cubicBezTo>
                    <a:pt x="1615" y="468"/>
                    <a:pt x="1621" y="461"/>
                    <a:pt x="1622" y="459"/>
                  </a:cubicBezTo>
                  <a:cubicBezTo>
                    <a:pt x="1624" y="456"/>
                    <a:pt x="1630" y="459"/>
                    <a:pt x="1632" y="458"/>
                  </a:cubicBezTo>
                  <a:cubicBezTo>
                    <a:pt x="1634" y="458"/>
                    <a:pt x="1634" y="463"/>
                    <a:pt x="1636" y="460"/>
                  </a:cubicBezTo>
                  <a:cubicBezTo>
                    <a:pt x="1639" y="458"/>
                    <a:pt x="1644" y="449"/>
                    <a:pt x="1648" y="449"/>
                  </a:cubicBezTo>
                  <a:cubicBezTo>
                    <a:pt x="1652" y="449"/>
                    <a:pt x="1649" y="455"/>
                    <a:pt x="1650" y="459"/>
                  </a:cubicBezTo>
                  <a:cubicBezTo>
                    <a:pt x="1651" y="463"/>
                    <a:pt x="1653" y="458"/>
                    <a:pt x="1661" y="453"/>
                  </a:cubicBezTo>
                  <a:cubicBezTo>
                    <a:pt x="1668" y="448"/>
                    <a:pt x="1684" y="449"/>
                    <a:pt x="1689" y="451"/>
                  </a:cubicBezTo>
                  <a:cubicBezTo>
                    <a:pt x="1694" y="453"/>
                    <a:pt x="1694" y="459"/>
                    <a:pt x="1697" y="458"/>
                  </a:cubicBezTo>
                  <a:cubicBezTo>
                    <a:pt x="1701" y="457"/>
                    <a:pt x="1698" y="453"/>
                    <a:pt x="1702" y="451"/>
                  </a:cubicBezTo>
                  <a:cubicBezTo>
                    <a:pt x="1706" y="450"/>
                    <a:pt x="1713" y="446"/>
                    <a:pt x="1718" y="442"/>
                  </a:cubicBezTo>
                  <a:cubicBezTo>
                    <a:pt x="1723" y="438"/>
                    <a:pt x="1722" y="441"/>
                    <a:pt x="1725" y="438"/>
                  </a:cubicBezTo>
                  <a:cubicBezTo>
                    <a:pt x="1728" y="434"/>
                    <a:pt x="1730" y="436"/>
                    <a:pt x="1731" y="433"/>
                  </a:cubicBezTo>
                  <a:cubicBezTo>
                    <a:pt x="1732" y="431"/>
                    <a:pt x="1740" y="427"/>
                    <a:pt x="1750" y="425"/>
                  </a:cubicBezTo>
                  <a:cubicBezTo>
                    <a:pt x="1761" y="423"/>
                    <a:pt x="1774" y="416"/>
                    <a:pt x="1774" y="413"/>
                  </a:cubicBezTo>
                  <a:cubicBezTo>
                    <a:pt x="1773" y="411"/>
                    <a:pt x="1778" y="410"/>
                    <a:pt x="1778" y="412"/>
                  </a:cubicBezTo>
                  <a:cubicBezTo>
                    <a:pt x="1779" y="415"/>
                    <a:pt x="1783" y="414"/>
                    <a:pt x="1788" y="415"/>
                  </a:cubicBezTo>
                  <a:cubicBezTo>
                    <a:pt x="1794" y="416"/>
                    <a:pt x="1796" y="418"/>
                    <a:pt x="1801" y="414"/>
                  </a:cubicBezTo>
                  <a:cubicBezTo>
                    <a:pt x="1805" y="410"/>
                    <a:pt x="1800" y="408"/>
                    <a:pt x="1800" y="405"/>
                  </a:cubicBezTo>
                  <a:cubicBezTo>
                    <a:pt x="1800" y="401"/>
                    <a:pt x="1793" y="398"/>
                    <a:pt x="1794" y="394"/>
                  </a:cubicBezTo>
                  <a:cubicBezTo>
                    <a:pt x="1795" y="391"/>
                    <a:pt x="1788" y="382"/>
                    <a:pt x="1786" y="383"/>
                  </a:cubicBezTo>
                  <a:cubicBezTo>
                    <a:pt x="1784" y="385"/>
                    <a:pt x="1779" y="382"/>
                    <a:pt x="1779" y="379"/>
                  </a:cubicBezTo>
                  <a:cubicBezTo>
                    <a:pt x="1779" y="377"/>
                    <a:pt x="1779" y="373"/>
                    <a:pt x="1776" y="375"/>
                  </a:cubicBezTo>
                  <a:cubicBezTo>
                    <a:pt x="1773" y="377"/>
                    <a:pt x="1767" y="376"/>
                    <a:pt x="1766" y="373"/>
                  </a:cubicBezTo>
                  <a:cubicBezTo>
                    <a:pt x="1765" y="370"/>
                    <a:pt x="1773" y="368"/>
                    <a:pt x="1778" y="370"/>
                  </a:cubicBezTo>
                  <a:cubicBezTo>
                    <a:pt x="1783" y="372"/>
                    <a:pt x="1781" y="374"/>
                    <a:pt x="1784" y="376"/>
                  </a:cubicBezTo>
                  <a:cubicBezTo>
                    <a:pt x="1786" y="377"/>
                    <a:pt x="1793" y="377"/>
                    <a:pt x="1796" y="375"/>
                  </a:cubicBezTo>
                  <a:cubicBezTo>
                    <a:pt x="1800" y="373"/>
                    <a:pt x="1810" y="370"/>
                    <a:pt x="1811" y="367"/>
                  </a:cubicBezTo>
                  <a:cubicBezTo>
                    <a:pt x="1813" y="364"/>
                    <a:pt x="1811" y="363"/>
                    <a:pt x="1815" y="361"/>
                  </a:cubicBezTo>
                  <a:cubicBezTo>
                    <a:pt x="1818" y="360"/>
                    <a:pt x="1815" y="356"/>
                    <a:pt x="1813" y="355"/>
                  </a:cubicBezTo>
                  <a:cubicBezTo>
                    <a:pt x="1810" y="353"/>
                    <a:pt x="1810" y="349"/>
                    <a:pt x="1813" y="349"/>
                  </a:cubicBezTo>
                  <a:cubicBezTo>
                    <a:pt x="1816" y="349"/>
                    <a:pt x="1816" y="346"/>
                    <a:pt x="1818" y="346"/>
                  </a:cubicBezTo>
                  <a:cubicBezTo>
                    <a:pt x="1820" y="345"/>
                    <a:pt x="1820" y="347"/>
                    <a:pt x="1824" y="345"/>
                  </a:cubicBezTo>
                  <a:cubicBezTo>
                    <a:pt x="1827" y="343"/>
                    <a:pt x="1824" y="348"/>
                    <a:pt x="1822" y="351"/>
                  </a:cubicBezTo>
                  <a:cubicBezTo>
                    <a:pt x="1820" y="354"/>
                    <a:pt x="1826" y="357"/>
                    <a:pt x="1826" y="359"/>
                  </a:cubicBezTo>
                  <a:cubicBezTo>
                    <a:pt x="1827" y="361"/>
                    <a:pt x="1834" y="361"/>
                    <a:pt x="1838" y="359"/>
                  </a:cubicBezTo>
                  <a:cubicBezTo>
                    <a:pt x="1842" y="357"/>
                    <a:pt x="1855" y="362"/>
                    <a:pt x="1855" y="365"/>
                  </a:cubicBezTo>
                  <a:cubicBezTo>
                    <a:pt x="1856" y="368"/>
                    <a:pt x="1858" y="372"/>
                    <a:pt x="1863" y="375"/>
                  </a:cubicBezTo>
                  <a:cubicBezTo>
                    <a:pt x="1869" y="377"/>
                    <a:pt x="1874" y="376"/>
                    <a:pt x="1875" y="379"/>
                  </a:cubicBezTo>
                  <a:cubicBezTo>
                    <a:pt x="1876" y="381"/>
                    <a:pt x="1878" y="383"/>
                    <a:pt x="1881" y="382"/>
                  </a:cubicBezTo>
                  <a:cubicBezTo>
                    <a:pt x="1884" y="381"/>
                    <a:pt x="1885" y="385"/>
                    <a:pt x="1887" y="383"/>
                  </a:cubicBezTo>
                  <a:cubicBezTo>
                    <a:pt x="1890" y="381"/>
                    <a:pt x="1891" y="384"/>
                    <a:pt x="1894" y="381"/>
                  </a:cubicBezTo>
                  <a:cubicBezTo>
                    <a:pt x="1896" y="379"/>
                    <a:pt x="1887" y="377"/>
                    <a:pt x="1889" y="375"/>
                  </a:cubicBezTo>
                  <a:cubicBezTo>
                    <a:pt x="1890" y="373"/>
                    <a:pt x="1892" y="377"/>
                    <a:pt x="1894" y="376"/>
                  </a:cubicBezTo>
                  <a:cubicBezTo>
                    <a:pt x="1897" y="376"/>
                    <a:pt x="1893" y="371"/>
                    <a:pt x="1895" y="371"/>
                  </a:cubicBezTo>
                  <a:cubicBezTo>
                    <a:pt x="1897" y="370"/>
                    <a:pt x="1896" y="360"/>
                    <a:pt x="1894" y="360"/>
                  </a:cubicBezTo>
                  <a:cubicBezTo>
                    <a:pt x="1892" y="359"/>
                    <a:pt x="1893" y="356"/>
                    <a:pt x="1897" y="358"/>
                  </a:cubicBezTo>
                  <a:cubicBezTo>
                    <a:pt x="1901" y="361"/>
                    <a:pt x="1907" y="361"/>
                    <a:pt x="1910" y="361"/>
                  </a:cubicBezTo>
                  <a:cubicBezTo>
                    <a:pt x="1913" y="361"/>
                    <a:pt x="1910" y="358"/>
                    <a:pt x="1907" y="358"/>
                  </a:cubicBezTo>
                  <a:cubicBezTo>
                    <a:pt x="1904" y="357"/>
                    <a:pt x="1908" y="355"/>
                    <a:pt x="1910" y="357"/>
                  </a:cubicBezTo>
                  <a:cubicBezTo>
                    <a:pt x="1912" y="359"/>
                    <a:pt x="1915" y="360"/>
                    <a:pt x="1916" y="358"/>
                  </a:cubicBezTo>
                  <a:cubicBezTo>
                    <a:pt x="1916" y="356"/>
                    <a:pt x="1918" y="351"/>
                    <a:pt x="1922" y="351"/>
                  </a:cubicBezTo>
                  <a:cubicBezTo>
                    <a:pt x="1925" y="352"/>
                    <a:pt x="1926" y="350"/>
                    <a:pt x="1923" y="348"/>
                  </a:cubicBezTo>
                  <a:close/>
                  <a:moveTo>
                    <a:pt x="993" y="567"/>
                  </a:moveTo>
                  <a:cubicBezTo>
                    <a:pt x="984" y="576"/>
                    <a:pt x="965" y="578"/>
                    <a:pt x="965" y="585"/>
                  </a:cubicBezTo>
                  <a:cubicBezTo>
                    <a:pt x="965" y="592"/>
                    <a:pt x="942" y="595"/>
                    <a:pt x="940" y="592"/>
                  </a:cubicBezTo>
                  <a:cubicBezTo>
                    <a:pt x="938" y="589"/>
                    <a:pt x="957" y="589"/>
                    <a:pt x="961" y="579"/>
                  </a:cubicBezTo>
                  <a:cubicBezTo>
                    <a:pt x="966" y="569"/>
                    <a:pt x="983" y="563"/>
                    <a:pt x="991" y="550"/>
                  </a:cubicBezTo>
                  <a:cubicBezTo>
                    <a:pt x="997" y="541"/>
                    <a:pt x="1002" y="526"/>
                    <a:pt x="1006" y="527"/>
                  </a:cubicBezTo>
                  <a:cubicBezTo>
                    <a:pt x="1009" y="528"/>
                    <a:pt x="1003" y="559"/>
                    <a:pt x="993" y="567"/>
                  </a:cubicBezTo>
                  <a:close/>
                  <a:moveTo>
                    <a:pt x="385" y="202"/>
                  </a:moveTo>
                  <a:cubicBezTo>
                    <a:pt x="385" y="206"/>
                    <a:pt x="383" y="208"/>
                    <a:pt x="377" y="208"/>
                  </a:cubicBezTo>
                  <a:cubicBezTo>
                    <a:pt x="370" y="208"/>
                    <a:pt x="380" y="212"/>
                    <a:pt x="380" y="216"/>
                  </a:cubicBezTo>
                  <a:cubicBezTo>
                    <a:pt x="381" y="219"/>
                    <a:pt x="374" y="217"/>
                    <a:pt x="374" y="222"/>
                  </a:cubicBezTo>
                  <a:cubicBezTo>
                    <a:pt x="373" y="228"/>
                    <a:pt x="361" y="222"/>
                    <a:pt x="360" y="230"/>
                  </a:cubicBezTo>
                  <a:cubicBezTo>
                    <a:pt x="358" y="237"/>
                    <a:pt x="366" y="236"/>
                    <a:pt x="371" y="236"/>
                  </a:cubicBezTo>
                  <a:cubicBezTo>
                    <a:pt x="376" y="237"/>
                    <a:pt x="369" y="242"/>
                    <a:pt x="373" y="245"/>
                  </a:cubicBezTo>
                  <a:cubicBezTo>
                    <a:pt x="377" y="248"/>
                    <a:pt x="380" y="247"/>
                    <a:pt x="377" y="241"/>
                  </a:cubicBezTo>
                  <a:cubicBezTo>
                    <a:pt x="375" y="235"/>
                    <a:pt x="391" y="243"/>
                    <a:pt x="386" y="247"/>
                  </a:cubicBezTo>
                  <a:cubicBezTo>
                    <a:pt x="381" y="252"/>
                    <a:pt x="394" y="255"/>
                    <a:pt x="401" y="255"/>
                  </a:cubicBezTo>
                  <a:cubicBezTo>
                    <a:pt x="407" y="256"/>
                    <a:pt x="429" y="260"/>
                    <a:pt x="430" y="255"/>
                  </a:cubicBezTo>
                  <a:cubicBezTo>
                    <a:pt x="430" y="252"/>
                    <a:pt x="422" y="249"/>
                    <a:pt x="415" y="242"/>
                  </a:cubicBezTo>
                  <a:cubicBezTo>
                    <a:pt x="408" y="234"/>
                    <a:pt x="403" y="222"/>
                    <a:pt x="411" y="217"/>
                  </a:cubicBezTo>
                  <a:cubicBezTo>
                    <a:pt x="419" y="212"/>
                    <a:pt x="412" y="210"/>
                    <a:pt x="420" y="204"/>
                  </a:cubicBezTo>
                  <a:cubicBezTo>
                    <a:pt x="428" y="199"/>
                    <a:pt x="423" y="193"/>
                    <a:pt x="430" y="193"/>
                  </a:cubicBezTo>
                  <a:cubicBezTo>
                    <a:pt x="436" y="192"/>
                    <a:pt x="429" y="186"/>
                    <a:pt x="436" y="185"/>
                  </a:cubicBezTo>
                  <a:cubicBezTo>
                    <a:pt x="442" y="184"/>
                    <a:pt x="444" y="177"/>
                    <a:pt x="443" y="174"/>
                  </a:cubicBezTo>
                  <a:cubicBezTo>
                    <a:pt x="442" y="171"/>
                    <a:pt x="450" y="174"/>
                    <a:pt x="453" y="170"/>
                  </a:cubicBezTo>
                  <a:cubicBezTo>
                    <a:pt x="457" y="166"/>
                    <a:pt x="466" y="169"/>
                    <a:pt x="468" y="163"/>
                  </a:cubicBezTo>
                  <a:cubicBezTo>
                    <a:pt x="471" y="158"/>
                    <a:pt x="509" y="145"/>
                    <a:pt x="531" y="140"/>
                  </a:cubicBezTo>
                  <a:cubicBezTo>
                    <a:pt x="553" y="135"/>
                    <a:pt x="568" y="126"/>
                    <a:pt x="560" y="120"/>
                  </a:cubicBezTo>
                  <a:cubicBezTo>
                    <a:pt x="552" y="114"/>
                    <a:pt x="531" y="122"/>
                    <a:pt x="525" y="126"/>
                  </a:cubicBezTo>
                  <a:cubicBezTo>
                    <a:pt x="520" y="131"/>
                    <a:pt x="512" y="128"/>
                    <a:pt x="507" y="131"/>
                  </a:cubicBezTo>
                  <a:cubicBezTo>
                    <a:pt x="502" y="134"/>
                    <a:pt x="490" y="136"/>
                    <a:pt x="485" y="133"/>
                  </a:cubicBezTo>
                  <a:cubicBezTo>
                    <a:pt x="479" y="129"/>
                    <a:pt x="472" y="137"/>
                    <a:pt x="468" y="137"/>
                  </a:cubicBezTo>
                  <a:cubicBezTo>
                    <a:pt x="464" y="136"/>
                    <a:pt x="459" y="141"/>
                    <a:pt x="454" y="141"/>
                  </a:cubicBezTo>
                  <a:cubicBezTo>
                    <a:pt x="449" y="140"/>
                    <a:pt x="440" y="144"/>
                    <a:pt x="439" y="147"/>
                  </a:cubicBezTo>
                  <a:cubicBezTo>
                    <a:pt x="439" y="150"/>
                    <a:pt x="431" y="149"/>
                    <a:pt x="431" y="152"/>
                  </a:cubicBezTo>
                  <a:cubicBezTo>
                    <a:pt x="431" y="156"/>
                    <a:pt x="424" y="159"/>
                    <a:pt x="421" y="156"/>
                  </a:cubicBezTo>
                  <a:cubicBezTo>
                    <a:pt x="418" y="153"/>
                    <a:pt x="414" y="159"/>
                    <a:pt x="418" y="163"/>
                  </a:cubicBezTo>
                  <a:cubicBezTo>
                    <a:pt x="423" y="168"/>
                    <a:pt x="410" y="168"/>
                    <a:pt x="412" y="171"/>
                  </a:cubicBezTo>
                  <a:cubicBezTo>
                    <a:pt x="414" y="173"/>
                    <a:pt x="407" y="175"/>
                    <a:pt x="409" y="178"/>
                  </a:cubicBezTo>
                  <a:cubicBezTo>
                    <a:pt x="410" y="181"/>
                    <a:pt x="404" y="182"/>
                    <a:pt x="399" y="183"/>
                  </a:cubicBezTo>
                  <a:cubicBezTo>
                    <a:pt x="394" y="184"/>
                    <a:pt x="391" y="191"/>
                    <a:pt x="398" y="191"/>
                  </a:cubicBezTo>
                  <a:cubicBezTo>
                    <a:pt x="404" y="191"/>
                    <a:pt x="394" y="192"/>
                    <a:pt x="395" y="197"/>
                  </a:cubicBezTo>
                  <a:cubicBezTo>
                    <a:pt x="395" y="202"/>
                    <a:pt x="384" y="199"/>
                    <a:pt x="385" y="202"/>
                  </a:cubicBezTo>
                  <a:close/>
                  <a:moveTo>
                    <a:pt x="430" y="29"/>
                  </a:moveTo>
                  <a:cubicBezTo>
                    <a:pt x="431" y="32"/>
                    <a:pt x="429" y="32"/>
                    <a:pt x="422" y="32"/>
                  </a:cubicBezTo>
                  <a:cubicBezTo>
                    <a:pt x="415" y="32"/>
                    <a:pt x="412" y="36"/>
                    <a:pt x="415" y="39"/>
                  </a:cubicBezTo>
                  <a:cubicBezTo>
                    <a:pt x="419" y="42"/>
                    <a:pt x="437" y="41"/>
                    <a:pt x="440" y="37"/>
                  </a:cubicBezTo>
                  <a:cubicBezTo>
                    <a:pt x="443" y="33"/>
                    <a:pt x="451" y="36"/>
                    <a:pt x="452" y="32"/>
                  </a:cubicBezTo>
                  <a:cubicBezTo>
                    <a:pt x="453" y="28"/>
                    <a:pt x="429" y="26"/>
                    <a:pt x="430" y="29"/>
                  </a:cubicBezTo>
                  <a:close/>
                  <a:moveTo>
                    <a:pt x="387" y="33"/>
                  </a:moveTo>
                  <a:cubicBezTo>
                    <a:pt x="387" y="28"/>
                    <a:pt x="370" y="34"/>
                    <a:pt x="373" y="35"/>
                  </a:cubicBezTo>
                  <a:cubicBezTo>
                    <a:pt x="376" y="36"/>
                    <a:pt x="387" y="39"/>
                    <a:pt x="387" y="33"/>
                  </a:cubicBezTo>
                  <a:close/>
                  <a:moveTo>
                    <a:pt x="429" y="11"/>
                  </a:moveTo>
                  <a:cubicBezTo>
                    <a:pt x="437" y="11"/>
                    <a:pt x="434" y="6"/>
                    <a:pt x="440" y="7"/>
                  </a:cubicBezTo>
                  <a:cubicBezTo>
                    <a:pt x="445" y="7"/>
                    <a:pt x="452" y="7"/>
                    <a:pt x="449" y="4"/>
                  </a:cubicBezTo>
                  <a:cubicBezTo>
                    <a:pt x="447" y="0"/>
                    <a:pt x="427" y="2"/>
                    <a:pt x="429" y="4"/>
                  </a:cubicBezTo>
                  <a:cubicBezTo>
                    <a:pt x="431" y="7"/>
                    <a:pt x="414" y="6"/>
                    <a:pt x="414" y="7"/>
                  </a:cubicBezTo>
                  <a:cubicBezTo>
                    <a:pt x="415" y="9"/>
                    <a:pt x="421" y="11"/>
                    <a:pt x="429" y="11"/>
                  </a:cubicBezTo>
                  <a:close/>
                  <a:moveTo>
                    <a:pt x="487" y="23"/>
                  </a:moveTo>
                  <a:cubicBezTo>
                    <a:pt x="490" y="20"/>
                    <a:pt x="483" y="20"/>
                    <a:pt x="482" y="17"/>
                  </a:cubicBezTo>
                  <a:cubicBezTo>
                    <a:pt x="482" y="14"/>
                    <a:pt x="463" y="13"/>
                    <a:pt x="464" y="16"/>
                  </a:cubicBezTo>
                  <a:cubicBezTo>
                    <a:pt x="465" y="20"/>
                    <a:pt x="451" y="23"/>
                    <a:pt x="455" y="27"/>
                  </a:cubicBezTo>
                  <a:cubicBezTo>
                    <a:pt x="463" y="33"/>
                    <a:pt x="485" y="26"/>
                    <a:pt x="487" y="23"/>
                  </a:cubicBezTo>
                  <a:close/>
                  <a:moveTo>
                    <a:pt x="434" y="17"/>
                  </a:moveTo>
                  <a:cubicBezTo>
                    <a:pt x="435" y="10"/>
                    <a:pt x="424" y="16"/>
                    <a:pt x="415" y="12"/>
                  </a:cubicBezTo>
                  <a:cubicBezTo>
                    <a:pt x="406" y="9"/>
                    <a:pt x="401" y="9"/>
                    <a:pt x="407" y="14"/>
                  </a:cubicBezTo>
                  <a:cubicBezTo>
                    <a:pt x="410" y="16"/>
                    <a:pt x="392" y="18"/>
                    <a:pt x="395" y="21"/>
                  </a:cubicBezTo>
                  <a:cubicBezTo>
                    <a:pt x="401" y="27"/>
                    <a:pt x="433" y="24"/>
                    <a:pt x="434"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Freeform 158"/>
            <p:cNvSpPr>
              <a:spLocks/>
            </p:cNvSpPr>
            <p:nvPr/>
          </p:nvSpPr>
          <p:spPr bwMode="auto">
            <a:xfrm>
              <a:off x="4622800" y="3133725"/>
              <a:ext cx="395288" cy="415925"/>
            </a:xfrm>
            <a:custGeom>
              <a:avLst/>
              <a:gdLst/>
              <a:ahLst/>
              <a:cxnLst>
                <a:cxn ang="0">
                  <a:pos x="184" y="102"/>
                </a:cxn>
                <a:cxn ang="0">
                  <a:pos x="184" y="95"/>
                </a:cxn>
                <a:cxn ang="0">
                  <a:pos x="181" y="91"/>
                </a:cxn>
                <a:cxn ang="0">
                  <a:pos x="186" y="81"/>
                </a:cxn>
                <a:cxn ang="0">
                  <a:pos x="189" y="71"/>
                </a:cxn>
                <a:cxn ang="0">
                  <a:pos x="194" y="54"/>
                </a:cxn>
                <a:cxn ang="0">
                  <a:pos x="203" y="44"/>
                </a:cxn>
                <a:cxn ang="0">
                  <a:pos x="203" y="33"/>
                </a:cxn>
                <a:cxn ang="0">
                  <a:pos x="204" y="23"/>
                </a:cxn>
                <a:cxn ang="0">
                  <a:pos x="185" y="13"/>
                </a:cxn>
                <a:cxn ang="0">
                  <a:pos x="172" y="13"/>
                </a:cxn>
                <a:cxn ang="0">
                  <a:pos x="164" y="4"/>
                </a:cxn>
                <a:cxn ang="0">
                  <a:pos x="156" y="6"/>
                </a:cxn>
                <a:cxn ang="0">
                  <a:pos x="134" y="6"/>
                </a:cxn>
                <a:cxn ang="0">
                  <a:pos x="114" y="9"/>
                </a:cxn>
                <a:cxn ang="0">
                  <a:pos x="89" y="13"/>
                </a:cxn>
                <a:cxn ang="0">
                  <a:pos x="68" y="16"/>
                </a:cxn>
                <a:cxn ang="0">
                  <a:pos x="66" y="35"/>
                </a:cxn>
                <a:cxn ang="0">
                  <a:pos x="53" y="71"/>
                </a:cxn>
                <a:cxn ang="0">
                  <a:pos x="43" y="102"/>
                </a:cxn>
                <a:cxn ang="0">
                  <a:pos x="32" y="117"/>
                </a:cxn>
                <a:cxn ang="0">
                  <a:pos x="18" y="117"/>
                </a:cxn>
                <a:cxn ang="0">
                  <a:pos x="0" y="121"/>
                </a:cxn>
                <a:cxn ang="0">
                  <a:pos x="4" y="135"/>
                </a:cxn>
                <a:cxn ang="0">
                  <a:pos x="47" y="132"/>
                </a:cxn>
                <a:cxn ang="0">
                  <a:pos x="53" y="150"/>
                </a:cxn>
                <a:cxn ang="0">
                  <a:pos x="76" y="155"/>
                </a:cxn>
                <a:cxn ang="0">
                  <a:pos x="89" y="145"/>
                </a:cxn>
                <a:cxn ang="0">
                  <a:pos x="102" y="149"/>
                </a:cxn>
                <a:cxn ang="0">
                  <a:pos x="103" y="174"/>
                </a:cxn>
                <a:cxn ang="0">
                  <a:pos x="108" y="192"/>
                </a:cxn>
                <a:cxn ang="0">
                  <a:pos x="124" y="188"/>
                </a:cxn>
                <a:cxn ang="0">
                  <a:pos x="130" y="191"/>
                </a:cxn>
                <a:cxn ang="0">
                  <a:pos x="140" y="193"/>
                </a:cxn>
                <a:cxn ang="0">
                  <a:pos x="153" y="201"/>
                </a:cxn>
                <a:cxn ang="0">
                  <a:pos x="162" y="198"/>
                </a:cxn>
                <a:cxn ang="0">
                  <a:pos x="177" y="206"/>
                </a:cxn>
                <a:cxn ang="0">
                  <a:pos x="189" y="216"/>
                </a:cxn>
                <a:cxn ang="0">
                  <a:pos x="190" y="203"/>
                </a:cxn>
                <a:cxn ang="0">
                  <a:pos x="175" y="196"/>
                </a:cxn>
                <a:cxn ang="0">
                  <a:pos x="178" y="173"/>
                </a:cxn>
                <a:cxn ang="0">
                  <a:pos x="182" y="160"/>
                </a:cxn>
                <a:cxn ang="0">
                  <a:pos x="196" y="157"/>
                </a:cxn>
                <a:cxn ang="0">
                  <a:pos x="189" y="144"/>
                </a:cxn>
              </a:cxnLst>
              <a:rect l="0" t="0" r="r" b="b"/>
              <a:pathLst>
                <a:path w="206" h="218">
                  <a:moveTo>
                    <a:pt x="189" y="144"/>
                  </a:moveTo>
                  <a:cubicBezTo>
                    <a:pt x="183" y="141"/>
                    <a:pt x="181" y="103"/>
                    <a:pt x="184" y="102"/>
                  </a:cubicBezTo>
                  <a:cubicBezTo>
                    <a:pt x="184" y="102"/>
                    <a:pt x="185" y="102"/>
                    <a:pt x="185" y="103"/>
                  </a:cubicBezTo>
                  <a:cubicBezTo>
                    <a:pt x="184" y="95"/>
                    <a:pt x="184" y="95"/>
                    <a:pt x="184" y="95"/>
                  </a:cubicBezTo>
                  <a:cubicBezTo>
                    <a:pt x="184" y="95"/>
                    <a:pt x="184" y="94"/>
                    <a:pt x="184" y="94"/>
                  </a:cubicBezTo>
                  <a:cubicBezTo>
                    <a:pt x="183" y="94"/>
                    <a:pt x="181" y="93"/>
                    <a:pt x="181" y="91"/>
                  </a:cubicBezTo>
                  <a:cubicBezTo>
                    <a:pt x="181" y="88"/>
                    <a:pt x="184" y="88"/>
                    <a:pt x="184" y="88"/>
                  </a:cubicBezTo>
                  <a:cubicBezTo>
                    <a:pt x="184" y="88"/>
                    <a:pt x="183" y="82"/>
                    <a:pt x="186" y="81"/>
                  </a:cubicBezTo>
                  <a:cubicBezTo>
                    <a:pt x="187" y="80"/>
                    <a:pt x="187" y="80"/>
                    <a:pt x="187" y="79"/>
                  </a:cubicBezTo>
                  <a:cubicBezTo>
                    <a:pt x="189" y="78"/>
                    <a:pt x="189" y="74"/>
                    <a:pt x="189" y="71"/>
                  </a:cubicBezTo>
                  <a:cubicBezTo>
                    <a:pt x="189" y="68"/>
                    <a:pt x="190" y="64"/>
                    <a:pt x="191" y="62"/>
                  </a:cubicBezTo>
                  <a:cubicBezTo>
                    <a:pt x="193" y="59"/>
                    <a:pt x="192" y="55"/>
                    <a:pt x="194" y="54"/>
                  </a:cubicBezTo>
                  <a:cubicBezTo>
                    <a:pt x="196" y="52"/>
                    <a:pt x="196" y="48"/>
                    <a:pt x="198" y="47"/>
                  </a:cubicBezTo>
                  <a:cubicBezTo>
                    <a:pt x="201" y="47"/>
                    <a:pt x="203" y="46"/>
                    <a:pt x="203" y="44"/>
                  </a:cubicBezTo>
                  <a:cubicBezTo>
                    <a:pt x="203" y="43"/>
                    <a:pt x="206" y="41"/>
                    <a:pt x="206" y="38"/>
                  </a:cubicBezTo>
                  <a:cubicBezTo>
                    <a:pt x="206" y="36"/>
                    <a:pt x="203" y="36"/>
                    <a:pt x="203" y="33"/>
                  </a:cubicBezTo>
                  <a:cubicBezTo>
                    <a:pt x="203" y="30"/>
                    <a:pt x="204" y="23"/>
                    <a:pt x="204" y="23"/>
                  </a:cubicBezTo>
                  <a:cubicBezTo>
                    <a:pt x="204" y="23"/>
                    <a:pt x="204" y="23"/>
                    <a:pt x="204" y="23"/>
                  </a:cubicBezTo>
                  <a:cubicBezTo>
                    <a:pt x="198" y="18"/>
                    <a:pt x="192" y="13"/>
                    <a:pt x="191" y="12"/>
                  </a:cubicBezTo>
                  <a:cubicBezTo>
                    <a:pt x="189" y="11"/>
                    <a:pt x="185" y="13"/>
                    <a:pt x="185" y="13"/>
                  </a:cubicBezTo>
                  <a:cubicBezTo>
                    <a:pt x="185" y="13"/>
                    <a:pt x="182" y="10"/>
                    <a:pt x="179" y="13"/>
                  </a:cubicBezTo>
                  <a:cubicBezTo>
                    <a:pt x="176" y="15"/>
                    <a:pt x="172" y="13"/>
                    <a:pt x="172" y="13"/>
                  </a:cubicBezTo>
                  <a:cubicBezTo>
                    <a:pt x="172" y="13"/>
                    <a:pt x="168" y="11"/>
                    <a:pt x="167" y="7"/>
                  </a:cubicBezTo>
                  <a:cubicBezTo>
                    <a:pt x="166" y="6"/>
                    <a:pt x="165" y="5"/>
                    <a:pt x="164" y="4"/>
                  </a:cubicBezTo>
                  <a:cubicBezTo>
                    <a:pt x="164" y="5"/>
                    <a:pt x="164" y="5"/>
                    <a:pt x="164" y="5"/>
                  </a:cubicBezTo>
                  <a:cubicBezTo>
                    <a:pt x="156" y="6"/>
                    <a:pt x="156" y="6"/>
                    <a:pt x="156" y="6"/>
                  </a:cubicBezTo>
                  <a:cubicBezTo>
                    <a:pt x="156" y="6"/>
                    <a:pt x="146" y="0"/>
                    <a:pt x="143" y="5"/>
                  </a:cubicBezTo>
                  <a:cubicBezTo>
                    <a:pt x="141" y="9"/>
                    <a:pt x="139" y="6"/>
                    <a:pt x="134" y="6"/>
                  </a:cubicBezTo>
                  <a:cubicBezTo>
                    <a:pt x="130" y="6"/>
                    <a:pt x="125" y="8"/>
                    <a:pt x="123" y="9"/>
                  </a:cubicBezTo>
                  <a:cubicBezTo>
                    <a:pt x="120" y="11"/>
                    <a:pt x="116" y="8"/>
                    <a:pt x="114" y="9"/>
                  </a:cubicBezTo>
                  <a:cubicBezTo>
                    <a:pt x="111" y="11"/>
                    <a:pt x="110" y="17"/>
                    <a:pt x="110" y="17"/>
                  </a:cubicBezTo>
                  <a:cubicBezTo>
                    <a:pt x="89" y="13"/>
                    <a:pt x="89" y="13"/>
                    <a:pt x="89" y="13"/>
                  </a:cubicBezTo>
                  <a:cubicBezTo>
                    <a:pt x="89" y="13"/>
                    <a:pt x="84" y="7"/>
                    <a:pt x="79" y="7"/>
                  </a:cubicBezTo>
                  <a:cubicBezTo>
                    <a:pt x="75" y="7"/>
                    <a:pt x="68" y="16"/>
                    <a:pt x="68" y="16"/>
                  </a:cubicBezTo>
                  <a:cubicBezTo>
                    <a:pt x="68" y="23"/>
                    <a:pt x="68" y="23"/>
                    <a:pt x="68" y="23"/>
                  </a:cubicBezTo>
                  <a:cubicBezTo>
                    <a:pt x="69" y="28"/>
                    <a:pt x="67" y="33"/>
                    <a:pt x="66" y="35"/>
                  </a:cubicBezTo>
                  <a:cubicBezTo>
                    <a:pt x="64" y="38"/>
                    <a:pt x="62" y="40"/>
                    <a:pt x="62" y="47"/>
                  </a:cubicBezTo>
                  <a:cubicBezTo>
                    <a:pt x="62" y="54"/>
                    <a:pt x="53" y="65"/>
                    <a:pt x="53" y="71"/>
                  </a:cubicBezTo>
                  <a:cubicBezTo>
                    <a:pt x="53" y="76"/>
                    <a:pt x="44" y="80"/>
                    <a:pt x="44" y="83"/>
                  </a:cubicBezTo>
                  <a:cubicBezTo>
                    <a:pt x="44" y="87"/>
                    <a:pt x="43" y="94"/>
                    <a:pt x="43" y="102"/>
                  </a:cubicBezTo>
                  <a:cubicBezTo>
                    <a:pt x="43" y="110"/>
                    <a:pt x="39" y="103"/>
                    <a:pt x="39" y="110"/>
                  </a:cubicBezTo>
                  <a:cubicBezTo>
                    <a:pt x="39" y="117"/>
                    <a:pt x="35" y="113"/>
                    <a:pt x="32" y="117"/>
                  </a:cubicBezTo>
                  <a:cubicBezTo>
                    <a:pt x="28" y="120"/>
                    <a:pt x="27" y="121"/>
                    <a:pt x="27" y="117"/>
                  </a:cubicBezTo>
                  <a:cubicBezTo>
                    <a:pt x="27" y="114"/>
                    <a:pt x="22" y="113"/>
                    <a:pt x="18" y="117"/>
                  </a:cubicBezTo>
                  <a:cubicBezTo>
                    <a:pt x="14" y="120"/>
                    <a:pt x="12" y="117"/>
                    <a:pt x="10" y="116"/>
                  </a:cubicBezTo>
                  <a:cubicBezTo>
                    <a:pt x="9" y="115"/>
                    <a:pt x="4" y="118"/>
                    <a:pt x="0" y="121"/>
                  </a:cubicBezTo>
                  <a:cubicBezTo>
                    <a:pt x="2" y="126"/>
                    <a:pt x="3" y="130"/>
                    <a:pt x="4" y="134"/>
                  </a:cubicBezTo>
                  <a:cubicBezTo>
                    <a:pt x="4" y="134"/>
                    <a:pt x="4" y="135"/>
                    <a:pt x="4" y="135"/>
                  </a:cubicBezTo>
                  <a:cubicBezTo>
                    <a:pt x="6" y="133"/>
                    <a:pt x="9" y="132"/>
                    <a:pt x="10" y="132"/>
                  </a:cubicBezTo>
                  <a:cubicBezTo>
                    <a:pt x="14" y="131"/>
                    <a:pt x="47" y="132"/>
                    <a:pt x="47" y="132"/>
                  </a:cubicBezTo>
                  <a:cubicBezTo>
                    <a:pt x="47" y="132"/>
                    <a:pt x="50" y="137"/>
                    <a:pt x="49" y="141"/>
                  </a:cubicBezTo>
                  <a:cubicBezTo>
                    <a:pt x="48" y="146"/>
                    <a:pt x="51" y="144"/>
                    <a:pt x="53" y="150"/>
                  </a:cubicBezTo>
                  <a:cubicBezTo>
                    <a:pt x="56" y="156"/>
                    <a:pt x="58" y="158"/>
                    <a:pt x="63" y="157"/>
                  </a:cubicBezTo>
                  <a:cubicBezTo>
                    <a:pt x="68" y="155"/>
                    <a:pt x="74" y="154"/>
                    <a:pt x="76" y="155"/>
                  </a:cubicBezTo>
                  <a:cubicBezTo>
                    <a:pt x="78" y="155"/>
                    <a:pt x="77" y="146"/>
                    <a:pt x="80" y="145"/>
                  </a:cubicBezTo>
                  <a:cubicBezTo>
                    <a:pt x="83" y="143"/>
                    <a:pt x="89" y="145"/>
                    <a:pt x="89" y="145"/>
                  </a:cubicBezTo>
                  <a:cubicBezTo>
                    <a:pt x="89" y="145"/>
                    <a:pt x="90" y="147"/>
                    <a:pt x="95" y="147"/>
                  </a:cubicBezTo>
                  <a:cubicBezTo>
                    <a:pt x="100" y="147"/>
                    <a:pt x="102" y="145"/>
                    <a:pt x="102" y="149"/>
                  </a:cubicBezTo>
                  <a:cubicBezTo>
                    <a:pt x="102" y="152"/>
                    <a:pt x="103" y="156"/>
                    <a:pt x="104" y="158"/>
                  </a:cubicBezTo>
                  <a:cubicBezTo>
                    <a:pt x="106" y="159"/>
                    <a:pt x="100" y="172"/>
                    <a:pt x="103" y="174"/>
                  </a:cubicBezTo>
                  <a:cubicBezTo>
                    <a:pt x="105" y="176"/>
                    <a:pt x="109" y="180"/>
                    <a:pt x="108" y="183"/>
                  </a:cubicBezTo>
                  <a:cubicBezTo>
                    <a:pt x="108" y="185"/>
                    <a:pt x="106" y="191"/>
                    <a:pt x="108" y="192"/>
                  </a:cubicBezTo>
                  <a:cubicBezTo>
                    <a:pt x="110" y="192"/>
                    <a:pt x="111" y="189"/>
                    <a:pt x="114" y="189"/>
                  </a:cubicBezTo>
                  <a:cubicBezTo>
                    <a:pt x="118" y="189"/>
                    <a:pt x="121" y="189"/>
                    <a:pt x="124" y="188"/>
                  </a:cubicBezTo>
                  <a:cubicBezTo>
                    <a:pt x="126" y="187"/>
                    <a:pt x="127" y="187"/>
                    <a:pt x="127" y="188"/>
                  </a:cubicBezTo>
                  <a:cubicBezTo>
                    <a:pt x="129" y="189"/>
                    <a:pt x="130" y="191"/>
                    <a:pt x="130" y="191"/>
                  </a:cubicBezTo>
                  <a:cubicBezTo>
                    <a:pt x="130" y="191"/>
                    <a:pt x="131" y="194"/>
                    <a:pt x="133" y="193"/>
                  </a:cubicBezTo>
                  <a:cubicBezTo>
                    <a:pt x="135" y="192"/>
                    <a:pt x="141" y="191"/>
                    <a:pt x="140" y="193"/>
                  </a:cubicBezTo>
                  <a:cubicBezTo>
                    <a:pt x="140" y="195"/>
                    <a:pt x="142" y="199"/>
                    <a:pt x="144" y="198"/>
                  </a:cubicBezTo>
                  <a:cubicBezTo>
                    <a:pt x="146" y="197"/>
                    <a:pt x="151" y="201"/>
                    <a:pt x="153" y="201"/>
                  </a:cubicBezTo>
                  <a:cubicBezTo>
                    <a:pt x="156" y="201"/>
                    <a:pt x="158" y="201"/>
                    <a:pt x="158" y="200"/>
                  </a:cubicBezTo>
                  <a:cubicBezTo>
                    <a:pt x="158" y="198"/>
                    <a:pt x="161" y="196"/>
                    <a:pt x="162" y="198"/>
                  </a:cubicBezTo>
                  <a:cubicBezTo>
                    <a:pt x="163" y="200"/>
                    <a:pt x="166" y="204"/>
                    <a:pt x="168" y="204"/>
                  </a:cubicBezTo>
                  <a:cubicBezTo>
                    <a:pt x="171" y="204"/>
                    <a:pt x="177" y="204"/>
                    <a:pt x="177" y="206"/>
                  </a:cubicBezTo>
                  <a:cubicBezTo>
                    <a:pt x="177" y="208"/>
                    <a:pt x="179" y="214"/>
                    <a:pt x="181" y="216"/>
                  </a:cubicBezTo>
                  <a:cubicBezTo>
                    <a:pt x="184" y="218"/>
                    <a:pt x="189" y="216"/>
                    <a:pt x="189" y="216"/>
                  </a:cubicBezTo>
                  <a:cubicBezTo>
                    <a:pt x="189" y="216"/>
                    <a:pt x="191" y="214"/>
                    <a:pt x="191" y="211"/>
                  </a:cubicBezTo>
                  <a:cubicBezTo>
                    <a:pt x="191" y="207"/>
                    <a:pt x="191" y="203"/>
                    <a:pt x="190" y="203"/>
                  </a:cubicBezTo>
                  <a:cubicBezTo>
                    <a:pt x="188" y="203"/>
                    <a:pt x="186" y="206"/>
                    <a:pt x="182" y="205"/>
                  </a:cubicBezTo>
                  <a:cubicBezTo>
                    <a:pt x="179" y="204"/>
                    <a:pt x="176" y="197"/>
                    <a:pt x="175" y="196"/>
                  </a:cubicBezTo>
                  <a:cubicBezTo>
                    <a:pt x="173" y="195"/>
                    <a:pt x="177" y="189"/>
                    <a:pt x="177" y="186"/>
                  </a:cubicBezTo>
                  <a:cubicBezTo>
                    <a:pt x="177" y="183"/>
                    <a:pt x="180" y="174"/>
                    <a:pt x="178" y="173"/>
                  </a:cubicBezTo>
                  <a:cubicBezTo>
                    <a:pt x="176" y="172"/>
                    <a:pt x="177" y="169"/>
                    <a:pt x="179" y="167"/>
                  </a:cubicBezTo>
                  <a:cubicBezTo>
                    <a:pt x="182" y="165"/>
                    <a:pt x="178" y="160"/>
                    <a:pt x="182" y="160"/>
                  </a:cubicBezTo>
                  <a:cubicBezTo>
                    <a:pt x="186" y="160"/>
                    <a:pt x="194" y="160"/>
                    <a:pt x="196" y="157"/>
                  </a:cubicBezTo>
                  <a:cubicBezTo>
                    <a:pt x="196" y="157"/>
                    <a:pt x="196" y="157"/>
                    <a:pt x="196" y="157"/>
                  </a:cubicBezTo>
                  <a:cubicBezTo>
                    <a:pt x="197" y="156"/>
                    <a:pt x="197" y="156"/>
                    <a:pt x="197" y="155"/>
                  </a:cubicBezTo>
                  <a:cubicBezTo>
                    <a:pt x="195" y="151"/>
                    <a:pt x="192" y="145"/>
                    <a:pt x="189" y="1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Freeform 159"/>
            <p:cNvSpPr>
              <a:spLocks/>
            </p:cNvSpPr>
            <p:nvPr/>
          </p:nvSpPr>
          <p:spPr bwMode="auto">
            <a:xfrm>
              <a:off x="4975225" y="3306763"/>
              <a:ext cx="34925" cy="46038"/>
            </a:xfrm>
            <a:custGeom>
              <a:avLst/>
              <a:gdLst/>
              <a:ahLst/>
              <a:cxnLst>
                <a:cxn ang="0">
                  <a:pos x="1" y="12"/>
                </a:cxn>
                <a:cxn ang="0">
                  <a:pos x="4" y="24"/>
                </a:cxn>
                <a:cxn ang="0">
                  <a:pos x="9" y="21"/>
                </a:cxn>
                <a:cxn ang="0">
                  <a:pos x="18" y="8"/>
                </a:cxn>
                <a:cxn ang="0">
                  <a:pos x="15" y="6"/>
                </a:cxn>
                <a:cxn ang="0">
                  <a:pos x="14" y="0"/>
                </a:cxn>
                <a:cxn ang="0">
                  <a:pos x="9" y="0"/>
                </a:cxn>
                <a:cxn ang="0">
                  <a:pos x="3" y="4"/>
                </a:cxn>
                <a:cxn ang="0">
                  <a:pos x="0" y="3"/>
                </a:cxn>
                <a:cxn ang="0">
                  <a:pos x="0" y="4"/>
                </a:cxn>
                <a:cxn ang="0">
                  <a:pos x="1" y="12"/>
                </a:cxn>
              </a:cxnLst>
              <a:rect l="0" t="0" r="r" b="b"/>
              <a:pathLst>
                <a:path w="18" h="24">
                  <a:moveTo>
                    <a:pt x="1" y="12"/>
                  </a:moveTo>
                  <a:cubicBezTo>
                    <a:pt x="2" y="14"/>
                    <a:pt x="3" y="19"/>
                    <a:pt x="4" y="24"/>
                  </a:cubicBezTo>
                  <a:cubicBezTo>
                    <a:pt x="6" y="22"/>
                    <a:pt x="8" y="21"/>
                    <a:pt x="9" y="21"/>
                  </a:cubicBezTo>
                  <a:cubicBezTo>
                    <a:pt x="11" y="20"/>
                    <a:pt x="18" y="8"/>
                    <a:pt x="18" y="8"/>
                  </a:cubicBezTo>
                  <a:cubicBezTo>
                    <a:pt x="15" y="6"/>
                    <a:pt x="15" y="6"/>
                    <a:pt x="15" y="6"/>
                  </a:cubicBezTo>
                  <a:cubicBezTo>
                    <a:pt x="15" y="6"/>
                    <a:pt x="15" y="3"/>
                    <a:pt x="14" y="0"/>
                  </a:cubicBezTo>
                  <a:cubicBezTo>
                    <a:pt x="12" y="0"/>
                    <a:pt x="9" y="0"/>
                    <a:pt x="9" y="0"/>
                  </a:cubicBezTo>
                  <a:cubicBezTo>
                    <a:pt x="9" y="0"/>
                    <a:pt x="10" y="5"/>
                    <a:pt x="3" y="4"/>
                  </a:cubicBezTo>
                  <a:cubicBezTo>
                    <a:pt x="2" y="3"/>
                    <a:pt x="1" y="3"/>
                    <a:pt x="0" y="3"/>
                  </a:cubicBezTo>
                  <a:cubicBezTo>
                    <a:pt x="0" y="3"/>
                    <a:pt x="0" y="4"/>
                    <a:pt x="0" y="4"/>
                  </a:cubicBezTo>
                  <a:lnTo>
                    <a:pt x="1" y="12"/>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Freeform 160"/>
            <p:cNvSpPr>
              <a:spLocks/>
            </p:cNvSpPr>
            <p:nvPr/>
          </p:nvSpPr>
          <p:spPr bwMode="auto">
            <a:xfrm>
              <a:off x="4995863" y="3484563"/>
              <a:ext cx="230188" cy="368300"/>
            </a:xfrm>
            <a:custGeom>
              <a:avLst/>
              <a:gdLst/>
              <a:ahLst/>
              <a:cxnLst>
                <a:cxn ang="0">
                  <a:pos x="119" y="50"/>
                </a:cxn>
                <a:cxn ang="0">
                  <a:pos x="116" y="28"/>
                </a:cxn>
                <a:cxn ang="0">
                  <a:pos x="115" y="1"/>
                </a:cxn>
                <a:cxn ang="0">
                  <a:pos x="115" y="0"/>
                </a:cxn>
                <a:cxn ang="0">
                  <a:pos x="103" y="7"/>
                </a:cxn>
                <a:cxn ang="0">
                  <a:pos x="95" y="9"/>
                </a:cxn>
                <a:cxn ang="0">
                  <a:pos x="89" y="8"/>
                </a:cxn>
                <a:cxn ang="0">
                  <a:pos x="85" y="13"/>
                </a:cxn>
                <a:cxn ang="0">
                  <a:pos x="78" y="13"/>
                </a:cxn>
                <a:cxn ang="0">
                  <a:pos x="69" y="15"/>
                </a:cxn>
                <a:cxn ang="0">
                  <a:pos x="65" y="11"/>
                </a:cxn>
                <a:cxn ang="0">
                  <a:pos x="58" y="13"/>
                </a:cxn>
                <a:cxn ang="0">
                  <a:pos x="52" y="12"/>
                </a:cxn>
                <a:cxn ang="0">
                  <a:pos x="51" y="16"/>
                </a:cxn>
                <a:cxn ang="0">
                  <a:pos x="56" y="40"/>
                </a:cxn>
                <a:cxn ang="0">
                  <a:pos x="63" y="46"/>
                </a:cxn>
                <a:cxn ang="0">
                  <a:pos x="63" y="58"/>
                </a:cxn>
                <a:cxn ang="0">
                  <a:pos x="57" y="65"/>
                </a:cxn>
                <a:cxn ang="0">
                  <a:pos x="56" y="75"/>
                </a:cxn>
                <a:cxn ang="0">
                  <a:pos x="46" y="62"/>
                </a:cxn>
                <a:cxn ang="0">
                  <a:pos x="48" y="47"/>
                </a:cxn>
                <a:cxn ang="0">
                  <a:pos x="39" y="46"/>
                </a:cxn>
                <a:cxn ang="0">
                  <a:pos x="31" y="40"/>
                </a:cxn>
                <a:cxn ang="0">
                  <a:pos x="0" y="52"/>
                </a:cxn>
                <a:cxn ang="0">
                  <a:pos x="2" y="60"/>
                </a:cxn>
                <a:cxn ang="0">
                  <a:pos x="2" y="60"/>
                </a:cxn>
                <a:cxn ang="0">
                  <a:pos x="3" y="64"/>
                </a:cxn>
                <a:cxn ang="0">
                  <a:pos x="18" y="67"/>
                </a:cxn>
                <a:cxn ang="0">
                  <a:pos x="31" y="72"/>
                </a:cxn>
                <a:cxn ang="0">
                  <a:pos x="31" y="89"/>
                </a:cxn>
                <a:cxn ang="0">
                  <a:pos x="28" y="99"/>
                </a:cxn>
                <a:cxn ang="0">
                  <a:pos x="32" y="108"/>
                </a:cxn>
                <a:cxn ang="0">
                  <a:pos x="26" y="116"/>
                </a:cxn>
                <a:cxn ang="0">
                  <a:pos x="23" y="127"/>
                </a:cxn>
                <a:cxn ang="0">
                  <a:pos x="11" y="138"/>
                </a:cxn>
                <a:cxn ang="0">
                  <a:pos x="12" y="139"/>
                </a:cxn>
                <a:cxn ang="0">
                  <a:pos x="19" y="160"/>
                </a:cxn>
                <a:cxn ang="0">
                  <a:pos x="20" y="180"/>
                </a:cxn>
                <a:cxn ang="0">
                  <a:pos x="21" y="193"/>
                </a:cxn>
                <a:cxn ang="0">
                  <a:pos x="30" y="193"/>
                </a:cxn>
                <a:cxn ang="0">
                  <a:pos x="30" y="187"/>
                </a:cxn>
                <a:cxn ang="0">
                  <a:pos x="26" y="183"/>
                </a:cxn>
                <a:cxn ang="0">
                  <a:pos x="43" y="170"/>
                </a:cxn>
                <a:cxn ang="0">
                  <a:pos x="57" y="161"/>
                </a:cxn>
                <a:cxn ang="0">
                  <a:pos x="59" y="145"/>
                </a:cxn>
                <a:cxn ang="0">
                  <a:pos x="57" y="130"/>
                </a:cxn>
                <a:cxn ang="0">
                  <a:pos x="51" y="116"/>
                </a:cxn>
                <a:cxn ang="0">
                  <a:pos x="53" y="108"/>
                </a:cxn>
                <a:cxn ang="0">
                  <a:pos x="58" y="102"/>
                </a:cxn>
                <a:cxn ang="0">
                  <a:pos x="68" y="96"/>
                </a:cxn>
                <a:cxn ang="0">
                  <a:pos x="79" y="83"/>
                </a:cxn>
                <a:cxn ang="0">
                  <a:pos x="101" y="73"/>
                </a:cxn>
                <a:cxn ang="0">
                  <a:pos x="119" y="50"/>
                </a:cxn>
              </a:cxnLst>
              <a:rect l="0" t="0" r="r" b="b"/>
              <a:pathLst>
                <a:path w="120" h="193">
                  <a:moveTo>
                    <a:pt x="119" y="50"/>
                  </a:moveTo>
                  <a:cubicBezTo>
                    <a:pt x="118" y="47"/>
                    <a:pt x="116" y="33"/>
                    <a:pt x="116" y="28"/>
                  </a:cubicBezTo>
                  <a:cubicBezTo>
                    <a:pt x="117" y="22"/>
                    <a:pt x="115" y="8"/>
                    <a:pt x="115" y="1"/>
                  </a:cubicBezTo>
                  <a:cubicBezTo>
                    <a:pt x="115" y="0"/>
                    <a:pt x="115" y="0"/>
                    <a:pt x="115" y="0"/>
                  </a:cubicBezTo>
                  <a:cubicBezTo>
                    <a:pt x="110" y="3"/>
                    <a:pt x="104" y="5"/>
                    <a:pt x="103" y="7"/>
                  </a:cubicBezTo>
                  <a:cubicBezTo>
                    <a:pt x="102" y="9"/>
                    <a:pt x="98" y="6"/>
                    <a:pt x="95" y="9"/>
                  </a:cubicBezTo>
                  <a:cubicBezTo>
                    <a:pt x="93" y="11"/>
                    <a:pt x="91" y="9"/>
                    <a:pt x="89" y="8"/>
                  </a:cubicBezTo>
                  <a:cubicBezTo>
                    <a:pt x="86" y="8"/>
                    <a:pt x="85" y="11"/>
                    <a:pt x="85" y="13"/>
                  </a:cubicBezTo>
                  <a:cubicBezTo>
                    <a:pt x="85" y="15"/>
                    <a:pt x="80" y="14"/>
                    <a:pt x="78" y="13"/>
                  </a:cubicBezTo>
                  <a:cubicBezTo>
                    <a:pt x="77" y="13"/>
                    <a:pt x="71" y="15"/>
                    <a:pt x="69" y="15"/>
                  </a:cubicBezTo>
                  <a:cubicBezTo>
                    <a:pt x="66" y="15"/>
                    <a:pt x="68" y="12"/>
                    <a:pt x="65" y="11"/>
                  </a:cubicBezTo>
                  <a:cubicBezTo>
                    <a:pt x="62" y="10"/>
                    <a:pt x="60" y="13"/>
                    <a:pt x="58" y="13"/>
                  </a:cubicBezTo>
                  <a:cubicBezTo>
                    <a:pt x="57" y="13"/>
                    <a:pt x="54" y="12"/>
                    <a:pt x="52" y="12"/>
                  </a:cubicBezTo>
                  <a:cubicBezTo>
                    <a:pt x="52" y="13"/>
                    <a:pt x="52" y="15"/>
                    <a:pt x="51" y="16"/>
                  </a:cubicBezTo>
                  <a:cubicBezTo>
                    <a:pt x="49" y="21"/>
                    <a:pt x="56" y="34"/>
                    <a:pt x="56" y="40"/>
                  </a:cubicBezTo>
                  <a:cubicBezTo>
                    <a:pt x="59" y="42"/>
                    <a:pt x="62" y="44"/>
                    <a:pt x="63" y="46"/>
                  </a:cubicBezTo>
                  <a:cubicBezTo>
                    <a:pt x="66" y="50"/>
                    <a:pt x="63" y="50"/>
                    <a:pt x="63" y="58"/>
                  </a:cubicBezTo>
                  <a:cubicBezTo>
                    <a:pt x="64" y="66"/>
                    <a:pt x="60" y="62"/>
                    <a:pt x="57" y="65"/>
                  </a:cubicBezTo>
                  <a:cubicBezTo>
                    <a:pt x="54" y="68"/>
                    <a:pt x="57" y="74"/>
                    <a:pt x="56" y="75"/>
                  </a:cubicBezTo>
                  <a:cubicBezTo>
                    <a:pt x="55" y="77"/>
                    <a:pt x="46" y="64"/>
                    <a:pt x="46" y="62"/>
                  </a:cubicBezTo>
                  <a:cubicBezTo>
                    <a:pt x="45" y="60"/>
                    <a:pt x="49" y="52"/>
                    <a:pt x="48" y="47"/>
                  </a:cubicBezTo>
                  <a:cubicBezTo>
                    <a:pt x="47" y="42"/>
                    <a:pt x="41" y="45"/>
                    <a:pt x="39" y="46"/>
                  </a:cubicBezTo>
                  <a:cubicBezTo>
                    <a:pt x="37" y="46"/>
                    <a:pt x="32" y="40"/>
                    <a:pt x="31" y="40"/>
                  </a:cubicBezTo>
                  <a:cubicBezTo>
                    <a:pt x="30" y="40"/>
                    <a:pt x="0" y="52"/>
                    <a:pt x="0" y="52"/>
                  </a:cubicBezTo>
                  <a:cubicBezTo>
                    <a:pt x="2" y="60"/>
                    <a:pt x="2" y="60"/>
                    <a:pt x="2" y="60"/>
                  </a:cubicBezTo>
                  <a:cubicBezTo>
                    <a:pt x="2" y="60"/>
                    <a:pt x="2" y="60"/>
                    <a:pt x="2" y="60"/>
                  </a:cubicBezTo>
                  <a:cubicBezTo>
                    <a:pt x="3" y="64"/>
                    <a:pt x="3" y="64"/>
                    <a:pt x="3" y="64"/>
                  </a:cubicBezTo>
                  <a:cubicBezTo>
                    <a:pt x="3" y="64"/>
                    <a:pt x="13" y="64"/>
                    <a:pt x="18" y="67"/>
                  </a:cubicBezTo>
                  <a:cubicBezTo>
                    <a:pt x="22" y="70"/>
                    <a:pt x="29" y="71"/>
                    <a:pt x="31" y="72"/>
                  </a:cubicBezTo>
                  <a:cubicBezTo>
                    <a:pt x="32" y="73"/>
                    <a:pt x="31" y="84"/>
                    <a:pt x="31" y="89"/>
                  </a:cubicBezTo>
                  <a:cubicBezTo>
                    <a:pt x="32" y="95"/>
                    <a:pt x="25" y="96"/>
                    <a:pt x="28" y="99"/>
                  </a:cubicBezTo>
                  <a:cubicBezTo>
                    <a:pt x="31" y="102"/>
                    <a:pt x="30" y="107"/>
                    <a:pt x="32" y="108"/>
                  </a:cubicBezTo>
                  <a:cubicBezTo>
                    <a:pt x="34" y="108"/>
                    <a:pt x="28" y="115"/>
                    <a:pt x="26" y="116"/>
                  </a:cubicBezTo>
                  <a:cubicBezTo>
                    <a:pt x="23" y="118"/>
                    <a:pt x="26" y="123"/>
                    <a:pt x="23" y="127"/>
                  </a:cubicBezTo>
                  <a:cubicBezTo>
                    <a:pt x="21" y="130"/>
                    <a:pt x="15" y="135"/>
                    <a:pt x="11" y="138"/>
                  </a:cubicBezTo>
                  <a:cubicBezTo>
                    <a:pt x="12" y="139"/>
                    <a:pt x="12" y="139"/>
                    <a:pt x="12" y="139"/>
                  </a:cubicBezTo>
                  <a:cubicBezTo>
                    <a:pt x="13" y="141"/>
                    <a:pt x="16" y="158"/>
                    <a:pt x="19" y="160"/>
                  </a:cubicBezTo>
                  <a:cubicBezTo>
                    <a:pt x="22" y="162"/>
                    <a:pt x="20" y="179"/>
                    <a:pt x="20" y="180"/>
                  </a:cubicBezTo>
                  <a:cubicBezTo>
                    <a:pt x="20" y="182"/>
                    <a:pt x="21" y="193"/>
                    <a:pt x="21" y="193"/>
                  </a:cubicBezTo>
                  <a:cubicBezTo>
                    <a:pt x="21" y="193"/>
                    <a:pt x="26" y="193"/>
                    <a:pt x="30" y="193"/>
                  </a:cubicBezTo>
                  <a:cubicBezTo>
                    <a:pt x="30" y="190"/>
                    <a:pt x="30" y="188"/>
                    <a:pt x="30" y="187"/>
                  </a:cubicBezTo>
                  <a:cubicBezTo>
                    <a:pt x="30" y="182"/>
                    <a:pt x="27" y="186"/>
                    <a:pt x="26" y="183"/>
                  </a:cubicBezTo>
                  <a:cubicBezTo>
                    <a:pt x="24" y="179"/>
                    <a:pt x="34" y="173"/>
                    <a:pt x="43" y="170"/>
                  </a:cubicBezTo>
                  <a:cubicBezTo>
                    <a:pt x="53" y="166"/>
                    <a:pt x="56" y="164"/>
                    <a:pt x="57" y="161"/>
                  </a:cubicBezTo>
                  <a:cubicBezTo>
                    <a:pt x="58" y="158"/>
                    <a:pt x="57" y="148"/>
                    <a:pt x="59" y="145"/>
                  </a:cubicBezTo>
                  <a:cubicBezTo>
                    <a:pt x="60" y="141"/>
                    <a:pt x="58" y="139"/>
                    <a:pt x="57" y="130"/>
                  </a:cubicBezTo>
                  <a:cubicBezTo>
                    <a:pt x="55" y="122"/>
                    <a:pt x="52" y="121"/>
                    <a:pt x="51" y="116"/>
                  </a:cubicBezTo>
                  <a:cubicBezTo>
                    <a:pt x="50" y="111"/>
                    <a:pt x="50" y="108"/>
                    <a:pt x="53" y="108"/>
                  </a:cubicBezTo>
                  <a:cubicBezTo>
                    <a:pt x="56" y="107"/>
                    <a:pt x="56" y="106"/>
                    <a:pt x="58" y="102"/>
                  </a:cubicBezTo>
                  <a:cubicBezTo>
                    <a:pt x="60" y="97"/>
                    <a:pt x="63" y="99"/>
                    <a:pt x="68" y="96"/>
                  </a:cubicBezTo>
                  <a:cubicBezTo>
                    <a:pt x="72" y="92"/>
                    <a:pt x="72" y="88"/>
                    <a:pt x="79" y="83"/>
                  </a:cubicBezTo>
                  <a:cubicBezTo>
                    <a:pt x="87" y="77"/>
                    <a:pt x="94" y="77"/>
                    <a:pt x="101" y="73"/>
                  </a:cubicBezTo>
                  <a:cubicBezTo>
                    <a:pt x="108" y="69"/>
                    <a:pt x="120" y="53"/>
                    <a:pt x="119" y="5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Freeform 161"/>
            <p:cNvSpPr>
              <a:spLocks/>
            </p:cNvSpPr>
            <p:nvPr/>
          </p:nvSpPr>
          <p:spPr bwMode="auto">
            <a:xfrm>
              <a:off x="4983163" y="3275013"/>
              <a:ext cx="233363" cy="238125"/>
            </a:xfrm>
            <a:custGeom>
              <a:avLst/>
              <a:gdLst/>
              <a:ahLst/>
              <a:cxnLst>
                <a:cxn ang="0">
                  <a:pos x="114" y="100"/>
                </a:cxn>
                <a:cxn ang="0">
                  <a:pos x="110" y="88"/>
                </a:cxn>
                <a:cxn ang="0">
                  <a:pos x="109" y="79"/>
                </a:cxn>
                <a:cxn ang="0">
                  <a:pos x="111" y="71"/>
                </a:cxn>
                <a:cxn ang="0">
                  <a:pos x="105" y="61"/>
                </a:cxn>
                <a:cxn ang="0">
                  <a:pos x="110" y="44"/>
                </a:cxn>
                <a:cxn ang="0">
                  <a:pos x="91" y="30"/>
                </a:cxn>
                <a:cxn ang="0">
                  <a:pos x="92" y="24"/>
                </a:cxn>
                <a:cxn ang="0">
                  <a:pos x="49" y="1"/>
                </a:cxn>
                <a:cxn ang="0">
                  <a:pos x="44" y="12"/>
                </a:cxn>
                <a:cxn ang="0">
                  <a:pos x="44" y="19"/>
                </a:cxn>
                <a:cxn ang="0">
                  <a:pos x="26" y="18"/>
                </a:cxn>
                <a:cxn ang="0">
                  <a:pos x="26" y="0"/>
                </a:cxn>
                <a:cxn ang="0">
                  <a:pos x="17" y="1"/>
                </a:cxn>
                <a:cxn ang="0">
                  <a:pos x="11" y="2"/>
                </a:cxn>
                <a:cxn ang="0">
                  <a:pos x="13" y="7"/>
                </a:cxn>
                <a:cxn ang="0">
                  <a:pos x="15" y="15"/>
                </a:cxn>
                <a:cxn ang="0">
                  <a:pos x="10" y="17"/>
                </a:cxn>
                <a:cxn ang="0">
                  <a:pos x="11" y="23"/>
                </a:cxn>
                <a:cxn ang="0">
                  <a:pos x="14" y="25"/>
                </a:cxn>
                <a:cxn ang="0">
                  <a:pos x="5" y="38"/>
                </a:cxn>
                <a:cxn ang="0">
                  <a:pos x="0" y="41"/>
                </a:cxn>
                <a:cxn ang="0">
                  <a:pos x="7" y="62"/>
                </a:cxn>
                <a:cxn ang="0">
                  <a:pos x="13" y="77"/>
                </a:cxn>
                <a:cxn ang="0">
                  <a:pos x="15" y="86"/>
                </a:cxn>
                <a:cxn ang="0">
                  <a:pos x="9" y="81"/>
                </a:cxn>
                <a:cxn ang="0">
                  <a:pos x="8" y="83"/>
                </a:cxn>
                <a:cxn ang="0">
                  <a:pos x="8" y="83"/>
                </a:cxn>
                <a:cxn ang="0">
                  <a:pos x="16" y="88"/>
                </a:cxn>
                <a:cxn ang="0">
                  <a:pos x="26" y="92"/>
                </a:cxn>
                <a:cxn ang="0">
                  <a:pos x="41" y="99"/>
                </a:cxn>
                <a:cxn ang="0">
                  <a:pos x="42" y="100"/>
                </a:cxn>
                <a:cxn ang="0">
                  <a:pos x="49" y="100"/>
                </a:cxn>
                <a:cxn ang="0">
                  <a:pos x="51" y="99"/>
                </a:cxn>
                <a:cxn ang="0">
                  <a:pos x="59" y="122"/>
                </a:cxn>
                <a:cxn ang="0">
                  <a:pos x="65" y="123"/>
                </a:cxn>
                <a:cxn ang="0">
                  <a:pos x="72" y="121"/>
                </a:cxn>
                <a:cxn ang="0">
                  <a:pos x="76" y="125"/>
                </a:cxn>
                <a:cxn ang="0">
                  <a:pos x="85" y="123"/>
                </a:cxn>
                <a:cxn ang="0">
                  <a:pos x="92" y="123"/>
                </a:cxn>
                <a:cxn ang="0">
                  <a:pos x="96" y="118"/>
                </a:cxn>
                <a:cxn ang="0">
                  <a:pos x="102" y="119"/>
                </a:cxn>
                <a:cxn ang="0">
                  <a:pos x="110" y="117"/>
                </a:cxn>
                <a:cxn ang="0">
                  <a:pos x="122" y="110"/>
                </a:cxn>
                <a:cxn ang="0">
                  <a:pos x="114" y="100"/>
                </a:cxn>
              </a:cxnLst>
              <a:rect l="0" t="0" r="r" b="b"/>
              <a:pathLst>
                <a:path w="122" h="125">
                  <a:moveTo>
                    <a:pt x="114" y="100"/>
                  </a:moveTo>
                  <a:cubicBezTo>
                    <a:pt x="114" y="93"/>
                    <a:pt x="110" y="93"/>
                    <a:pt x="110" y="88"/>
                  </a:cubicBezTo>
                  <a:cubicBezTo>
                    <a:pt x="110" y="84"/>
                    <a:pt x="111" y="80"/>
                    <a:pt x="109" y="79"/>
                  </a:cubicBezTo>
                  <a:cubicBezTo>
                    <a:pt x="107" y="79"/>
                    <a:pt x="108" y="75"/>
                    <a:pt x="111" y="71"/>
                  </a:cubicBezTo>
                  <a:cubicBezTo>
                    <a:pt x="114" y="67"/>
                    <a:pt x="106" y="66"/>
                    <a:pt x="105" y="61"/>
                  </a:cubicBezTo>
                  <a:cubicBezTo>
                    <a:pt x="105" y="59"/>
                    <a:pt x="107" y="52"/>
                    <a:pt x="110" y="44"/>
                  </a:cubicBezTo>
                  <a:cubicBezTo>
                    <a:pt x="101" y="37"/>
                    <a:pt x="91" y="30"/>
                    <a:pt x="91" y="30"/>
                  </a:cubicBezTo>
                  <a:cubicBezTo>
                    <a:pt x="92" y="24"/>
                    <a:pt x="92" y="24"/>
                    <a:pt x="92" y="24"/>
                  </a:cubicBezTo>
                  <a:cubicBezTo>
                    <a:pt x="49" y="1"/>
                    <a:pt x="49" y="1"/>
                    <a:pt x="49" y="1"/>
                  </a:cubicBezTo>
                  <a:cubicBezTo>
                    <a:pt x="49" y="6"/>
                    <a:pt x="47" y="10"/>
                    <a:pt x="44" y="12"/>
                  </a:cubicBezTo>
                  <a:cubicBezTo>
                    <a:pt x="40" y="13"/>
                    <a:pt x="48" y="18"/>
                    <a:pt x="44" y="19"/>
                  </a:cubicBezTo>
                  <a:cubicBezTo>
                    <a:pt x="41" y="19"/>
                    <a:pt x="32" y="15"/>
                    <a:pt x="26" y="18"/>
                  </a:cubicBezTo>
                  <a:cubicBezTo>
                    <a:pt x="22" y="19"/>
                    <a:pt x="23" y="9"/>
                    <a:pt x="26" y="0"/>
                  </a:cubicBezTo>
                  <a:cubicBezTo>
                    <a:pt x="17" y="1"/>
                    <a:pt x="17" y="1"/>
                    <a:pt x="17" y="1"/>
                  </a:cubicBezTo>
                  <a:cubicBezTo>
                    <a:pt x="17" y="1"/>
                    <a:pt x="14" y="2"/>
                    <a:pt x="11" y="2"/>
                  </a:cubicBezTo>
                  <a:cubicBezTo>
                    <a:pt x="13" y="7"/>
                    <a:pt x="13" y="7"/>
                    <a:pt x="13" y="7"/>
                  </a:cubicBezTo>
                  <a:cubicBezTo>
                    <a:pt x="13" y="7"/>
                    <a:pt x="15" y="12"/>
                    <a:pt x="15" y="15"/>
                  </a:cubicBezTo>
                  <a:cubicBezTo>
                    <a:pt x="15" y="16"/>
                    <a:pt x="13" y="17"/>
                    <a:pt x="10" y="17"/>
                  </a:cubicBezTo>
                  <a:cubicBezTo>
                    <a:pt x="11" y="20"/>
                    <a:pt x="11" y="23"/>
                    <a:pt x="11" y="23"/>
                  </a:cubicBezTo>
                  <a:cubicBezTo>
                    <a:pt x="14" y="25"/>
                    <a:pt x="14" y="25"/>
                    <a:pt x="14" y="25"/>
                  </a:cubicBezTo>
                  <a:cubicBezTo>
                    <a:pt x="14" y="25"/>
                    <a:pt x="7" y="37"/>
                    <a:pt x="5" y="38"/>
                  </a:cubicBezTo>
                  <a:cubicBezTo>
                    <a:pt x="4" y="38"/>
                    <a:pt x="2" y="39"/>
                    <a:pt x="0" y="41"/>
                  </a:cubicBezTo>
                  <a:cubicBezTo>
                    <a:pt x="1" y="49"/>
                    <a:pt x="3" y="59"/>
                    <a:pt x="7" y="62"/>
                  </a:cubicBezTo>
                  <a:cubicBezTo>
                    <a:pt x="12" y="68"/>
                    <a:pt x="11" y="74"/>
                    <a:pt x="13" y="77"/>
                  </a:cubicBezTo>
                  <a:cubicBezTo>
                    <a:pt x="14" y="81"/>
                    <a:pt x="19" y="85"/>
                    <a:pt x="15" y="86"/>
                  </a:cubicBezTo>
                  <a:cubicBezTo>
                    <a:pt x="13" y="87"/>
                    <a:pt x="11" y="85"/>
                    <a:pt x="9" y="81"/>
                  </a:cubicBezTo>
                  <a:cubicBezTo>
                    <a:pt x="9" y="82"/>
                    <a:pt x="9" y="82"/>
                    <a:pt x="8" y="83"/>
                  </a:cubicBezTo>
                  <a:cubicBezTo>
                    <a:pt x="8" y="83"/>
                    <a:pt x="8" y="83"/>
                    <a:pt x="8" y="83"/>
                  </a:cubicBezTo>
                  <a:cubicBezTo>
                    <a:pt x="11" y="86"/>
                    <a:pt x="15" y="88"/>
                    <a:pt x="16" y="88"/>
                  </a:cubicBezTo>
                  <a:cubicBezTo>
                    <a:pt x="19" y="88"/>
                    <a:pt x="24" y="92"/>
                    <a:pt x="26" y="92"/>
                  </a:cubicBezTo>
                  <a:cubicBezTo>
                    <a:pt x="29" y="93"/>
                    <a:pt x="40" y="97"/>
                    <a:pt x="41" y="99"/>
                  </a:cubicBezTo>
                  <a:cubicBezTo>
                    <a:pt x="41" y="99"/>
                    <a:pt x="41" y="99"/>
                    <a:pt x="42" y="100"/>
                  </a:cubicBezTo>
                  <a:cubicBezTo>
                    <a:pt x="44" y="100"/>
                    <a:pt x="47" y="99"/>
                    <a:pt x="49" y="100"/>
                  </a:cubicBezTo>
                  <a:cubicBezTo>
                    <a:pt x="50" y="99"/>
                    <a:pt x="50" y="99"/>
                    <a:pt x="51" y="99"/>
                  </a:cubicBezTo>
                  <a:cubicBezTo>
                    <a:pt x="55" y="99"/>
                    <a:pt x="59" y="113"/>
                    <a:pt x="59" y="122"/>
                  </a:cubicBezTo>
                  <a:cubicBezTo>
                    <a:pt x="61" y="122"/>
                    <a:pt x="64" y="123"/>
                    <a:pt x="65" y="123"/>
                  </a:cubicBezTo>
                  <a:cubicBezTo>
                    <a:pt x="67" y="123"/>
                    <a:pt x="69" y="120"/>
                    <a:pt x="72" y="121"/>
                  </a:cubicBezTo>
                  <a:cubicBezTo>
                    <a:pt x="75" y="122"/>
                    <a:pt x="73" y="125"/>
                    <a:pt x="76" y="125"/>
                  </a:cubicBezTo>
                  <a:cubicBezTo>
                    <a:pt x="78" y="125"/>
                    <a:pt x="84" y="123"/>
                    <a:pt x="85" y="123"/>
                  </a:cubicBezTo>
                  <a:cubicBezTo>
                    <a:pt x="87" y="124"/>
                    <a:pt x="92" y="125"/>
                    <a:pt x="92" y="123"/>
                  </a:cubicBezTo>
                  <a:cubicBezTo>
                    <a:pt x="92" y="121"/>
                    <a:pt x="93" y="118"/>
                    <a:pt x="96" y="118"/>
                  </a:cubicBezTo>
                  <a:cubicBezTo>
                    <a:pt x="98" y="119"/>
                    <a:pt x="100" y="121"/>
                    <a:pt x="102" y="119"/>
                  </a:cubicBezTo>
                  <a:cubicBezTo>
                    <a:pt x="105" y="116"/>
                    <a:pt x="109" y="119"/>
                    <a:pt x="110" y="117"/>
                  </a:cubicBezTo>
                  <a:cubicBezTo>
                    <a:pt x="111" y="115"/>
                    <a:pt x="117" y="113"/>
                    <a:pt x="122" y="110"/>
                  </a:cubicBezTo>
                  <a:cubicBezTo>
                    <a:pt x="122" y="104"/>
                    <a:pt x="115" y="107"/>
                    <a:pt x="114" y="10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Freeform 162"/>
            <p:cNvSpPr>
              <a:spLocks/>
            </p:cNvSpPr>
            <p:nvPr/>
          </p:nvSpPr>
          <p:spPr bwMode="auto">
            <a:xfrm>
              <a:off x="5051425" y="3463925"/>
              <a:ext cx="71438" cy="168275"/>
            </a:xfrm>
            <a:custGeom>
              <a:avLst/>
              <a:gdLst/>
              <a:ahLst/>
              <a:cxnLst>
                <a:cxn ang="0">
                  <a:pos x="34" y="57"/>
                </a:cxn>
                <a:cxn ang="0">
                  <a:pos x="27" y="51"/>
                </a:cxn>
                <a:cxn ang="0">
                  <a:pos x="27" y="53"/>
                </a:cxn>
                <a:cxn ang="0">
                  <a:pos x="15" y="35"/>
                </a:cxn>
                <a:cxn ang="0">
                  <a:pos x="16" y="15"/>
                </a:cxn>
                <a:cxn ang="0">
                  <a:pos x="13" y="1"/>
                </a:cxn>
                <a:cxn ang="0">
                  <a:pos x="6" y="1"/>
                </a:cxn>
                <a:cxn ang="0">
                  <a:pos x="10" y="12"/>
                </a:cxn>
                <a:cxn ang="0">
                  <a:pos x="6" y="14"/>
                </a:cxn>
                <a:cxn ang="0">
                  <a:pos x="7" y="32"/>
                </a:cxn>
                <a:cxn ang="0">
                  <a:pos x="2" y="35"/>
                </a:cxn>
                <a:cxn ang="0">
                  <a:pos x="0" y="46"/>
                </a:cxn>
                <a:cxn ang="0">
                  <a:pos x="2" y="51"/>
                </a:cxn>
                <a:cxn ang="0">
                  <a:pos x="2" y="51"/>
                </a:cxn>
                <a:cxn ang="0">
                  <a:pos x="10" y="57"/>
                </a:cxn>
                <a:cxn ang="0">
                  <a:pos x="19" y="58"/>
                </a:cxn>
                <a:cxn ang="0">
                  <a:pos x="17" y="73"/>
                </a:cxn>
                <a:cxn ang="0">
                  <a:pos x="27" y="86"/>
                </a:cxn>
                <a:cxn ang="0">
                  <a:pos x="28" y="76"/>
                </a:cxn>
                <a:cxn ang="0">
                  <a:pos x="34" y="69"/>
                </a:cxn>
                <a:cxn ang="0">
                  <a:pos x="34" y="57"/>
                </a:cxn>
              </a:cxnLst>
              <a:rect l="0" t="0" r="r" b="b"/>
              <a:pathLst>
                <a:path w="37" h="88">
                  <a:moveTo>
                    <a:pt x="34" y="57"/>
                  </a:moveTo>
                  <a:cubicBezTo>
                    <a:pt x="33" y="55"/>
                    <a:pt x="30" y="53"/>
                    <a:pt x="27" y="51"/>
                  </a:cubicBezTo>
                  <a:cubicBezTo>
                    <a:pt x="27" y="51"/>
                    <a:pt x="27" y="52"/>
                    <a:pt x="27" y="53"/>
                  </a:cubicBezTo>
                  <a:cubicBezTo>
                    <a:pt x="24" y="57"/>
                    <a:pt x="16" y="44"/>
                    <a:pt x="15" y="35"/>
                  </a:cubicBezTo>
                  <a:cubicBezTo>
                    <a:pt x="14" y="27"/>
                    <a:pt x="19" y="23"/>
                    <a:pt x="16" y="15"/>
                  </a:cubicBezTo>
                  <a:cubicBezTo>
                    <a:pt x="13" y="9"/>
                    <a:pt x="11" y="3"/>
                    <a:pt x="13" y="1"/>
                  </a:cubicBezTo>
                  <a:cubicBezTo>
                    <a:pt x="11" y="0"/>
                    <a:pt x="8" y="1"/>
                    <a:pt x="6" y="1"/>
                  </a:cubicBezTo>
                  <a:cubicBezTo>
                    <a:pt x="7" y="4"/>
                    <a:pt x="10" y="10"/>
                    <a:pt x="10" y="12"/>
                  </a:cubicBezTo>
                  <a:cubicBezTo>
                    <a:pt x="10" y="14"/>
                    <a:pt x="7" y="11"/>
                    <a:pt x="6" y="14"/>
                  </a:cubicBezTo>
                  <a:cubicBezTo>
                    <a:pt x="5" y="17"/>
                    <a:pt x="4" y="30"/>
                    <a:pt x="7" y="32"/>
                  </a:cubicBezTo>
                  <a:cubicBezTo>
                    <a:pt x="9" y="35"/>
                    <a:pt x="2" y="33"/>
                    <a:pt x="2" y="35"/>
                  </a:cubicBezTo>
                  <a:cubicBezTo>
                    <a:pt x="2" y="38"/>
                    <a:pt x="1" y="46"/>
                    <a:pt x="0" y="46"/>
                  </a:cubicBezTo>
                  <a:cubicBezTo>
                    <a:pt x="0" y="47"/>
                    <a:pt x="1" y="49"/>
                    <a:pt x="2" y="51"/>
                  </a:cubicBezTo>
                  <a:cubicBezTo>
                    <a:pt x="2" y="51"/>
                    <a:pt x="2" y="51"/>
                    <a:pt x="2" y="51"/>
                  </a:cubicBezTo>
                  <a:cubicBezTo>
                    <a:pt x="3" y="51"/>
                    <a:pt x="8" y="57"/>
                    <a:pt x="10" y="57"/>
                  </a:cubicBezTo>
                  <a:cubicBezTo>
                    <a:pt x="12" y="56"/>
                    <a:pt x="18" y="53"/>
                    <a:pt x="19" y="58"/>
                  </a:cubicBezTo>
                  <a:cubicBezTo>
                    <a:pt x="20" y="63"/>
                    <a:pt x="16" y="71"/>
                    <a:pt x="17" y="73"/>
                  </a:cubicBezTo>
                  <a:cubicBezTo>
                    <a:pt x="17" y="75"/>
                    <a:pt x="26" y="88"/>
                    <a:pt x="27" y="86"/>
                  </a:cubicBezTo>
                  <a:cubicBezTo>
                    <a:pt x="28" y="85"/>
                    <a:pt x="25" y="79"/>
                    <a:pt x="28" y="76"/>
                  </a:cubicBezTo>
                  <a:cubicBezTo>
                    <a:pt x="31" y="73"/>
                    <a:pt x="35" y="77"/>
                    <a:pt x="34" y="69"/>
                  </a:cubicBezTo>
                  <a:cubicBezTo>
                    <a:pt x="34" y="61"/>
                    <a:pt x="37" y="61"/>
                    <a:pt x="34" y="5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Freeform 163"/>
            <p:cNvSpPr>
              <a:spLocks/>
            </p:cNvSpPr>
            <p:nvPr/>
          </p:nvSpPr>
          <p:spPr bwMode="auto">
            <a:xfrm>
              <a:off x="7878763" y="3705225"/>
              <a:ext cx="73025" cy="57150"/>
            </a:xfrm>
            <a:custGeom>
              <a:avLst/>
              <a:gdLst/>
              <a:ahLst/>
              <a:cxnLst>
                <a:cxn ang="0">
                  <a:pos x="1" y="5"/>
                </a:cxn>
                <a:cxn ang="0">
                  <a:pos x="34" y="27"/>
                </a:cxn>
                <a:cxn ang="0">
                  <a:pos x="1" y="5"/>
                </a:cxn>
              </a:cxnLst>
              <a:rect l="0" t="0" r="r" b="b"/>
              <a:pathLst>
                <a:path w="38" h="30">
                  <a:moveTo>
                    <a:pt x="1" y="5"/>
                  </a:moveTo>
                  <a:cubicBezTo>
                    <a:pt x="0" y="0"/>
                    <a:pt x="38" y="25"/>
                    <a:pt x="34" y="27"/>
                  </a:cubicBezTo>
                  <a:cubicBezTo>
                    <a:pt x="30" y="30"/>
                    <a:pt x="2" y="9"/>
                    <a:pt x="1"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Freeform 164"/>
            <p:cNvSpPr>
              <a:spLocks/>
            </p:cNvSpPr>
            <p:nvPr/>
          </p:nvSpPr>
          <p:spPr bwMode="auto">
            <a:xfrm>
              <a:off x="5816600" y="2316163"/>
              <a:ext cx="166688" cy="111125"/>
            </a:xfrm>
            <a:custGeom>
              <a:avLst/>
              <a:gdLst/>
              <a:ahLst/>
              <a:cxnLst>
                <a:cxn ang="0">
                  <a:pos x="71" y="47"/>
                </a:cxn>
                <a:cxn ang="0">
                  <a:pos x="75" y="51"/>
                </a:cxn>
                <a:cxn ang="0">
                  <a:pos x="83" y="53"/>
                </a:cxn>
                <a:cxn ang="0">
                  <a:pos x="87" y="52"/>
                </a:cxn>
                <a:cxn ang="0">
                  <a:pos x="84" y="37"/>
                </a:cxn>
                <a:cxn ang="0">
                  <a:pos x="73" y="30"/>
                </a:cxn>
                <a:cxn ang="0">
                  <a:pos x="72" y="20"/>
                </a:cxn>
                <a:cxn ang="0">
                  <a:pos x="57" y="21"/>
                </a:cxn>
                <a:cxn ang="0">
                  <a:pos x="47" y="19"/>
                </a:cxn>
                <a:cxn ang="0">
                  <a:pos x="37" y="19"/>
                </a:cxn>
                <a:cxn ang="0">
                  <a:pos x="21" y="18"/>
                </a:cxn>
                <a:cxn ang="0">
                  <a:pos x="29" y="11"/>
                </a:cxn>
                <a:cxn ang="0">
                  <a:pos x="33" y="11"/>
                </a:cxn>
                <a:cxn ang="0">
                  <a:pos x="37" y="2"/>
                </a:cxn>
                <a:cxn ang="0">
                  <a:pos x="29" y="4"/>
                </a:cxn>
                <a:cxn ang="0">
                  <a:pos x="20" y="6"/>
                </a:cxn>
                <a:cxn ang="0">
                  <a:pos x="15" y="12"/>
                </a:cxn>
                <a:cxn ang="0">
                  <a:pos x="11" y="18"/>
                </a:cxn>
                <a:cxn ang="0">
                  <a:pos x="1" y="22"/>
                </a:cxn>
                <a:cxn ang="0">
                  <a:pos x="8" y="31"/>
                </a:cxn>
                <a:cxn ang="0">
                  <a:pos x="9" y="41"/>
                </a:cxn>
                <a:cxn ang="0">
                  <a:pos x="4" y="52"/>
                </a:cxn>
                <a:cxn ang="0">
                  <a:pos x="10" y="53"/>
                </a:cxn>
                <a:cxn ang="0">
                  <a:pos x="21" y="50"/>
                </a:cxn>
                <a:cxn ang="0">
                  <a:pos x="32" y="44"/>
                </a:cxn>
                <a:cxn ang="0">
                  <a:pos x="42" y="35"/>
                </a:cxn>
                <a:cxn ang="0">
                  <a:pos x="47" y="44"/>
                </a:cxn>
                <a:cxn ang="0">
                  <a:pos x="47" y="57"/>
                </a:cxn>
                <a:cxn ang="0">
                  <a:pos x="52" y="58"/>
                </a:cxn>
                <a:cxn ang="0">
                  <a:pos x="58" y="56"/>
                </a:cxn>
                <a:cxn ang="0">
                  <a:pos x="71" y="47"/>
                </a:cxn>
              </a:cxnLst>
              <a:rect l="0" t="0" r="r" b="b"/>
              <a:pathLst>
                <a:path w="87" h="58">
                  <a:moveTo>
                    <a:pt x="71" y="47"/>
                  </a:moveTo>
                  <a:cubicBezTo>
                    <a:pt x="73" y="49"/>
                    <a:pt x="73" y="51"/>
                    <a:pt x="75" y="51"/>
                  </a:cubicBezTo>
                  <a:cubicBezTo>
                    <a:pt x="77" y="50"/>
                    <a:pt x="81" y="51"/>
                    <a:pt x="83" y="53"/>
                  </a:cubicBezTo>
                  <a:cubicBezTo>
                    <a:pt x="85" y="53"/>
                    <a:pt x="87" y="52"/>
                    <a:pt x="87" y="52"/>
                  </a:cubicBezTo>
                  <a:cubicBezTo>
                    <a:pt x="87" y="52"/>
                    <a:pt x="85" y="41"/>
                    <a:pt x="84" y="37"/>
                  </a:cubicBezTo>
                  <a:cubicBezTo>
                    <a:pt x="84" y="34"/>
                    <a:pt x="73" y="30"/>
                    <a:pt x="73" y="30"/>
                  </a:cubicBezTo>
                  <a:cubicBezTo>
                    <a:pt x="72" y="20"/>
                    <a:pt x="72" y="20"/>
                    <a:pt x="72" y="20"/>
                  </a:cubicBezTo>
                  <a:cubicBezTo>
                    <a:pt x="72" y="20"/>
                    <a:pt x="59" y="22"/>
                    <a:pt x="57" y="21"/>
                  </a:cubicBezTo>
                  <a:cubicBezTo>
                    <a:pt x="55" y="20"/>
                    <a:pt x="50" y="23"/>
                    <a:pt x="47" y="19"/>
                  </a:cubicBezTo>
                  <a:cubicBezTo>
                    <a:pt x="45" y="16"/>
                    <a:pt x="41" y="22"/>
                    <a:pt x="37" y="19"/>
                  </a:cubicBezTo>
                  <a:cubicBezTo>
                    <a:pt x="33" y="16"/>
                    <a:pt x="22" y="20"/>
                    <a:pt x="21" y="18"/>
                  </a:cubicBezTo>
                  <a:cubicBezTo>
                    <a:pt x="21" y="15"/>
                    <a:pt x="26" y="11"/>
                    <a:pt x="29" y="11"/>
                  </a:cubicBezTo>
                  <a:cubicBezTo>
                    <a:pt x="30" y="11"/>
                    <a:pt x="31" y="11"/>
                    <a:pt x="33" y="11"/>
                  </a:cubicBezTo>
                  <a:cubicBezTo>
                    <a:pt x="34" y="9"/>
                    <a:pt x="37" y="3"/>
                    <a:pt x="37" y="2"/>
                  </a:cubicBezTo>
                  <a:cubicBezTo>
                    <a:pt x="36" y="0"/>
                    <a:pt x="32" y="2"/>
                    <a:pt x="29" y="4"/>
                  </a:cubicBezTo>
                  <a:cubicBezTo>
                    <a:pt x="26" y="6"/>
                    <a:pt x="21" y="3"/>
                    <a:pt x="20" y="6"/>
                  </a:cubicBezTo>
                  <a:cubicBezTo>
                    <a:pt x="19" y="9"/>
                    <a:pt x="18" y="12"/>
                    <a:pt x="15" y="12"/>
                  </a:cubicBezTo>
                  <a:cubicBezTo>
                    <a:pt x="12" y="12"/>
                    <a:pt x="14" y="17"/>
                    <a:pt x="11" y="18"/>
                  </a:cubicBezTo>
                  <a:cubicBezTo>
                    <a:pt x="8" y="19"/>
                    <a:pt x="1" y="19"/>
                    <a:pt x="1" y="22"/>
                  </a:cubicBezTo>
                  <a:cubicBezTo>
                    <a:pt x="0" y="25"/>
                    <a:pt x="8" y="27"/>
                    <a:pt x="8" y="31"/>
                  </a:cubicBezTo>
                  <a:cubicBezTo>
                    <a:pt x="7" y="34"/>
                    <a:pt x="12" y="38"/>
                    <a:pt x="9" y="41"/>
                  </a:cubicBezTo>
                  <a:cubicBezTo>
                    <a:pt x="6" y="43"/>
                    <a:pt x="4" y="46"/>
                    <a:pt x="4" y="52"/>
                  </a:cubicBezTo>
                  <a:cubicBezTo>
                    <a:pt x="7" y="54"/>
                    <a:pt x="9" y="55"/>
                    <a:pt x="10" y="53"/>
                  </a:cubicBezTo>
                  <a:cubicBezTo>
                    <a:pt x="11" y="49"/>
                    <a:pt x="21" y="53"/>
                    <a:pt x="21" y="50"/>
                  </a:cubicBezTo>
                  <a:cubicBezTo>
                    <a:pt x="21" y="47"/>
                    <a:pt x="32" y="48"/>
                    <a:pt x="32" y="44"/>
                  </a:cubicBezTo>
                  <a:cubicBezTo>
                    <a:pt x="32" y="41"/>
                    <a:pt x="38" y="34"/>
                    <a:pt x="42" y="35"/>
                  </a:cubicBezTo>
                  <a:cubicBezTo>
                    <a:pt x="46" y="35"/>
                    <a:pt x="42" y="42"/>
                    <a:pt x="47" y="44"/>
                  </a:cubicBezTo>
                  <a:cubicBezTo>
                    <a:pt x="51" y="46"/>
                    <a:pt x="44" y="54"/>
                    <a:pt x="47" y="57"/>
                  </a:cubicBezTo>
                  <a:cubicBezTo>
                    <a:pt x="48" y="58"/>
                    <a:pt x="50" y="58"/>
                    <a:pt x="52" y="58"/>
                  </a:cubicBezTo>
                  <a:cubicBezTo>
                    <a:pt x="54" y="57"/>
                    <a:pt x="56" y="56"/>
                    <a:pt x="58" y="56"/>
                  </a:cubicBezTo>
                  <a:cubicBezTo>
                    <a:pt x="63" y="52"/>
                    <a:pt x="69" y="46"/>
                    <a:pt x="71"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Freeform 165"/>
            <p:cNvSpPr>
              <a:spLocks/>
            </p:cNvSpPr>
            <p:nvPr/>
          </p:nvSpPr>
          <p:spPr bwMode="auto">
            <a:xfrm>
              <a:off x="2657475" y="2693988"/>
              <a:ext cx="19050" cy="39688"/>
            </a:xfrm>
            <a:custGeom>
              <a:avLst/>
              <a:gdLst/>
              <a:ahLst/>
              <a:cxnLst>
                <a:cxn ang="0">
                  <a:pos x="8" y="19"/>
                </a:cxn>
                <a:cxn ang="0">
                  <a:pos x="4" y="15"/>
                </a:cxn>
                <a:cxn ang="0">
                  <a:pos x="0" y="7"/>
                </a:cxn>
                <a:cxn ang="0">
                  <a:pos x="4" y="4"/>
                </a:cxn>
                <a:cxn ang="0">
                  <a:pos x="5" y="12"/>
                </a:cxn>
                <a:cxn ang="0">
                  <a:pos x="8" y="19"/>
                </a:cxn>
              </a:cxnLst>
              <a:rect l="0" t="0" r="r" b="b"/>
              <a:pathLst>
                <a:path w="10" h="21">
                  <a:moveTo>
                    <a:pt x="8" y="19"/>
                  </a:moveTo>
                  <a:cubicBezTo>
                    <a:pt x="8" y="21"/>
                    <a:pt x="4" y="17"/>
                    <a:pt x="4" y="15"/>
                  </a:cubicBezTo>
                  <a:cubicBezTo>
                    <a:pt x="4" y="12"/>
                    <a:pt x="0" y="12"/>
                    <a:pt x="0" y="7"/>
                  </a:cubicBezTo>
                  <a:cubicBezTo>
                    <a:pt x="0" y="3"/>
                    <a:pt x="2" y="0"/>
                    <a:pt x="4" y="4"/>
                  </a:cubicBezTo>
                  <a:cubicBezTo>
                    <a:pt x="7" y="8"/>
                    <a:pt x="5" y="10"/>
                    <a:pt x="5" y="12"/>
                  </a:cubicBezTo>
                  <a:cubicBezTo>
                    <a:pt x="6" y="14"/>
                    <a:pt x="10" y="17"/>
                    <a:pt x="8"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Freeform 166"/>
            <p:cNvSpPr>
              <a:spLocks/>
            </p:cNvSpPr>
            <p:nvPr/>
          </p:nvSpPr>
          <p:spPr bwMode="auto">
            <a:xfrm>
              <a:off x="3013075" y="3021013"/>
              <a:ext cx="25400" cy="20638"/>
            </a:xfrm>
            <a:custGeom>
              <a:avLst/>
              <a:gdLst/>
              <a:ahLst/>
              <a:cxnLst>
                <a:cxn ang="0">
                  <a:pos x="3" y="10"/>
                </a:cxn>
                <a:cxn ang="0">
                  <a:pos x="2" y="4"/>
                </a:cxn>
                <a:cxn ang="0">
                  <a:pos x="11" y="2"/>
                </a:cxn>
                <a:cxn ang="0">
                  <a:pos x="11" y="8"/>
                </a:cxn>
                <a:cxn ang="0">
                  <a:pos x="3" y="10"/>
                </a:cxn>
              </a:cxnLst>
              <a:rect l="0" t="0" r="r" b="b"/>
              <a:pathLst>
                <a:path w="13" h="11">
                  <a:moveTo>
                    <a:pt x="3" y="10"/>
                  </a:moveTo>
                  <a:cubicBezTo>
                    <a:pt x="1" y="8"/>
                    <a:pt x="5" y="5"/>
                    <a:pt x="2" y="4"/>
                  </a:cubicBezTo>
                  <a:cubicBezTo>
                    <a:pt x="0" y="3"/>
                    <a:pt x="8" y="0"/>
                    <a:pt x="11" y="2"/>
                  </a:cubicBezTo>
                  <a:cubicBezTo>
                    <a:pt x="13" y="4"/>
                    <a:pt x="13" y="7"/>
                    <a:pt x="11" y="8"/>
                  </a:cubicBezTo>
                  <a:cubicBezTo>
                    <a:pt x="9" y="9"/>
                    <a:pt x="4" y="11"/>
                    <a:pt x="3"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Freeform 167"/>
            <p:cNvSpPr>
              <a:spLocks/>
            </p:cNvSpPr>
            <p:nvPr/>
          </p:nvSpPr>
          <p:spPr bwMode="auto">
            <a:xfrm>
              <a:off x="5286375" y="2305050"/>
              <a:ext cx="71438" cy="61913"/>
            </a:xfrm>
            <a:custGeom>
              <a:avLst/>
              <a:gdLst/>
              <a:ahLst/>
              <a:cxnLst>
                <a:cxn ang="0">
                  <a:pos x="35" y="26"/>
                </a:cxn>
                <a:cxn ang="0">
                  <a:pos x="28" y="17"/>
                </a:cxn>
                <a:cxn ang="0">
                  <a:pos x="24" y="8"/>
                </a:cxn>
                <a:cxn ang="0">
                  <a:pos x="21" y="2"/>
                </a:cxn>
                <a:cxn ang="0">
                  <a:pos x="11" y="1"/>
                </a:cxn>
                <a:cxn ang="0">
                  <a:pos x="0" y="3"/>
                </a:cxn>
                <a:cxn ang="0">
                  <a:pos x="2" y="12"/>
                </a:cxn>
                <a:cxn ang="0">
                  <a:pos x="11" y="16"/>
                </a:cxn>
                <a:cxn ang="0">
                  <a:pos x="13" y="20"/>
                </a:cxn>
                <a:cxn ang="0">
                  <a:pos x="14" y="20"/>
                </a:cxn>
                <a:cxn ang="0">
                  <a:pos x="17" y="22"/>
                </a:cxn>
                <a:cxn ang="0">
                  <a:pos x="22" y="25"/>
                </a:cxn>
                <a:cxn ang="0">
                  <a:pos x="28" y="27"/>
                </a:cxn>
                <a:cxn ang="0">
                  <a:pos x="30" y="33"/>
                </a:cxn>
                <a:cxn ang="0">
                  <a:pos x="37" y="31"/>
                </a:cxn>
                <a:cxn ang="0">
                  <a:pos x="35" y="26"/>
                </a:cxn>
              </a:cxnLst>
              <a:rect l="0" t="0" r="r" b="b"/>
              <a:pathLst>
                <a:path w="37" h="33">
                  <a:moveTo>
                    <a:pt x="35" y="26"/>
                  </a:moveTo>
                  <a:cubicBezTo>
                    <a:pt x="35" y="23"/>
                    <a:pt x="28" y="21"/>
                    <a:pt x="28" y="17"/>
                  </a:cubicBezTo>
                  <a:cubicBezTo>
                    <a:pt x="28" y="14"/>
                    <a:pt x="23" y="11"/>
                    <a:pt x="24" y="8"/>
                  </a:cubicBezTo>
                  <a:cubicBezTo>
                    <a:pt x="24" y="6"/>
                    <a:pt x="22" y="4"/>
                    <a:pt x="21" y="2"/>
                  </a:cubicBezTo>
                  <a:cubicBezTo>
                    <a:pt x="18" y="1"/>
                    <a:pt x="14" y="0"/>
                    <a:pt x="11" y="1"/>
                  </a:cubicBezTo>
                  <a:cubicBezTo>
                    <a:pt x="7" y="1"/>
                    <a:pt x="4" y="2"/>
                    <a:pt x="0" y="3"/>
                  </a:cubicBezTo>
                  <a:cubicBezTo>
                    <a:pt x="2" y="6"/>
                    <a:pt x="0" y="7"/>
                    <a:pt x="2" y="12"/>
                  </a:cubicBezTo>
                  <a:cubicBezTo>
                    <a:pt x="4" y="17"/>
                    <a:pt x="9" y="14"/>
                    <a:pt x="11" y="16"/>
                  </a:cubicBezTo>
                  <a:cubicBezTo>
                    <a:pt x="11" y="16"/>
                    <a:pt x="12" y="18"/>
                    <a:pt x="13" y="20"/>
                  </a:cubicBezTo>
                  <a:cubicBezTo>
                    <a:pt x="13" y="20"/>
                    <a:pt x="13" y="20"/>
                    <a:pt x="14" y="20"/>
                  </a:cubicBezTo>
                  <a:cubicBezTo>
                    <a:pt x="16" y="20"/>
                    <a:pt x="16" y="21"/>
                    <a:pt x="17" y="22"/>
                  </a:cubicBezTo>
                  <a:cubicBezTo>
                    <a:pt x="19" y="23"/>
                    <a:pt x="21" y="24"/>
                    <a:pt x="22" y="25"/>
                  </a:cubicBezTo>
                  <a:cubicBezTo>
                    <a:pt x="24" y="25"/>
                    <a:pt x="25" y="23"/>
                    <a:pt x="28" y="27"/>
                  </a:cubicBezTo>
                  <a:cubicBezTo>
                    <a:pt x="30" y="29"/>
                    <a:pt x="30" y="30"/>
                    <a:pt x="30" y="33"/>
                  </a:cubicBezTo>
                  <a:cubicBezTo>
                    <a:pt x="33" y="33"/>
                    <a:pt x="35" y="32"/>
                    <a:pt x="37" y="31"/>
                  </a:cubicBezTo>
                  <a:cubicBezTo>
                    <a:pt x="36" y="29"/>
                    <a:pt x="35" y="27"/>
                    <a:pt x="35" y="2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Freeform 168"/>
            <p:cNvSpPr>
              <a:spLocks noEditPoints="1"/>
            </p:cNvSpPr>
            <p:nvPr/>
          </p:nvSpPr>
          <p:spPr bwMode="auto">
            <a:xfrm>
              <a:off x="5319713" y="2290763"/>
              <a:ext cx="106363" cy="87313"/>
            </a:xfrm>
            <a:custGeom>
              <a:avLst/>
              <a:gdLst/>
              <a:ahLst/>
              <a:cxnLst>
                <a:cxn ang="0">
                  <a:pos x="53" y="15"/>
                </a:cxn>
                <a:cxn ang="0">
                  <a:pos x="43" y="2"/>
                </a:cxn>
                <a:cxn ang="0">
                  <a:pos x="35" y="8"/>
                </a:cxn>
                <a:cxn ang="0">
                  <a:pos x="30" y="8"/>
                </a:cxn>
                <a:cxn ang="0">
                  <a:pos x="22" y="2"/>
                </a:cxn>
                <a:cxn ang="0">
                  <a:pos x="18" y="0"/>
                </a:cxn>
                <a:cxn ang="0">
                  <a:pos x="16" y="4"/>
                </a:cxn>
                <a:cxn ang="0">
                  <a:pos x="20" y="9"/>
                </a:cxn>
                <a:cxn ang="0">
                  <a:pos x="11" y="9"/>
                </a:cxn>
                <a:cxn ang="0">
                  <a:pos x="3" y="6"/>
                </a:cxn>
                <a:cxn ang="0">
                  <a:pos x="7" y="15"/>
                </a:cxn>
                <a:cxn ang="0">
                  <a:pos x="11" y="24"/>
                </a:cxn>
                <a:cxn ang="0">
                  <a:pos x="18" y="33"/>
                </a:cxn>
                <a:cxn ang="0">
                  <a:pos x="20" y="38"/>
                </a:cxn>
                <a:cxn ang="0">
                  <a:pos x="34" y="30"/>
                </a:cxn>
                <a:cxn ang="0">
                  <a:pos x="36" y="40"/>
                </a:cxn>
                <a:cxn ang="0">
                  <a:pos x="44" y="46"/>
                </a:cxn>
                <a:cxn ang="0">
                  <a:pos x="46" y="39"/>
                </a:cxn>
                <a:cxn ang="0">
                  <a:pos x="53" y="15"/>
                </a:cxn>
                <a:cxn ang="0">
                  <a:pos x="5" y="32"/>
                </a:cxn>
                <a:cxn ang="0">
                  <a:pos x="0" y="29"/>
                </a:cxn>
                <a:cxn ang="0">
                  <a:pos x="3" y="35"/>
                </a:cxn>
                <a:cxn ang="0">
                  <a:pos x="11" y="40"/>
                </a:cxn>
                <a:cxn ang="0">
                  <a:pos x="13" y="40"/>
                </a:cxn>
                <a:cxn ang="0">
                  <a:pos x="11" y="34"/>
                </a:cxn>
                <a:cxn ang="0">
                  <a:pos x="5" y="32"/>
                </a:cxn>
              </a:cxnLst>
              <a:rect l="0" t="0" r="r" b="b"/>
              <a:pathLst>
                <a:path w="56" h="46">
                  <a:moveTo>
                    <a:pt x="53" y="15"/>
                  </a:moveTo>
                  <a:cubicBezTo>
                    <a:pt x="51" y="13"/>
                    <a:pt x="47" y="8"/>
                    <a:pt x="43" y="2"/>
                  </a:cubicBezTo>
                  <a:cubicBezTo>
                    <a:pt x="41" y="6"/>
                    <a:pt x="36" y="5"/>
                    <a:pt x="35" y="8"/>
                  </a:cubicBezTo>
                  <a:cubicBezTo>
                    <a:pt x="34" y="10"/>
                    <a:pt x="32" y="7"/>
                    <a:pt x="30" y="8"/>
                  </a:cubicBezTo>
                  <a:cubicBezTo>
                    <a:pt x="29" y="8"/>
                    <a:pt x="25" y="2"/>
                    <a:pt x="22" y="2"/>
                  </a:cubicBezTo>
                  <a:cubicBezTo>
                    <a:pt x="21" y="1"/>
                    <a:pt x="20" y="1"/>
                    <a:pt x="18" y="0"/>
                  </a:cubicBezTo>
                  <a:cubicBezTo>
                    <a:pt x="17" y="2"/>
                    <a:pt x="16" y="3"/>
                    <a:pt x="16" y="4"/>
                  </a:cubicBezTo>
                  <a:cubicBezTo>
                    <a:pt x="17" y="6"/>
                    <a:pt x="21" y="8"/>
                    <a:pt x="20" y="9"/>
                  </a:cubicBezTo>
                  <a:cubicBezTo>
                    <a:pt x="18" y="11"/>
                    <a:pt x="13" y="10"/>
                    <a:pt x="11" y="9"/>
                  </a:cubicBezTo>
                  <a:cubicBezTo>
                    <a:pt x="9" y="7"/>
                    <a:pt x="4" y="4"/>
                    <a:pt x="3" y="6"/>
                  </a:cubicBezTo>
                  <a:cubicBezTo>
                    <a:pt x="2" y="8"/>
                    <a:pt x="8" y="13"/>
                    <a:pt x="7" y="15"/>
                  </a:cubicBezTo>
                  <a:cubicBezTo>
                    <a:pt x="6" y="18"/>
                    <a:pt x="11" y="21"/>
                    <a:pt x="11" y="24"/>
                  </a:cubicBezTo>
                  <a:cubicBezTo>
                    <a:pt x="11" y="28"/>
                    <a:pt x="18" y="30"/>
                    <a:pt x="18" y="33"/>
                  </a:cubicBezTo>
                  <a:cubicBezTo>
                    <a:pt x="18" y="34"/>
                    <a:pt x="19" y="36"/>
                    <a:pt x="20" y="38"/>
                  </a:cubicBezTo>
                  <a:cubicBezTo>
                    <a:pt x="26" y="36"/>
                    <a:pt x="30" y="32"/>
                    <a:pt x="34" y="30"/>
                  </a:cubicBezTo>
                  <a:cubicBezTo>
                    <a:pt x="39" y="27"/>
                    <a:pt x="37" y="38"/>
                    <a:pt x="36" y="40"/>
                  </a:cubicBezTo>
                  <a:cubicBezTo>
                    <a:pt x="35" y="41"/>
                    <a:pt x="40" y="44"/>
                    <a:pt x="44" y="46"/>
                  </a:cubicBezTo>
                  <a:cubicBezTo>
                    <a:pt x="44" y="43"/>
                    <a:pt x="44" y="41"/>
                    <a:pt x="46" y="39"/>
                  </a:cubicBezTo>
                  <a:cubicBezTo>
                    <a:pt x="52" y="32"/>
                    <a:pt x="56" y="21"/>
                    <a:pt x="53" y="15"/>
                  </a:cubicBezTo>
                  <a:close/>
                  <a:moveTo>
                    <a:pt x="5" y="32"/>
                  </a:moveTo>
                  <a:cubicBezTo>
                    <a:pt x="4" y="31"/>
                    <a:pt x="2" y="30"/>
                    <a:pt x="0" y="29"/>
                  </a:cubicBezTo>
                  <a:cubicBezTo>
                    <a:pt x="0" y="31"/>
                    <a:pt x="0" y="34"/>
                    <a:pt x="3" y="35"/>
                  </a:cubicBezTo>
                  <a:cubicBezTo>
                    <a:pt x="8" y="37"/>
                    <a:pt x="1" y="38"/>
                    <a:pt x="11" y="40"/>
                  </a:cubicBezTo>
                  <a:cubicBezTo>
                    <a:pt x="12" y="40"/>
                    <a:pt x="12" y="40"/>
                    <a:pt x="13" y="40"/>
                  </a:cubicBezTo>
                  <a:cubicBezTo>
                    <a:pt x="13" y="37"/>
                    <a:pt x="13" y="36"/>
                    <a:pt x="11" y="34"/>
                  </a:cubicBezTo>
                  <a:cubicBezTo>
                    <a:pt x="8" y="30"/>
                    <a:pt x="7" y="32"/>
                    <a:pt x="5" y="3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Freeform 169"/>
            <p:cNvSpPr>
              <a:spLocks/>
            </p:cNvSpPr>
            <p:nvPr/>
          </p:nvSpPr>
          <p:spPr bwMode="auto">
            <a:xfrm>
              <a:off x="5661025" y="2381250"/>
              <a:ext cx="309563" cy="220663"/>
            </a:xfrm>
            <a:custGeom>
              <a:avLst/>
              <a:gdLst/>
              <a:ahLst/>
              <a:cxnLst>
                <a:cxn ang="0">
                  <a:pos x="156" y="17"/>
                </a:cxn>
                <a:cxn ang="0">
                  <a:pos x="152" y="13"/>
                </a:cxn>
                <a:cxn ang="0">
                  <a:pos x="139" y="22"/>
                </a:cxn>
                <a:cxn ang="0">
                  <a:pos x="134" y="24"/>
                </a:cxn>
                <a:cxn ang="0">
                  <a:pos x="128" y="23"/>
                </a:cxn>
                <a:cxn ang="0">
                  <a:pos x="128" y="10"/>
                </a:cxn>
                <a:cxn ang="0">
                  <a:pos x="123" y="1"/>
                </a:cxn>
                <a:cxn ang="0">
                  <a:pos x="113" y="10"/>
                </a:cxn>
                <a:cxn ang="0">
                  <a:pos x="102" y="16"/>
                </a:cxn>
                <a:cxn ang="0">
                  <a:pos x="91" y="19"/>
                </a:cxn>
                <a:cxn ang="0">
                  <a:pos x="81" y="16"/>
                </a:cxn>
                <a:cxn ang="0">
                  <a:pos x="72" y="13"/>
                </a:cxn>
                <a:cxn ang="0">
                  <a:pos x="62" y="11"/>
                </a:cxn>
                <a:cxn ang="0">
                  <a:pos x="53" y="17"/>
                </a:cxn>
                <a:cxn ang="0">
                  <a:pos x="47" y="28"/>
                </a:cxn>
                <a:cxn ang="0">
                  <a:pos x="31" y="37"/>
                </a:cxn>
                <a:cxn ang="0">
                  <a:pos x="21" y="41"/>
                </a:cxn>
                <a:cxn ang="0">
                  <a:pos x="13" y="38"/>
                </a:cxn>
                <a:cxn ang="0">
                  <a:pos x="8" y="44"/>
                </a:cxn>
                <a:cxn ang="0">
                  <a:pos x="3" y="53"/>
                </a:cxn>
                <a:cxn ang="0">
                  <a:pos x="2" y="62"/>
                </a:cxn>
                <a:cxn ang="0">
                  <a:pos x="2" y="74"/>
                </a:cxn>
                <a:cxn ang="0">
                  <a:pos x="4" y="87"/>
                </a:cxn>
                <a:cxn ang="0">
                  <a:pos x="15" y="93"/>
                </a:cxn>
                <a:cxn ang="0">
                  <a:pos x="3" y="109"/>
                </a:cxn>
                <a:cxn ang="0">
                  <a:pos x="6" y="113"/>
                </a:cxn>
                <a:cxn ang="0">
                  <a:pos x="23" y="115"/>
                </a:cxn>
                <a:cxn ang="0">
                  <a:pos x="68" y="109"/>
                </a:cxn>
                <a:cxn ang="0">
                  <a:pos x="67" y="98"/>
                </a:cxn>
                <a:cxn ang="0">
                  <a:pos x="76" y="93"/>
                </a:cxn>
                <a:cxn ang="0">
                  <a:pos x="84" y="91"/>
                </a:cxn>
                <a:cxn ang="0">
                  <a:pos x="96" y="87"/>
                </a:cxn>
                <a:cxn ang="0">
                  <a:pos x="101" y="82"/>
                </a:cxn>
                <a:cxn ang="0">
                  <a:pos x="105" y="70"/>
                </a:cxn>
                <a:cxn ang="0">
                  <a:pos x="113" y="65"/>
                </a:cxn>
                <a:cxn ang="0">
                  <a:pos x="109" y="58"/>
                </a:cxn>
                <a:cxn ang="0">
                  <a:pos x="122" y="58"/>
                </a:cxn>
                <a:cxn ang="0">
                  <a:pos x="123" y="49"/>
                </a:cxn>
                <a:cxn ang="0">
                  <a:pos x="128" y="41"/>
                </a:cxn>
                <a:cxn ang="0">
                  <a:pos x="126" y="34"/>
                </a:cxn>
                <a:cxn ang="0">
                  <a:pos x="128" y="29"/>
                </a:cxn>
                <a:cxn ang="0">
                  <a:pos x="129" y="28"/>
                </a:cxn>
                <a:cxn ang="0">
                  <a:pos x="135" y="26"/>
                </a:cxn>
                <a:cxn ang="0">
                  <a:pos x="150" y="21"/>
                </a:cxn>
                <a:cxn ang="0">
                  <a:pos x="162" y="18"/>
                </a:cxn>
                <a:cxn ang="0">
                  <a:pos x="156" y="17"/>
                </a:cxn>
              </a:cxnLst>
              <a:rect l="0" t="0" r="r" b="b"/>
              <a:pathLst>
                <a:path w="162" h="116">
                  <a:moveTo>
                    <a:pt x="156" y="17"/>
                  </a:moveTo>
                  <a:cubicBezTo>
                    <a:pt x="154" y="17"/>
                    <a:pt x="154" y="15"/>
                    <a:pt x="152" y="13"/>
                  </a:cubicBezTo>
                  <a:cubicBezTo>
                    <a:pt x="150" y="12"/>
                    <a:pt x="144" y="18"/>
                    <a:pt x="139" y="22"/>
                  </a:cubicBezTo>
                  <a:cubicBezTo>
                    <a:pt x="137" y="22"/>
                    <a:pt x="135" y="23"/>
                    <a:pt x="134" y="24"/>
                  </a:cubicBezTo>
                  <a:cubicBezTo>
                    <a:pt x="131" y="24"/>
                    <a:pt x="129" y="24"/>
                    <a:pt x="128" y="23"/>
                  </a:cubicBezTo>
                  <a:cubicBezTo>
                    <a:pt x="125" y="20"/>
                    <a:pt x="132" y="12"/>
                    <a:pt x="128" y="10"/>
                  </a:cubicBezTo>
                  <a:cubicBezTo>
                    <a:pt x="123" y="8"/>
                    <a:pt x="127" y="1"/>
                    <a:pt x="123" y="1"/>
                  </a:cubicBezTo>
                  <a:cubicBezTo>
                    <a:pt x="119" y="0"/>
                    <a:pt x="113" y="7"/>
                    <a:pt x="113" y="10"/>
                  </a:cubicBezTo>
                  <a:cubicBezTo>
                    <a:pt x="113" y="14"/>
                    <a:pt x="102" y="13"/>
                    <a:pt x="102" y="16"/>
                  </a:cubicBezTo>
                  <a:cubicBezTo>
                    <a:pt x="102" y="19"/>
                    <a:pt x="92" y="15"/>
                    <a:pt x="91" y="19"/>
                  </a:cubicBezTo>
                  <a:cubicBezTo>
                    <a:pt x="89" y="22"/>
                    <a:pt x="84" y="16"/>
                    <a:pt x="81" y="16"/>
                  </a:cubicBezTo>
                  <a:cubicBezTo>
                    <a:pt x="78" y="16"/>
                    <a:pt x="76" y="12"/>
                    <a:pt x="72" y="13"/>
                  </a:cubicBezTo>
                  <a:cubicBezTo>
                    <a:pt x="68" y="14"/>
                    <a:pt x="65" y="12"/>
                    <a:pt x="62" y="11"/>
                  </a:cubicBezTo>
                  <a:cubicBezTo>
                    <a:pt x="59" y="11"/>
                    <a:pt x="57" y="18"/>
                    <a:pt x="53" y="17"/>
                  </a:cubicBezTo>
                  <a:cubicBezTo>
                    <a:pt x="50" y="15"/>
                    <a:pt x="48" y="23"/>
                    <a:pt x="47" y="28"/>
                  </a:cubicBezTo>
                  <a:cubicBezTo>
                    <a:pt x="45" y="32"/>
                    <a:pt x="30" y="32"/>
                    <a:pt x="31" y="37"/>
                  </a:cubicBezTo>
                  <a:cubicBezTo>
                    <a:pt x="31" y="42"/>
                    <a:pt x="22" y="44"/>
                    <a:pt x="21" y="41"/>
                  </a:cubicBezTo>
                  <a:cubicBezTo>
                    <a:pt x="20" y="38"/>
                    <a:pt x="14" y="39"/>
                    <a:pt x="13" y="38"/>
                  </a:cubicBezTo>
                  <a:cubicBezTo>
                    <a:pt x="11" y="38"/>
                    <a:pt x="7" y="39"/>
                    <a:pt x="8" y="44"/>
                  </a:cubicBezTo>
                  <a:cubicBezTo>
                    <a:pt x="8" y="48"/>
                    <a:pt x="4" y="51"/>
                    <a:pt x="3" y="53"/>
                  </a:cubicBezTo>
                  <a:cubicBezTo>
                    <a:pt x="3" y="54"/>
                    <a:pt x="0" y="60"/>
                    <a:pt x="2" y="62"/>
                  </a:cubicBezTo>
                  <a:cubicBezTo>
                    <a:pt x="4" y="65"/>
                    <a:pt x="0" y="70"/>
                    <a:pt x="2" y="74"/>
                  </a:cubicBezTo>
                  <a:cubicBezTo>
                    <a:pt x="4" y="79"/>
                    <a:pt x="3" y="86"/>
                    <a:pt x="4" y="87"/>
                  </a:cubicBezTo>
                  <a:cubicBezTo>
                    <a:pt x="5" y="89"/>
                    <a:pt x="13" y="88"/>
                    <a:pt x="15" y="93"/>
                  </a:cubicBezTo>
                  <a:cubicBezTo>
                    <a:pt x="17" y="98"/>
                    <a:pt x="4" y="107"/>
                    <a:pt x="3" y="109"/>
                  </a:cubicBezTo>
                  <a:cubicBezTo>
                    <a:pt x="3" y="110"/>
                    <a:pt x="4" y="112"/>
                    <a:pt x="6" y="113"/>
                  </a:cubicBezTo>
                  <a:cubicBezTo>
                    <a:pt x="11" y="113"/>
                    <a:pt x="17" y="114"/>
                    <a:pt x="23" y="115"/>
                  </a:cubicBezTo>
                  <a:cubicBezTo>
                    <a:pt x="30" y="116"/>
                    <a:pt x="68" y="111"/>
                    <a:pt x="68" y="109"/>
                  </a:cubicBezTo>
                  <a:cubicBezTo>
                    <a:pt x="69" y="108"/>
                    <a:pt x="67" y="100"/>
                    <a:pt x="67" y="98"/>
                  </a:cubicBezTo>
                  <a:cubicBezTo>
                    <a:pt x="68" y="96"/>
                    <a:pt x="72" y="92"/>
                    <a:pt x="76" y="93"/>
                  </a:cubicBezTo>
                  <a:cubicBezTo>
                    <a:pt x="80" y="93"/>
                    <a:pt x="84" y="94"/>
                    <a:pt x="84" y="91"/>
                  </a:cubicBezTo>
                  <a:cubicBezTo>
                    <a:pt x="84" y="88"/>
                    <a:pt x="95" y="84"/>
                    <a:pt x="96" y="87"/>
                  </a:cubicBezTo>
                  <a:cubicBezTo>
                    <a:pt x="97" y="89"/>
                    <a:pt x="101" y="88"/>
                    <a:pt x="101" y="82"/>
                  </a:cubicBezTo>
                  <a:cubicBezTo>
                    <a:pt x="102" y="75"/>
                    <a:pt x="101" y="70"/>
                    <a:pt x="105" y="70"/>
                  </a:cubicBezTo>
                  <a:cubicBezTo>
                    <a:pt x="109" y="69"/>
                    <a:pt x="113" y="67"/>
                    <a:pt x="113" y="65"/>
                  </a:cubicBezTo>
                  <a:cubicBezTo>
                    <a:pt x="112" y="63"/>
                    <a:pt x="108" y="59"/>
                    <a:pt x="109" y="58"/>
                  </a:cubicBezTo>
                  <a:cubicBezTo>
                    <a:pt x="110" y="56"/>
                    <a:pt x="120" y="61"/>
                    <a:pt x="122" y="58"/>
                  </a:cubicBezTo>
                  <a:cubicBezTo>
                    <a:pt x="123" y="55"/>
                    <a:pt x="121" y="52"/>
                    <a:pt x="123" y="49"/>
                  </a:cubicBezTo>
                  <a:cubicBezTo>
                    <a:pt x="124" y="46"/>
                    <a:pt x="128" y="44"/>
                    <a:pt x="128" y="41"/>
                  </a:cubicBezTo>
                  <a:cubicBezTo>
                    <a:pt x="128" y="38"/>
                    <a:pt x="128" y="37"/>
                    <a:pt x="126" y="34"/>
                  </a:cubicBezTo>
                  <a:cubicBezTo>
                    <a:pt x="124" y="32"/>
                    <a:pt x="125" y="29"/>
                    <a:pt x="128" y="29"/>
                  </a:cubicBezTo>
                  <a:cubicBezTo>
                    <a:pt x="128" y="28"/>
                    <a:pt x="129" y="28"/>
                    <a:pt x="129" y="28"/>
                  </a:cubicBezTo>
                  <a:cubicBezTo>
                    <a:pt x="132" y="27"/>
                    <a:pt x="134" y="27"/>
                    <a:pt x="135" y="26"/>
                  </a:cubicBezTo>
                  <a:cubicBezTo>
                    <a:pt x="139" y="23"/>
                    <a:pt x="147" y="20"/>
                    <a:pt x="150" y="21"/>
                  </a:cubicBezTo>
                  <a:cubicBezTo>
                    <a:pt x="153" y="22"/>
                    <a:pt x="158" y="21"/>
                    <a:pt x="162" y="18"/>
                  </a:cubicBezTo>
                  <a:cubicBezTo>
                    <a:pt x="160" y="17"/>
                    <a:pt x="157" y="16"/>
                    <a:pt x="156"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Freeform 170"/>
            <p:cNvSpPr>
              <a:spLocks/>
            </p:cNvSpPr>
            <p:nvPr/>
          </p:nvSpPr>
          <p:spPr bwMode="auto">
            <a:xfrm>
              <a:off x="5673725" y="2414588"/>
              <a:ext cx="355600" cy="320675"/>
            </a:xfrm>
            <a:custGeom>
              <a:avLst/>
              <a:gdLst/>
              <a:ahLst/>
              <a:cxnLst>
                <a:cxn ang="0">
                  <a:pos x="172" y="9"/>
                </a:cxn>
                <a:cxn ang="0">
                  <a:pos x="158" y="1"/>
                </a:cxn>
                <a:cxn ang="0">
                  <a:pos x="144" y="3"/>
                </a:cxn>
                <a:cxn ang="0">
                  <a:pos x="123" y="10"/>
                </a:cxn>
                <a:cxn ang="0">
                  <a:pos x="120" y="16"/>
                </a:cxn>
                <a:cxn ang="0">
                  <a:pos x="117" y="31"/>
                </a:cxn>
                <a:cxn ang="0">
                  <a:pos x="103" y="40"/>
                </a:cxn>
                <a:cxn ang="0">
                  <a:pos x="99" y="52"/>
                </a:cxn>
                <a:cxn ang="0">
                  <a:pos x="90" y="69"/>
                </a:cxn>
                <a:cxn ang="0">
                  <a:pos x="70" y="75"/>
                </a:cxn>
                <a:cxn ang="0">
                  <a:pos x="62" y="91"/>
                </a:cxn>
                <a:cxn ang="0">
                  <a:pos x="0" y="95"/>
                </a:cxn>
                <a:cxn ang="0">
                  <a:pos x="17" y="111"/>
                </a:cxn>
                <a:cxn ang="0">
                  <a:pos x="25" y="132"/>
                </a:cxn>
                <a:cxn ang="0">
                  <a:pos x="7" y="146"/>
                </a:cxn>
                <a:cxn ang="0">
                  <a:pos x="29" y="148"/>
                </a:cxn>
                <a:cxn ang="0">
                  <a:pos x="55" y="146"/>
                </a:cxn>
                <a:cxn ang="0">
                  <a:pos x="70" y="155"/>
                </a:cxn>
                <a:cxn ang="0">
                  <a:pos x="82" y="167"/>
                </a:cxn>
                <a:cxn ang="0">
                  <a:pos x="84" y="167"/>
                </a:cxn>
                <a:cxn ang="0">
                  <a:pos x="105" y="160"/>
                </a:cxn>
                <a:cxn ang="0">
                  <a:pos x="110" y="147"/>
                </a:cxn>
                <a:cxn ang="0">
                  <a:pos x="98" y="128"/>
                </a:cxn>
                <a:cxn ang="0">
                  <a:pos x="114" y="118"/>
                </a:cxn>
                <a:cxn ang="0">
                  <a:pos x="128" y="109"/>
                </a:cxn>
                <a:cxn ang="0">
                  <a:pos x="142" y="91"/>
                </a:cxn>
                <a:cxn ang="0">
                  <a:pos x="154" y="80"/>
                </a:cxn>
                <a:cxn ang="0">
                  <a:pos x="162" y="63"/>
                </a:cxn>
                <a:cxn ang="0">
                  <a:pos x="150" y="47"/>
                </a:cxn>
                <a:cxn ang="0">
                  <a:pos x="154" y="30"/>
                </a:cxn>
                <a:cxn ang="0">
                  <a:pos x="182" y="29"/>
                </a:cxn>
                <a:cxn ang="0">
                  <a:pos x="177" y="17"/>
                </a:cxn>
              </a:cxnLst>
              <a:rect l="0" t="0" r="r" b="b"/>
              <a:pathLst>
                <a:path w="186" h="168">
                  <a:moveTo>
                    <a:pt x="177" y="17"/>
                  </a:moveTo>
                  <a:cubicBezTo>
                    <a:pt x="172" y="15"/>
                    <a:pt x="172" y="10"/>
                    <a:pt x="172" y="9"/>
                  </a:cubicBezTo>
                  <a:cubicBezTo>
                    <a:pt x="172" y="7"/>
                    <a:pt x="166" y="4"/>
                    <a:pt x="161" y="0"/>
                  </a:cubicBezTo>
                  <a:cubicBezTo>
                    <a:pt x="161" y="1"/>
                    <a:pt x="159" y="1"/>
                    <a:pt x="158" y="1"/>
                  </a:cubicBezTo>
                  <a:cubicBezTo>
                    <a:pt x="157" y="1"/>
                    <a:pt x="157" y="0"/>
                    <a:pt x="156" y="0"/>
                  </a:cubicBezTo>
                  <a:cubicBezTo>
                    <a:pt x="152" y="3"/>
                    <a:pt x="147" y="4"/>
                    <a:pt x="144" y="3"/>
                  </a:cubicBezTo>
                  <a:cubicBezTo>
                    <a:pt x="141" y="2"/>
                    <a:pt x="133" y="5"/>
                    <a:pt x="129" y="8"/>
                  </a:cubicBezTo>
                  <a:cubicBezTo>
                    <a:pt x="128" y="9"/>
                    <a:pt x="126" y="9"/>
                    <a:pt x="123" y="10"/>
                  </a:cubicBezTo>
                  <a:cubicBezTo>
                    <a:pt x="123" y="10"/>
                    <a:pt x="122" y="10"/>
                    <a:pt x="122" y="11"/>
                  </a:cubicBezTo>
                  <a:cubicBezTo>
                    <a:pt x="119" y="11"/>
                    <a:pt x="118" y="14"/>
                    <a:pt x="120" y="16"/>
                  </a:cubicBezTo>
                  <a:cubicBezTo>
                    <a:pt x="122" y="19"/>
                    <a:pt x="122" y="20"/>
                    <a:pt x="122" y="23"/>
                  </a:cubicBezTo>
                  <a:cubicBezTo>
                    <a:pt x="122" y="26"/>
                    <a:pt x="118" y="28"/>
                    <a:pt x="117" y="31"/>
                  </a:cubicBezTo>
                  <a:cubicBezTo>
                    <a:pt x="115" y="34"/>
                    <a:pt x="117" y="37"/>
                    <a:pt x="116" y="40"/>
                  </a:cubicBezTo>
                  <a:cubicBezTo>
                    <a:pt x="114" y="43"/>
                    <a:pt x="104" y="38"/>
                    <a:pt x="103" y="40"/>
                  </a:cubicBezTo>
                  <a:cubicBezTo>
                    <a:pt x="102" y="41"/>
                    <a:pt x="106" y="45"/>
                    <a:pt x="107" y="47"/>
                  </a:cubicBezTo>
                  <a:cubicBezTo>
                    <a:pt x="107" y="49"/>
                    <a:pt x="103" y="51"/>
                    <a:pt x="99" y="52"/>
                  </a:cubicBezTo>
                  <a:cubicBezTo>
                    <a:pt x="95" y="52"/>
                    <a:pt x="96" y="57"/>
                    <a:pt x="95" y="64"/>
                  </a:cubicBezTo>
                  <a:cubicBezTo>
                    <a:pt x="95" y="70"/>
                    <a:pt x="91" y="71"/>
                    <a:pt x="90" y="69"/>
                  </a:cubicBezTo>
                  <a:cubicBezTo>
                    <a:pt x="89" y="66"/>
                    <a:pt x="78" y="70"/>
                    <a:pt x="78" y="73"/>
                  </a:cubicBezTo>
                  <a:cubicBezTo>
                    <a:pt x="78" y="76"/>
                    <a:pt x="74" y="75"/>
                    <a:pt x="70" y="75"/>
                  </a:cubicBezTo>
                  <a:cubicBezTo>
                    <a:pt x="66" y="74"/>
                    <a:pt x="62" y="78"/>
                    <a:pt x="61" y="80"/>
                  </a:cubicBezTo>
                  <a:cubicBezTo>
                    <a:pt x="61" y="82"/>
                    <a:pt x="63" y="90"/>
                    <a:pt x="62" y="91"/>
                  </a:cubicBezTo>
                  <a:cubicBezTo>
                    <a:pt x="62" y="93"/>
                    <a:pt x="24" y="98"/>
                    <a:pt x="17" y="97"/>
                  </a:cubicBezTo>
                  <a:cubicBezTo>
                    <a:pt x="11" y="96"/>
                    <a:pt x="5" y="95"/>
                    <a:pt x="0" y="95"/>
                  </a:cubicBezTo>
                  <a:cubicBezTo>
                    <a:pt x="2" y="97"/>
                    <a:pt x="4" y="99"/>
                    <a:pt x="5" y="101"/>
                  </a:cubicBezTo>
                  <a:cubicBezTo>
                    <a:pt x="6" y="105"/>
                    <a:pt x="11" y="109"/>
                    <a:pt x="17" y="111"/>
                  </a:cubicBezTo>
                  <a:cubicBezTo>
                    <a:pt x="22" y="113"/>
                    <a:pt x="19" y="122"/>
                    <a:pt x="22" y="123"/>
                  </a:cubicBezTo>
                  <a:cubicBezTo>
                    <a:pt x="25" y="124"/>
                    <a:pt x="28" y="131"/>
                    <a:pt x="25" y="132"/>
                  </a:cubicBezTo>
                  <a:cubicBezTo>
                    <a:pt x="21" y="132"/>
                    <a:pt x="18" y="133"/>
                    <a:pt x="14" y="135"/>
                  </a:cubicBezTo>
                  <a:cubicBezTo>
                    <a:pt x="11" y="137"/>
                    <a:pt x="7" y="141"/>
                    <a:pt x="7" y="146"/>
                  </a:cubicBezTo>
                  <a:cubicBezTo>
                    <a:pt x="7" y="147"/>
                    <a:pt x="7" y="148"/>
                    <a:pt x="7" y="149"/>
                  </a:cubicBezTo>
                  <a:cubicBezTo>
                    <a:pt x="17" y="149"/>
                    <a:pt x="27" y="149"/>
                    <a:pt x="29" y="148"/>
                  </a:cubicBezTo>
                  <a:cubicBezTo>
                    <a:pt x="30" y="146"/>
                    <a:pt x="35" y="145"/>
                    <a:pt x="37" y="146"/>
                  </a:cubicBezTo>
                  <a:cubicBezTo>
                    <a:pt x="40" y="148"/>
                    <a:pt x="51" y="149"/>
                    <a:pt x="55" y="146"/>
                  </a:cubicBezTo>
                  <a:cubicBezTo>
                    <a:pt x="61" y="143"/>
                    <a:pt x="64" y="146"/>
                    <a:pt x="64" y="149"/>
                  </a:cubicBezTo>
                  <a:cubicBezTo>
                    <a:pt x="65" y="152"/>
                    <a:pt x="67" y="153"/>
                    <a:pt x="70" y="155"/>
                  </a:cubicBezTo>
                  <a:cubicBezTo>
                    <a:pt x="72" y="157"/>
                    <a:pt x="70" y="160"/>
                    <a:pt x="72" y="163"/>
                  </a:cubicBezTo>
                  <a:cubicBezTo>
                    <a:pt x="74" y="165"/>
                    <a:pt x="77" y="165"/>
                    <a:pt x="82" y="167"/>
                  </a:cubicBezTo>
                  <a:cubicBezTo>
                    <a:pt x="82" y="167"/>
                    <a:pt x="83" y="168"/>
                    <a:pt x="83" y="168"/>
                  </a:cubicBezTo>
                  <a:cubicBezTo>
                    <a:pt x="84" y="168"/>
                    <a:pt x="84" y="168"/>
                    <a:pt x="84" y="167"/>
                  </a:cubicBezTo>
                  <a:cubicBezTo>
                    <a:pt x="87" y="164"/>
                    <a:pt x="87" y="159"/>
                    <a:pt x="94" y="160"/>
                  </a:cubicBezTo>
                  <a:cubicBezTo>
                    <a:pt x="102" y="162"/>
                    <a:pt x="101" y="159"/>
                    <a:pt x="105" y="160"/>
                  </a:cubicBezTo>
                  <a:cubicBezTo>
                    <a:pt x="109" y="161"/>
                    <a:pt x="112" y="160"/>
                    <a:pt x="114" y="158"/>
                  </a:cubicBezTo>
                  <a:cubicBezTo>
                    <a:pt x="115" y="155"/>
                    <a:pt x="112" y="150"/>
                    <a:pt x="110" y="147"/>
                  </a:cubicBezTo>
                  <a:cubicBezTo>
                    <a:pt x="107" y="145"/>
                    <a:pt x="104" y="140"/>
                    <a:pt x="105" y="136"/>
                  </a:cubicBezTo>
                  <a:cubicBezTo>
                    <a:pt x="105" y="131"/>
                    <a:pt x="98" y="131"/>
                    <a:pt x="98" y="128"/>
                  </a:cubicBezTo>
                  <a:cubicBezTo>
                    <a:pt x="98" y="124"/>
                    <a:pt x="105" y="118"/>
                    <a:pt x="106" y="117"/>
                  </a:cubicBezTo>
                  <a:cubicBezTo>
                    <a:pt x="107" y="116"/>
                    <a:pt x="113" y="121"/>
                    <a:pt x="114" y="118"/>
                  </a:cubicBezTo>
                  <a:cubicBezTo>
                    <a:pt x="116" y="115"/>
                    <a:pt x="120" y="117"/>
                    <a:pt x="122" y="117"/>
                  </a:cubicBezTo>
                  <a:cubicBezTo>
                    <a:pt x="124" y="118"/>
                    <a:pt x="128" y="113"/>
                    <a:pt x="128" y="109"/>
                  </a:cubicBezTo>
                  <a:cubicBezTo>
                    <a:pt x="129" y="105"/>
                    <a:pt x="136" y="105"/>
                    <a:pt x="138" y="103"/>
                  </a:cubicBezTo>
                  <a:cubicBezTo>
                    <a:pt x="139" y="102"/>
                    <a:pt x="141" y="93"/>
                    <a:pt x="142" y="91"/>
                  </a:cubicBezTo>
                  <a:cubicBezTo>
                    <a:pt x="143" y="89"/>
                    <a:pt x="149" y="91"/>
                    <a:pt x="149" y="86"/>
                  </a:cubicBezTo>
                  <a:cubicBezTo>
                    <a:pt x="149" y="81"/>
                    <a:pt x="151" y="80"/>
                    <a:pt x="154" y="80"/>
                  </a:cubicBezTo>
                  <a:cubicBezTo>
                    <a:pt x="157" y="79"/>
                    <a:pt x="156" y="75"/>
                    <a:pt x="156" y="71"/>
                  </a:cubicBezTo>
                  <a:cubicBezTo>
                    <a:pt x="157" y="68"/>
                    <a:pt x="159" y="64"/>
                    <a:pt x="162" y="63"/>
                  </a:cubicBezTo>
                  <a:cubicBezTo>
                    <a:pt x="166" y="62"/>
                    <a:pt x="161" y="57"/>
                    <a:pt x="157" y="58"/>
                  </a:cubicBezTo>
                  <a:cubicBezTo>
                    <a:pt x="153" y="59"/>
                    <a:pt x="150" y="47"/>
                    <a:pt x="150" y="47"/>
                  </a:cubicBezTo>
                  <a:cubicBezTo>
                    <a:pt x="150" y="47"/>
                    <a:pt x="151" y="38"/>
                    <a:pt x="148" y="36"/>
                  </a:cubicBezTo>
                  <a:cubicBezTo>
                    <a:pt x="146" y="35"/>
                    <a:pt x="149" y="30"/>
                    <a:pt x="154" y="30"/>
                  </a:cubicBezTo>
                  <a:cubicBezTo>
                    <a:pt x="159" y="30"/>
                    <a:pt x="168" y="36"/>
                    <a:pt x="171" y="33"/>
                  </a:cubicBezTo>
                  <a:cubicBezTo>
                    <a:pt x="174" y="31"/>
                    <a:pt x="180" y="30"/>
                    <a:pt x="182" y="29"/>
                  </a:cubicBezTo>
                  <a:cubicBezTo>
                    <a:pt x="183" y="28"/>
                    <a:pt x="185" y="24"/>
                    <a:pt x="186" y="22"/>
                  </a:cubicBezTo>
                  <a:cubicBezTo>
                    <a:pt x="184" y="21"/>
                    <a:pt x="181" y="19"/>
                    <a:pt x="177"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Freeform 171"/>
            <p:cNvSpPr>
              <a:spLocks noEditPoints="1"/>
            </p:cNvSpPr>
            <p:nvPr/>
          </p:nvSpPr>
          <p:spPr bwMode="auto">
            <a:xfrm>
              <a:off x="6386513" y="3132138"/>
              <a:ext cx="992188" cy="360363"/>
            </a:xfrm>
            <a:custGeom>
              <a:avLst/>
              <a:gdLst/>
              <a:ahLst/>
              <a:cxnLst>
                <a:cxn ang="0">
                  <a:pos x="38" y="80"/>
                </a:cxn>
                <a:cxn ang="0">
                  <a:pos x="147" y="101"/>
                </a:cxn>
                <a:cxn ang="0">
                  <a:pos x="22" y="52"/>
                </a:cxn>
                <a:cxn ang="0">
                  <a:pos x="278" y="134"/>
                </a:cxn>
                <a:cxn ang="0">
                  <a:pos x="290" y="107"/>
                </a:cxn>
                <a:cxn ang="0">
                  <a:pos x="306" y="111"/>
                </a:cxn>
                <a:cxn ang="0">
                  <a:pos x="317" y="76"/>
                </a:cxn>
                <a:cxn ang="0">
                  <a:pos x="318" y="63"/>
                </a:cxn>
                <a:cxn ang="0">
                  <a:pos x="297" y="53"/>
                </a:cxn>
                <a:cxn ang="0">
                  <a:pos x="266" y="97"/>
                </a:cxn>
                <a:cxn ang="0">
                  <a:pos x="123" y="106"/>
                </a:cxn>
                <a:cxn ang="0">
                  <a:pos x="118" y="87"/>
                </a:cxn>
                <a:cxn ang="0">
                  <a:pos x="114" y="95"/>
                </a:cxn>
                <a:cxn ang="0">
                  <a:pos x="95" y="71"/>
                </a:cxn>
                <a:cxn ang="0">
                  <a:pos x="78" y="50"/>
                </a:cxn>
                <a:cxn ang="0">
                  <a:pos x="52" y="34"/>
                </a:cxn>
                <a:cxn ang="0">
                  <a:pos x="2" y="5"/>
                </a:cxn>
                <a:cxn ang="0">
                  <a:pos x="45" y="65"/>
                </a:cxn>
                <a:cxn ang="0">
                  <a:pos x="99" y="128"/>
                </a:cxn>
                <a:cxn ang="0">
                  <a:pos x="121" y="117"/>
                </a:cxn>
                <a:cxn ang="0">
                  <a:pos x="373" y="53"/>
                </a:cxn>
                <a:cxn ang="0">
                  <a:pos x="376" y="64"/>
                </a:cxn>
                <a:cxn ang="0">
                  <a:pos x="348" y="106"/>
                </a:cxn>
                <a:cxn ang="0">
                  <a:pos x="277" y="167"/>
                </a:cxn>
                <a:cxn ang="0">
                  <a:pos x="322" y="162"/>
                </a:cxn>
                <a:cxn ang="0">
                  <a:pos x="387" y="107"/>
                </a:cxn>
                <a:cxn ang="0">
                  <a:pos x="218" y="158"/>
                </a:cxn>
                <a:cxn ang="0">
                  <a:pos x="196" y="147"/>
                </a:cxn>
                <a:cxn ang="0">
                  <a:pos x="122" y="138"/>
                </a:cxn>
                <a:cxn ang="0">
                  <a:pos x="131" y="153"/>
                </a:cxn>
                <a:cxn ang="0">
                  <a:pos x="201" y="164"/>
                </a:cxn>
                <a:cxn ang="0">
                  <a:pos x="218" y="158"/>
                </a:cxn>
                <a:cxn ang="0">
                  <a:pos x="452" y="106"/>
                </a:cxn>
                <a:cxn ang="0">
                  <a:pos x="404" y="82"/>
                </a:cxn>
                <a:cxn ang="0">
                  <a:pos x="435" y="94"/>
                </a:cxn>
                <a:cxn ang="0">
                  <a:pos x="417" y="101"/>
                </a:cxn>
                <a:cxn ang="0">
                  <a:pos x="444" y="114"/>
                </a:cxn>
                <a:cxn ang="0">
                  <a:pos x="492" y="143"/>
                </a:cxn>
                <a:cxn ang="0">
                  <a:pos x="507" y="161"/>
                </a:cxn>
                <a:cxn ang="0">
                  <a:pos x="480" y="86"/>
                </a:cxn>
                <a:cxn ang="0">
                  <a:pos x="330" y="175"/>
                </a:cxn>
                <a:cxn ang="0">
                  <a:pos x="336" y="177"/>
                </a:cxn>
                <a:cxn ang="0">
                  <a:pos x="339" y="174"/>
                </a:cxn>
                <a:cxn ang="0">
                  <a:pos x="250" y="67"/>
                </a:cxn>
                <a:cxn ang="0">
                  <a:pos x="255" y="39"/>
                </a:cxn>
                <a:cxn ang="0">
                  <a:pos x="254" y="20"/>
                </a:cxn>
                <a:cxn ang="0">
                  <a:pos x="225" y="36"/>
                </a:cxn>
                <a:cxn ang="0">
                  <a:pos x="201" y="51"/>
                </a:cxn>
                <a:cxn ang="0">
                  <a:pos x="165" y="52"/>
                </a:cxn>
                <a:cxn ang="0">
                  <a:pos x="153" y="61"/>
                </a:cxn>
                <a:cxn ang="0">
                  <a:pos x="180" y="103"/>
                </a:cxn>
                <a:cxn ang="0">
                  <a:pos x="218" y="112"/>
                </a:cxn>
                <a:cxn ang="0">
                  <a:pos x="268" y="178"/>
                </a:cxn>
                <a:cxn ang="0">
                  <a:pos x="268" y="178"/>
                </a:cxn>
                <a:cxn ang="0">
                  <a:pos x="236" y="169"/>
                </a:cxn>
                <a:cxn ang="0">
                  <a:pos x="251" y="161"/>
                </a:cxn>
              </a:cxnLst>
              <a:rect l="0" t="0" r="r" b="b"/>
              <a:pathLst>
                <a:path w="519" h="189">
                  <a:moveTo>
                    <a:pt x="38" y="80"/>
                  </a:moveTo>
                  <a:cubicBezTo>
                    <a:pt x="37" y="82"/>
                    <a:pt x="41" y="89"/>
                    <a:pt x="43" y="87"/>
                  </a:cubicBezTo>
                  <a:cubicBezTo>
                    <a:pt x="46" y="85"/>
                    <a:pt x="40" y="75"/>
                    <a:pt x="38" y="80"/>
                  </a:cubicBezTo>
                  <a:close/>
                  <a:moveTo>
                    <a:pt x="147" y="101"/>
                  </a:moveTo>
                  <a:cubicBezTo>
                    <a:pt x="147" y="98"/>
                    <a:pt x="138" y="99"/>
                    <a:pt x="141" y="103"/>
                  </a:cubicBezTo>
                  <a:cubicBezTo>
                    <a:pt x="144" y="108"/>
                    <a:pt x="147" y="104"/>
                    <a:pt x="147" y="101"/>
                  </a:cubicBezTo>
                  <a:close/>
                  <a:moveTo>
                    <a:pt x="22" y="52"/>
                  </a:moveTo>
                  <a:cubicBezTo>
                    <a:pt x="21" y="55"/>
                    <a:pt x="25" y="65"/>
                    <a:pt x="29" y="61"/>
                  </a:cubicBezTo>
                  <a:cubicBezTo>
                    <a:pt x="33" y="57"/>
                    <a:pt x="22" y="48"/>
                    <a:pt x="22" y="52"/>
                  </a:cubicBezTo>
                  <a:close/>
                  <a:moveTo>
                    <a:pt x="273" y="109"/>
                  </a:moveTo>
                  <a:cubicBezTo>
                    <a:pt x="278" y="109"/>
                    <a:pt x="278" y="116"/>
                    <a:pt x="277" y="121"/>
                  </a:cubicBezTo>
                  <a:cubicBezTo>
                    <a:pt x="276" y="125"/>
                    <a:pt x="274" y="135"/>
                    <a:pt x="278" y="134"/>
                  </a:cubicBezTo>
                  <a:cubicBezTo>
                    <a:pt x="283" y="132"/>
                    <a:pt x="287" y="125"/>
                    <a:pt x="284" y="123"/>
                  </a:cubicBezTo>
                  <a:cubicBezTo>
                    <a:pt x="281" y="120"/>
                    <a:pt x="281" y="106"/>
                    <a:pt x="282" y="102"/>
                  </a:cubicBezTo>
                  <a:cubicBezTo>
                    <a:pt x="284" y="98"/>
                    <a:pt x="293" y="101"/>
                    <a:pt x="290" y="107"/>
                  </a:cubicBezTo>
                  <a:cubicBezTo>
                    <a:pt x="287" y="112"/>
                    <a:pt x="295" y="112"/>
                    <a:pt x="295" y="118"/>
                  </a:cubicBezTo>
                  <a:cubicBezTo>
                    <a:pt x="295" y="124"/>
                    <a:pt x="300" y="121"/>
                    <a:pt x="306" y="119"/>
                  </a:cubicBezTo>
                  <a:cubicBezTo>
                    <a:pt x="311" y="118"/>
                    <a:pt x="310" y="115"/>
                    <a:pt x="306" y="111"/>
                  </a:cubicBezTo>
                  <a:cubicBezTo>
                    <a:pt x="303" y="107"/>
                    <a:pt x="309" y="101"/>
                    <a:pt x="304" y="98"/>
                  </a:cubicBezTo>
                  <a:cubicBezTo>
                    <a:pt x="299" y="94"/>
                    <a:pt x="296" y="89"/>
                    <a:pt x="300" y="88"/>
                  </a:cubicBezTo>
                  <a:cubicBezTo>
                    <a:pt x="305" y="87"/>
                    <a:pt x="319" y="79"/>
                    <a:pt x="317" y="76"/>
                  </a:cubicBezTo>
                  <a:cubicBezTo>
                    <a:pt x="316" y="73"/>
                    <a:pt x="296" y="77"/>
                    <a:pt x="294" y="83"/>
                  </a:cubicBezTo>
                  <a:cubicBezTo>
                    <a:pt x="293" y="89"/>
                    <a:pt x="279" y="82"/>
                    <a:pt x="280" y="72"/>
                  </a:cubicBezTo>
                  <a:cubicBezTo>
                    <a:pt x="282" y="61"/>
                    <a:pt x="310" y="60"/>
                    <a:pt x="318" y="63"/>
                  </a:cubicBezTo>
                  <a:cubicBezTo>
                    <a:pt x="326" y="67"/>
                    <a:pt x="334" y="57"/>
                    <a:pt x="337" y="52"/>
                  </a:cubicBezTo>
                  <a:cubicBezTo>
                    <a:pt x="340" y="46"/>
                    <a:pt x="331" y="53"/>
                    <a:pt x="325" y="56"/>
                  </a:cubicBezTo>
                  <a:cubicBezTo>
                    <a:pt x="320" y="60"/>
                    <a:pt x="305" y="56"/>
                    <a:pt x="297" y="53"/>
                  </a:cubicBezTo>
                  <a:cubicBezTo>
                    <a:pt x="289" y="51"/>
                    <a:pt x="290" y="58"/>
                    <a:pt x="283" y="59"/>
                  </a:cubicBezTo>
                  <a:cubicBezTo>
                    <a:pt x="277" y="60"/>
                    <a:pt x="278" y="74"/>
                    <a:pt x="275" y="76"/>
                  </a:cubicBezTo>
                  <a:cubicBezTo>
                    <a:pt x="272" y="77"/>
                    <a:pt x="272" y="88"/>
                    <a:pt x="266" y="97"/>
                  </a:cubicBezTo>
                  <a:cubicBezTo>
                    <a:pt x="260" y="107"/>
                    <a:pt x="268" y="108"/>
                    <a:pt x="273" y="109"/>
                  </a:cubicBezTo>
                  <a:close/>
                  <a:moveTo>
                    <a:pt x="121" y="117"/>
                  </a:moveTo>
                  <a:cubicBezTo>
                    <a:pt x="121" y="113"/>
                    <a:pt x="123" y="108"/>
                    <a:pt x="123" y="106"/>
                  </a:cubicBezTo>
                  <a:cubicBezTo>
                    <a:pt x="123" y="103"/>
                    <a:pt x="124" y="102"/>
                    <a:pt x="127" y="103"/>
                  </a:cubicBezTo>
                  <a:cubicBezTo>
                    <a:pt x="130" y="104"/>
                    <a:pt x="130" y="97"/>
                    <a:pt x="128" y="96"/>
                  </a:cubicBezTo>
                  <a:cubicBezTo>
                    <a:pt x="125" y="95"/>
                    <a:pt x="124" y="87"/>
                    <a:pt x="118" y="87"/>
                  </a:cubicBezTo>
                  <a:cubicBezTo>
                    <a:pt x="113" y="87"/>
                    <a:pt x="114" y="92"/>
                    <a:pt x="117" y="92"/>
                  </a:cubicBezTo>
                  <a:cubicBezTo>
                    <a:pt x="120" y="92"/>
                    <a:pt x="122" y="95"/>
                    <a:pt x="121" y="97"/>
                  </a:cubicBezTo>
                  <a:cubicBezTo>
                    <a:pt x="120" y="100"/>
                    <a:pt x="119" y="95"/>
                    <a:pt x="114" y="95"/>
                  </a:cubicBezTo>
                  <a:cubicBezTo>
                    <a:pt x="110" y="96"/>
                    <a:pt x="113" y="90"/>
                    <a:pt x="107" y="89"/>
                  </a:cubicBezTo>
                  <a:cubicBezTo>
                    <a:pt x="102" y="89"/>
                    <a:pt x="103" y="79"/>
                    <a:pt x="97" y="79"/>
                  </a:cubicBezTo>
                  <a:cubicBezTo>
                    <a:pt x="92" y="79"/>
                    <a:pt x="91" y="75"/>
                    <a:pt x="95" y="71"/>
                  </a:cubicBezTo>
                  <a:cubicBezTo>
                    <a:pt x="99" y="68"/>
                    <a:pt x="89" y="65"/>
                    <a:pt x="89" y="61"/>
                  </a:cubicBezTo>
                  <a:cubicBezTo>
                    <a:pt x="89" y="57"/>
                    <a:pt x="83" y="59"/>
                    <a:pt x="83" y="56"/>
                  </a:cubicBezTo>
                  <a:cubicBezTo>
                    <a:pt x="83" y="53"/>
                    <a:pt x="81" y="54"/>
                    <a:pt x="78" y="50"/>
                  </a:cubicBezTo>
                  <a:cubicBezTo>
                    <a:pt x="75" y="46"/>
                    <a:pt x="73" y="50"/>
                    <a:pt x="71" y="47"/>
                  </a:cubicBezTo>
                  <a:cubicBezTo>
                    <a:pt x="68" y="44"/>
                    <a:pt x="64" y="42"/>
                    <a:pt x="62" y="43"/>
                  </a:cubicBezTo>
                  <a:cubicBezTo>
                    <a:pt x="60" y="44"/>
                    <a:pt x="54" y="39"/>
                    <a:pt x="52" y="34"/>
                  </a:cubicBezTo>
                  <a:cubicBezTo>
                    <a:pt x="51" y="29"/>
                    <a:pt x="35" y="22"/>
                    <a:pt x="33" y="17"/>
                  </a:cubicBezTo>
                  <a:cubicBezTo>
                    <a:pt x="31" y="11"/>
                    <a:pt x="26" y="9"/>
                    <a:pt x="17" y="9"/>
                  </a:cubicBezTo>
                  <a:cubicBezTo>
                    <a:pt x="8" y="9"/>
                    <a:pt x="4" y="0"/>
                    <a:pt x="2" y="5"/>
                  </a:cubicBezTo>
                  <a:cubicBezTo>
                    <a:pt x="0" y="10"/>
                    <a:pt x="12" y="23"/>
                    <a:pt x="18" y="26"/>
                  </a:cubicBezTo>
                  <a:cubicBezTo>
                    <a:pt x="23" y="30"/>
                    <a:pt x="26" y="42"/>
                    <a:pt x="33" y="42"/>
                  </a:cubicBezTo>
                  <a:cubicBezTo>
                    <a:pt x="40" y="43"/>
                    <a:pt x="40" y="64"/>
                    <a:pt x="45" y="65"/>
                  </a:cubicBezTo>
                  <a:cubicBezTo>
                    <a:pt x="50" y="66"/>
                    <a:pt x="61" y="82"/>
                    <a:pt x="63" y="91"/>
                  </a:cubicBezTo>
                  <a:cubicBezTo>
                    <a:pt x="64" y="100"/>
                    <a:pt x="75" y="104"/>
                    <a:pt x="79" y="110"/>
                  </a:cubicBezTo>
                  <a:cubicBezTo>
                    <a:pt x="83" y="117"/>
                    <a:pt x="97" y="125"/>
                    <a:pt x="99" y="128"/>
                  </a:cubicBezTo>
                  <a:cubicBezTo>
                    <a:pt x="101" y="131"/>
                    <a:pt x="103" y="137"/>
                    <a:pt x="105" y="134"/>
                  </a:cubicBezTo>
                  <a:cubicBezTo>
                    <a:pt x="107" y="131"/>
                    <a:pt x="114" y="134"/>
                    <a:pt x="117" y="134"/>
                  </a:cubicBezTo>
                  <a:cubicBezTo>
                    <a:pt x="120" y="134"/>
                    <a:pt x="121" y="122"/>
                    <a:pt x="121" y="117"/>
                  </a:cubicBezTo>
                  <a:close/>
                  <a:moveTo>
                    <a:pt x="376" y="64"/>
                  </a:moveTo>
                  <a:cubicBezTo>
                    <a:pt x="383" y="65"/>
                    <a:pt x="380" y="60"/>
                    <a:pt x="380" y="56"/>
                  </a:cubicBezTo>
                  <a:cubicBezTo>
                    <a:pt x="380" y="51"/>
                    <a:pt x="373" y="55"/>
                    <a:pt x="373" y="53"/>
                  </a:cubicBezTo>
                  <a:cubicBezTo>
                    <a:pt x="373" y="50"/>
                    <a:pt x="371" y="41"/>
                    <a:pt x="365" y="48"/>
                  </a:cubicBezTo>
                  <a:cubicBezTo>
                    <a:pt x="360" y="56"/>
                    <a:pt x="367" y="74"/>
                    <a:pt x="371" y="73"/>
                  </a:cubicBezTo>
                  <a:cubicBezTo>
                    <a:pt x="375" y="72"/>
                    <a:pt x="368" y="63"/>
                    <a:pt x="376" y="64"/>
                  </a:cubicBezTo>
                  <a:close/>
                  <a:moveTo>
                    <a:pt x="348" y="106"/>
                  </a:moveTo>
                  <a:cubicBezTo>
                    <a:pt x="350" y="111"/>
                    <a:pt x="359" y="114"/>
                    <a:pt x="362" y="109"/>
                  </a:cubicBezTo>
                  <a:cubicBezTo>
                    <a:pt x="365" y="105"/>
                    <a:pt x="347" y="99"/>
                    <a:pt x="348" y="106"/>
                  </a:cubicBezTo>
                  <a:close/>
                  <a:moveTo>
                    <a:pt x="322" y="162"/>
                  </a:moveTo>
                  <a:cubicBezTo>
                    <a:pt x="313" y="161"/>
                    <a:pt x="307" y="167"/>
                    <a:pt x="298" y="164"/>
                  </a:cubicBezTo>
                  <a:cubicBezTo>
                    <a:pt x="289" y="161"/>
                    <a:pt x="276" y="164"/>
                    <a:pt x="277" y="167"/>
                  </a:cubicBezTo>
                  <a:cubicBezTo>
                    <a:pt x="278" y="170"/>
                    <a:pt x="286" y="170"/>
                    <a:pt x="295" y="170"/>
                  </a:cubicBezTo>
                  <a:cubicBezTo>
                    <a:pt x="304" y="171"/>
                    <a:pt x="312" y="166"/>
                    <a:pt x="318" y="165"/>
                  </a:cubicBezTo>
                  <a:cubicBezTo>
                    <a:pt x="324" y="165"/>
                    <a:pt x="331" y="163"/>
                    <a:pt x="322" y="162"/>
                  </a:cubicBezTo>
                  <a:close/>
                  <a:moveTo>
                    <a:pt x="393" y="101"/>
                  </a:moveTo>
                  <a:cubicBezTo>
                    <a:pt x="385" y="98"/>
                    <a:pt x="370" y="100"/>
                    <a:pt x="371" y="105"/>
                  </a:cubicBezTo>
                  <a:cubicBezTo>
                    <a:pt x="373" y="109"/>
                    <a:pt x="380" y="107"/>
                    <a:pt x="387" y="107"/>
                  </a:cubicBezTo>
                  <a:cubicBezTo>
                    <a:pt x="394" y="107"/>
                    <a:pt x="397" y="112"/>
                    <a:pt x="401" y="112"/>
                  </a:cubicBezTo>
                  <a:cubicBezTo>
                    <a:pt x="405" y="112"/>
                    <a:pt x="402" y="104"/>
                    <a:pt x="393" y="101"/>
                  </a:cubicBezTo>
                  <a:close/>
                  <a:moveTo>
                    <a:pt x="218" y="158"/>
                  </a:moveTo>
                  <a:cubicBezTo>
                    <a:pt x="217" y="154"/>
                    <a:pt x="204" y="158"/>
                    <a:pt x="198" y="155"/>
                  </a:cubicBezTo>
                  <a:cubicBezTo>
                    <a:pt x="192" y="153"/>
                    <a:pt x="205" y="150"/>
                    <a:pt x="209" y="148"/>
                  </a:cubicBezTo>
                  <a:cubicBezTo>
                    <a:pt x="214" y="145"/>
                    <a:pt x="207" y="144"/>
                    <a:pt x="196" y="147"/>
                  </a:cubicBezTo>
                  <a:cubicBezTo>
                    <a:pt x="185" y="151"/>
                    <a:pt x="173" y="140"/>
                    <a:pt x="173" y="145"/>
                  </a:cubicBezTo>
                  <a:cubicBezTo>
                    <a:pt x="172" y="149"/>
                    <a:pt x="153" y="143"/>
                    <a:pt x="149" y="139"/>
                  </a:cubicBezTo>
                  <a:cubicBezTo>
                    <a:pt x="144" y="136"/>
                    <a:pt x="126" y="132"/>
                    <a:pt x="122" y="138"/>
                  </a:cubicBezTo>
                  <a:cubicBezTo>
                    <a:pt x="119" y="144"/>
                    <a:pt x="116" y="139"/>
                    <a:pt x="117" y="145"/>
                  </a:cubicBezTo>
                  <a:cubicBezTo>
                    <a:pt x="118" y="149"/>
                    <a:pt x="122" y="146"/>
                    <a:pt x="125" y="146"/>
                  </a:cubicBezTo>
                  <a:cubicBezTo>
                    <a:pt x="128" y="146"/>
                    <a:pt x="127" y="152"/>
                    <a:pt x="131" y="153"/>
                  </a:cubicBezTo>
                  <a:cubicBezTo>
                    <a:pt x="136" y="153"/>
                    <a:pt x="150" y="157"/>
                    <a:pt x="151" y="154"/>
                  </a:cubicBezTo>
                  <a:cubicBezTo>
                    <a:pt x="153" y="151"/>
                    <a:pt x="166" y="154"/>
                    <a:pt x="173" y="160"/>
                  </a:cubicBezTo>
                  <a:cubicBezTo>
                    <a:pt x="179" y="165"/>
                    <a:pt x="195" y="165"/>
                    <a:pt x="201" y="164"/>
                  </a:cubicBezTo>
                  <a:cubicBezTo>
                    <a:pt x="207" y="163"/>
                    <a:pt x="213" y="168"/>
                    <a:pt x="216" y="165"/>
                  </a:cubicBezTo>
                  <a:cubicBezTo>
                    <a:pt x="218" y="162"/>
                    <a:pt x="222" y="170"/>
                    <a:pt x="229" y="165"/>
                  </a:cubicBezTo>
                  <a:cubicBezTo>
                    <a:pt x="236" y="160"/>
                    <a:pt x="218" y="162"/>
                    <a:pt x="218" y="158"/>
                  </a:cubicBezTo>
                  <a:close/>
                  <a:moveTo>
                    <a:pt x="480" y="86"/>
                  </a:moveTo>
                  <a:cubicBezTo>
                    <a:pt x="475" y="86"/>
                    <a:pt x="474" y="95"/>
                    <a:pt x="470" y="95"/>
                  </a:cubicBezTo>
                  <a:cubicBezTo>
                    <a:pt x="466" y="95"/>
                    <a:pt x="460" y="104"/>
                    <a:pt x="452" y="106"/>
                  </a:cubicBezTo>
                  <a:cubicBezTo>
                    <a:pt x="444" y="109"/>
                    <a:pt x="443" y="83"/>
                    <a:pt x="440" y="78"/>
                  </a:cubicBezTo>
                  <a:cubicBezTo>
                    <a:pt x="436" y="73"/>
                    <a:pt x="416" y="69"/>
                    <a:pt x="414" y="75"/>
                  </a:cubicBezTo>
                  <a:cubicBezTo>
                    <a:pt x="412" y="81"/>
                    <a:pt x="405" y="78"/>
                    <a:pt x="404" y="82"/>
                  </a:cubicBezTo>
                  <a:cubicBezTo>
                    <a:pt x="404" y="87"/>
                    <a:pt x="406" y="85"/>
                    <a:pt x="410" y="85"/>
                  </a:cubicBezTo>
                  <a:cubicBezTo>
                    <a:pt x="415" y="85"/>
                    <a:pt x="415" y="89"/>
                    <a:pt x="417" y="93"/>
                  </a:cubicBezTo>
                  <a:cubicBezTo>
                    <a:pt x="419" y="97"/>
                    <a:pt x="431" y="94"/>
                    <a:pt x="435" y="94"/>
                  </a:cubicBezTo>
                  <a:cubicBezTo>
                    <a:pt x="439" y="94"/>
                    <a:pt x="439" y="99"/>
                    <a:pt x="434" y="97"/>
                  </a:cubicBezTo>
                  <a:cubicBezTo>
                    <a:pt x="428" y="95"/>
                    <a:pt x="428" y="100"/>
                    <a:pt x="424" y="99"/>
                  </a:cubicBezTo>
                  <a:cubicBezTo>
                    <a:pt x="420" y="98"/>
                    <a:pt x="415" y="98"/>
                    <a:pt x="417" y="101"/>
                  </a:cubicBezTo>
                  <a:cubicBezTo>
                    <a:pt x="420" y="103"/>
                    <a:pt x="424" y="105"/>
                    <a:pt x="424" y="111"/>
                  </a:cubicBezTo>
                  <a:cubicBezTo>
                    <a:pt x="424" y="116"/>
                    <a:pt x="432" y="115"/>
                    <a:pt x="432" y="111"/>
                  </a:cubicBezTo>
                  <a:cubicBezTo>
                    <a:pt x="432" y="106"/>
                    <a:pt x="436" y="112"/>
                    <a:pt x="444" y="114"/>
                  </a:cubicBezTo>
                  <a:cubicBezTo>
                    <a:pt x="451" y="116"/>
                    <a:pt x="446" y="119"/>
                    <a:pt x="454" y="119"/>
                  </a:cubicBezTo>
                  <a:cubicBezTo>
                    <a:pt x="461" y="120"/>
                    <a:pt x="479" y="125"/>
                    <a:pt x="485" y="130"/>
                  </a:cubicBezTo>
                  <a:cubicBezTo>
                    <a:pt x="492" y="135"/>
                    <a:pt x="487" y="139"/>
                    <a:pt x="492" y="143"/>
                  </a:cubicBezTo>
                  <a:cubicBezTo>
                    <a:pt x="496" y="148"/>
                    <a:pt x="497" y="153"/>
                    <a:pt x="491" y="153"/>
                  </a:cubicBezTo>
                  <a:cubicBezTo>
                    <a:pt x="485" y="153"/>
                    <a:pt x="479" y="159"/>
                    <a:pt x="481" y="162"/>
                  </a:cubicBezTo>
                  <a:cubicBezTo>
                    <a:pt x="482" y="165"/>
                    <a:pt x="502" y="161"/>
                    <a:pt x="507" y="161"/>
                  </a:cubicBezTo>
                  <a:cubicBezTo>
                    <a:pt x="510" y="161"/>
                    <a:pt x="513" y="166"/>
                    <a:pt x="519" y="170"/>
                  </a:cubicBezTo>
                  <a:cubicBezTo>
                    <a:pt x="519" y="99"/>
                    <a:pt x="519" y="99"/>
                    <a:pt x="519" y="99"/>
                  </a:cubicBezTo>
                  <a:cubicBezTo>
                    <a:pt x="504" y="94"/>
                    <a:pt x="484" y="85"/>
                    <a:pt x="480" y="86"/>
                  </a:cubicBezTo>
                  <a:close/>
                  <a:moveTo>
                    <a:pt x="336" y="170"/>
                  </a:moveTo>
                  <a:cubicBezTo>
                    <a:pt x="335" y="171"/>
                    <a:pt x="334" y="171"/>
                    <a:pt x="332" y="172"/>
                  </a:cubicBezTo>
                  <a:cubicBezTo>
                    <a:pt x="332" y="173"/>
                    <a:pt x="331" y="174"/>
                    <a:pt x="330" y="175"/>
                  </a:cubicBezTo>
                  <a:cubicBezTo>
                    <a:pt x="329" y="176"/>
                    <a:pt x="328" y="174"/>
                    <a:pt x="327" y="173"/>
                  </a:cubicBezTo>
                  <a:cubicBezTo>
                    <a:pt x="320" y="175"/>
                    <a:pt x="317" y="183"/>
                    <a:pt x="321" y="186"/>
                  </a:cubicBezTo>
                  <a:cubicBezTo>
                    <a:pt x="326" y="188"/>
                    <a:pt x="332" y="182"/>
                    <a:pt x="336" y="177"/>
                  </a:cubicBezTo>
                  <a:cubicBezTo>
                    <a:pt x="336" y="177"/>
                    <a:pt x="337" y="176"/>
                    <a:pt x="337" y="176"/>
                  </a:cubicBezTo>
                  <a:cubicBezTo>
                    <a:pt x="337" y="175"/>
                    <a:pt x="338" y="175"/>
                    <a:pt x="338" y="174"/>
                  </a:cubicBezTo>
                  <a:cubicBezTo>
                    <a:pt x="338" y="174"/>
                    <a:pt x="339" y="174"/>
                    <a:pt x="339" y="174"/>
                  </a:cubicBezTo>
                  <a:cubicBezTo>
                    <a:pt x="338" y="172"/>
                    <a:pt x="337" y="171"/>
                    <a:pt x="336" y="170"/>
                  </a:cubicBezTo>
                  <a:close/>
                  <a:moveTo>
                    <a:pt x="243" y="84"/>
                  </a:moveTo>
                  <a:cubicBezTo>
                    <a:pt x="249" y="81"/>
                    <a:pt x="250" y="74"/>
                    <a:pt x="250" y="67"/>
                  </a:cubicBezTo>
                  <a:cubicBezTo>
                    <a:pt x="249" y="60"/>
                    <a:pt x="264" y="60"/>
                    <a:pt x="267" y="57"/>
                  </a:cubicBezTo>
                  <a:cubicBezTo>
                    <a:pt x="269" y="55"/>
                    <a:pt x="263" y="50"/>
                    <a:pt x="259" y="48"/>
                  </a:cubicBezTo>
                  <a:cubicBezTo>
                    <a:pt x="255" y="46"/>
                    <a:pt x="258" y="42"/>
                    <a:pt x="255" y="39"/>
                  </a:cubicBezTo>
                  <a:cubicBezTo>
                    <a:pt x="252" y="37"/>
                    <a:pt x="247" y="30"/>
                    <a:pt x="252" y="29"/>
                  </a:cubicBezTo>
                  <a:cubicBezTo>
                    <a:pt x="256" y="29"/>
                    <a:pt x="249" y="23"/>
                    <a:pt x="252" y="21"/>
                  </a:cubicBezTo>
                  <a:cubicBezTo>
                    <a:pt x="253" y="21"/>
                    <a:pt x="253" y="20"/>
                    <a:pt x="254" y="20"/>
                  </a:cubicBezTo>
                  <a:cubicBezTo>
                    <a:pt x="252" y="19"/>
                    <a:pt x="250" y="18"/>
                    <a:pt x="249" y="18"/>
                  </a:cubicBezTo>
                  <a:cubicBezTo>
                    <a:pt x="243" y="18"/>
                    <a:pt x="231" y="17"/>
                    <a:pt x="231" y="26"/>
                  </a:cubicBezTo>
                  <a:cubicBezTo>
                    <a:pt x="232" y="34"/>
                    <a:pt x="224" y="31"/>
                    <a:pt x="225" y="36"/>
                  </a:cubicBezTo>
                  <a:cubicBezTo>
                    <a:pt x="225" y="40"/>
                    <a:pt x="221" y="40"/>
                    <a:pt x="221" y="46"/>
                  </a:cubicBezTo>
                  <a:cubicBezTo>
                    <a:pt x="222" y="52"/>
                    <a:pt x="218" y="50"/>
                    <a:pt x="211" y="53"/>
                  </a:cubicBezTo>
                  <a:cubicBezTo>
                    <a:pt x="205" y="56"/>
                    <a:pt x="207" y="51"/>
                    <a:pt x="201" y="51"/>
                  </a:cubicBezTo>
                  <a:cubicBezTo>
                    <a:pt x="194" y="51"/>
                    <a:pt x="193" y="54"/>
                    <a:pt x="189" y="56"/>
                  </a:cubicBezTo>
                  <a:cubicBezTo>
                    <a:pt x="185" y="57"/>
                    <a:pt x="177" y="55"/>
                    <a:pt x="175" y="57"/>
                  </a:cubicBezTo>
                  <a:cubicBezTo>
                    <a:pt x="172" y="59"/>
                    <a:pt x="168" y="52"/>
                    <a:pt x="165" y="52"/>
                  </a:cubicBezTo>
                  <a:cubicBezTo>
                    <a:pt x="164" y="52"/>
                    <a:pt x="163" y="49"/>
                    <a:pt x="162" y="45"/>
                  </a:cubicBezTo>
                  <a:cubicBezTo>
                    <a:pt x="162" y="45"/>
                    <a:pt x="161" y="45"/>
                    <a:pt x="161" y="45"/>
                  </a:cubicBezTo>
                  <a:cubicBezTo>
                    <a:pt x="156" y="45"/>
                    <a:pt x="149" y="57"/>
                    <a:pt x="153" y="61"/>
                  </a:cubicBezTo>
                  <a:cubicBezTo>
                    <a:pt x="158" y="65"/>
                    <a:pt x="157" y="73"/>
                    <a:pt x="159" y="76"/>
                  </a:cubicBezTo>
                  <a:cubicBezTo>
                    <a:pt x="162" y="80"/>
                    <a:pt x="169" y="81"/>
                    <a:pt x="169" y="88"/>
                  </a:cubicBezTo>
                  <a:cubicBezTo>
                    <a:pt x="169" y="95"/>
                    <a:pt x="175" y="106"/>
                    <a:pt x="180" y="103"/>
                  </a:cubicBezTo>
                  <a:cubicBezTo>
                    <a:pt x="184" y="100"/>
                    <a:pt x="187" y="104"/>
                    <a:pt x="189" y="107"/>
                  </a:cubicBezTo>
                  <a:cubicBezTo>
                    <a:pt x="190" y="110"/>
                    <a:pt x="200" y="105"/>
                    <a:pt x="204" y="105"/>
                  </a:cubicBezTo>
                  <a:cubicBezTo>
                    <a:pt x="207" y="106"/>
                    <a:pt x="217" y="108"/>
                    <a:pt x="218" y="112"/>
                  </a:cubicBezTo>
                  <a:cubicBezTo>
                    <a:pt x="219" y="116"/>
                    <a:pt x="228" y="112"/>
                    <a:pt x="234" y="109"/>
                  </a:cubicBezTo>
                  <a:cubicBezTo>
                    <a:pt x="241" y="107"/>
                    <a:pt x="237" y="88"/>
                    <a:pt x="243" y="84"/>
                  </a:cubicBezTo>
                  <a:close/>
                  <a:moveTo>
                    <a:pt x="268" y="178"/>
                  </a:moveTo>
                  <a:cubicBezTo>
                    <a:pt x="270" y="181"/>
                    <a:pt x="276" y="181"/>
                    <a:pt x="278" y="183"/>
                  </a:cubicBezTo>
                  <a:cubicBezTo>
                    <a:pt x="280" y="185"/>
                    <a:pt x="289" y="189"/>
                    <a:pt x="289" y="183"/>
                  </a:cubicBezTo>
                  <a:cubicBezTo>
                    <a:pt x="289" y="178"/>
                    <a:pt x="266" y="174"/>
                    <a:pt x="268" y="178"/>
                  </a:cubicBezTo>
                  <a:close/>
                  <a:moveTo>
                    <a:pt x="251" y="161"/>
                  </a:moveTo>
                  <a:cubicBezTo>
                    <a:pt x="250" y="164"/>
                    <a:pt x="244" y="165"/>
                    <a:pt x="241" y="163"/>
                  </a:cubicBezTo>
                  <a:cubicBezTo>
                    <a:pt x="238" y="160"/>
                    <a:pt x="234" y="166"/>
                    <a:pt x="236" y="169"/>
                  </a:cubicBezTo>
                  <a:cubicBezTo>
                    <a:pt x="237" y="170"/>
                    <a:pt x="244" y="175"/>
                    <a:pt x="252" y="171"/>
                  </a:cubicBezTo>
                  <a:cubicBezTo>
                    <a:pt x="260" y="167"/>
                    <a:pt x="266" y="171"/>
                    <a:pt x="268" y="167"/>
                  </a:cubicBezTo>
                  <a:cubicBezTo>
                    <a:pt x="270" y="162"/>
                    <a:pt x="253" y="158"/>
                    <a:pt x="251" y="16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Freeform 172"/>
            <p:cNvSpPr>
              <a:spLocks noEditPoints="1"/>
            </p:cNvSpPr>
            <p:nvPr/>
          </p:nvSpPr>
          <p:spPr bwMode="auto">
            <a:xfrm>
              <a:off x="7011988" y="3436938"/>
              <a:ext cx="69850" cy="30163"/>
            </a:xfrm>
            <a:custGeom>
              <a:avLst/>
              <a:gdLst/>
              <a:ahLst/>
              <a:cxnLst>
                <a:cxn ang="0">
                  <a:pos x="3" y="12"/>
                </a:cxn>
                <a:cxn ang="0">
                  <a:pos x="0" y="13"/>
                </a:cxn>
                <a:cxn ang="0">
                  <a:pos x="3" y="15"/>
                </a:cxn>
                <a:cxn ang="0">
                  <a:pos x="5" y="12"/>
                </a:cxn>
                <a:cxn ang="0">
                  <a:pos x="4" y="12"/>
                </a:cxn>
                <a:cxn ang="0">
                  <a:pos x="3" y="12"/>
                </a:cxn>
                <a:cxn ang="0">
                  <a:pos x="19" y="3"/>
                </a:cxn>
                <a:cxn ang="0">
                  <a:pos x="10" y="9"/>
                </a:cxn>
                <a:cxn ang="0">
                  <a:pos x="9" y="10"/>
                </a:cxn>
                <a:cxn ang="0">
                  <a:pos x="12" y="14"/>
                </a:cxn>
                <a:cxn ang="0">
                  <a:pos x="36" y="3"/>
                </a:cxn>
                <a:cxn ang="0">
                  <a:pos x="19" y="3"/>
                </a:cxn>
              </a:cxnLst>
              <a:rect l="0" t="0" r="r" b="b"/>
              <a:pathLst>
                <a:path w="37" h="16">
                  <a:moveTo>
                    <a:pt x="3" y="12"/>
                  </a:moveTo>
                  <a:cubicBezTo>
                    <a:pt x="2" y="12"/>
                    <a:pt x="1" y="12"/>
                    <a:pt x="0" y="13"/>
                  </a:cubicBezTo>
                  <a:cubicBezTo>
                    <a:pt x="1" y="14"/>
                    <a:pt x="2" y="16"/>
                    <a:pt x="3" y="15"/>
                  </a:cubicBezTo>
                  <a:cubicBezTo>
                    <a:pt x="4" y="14"/>
                    <a:pt x="5" y="13"/>
                    <a:pt x="5" y="12"/>
                  </a:cubicBezTo>
                  <a:cubicBezTo>
                    <a:pt x="5" y="12"/>
                    <a:pt x="4" y="12"/>
                    <a:pt x="4" y="12"/>
                  </a:cubicBezTo>
                  <a:cubicBezTo>
                    <a:pt x="3" y="12"/>
                    <a:pt x="3" y="12"/>
                    <a:pt x="3" y="12"/>
                  </a:cubicBezTo>
                  <a:close/>
                  <a:moveTo>
                    <a:pt x="19" y="3"/>
                  </a:moveTo>
                  <a:cubicBezTo>
                    <a:pt x="15" y="3"/>
                    <a:pt x="13" y="7"/>
                    <a:pt x="10" y="9"/>
                  </a:cubicBezTo>
                  <a:cubicBezTo>
                    <a:pt x="9" y="10"/>
                    <a:pt x="9" y="10"/>
                    <a:pt x="9" y="10"/>
                  </a:cubicBezTo>
                  <a:cubicBezTo>
                    <a:pt x="10" y="11"/>
                    <a:pt x="11" y="12"/>
                    <a:pt x="12" y="14"/>
                  </a:cubicBezTo>
                  <a:cubicBezTo>
                    <a:pt x="19" y="10"/>
                    <a:pt x="35" y="5"/>
                    <a:pt x="36" y="3"/>
                  </a:cubicBezTo>
                  <a:cubicBezTo>
                    <a:pt x="37" y="0"/>
                    <a:pt x="26" y="4"/>
                    <a:pt x="19"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Freeform 173"/>
            <p:cNvSpPr>
              <a:spLocks/>
            </p:cNvSpPr>
            <p:nvPr/>
          </p:nvSpPr>
          <p:spPr bwMode="auto">
            <a:xfrm>
              <a:off x="4640263" y="2155825"/>
              <a:ext cx="73025" cy="39688"/>
            </a:xfrm>
            <a:custGeom>
              <a:avLst/>
              <a:gdLst/>
              <a:ahLst/>
              <a:cxnLst>
                <a:cxn ang="0">
                  <a:pos x="0" y="19"/>
                </a:cxn>
                <a:cxn ang="0">
                  <a:pos x="7" y="18"/>
                </a:cxn>
                <a:cxn ang="0">
                  <a:pos x="9" y="21"/>
                </a:cxn>
                <a:cxn ang="0">
                  <a:pos x="17" y="20"/>
                </a:cxn>
                <a:cxn ang="0">
                  <a:pos x="24" y="20"/>
                </a:cxn>
                <a:cxn ang="0">
                  <a:pos x="28" y="15"/>
                </a:cxn>
                <a:cxn ang="0">
                  <a:pos x="31" y="9"/>
                </a:cxn>
                <a:cxn ang="0">
                  <a:pos x="38" y="5"/>
                </a:cxn>
                <a:cxn ang="0">
                  <a:pos x="35" y="0"/>
                </a:cxn>
                <a:cxn ang="0">
                  <a:pos x="27" y="3"/>
                </a:cxn>
                <a:cxn ang="0">
                  <a:pos x="18" y="6"/>
                </a:cxn>
                <a:cxn ang="0">
                  <a:pos x="5" y="4"/>
                </a:cxn>
                <a:cxn ang="0">
                  <a:pos x="1" y="4"/>
                </a:cxn>
                <a:cxn ang="0">
                  <a:pos x="0" y="19"/>
                </a:cxn>
              </a:cxnLst>
              <a:rect l="0" t="0" r="r" b="b"/>
              <a:pathLst>
                <a:path w="38" h="21">
                  <a:moveTo>
                    <a:pt x="0" y="19"/>
                  </a:moveTo>
                  <a:cubicBezTo>
                    <a:pt x="3" y="18"/>
                    <a:pt x="6" y="17"/>
                    <a:pt x="7" y="18"/>
                  </a:cubicBezTo>
                  <a:cubicBezTo>
                    <a:pt x="8" y="18"/>
                    <a:pt x="9" y="20"/>
                    <a:pt x="9" y="21"/>
                  </a:cubicBezTo>
                  <a:cubicBezTo>
                    <a:pt x="11" y="21"/>
                    <a:pt x="16" y="20"/>
                    <a:pt x="17" y="20"/>
                  </a:cubicBezTo>
                  <a:cubicBezTo>
                    <a:pt x="19" y="19"/>
                    <a:pt x="24" y="21"/>
                    <a:pt x="24" y="20"/>
                  </a:cubicBezTo>
                  <a:cubicBezTo>
                    <a:pt x="25" y="18"/>
                    <a:pt x="26" y="15"/>
                    <a:pt x="28" y="15"/>
                  </a:cubicBezTo>
                  <a:cubicBezTo>
                    <a:pt x="30" y="15"/>
                    <a:pt x="29" y="10"/>
                    <a:pt x="31" y="9"/>
                  </a:cubicBezTo>
                  <a:cubicBezTo>
                    <a:pt x="33" y="9"/>
                    <a:pt x="38" y="5"/>
                    <a:pt x="38" y="5"/>
                  </a:cubicBezTo>
                  <a:cubicBezTo>
                    <a:pt x="38" y="5"/>
                    <a:pt x="36" y="1"/>
                    <a:pt x="35" y="0"/>
                  </a:cubicBezTo>
                  <a:cubicBezTo>
                    <a:pt x="34" y="0"/>
                    <a:pt x="32" y="3"/>
                    <a:pt x="27" y="3"/>
                  </a:cubicBezTo>
                  <a:cubicBezTo>
                    <a:pt x="23" y="3"/>
                    <a:pt x="20" y="6"/>
                    <a:pt x="18" y="6"/>
                  </a:cubicBezTo>
                  <a:cubicBezTo>
                    <a:pt x="16" y="6"/>
                    <a:pt x="9" y="4"/>
                    <a:pt x="5" y="4"/>
                  </a:cubicBezTo>
                  <a:cubicBezTo>
                    <a:pt x="4" y="4"/>
                    <a:pt x="2" y="4"/>
                    <a:pt x="1" y="4"/>
                  </a:cubicBezTo>
                  <a:cubicBezTo>
                    <a:pt x="0" y="7"/>
                    <a:pt x="0" y="13"/>
                    <a:pt x="0"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Freeform 174"/>
            <p:cNvSpPr>
              <a:spLocks noEditPoints="1"/>
            </p:cNvSpPr>
            <p:nvPr/>
          </p:nvSpPr>
          <p:spPr bwMode="auto">
            <a:xfrm>
              <a:off x="4505325" y="2151063"/>
              <a:ext cx="247650" cy="269875"/>
            </a:xfrm>
            <a:custGeom>
              <a:avLst/>
              <a:gdLst/>
              <a:ahLst/>
              <a:cxnLst>
                <a:cxn ang="0">
                  <a:pos x="90" y="122"/>
                </a:cxn>
                <a:cxn ang="0">
                  <a:pos x="77" y="122"/>
                </a:cxn>
                <a:cxn ang="0">
                  <a:pos x="67" y="127"/>
                </a:cxn>
                <a:cxn ang="0">
                  <a:pos x="79" y="133"/>
                </a:cxn>
                <a:cxn ang="0">
                  <a:pos x="92" y="141"/>
                </a:cxn>
                <a:cxn ang="0">
                  <a:pos x="95" y="134"/>
                </a:cxn>
                <a:cxn ang="0">
                  <a:pos x="99" y="123"/>
                </a:cxn>
                <a:cxn ang="0">
                  <a:pos x="90" y="122"/>
                </a:cxn>
                <a:cxn ang="0">
                  <a:pos x="26" y="85"/>
                </a:cxn>
                <a:cxn ang="0">
                  <a:pos x="18" y="87"/>
                </a:cxn>
                <a:cxn ang="0">
                  <a:pos x="22" y="101"/>
                </a:cxn>
                <a:cxn ang="0">
                  <a:pos x="27" y="112"/>
                </a:cxn>
                <a:cxn ang="0">
                  <a:pos x="34" y="107"/>
                </a:cxn>
                <a:cxn ang="0">
                  <a:pos x="36" y="89"/>
                </a:cxn>
                <a:cxn ang="0">
                  <a:pos x="26" y="85"/>
                </a:cxn>
                <a:cxn ang="0">
                  <a:pos x="108" y="79"/>
                </a:cxn>
                <a:cxn ang="0">
                  <a:pos x="99" y="73"/>
                </a:cxn>
                <a:cxn ang="0">
                  <a:pos x="82" y="55"/>
                </a:cxn>
                <a:cxn ang="0">
                  <a:pos x="66" y="38"/>
                </a:cxn>
                <a:cxn ang="0">
                  <a:pos x="66" y="27"/>
                </a:cxn>
                <a:cxn ang="0">
                  <a:pos x="71" y="21"/>
                </a:cxn>
                <a:cxn ang="0">
                  <a:pos x="72" y="6"/>
                </a:cxn>
                <a:cxn ang="0">
                  <a:pos x="66" y="5"/>
                </a:cxn>
                <a:cxn ang="0">
                  <a:pos x="64" y="0"/>
                </a:cxn>
                <a:cxn ang="0">
                  <a:pos x="55" y="1"/>
                </a:cxn>
                <a:cxn ang="0">
                  <a:pos x="48" y="3"/>
                </a:cxn>
                <a:cxn ang="0">
                  <a:pos x="46" y="2"/>
                </a:cxn>
                <a:cxn ang="0">
                  <a:pos x="44" y="5"/>
                </a:cxn>
                <a:cxn ang="0">
                  <a:pos x="42" y="7"/>
                </a:cxn>
                <a:cxn ang="0">
                  <a:pos x="39" y="9"/>
                </a:cxn>
                <a:cxn ang="0">
                  <a:pos x="34" y="10"/>
                </a:cxn>
                <a:cxn ang="0">
                  <a:pos x="30" y="12"/>
                </a:cxn>
                <a:cxn ang="0">
                  <a:pos x="27" y="16"/>
                </a:cxn>
                <a:cxn ang="0">
                  <a:pos x="20" y="9"/>
                </a:cxn>
                <a:cxn ang="0">
                  <a:pos x="15" y="17"/>
                </a:cxn>
                <a:cxn ang="0">
                  <a:pos x="5" y="17"/>
                </a:cxn>
                <a:cxn ang="0">
                  <a:pos x="6" y="23"/>
                </a:cxn>
                <a:cxn ang="0">
                  <a:pos x="4" y="27"/>
                </a:cxn>
                <a:cxn ang="0">
                  <a:pos x="2" y="30"/>
                </a:cxn>
                <a:cxn ang="0">
                  <a:pos x="5" y="36"/>
                </a:cxn>
                <a:cxn ang="0">
                  <a:pos x="8" y="41"/>
                </a:cxn>
                <a:cxn ang="0">
                  <a:pos x="13" y="43"/>
                </a:cxn>
                <a:cxn ang="0">
                  <a:pos x="12" y="47"/>
                </a:cxn>
                <a:cxn ang="0">
                  <a:pos x="17" y="45"/>
                </a:cxn>
                <a:cxn ang="0">
                  <a:pos x="25" y="38"/>
                </a:cxn>
                <a:cxn ang="0">
                  <a:pos x="41" y="45"/>
                </a:cxn>
                <a:cxn ang="0">
                  <a:pos x="44" y="52"/>
                </a:cxn>
                <a:cxn ang="0">
                  <a:pos x="55" y="65"/>
                </a:cxn>
                <a:cxn ang="0">
                  <a:pos x="70" y="79"/>
                </a:cxn>
                <a:cxn ang="0">
                  <a:pos x="81" y="83"/>
                </a:cxn>
                <a:cxn ang="0">
                  <a:pos x="91" y="90"/>
                </a:cxn>
                <a:cxn ang="0">
                  <a:pos x="99" y="96"/>
                </a:cxn>
                <a:cxn ang="0">
                  <a:pos x="103" y="103"/>
                </a:cxn>
                <a:cxn ang="0">
                  <a:pos x="103" y="115"/>
                </a:cxn>
                <a:cxn ang="0">
                  <a:pos x="104" y="124"/>
                </a:cxn>
                <a:cxn ang="0">
                  <a:pos x="109" y="115"/>
                </a:cxn>
                <a:cxn ang="0">
                  <a:pos x="116" y="108"/>
                </a:cxn>
                <a:cxn ang="0">
                  <a:pos x="111" y="99"/>
                </a:cxn>
                <a:cxn ang="0">
                  <a:pos x="121" y="95"/>
                </a:cxn>
                <a:cxn ang="0">
                  <a:pos x="130" y="95"/>
                </a:cxn>
                <a:cxn ang="0">
                  <a:pos x="108" y="79"/>
                </a:cxn>
              </a:cxnLst>
              <a:rect l="0" t="0" r="r" b="b"/>
              <a:pathLst>
                <a:path w="130" h="141">
                  <a:moveTo>
                    <a:pt x="90" y="122"/>
                  </a:moveTo>
                  <a:cubicBezTo>
                    <a:pt x="84" y="124"/>
                    <a:pt x="81" y="124"/>
                    <a:pt x="77" y="122"/>
                  </a:cubicBezTo>
                  <a:cubicBezTo>
                    <a:pt x="73" y="120"/>
                    <a:pt x="66" y="124"/>
                    <a:pt x="67" y="127"/>
                  </a:cubicBezTo>
                  <a:cubicBezTo>
                    <a:pt x="68" y="129"/>
                    <a:pt x="71" y="131"/>
                    <a:pt x="79" y="133"/>
                  </a:cubicBezTo>
                  <a:cubicBezTo>
                    <a:pt x="87" y="135"/>
                    <a:pt x="88" y="141"/>
                    <a:pt x="92" y="141"/>
                  </a:cubicBezTo>
                  <a:cubicBezTo>
                    <a:pt x="95" y="141"/>
                    <a:pt x="96" y="138"/>
                    <a:pt x="95" y="134"/>
                  </a:cubicBezTo>
                  <a:cubicBezTo>
                    <a:pt x="94" y="129"/>
                    <a:pt x="99" y="124"/>
                    <a:pt x="99" y="123"/>
                  </a:cubicBezTo>
                  <a:cubicBezTo>
                    <a:pt x="100" y="122"/>
                    <a:pt x="97" y="121"/>
                    <a:pt x="90" y="122"/>
                  </a:cubicBezTo>
                  <a:close/>
                  <a:moveTo>
                    <a:pt x="26" y="85"/>
                  </a:moveTo>
                  <a:cubicBezTo>
                    <a:pt x="22" y="88"/>
                    <a:pt x="19" y="84"/>
                    <a:pt x="18" y="87"/>
                  </a:cubicBezTo>
                  <a:cubicBezTo>
                    <a:pt x="16" y="90"/>
                    <a:pt x="23" y="95"/>
                    <a:pt x="22" y="101"/>
                  </a:cubicBezTo>
                  <a:cubicBezTo>
                    <a:pt x="20" y="108"/>
                    <a:pt x="23" y="116"/>
                    <a:pt x="27" y="112"/>
                  </a:cubicBezTo>
                  <a:cubicBezTo>
                    <a:pt x="30" y="108"/>
                    <a:pt x="32" y="110"/>
                    <a:pt x="34" y="107"/>
                  </a:cubicBezTo>
                  <a:cubicBezTo>
                    <a:pt x="37" y="104"/>
                    <a:pt x="35" y="94"/>
                    <a:pt x="36" y="89"/>
                  </a:cubicBezTo>
                  <a:cubicBezTo>
                    <a:pt x="38" y="84"/>
                    <a:pt x="30" y="81"/>
                    <a:pt x="26" y="85"/>
                  </a:cubicBezTo>
                  <a:close/>
                  <a:moveTo>
                    <a:pt x="108" y="79"/>
                  </a:moveTo>
                  <a:cubicBezTo>
                    <a:pt x="103" y="77"/>
                    <a:pt x="106" y="72"/>
                    <a:pt x="99" y="73"/>
                  </a:cubicBezTo>
                  <a:cubicBezTo>
                    <a:pt x="92" y="73"/>
                    <a:pt x="84" y="64"/>
                    <a:pt x="82" y="55"/>
                  </a:cubicBezTo>
                  <a:cubicBezTo>
                    <a:pt x="79" y="45"/>
                    <a:pt x="69" y="44"/>
                    <a:pt x="66" y="38"/>
                  </a:cubicBezTo>
                  <a:cubicBezTo>
                    <a:pt x="63" y="33"/>
                    <a:pt x="68" y="32"/>
                    <a:pt x="66" y="27"/>
                  </a:cubicBezTo>
                  <a:cubicBezTo>
                    <a:pt x="65" y="24"/>
                    <a:pt x="68" y="22"/>
                    <a:pt x="71" y="21"/>
                  </a:cubicBezTo>
                  <a:cubicBezTo>
                    <a:pt x="71" y="15"/>
                    <a:pt x="71" y="9"/>
                    <a:pt x="72" y="6"/>
                  </a:cubicBezTo>
                  <a:cubicBezTo>
                    <a:pt x="69" y="5"/>
                    <a:pt x="67" y="5"/>
                    <a:pt x="66" y="5"/>
                  </a:cubicBezTo>
                  <a:cubicBezTo>
                    <a:pt x="65" y="4"/>
                    <a:pt x="64" y="0"/>
                    <a:pt x="64" y="0"/>
                  </a:cubicBezTo>
                  <a:cubicBezTo>
                    <a:pt x="63" y="0"/>
                    <a:pt x="56" y="0"/>
                    <a:pt x="55" y="1"/>
                  </a:cubicBezTo>
                  <a:cubicBezTo>
                    <a:pt x="53" y="2"/>
                    <a:pt x="50" y="5"/>
                    <a:pt x="48" y="3"/>
                  </a:cubicBezTo>
                  <a:cubicBezTo>
                    <a:pt x="47" y="3"/>
                    <a:pt x="47" y="3"/>
                    <a:pt x="46" y="2"/>
                  </a:cubicBezTo>
                  <a:cubicBezTo>
                    <a:pt x="44" y="5"/>
                    <a:pt x="44" y="5"/>
                    <a:pt x="44" y="5"/>
                  </a:cubicBezTo>
                  <a:cubicBezTo>
                    <a:pt x="44" y="5"/>
                    <a:pt x="44" y="7"/>
                    <a:pt x="42" y="7"/>
                  </a:cubicBezTo>
                  <a:cubicBezTo>
                    <a:pt x="41" y="7"/>
                    <a:pt x="39" y="6"/>
                    <a:pt x="39" y="9"/>
                  </a:cubicBezTo>
                  <a:cubicBezTo>
                    <a:pt x="39" y="11"/>
                    <a:pt x="35" y="10"/>
                    <a:pt x="34" y="10"/>
                  </a:cubicBezTo>
                  <a:cubicBezTo>
                    <a:pt x="32" y="10"/>
                    <a:pt x="30" y="10"/>
                    <a:pt x="30" y="12"/>
                  </a:cubicBezTo>
                  <a:cubicBezTo>
                    <a:pt x="30" y="14"/>
                    <a:pt x="29" y="19"/>
                    <a:pt x="27" y="16"/>
                  </a:cubicBezTo>
                  <a:cubicBezTo>
                    <a:pt x="24" y="14"/>
                    <a:pt x="21" y="8"/>
                    <a:pt x="20" y="9"/>
                  </a:cubicBezTo>
                  <a:cubicBezTo>
                    <a:pt x="19" y="9"/>
                    <a:pt x="17" y="17"/>
                    <a:pt x="15" y="17"/>
                  </a:cubicBezTo>
                  <a:cubicBezTo>
                    <a:pt x="13" y="17"/>
                    <a:pt x="8" y="17"/>
                    <a:pt x="5" y="17"/>
                  </a:cubicBezTo>
                  <a:cubicBezTo>
                    <a:pt x="4" y="20"/>
                    <a:pt x="5" y="22"/>
                    <a:pt x="6" y="23"/>
                  </a:cubicBezTo>
                  <a:cubicBezTo>
                    <a:pt x="8" y="23"/>
                    <a:pt x="6" y="26"/>
                    <a:pt x="4" y="27"/>
                  </a:cubicBezTo>
                  <a:cubicBezTo>
                    <a:pt x="3" y="28"/>
                    <a:pt x="0" y="27"/>
                    <a:pt x="2" y="30"/>
                  </a:cubicBezTo>
                  <a:cubicBezTo>
                    <a:pt x="4" y="33"/>
                    <a:pt x="7" y="33"/>
                    <a:pt x="5" y="36"/>
                  </a:cubicBezTo>
                  <a:cubicBezTo>
                    <a:pt x="3" y="38"/>
                    <a:pt x="5" y="41"/>
                    <a:pt x="8" y="41"/>
                  </a:cubicBezTo>
                  <a:cubicBezTo>
                    <a:pt x="10" y="41"/>
                    <a:pt x="14" y="41"/>
                    <a:pt x="13" y="43"/>
                  </a:cubicBezTo>
                  <a:cubicBezTo>
                    <a:pt x="12" y="44"/>
                    <a:pt x="12" y="45"/>
                    <a:pt x="12" y="47"/>
                  </a:cubicBezTo>
                  <a:cubicBezTo>
                    <a:pt x="14" y="46"/>
                    <a:pt x="15" y="46"/>
                    <a:pt x="17" y="45"/>
                  </a:cubicBezTo>
                  <a:cubicBezTo>
                    <a:pt x="21" y="43"/>
                    <a:pt x="19" y="40"/>
                    <a:pt x="25" y="38"/>
                  </a:cubicBezTo>
                  <a:cubicBezTo>
                    <a:pt x="31" y="37"/>
                    <a:pt x="38" y="42"/>
                    <a:pt x="41" y="45"/>
                  </a:cubicBezTo>
                  <a:cubicBezTo>
                    <a:pt x="43" y="49"/>
                    <a:pt x="44" y="49"/>
                    <a:pt x="44" y="52"/>
                  </a:cubicBezTo>
                  <a:cubicBezTo>
                    <a:pt x="45" y="55"/>
                    <a:pt x="47" y="60"/>
                    <a:pt x="55" y="65"/>
                  </a:cubicBezTo>
                  <a:cubicBezTo>
                    <a:pt x="63" y="71"/>
                    <a:pt x="66" y="76"/>
                    <a:pt x="70" y="79"/>
                  </a:cubicBezTo>
                  <a:cubicBezTo>
                    <a:pt x="74" y="81"/>
                    <a:pt x="79" y="80"/>
                    <a:pt x="81" y="83"/>
                  </a:cubicBezTo>
                  <a:cubicBezTo>
                    <a:pt x="84" y="86"/>
                    <a:pt x="87" y="88"/>
                    <a:pt x="91" y="90"/>
                  </a:cubicBezTo>
                  <a:cubicBezTo>
                    <a:pt x="95" y="92"/>
                    <a:pt x="95" y="96"/>
                    <a:pt x="99" y="96"/>
                  </a:cubicBezTo>
                  <a:cubicBezTo>
                    <a:pt x="103" y="97"/>
                    <a:pt x="100" y="100"/>
                    <a:pt x="103" y="103"/>
                  </a:cubicBezTo>
                  <a:cubicBezTo>
                    <a:pt x="105" y="106"/>
                    <a:pt x="106" y="112"/>
                    <a:pt x="103" y="115"/>
                  </a:cubicBezTo>
                  <a:cubicBezTo>
                    <a:pt x="101" y="119"/>
                    <a:pt x="102" y="124"/>
                    <a:pt x="104" y="124"/>
                  </a:cubicBezTo>
                  <a:cubicBezTo>
                    <a:pt x="105" y="124"/>
                    <a:pt x="109" y="118"/>
                    <a:pt x="109" y="115"/>
                  </a:cubicBezTo>
                  <a:cubicBezTo>
                    <a:pt x="110" y="112"/>
                    <a:pt x="113" y="112"/>
                    <a:pt x="116" y="108"/>
                  </a:cubicBezTo>
                  <a:cubicBezTo>
                    <a:pt x="118" y="105"/>
                    <a:pt x="112" y="104"/>
                    <a:pt x="111" y="99"/>
                  </a:cubicBezTo>
                  <a:cubicBezTo>
                    <a:pt x="109" y="95"/>
                    <a:pt x="116" y="91"/>
                    <a:pt x="121" y="95"/>
                  </a:cubicBezTo>
                  <a:cubicBezTo>
                    <a:pt x="127" y="98"/>
                    <a:pt x="130" y="101"/>
                    <a:pt x="130" y="95"/>
                  </a:cubicBezTo>
                  <a:cubicBezTo>
                    <a:pt x="130" y="89"/>
                    <a:pt x="112" y="82"/>
                    <a:pt x="108" y="7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Freeform 175"/>
            <p:cNvSpPr>
              <a:spLocks/>
            </p:cNvSpPr>
            <p:nvPr/>
          </p:nvSpPr>
          <p:spPr bwMode="auto">
            <a:xfrm>
              <a:off x="4752975" y="2251075"/>
              <a:ext cx="26988" cy="33338"/>
            </a:xfrm>
            <a:custGeom>
              <a:avLst/>
              <a:gdLst/>
              <a:ahLst/>
              <a:cxnLst>
                <a:cxn ang="0">
                  <a:pos x="5" y="0"/>
                </a:cxn>
                <a:cxn ang="0">
                  <a:pos x="1" y="8"/>
                </a:cxn>
                <a:cxn ang="0">
                  <a:pos x="0" y="12"/>
                </a:cxn>
                <a:cxn ang="0">
                  <a:pos x="8" y="18"/>
                </a:cxn>
                <a:cxn ang="0">
                  <a:pos x="9" y="18"/>
                </a:cxn>
                <a:cxn ang="0">
                  <a:pos x="14" y="10"/>
                </a:cxn>
                <a:cxn ang="0">
                  <a:pos x="5" y="0"/>
                </a:cxn>
              </a:cxnLst>
              <a:rect l="0" t="0" r="r" b="b"/>
              <a:pathLst>
                <a:path w="14" h="18">
                  <a:moveTo>
                    <a:pt x="5" y="0"/>
                  </a:moveTo>
                  <a:cubicBezTo>
                    <a:pt x="3" y="3"/>
                    <a:pt x="0" y="7"/>
                    <a:pt x="1" y="8"/>
                  </a:cubicBezTo>
                  <a:cubicBezTo>
                    <a:pt x="1" y="9"/>
                    <a:pt x="0" y="10"/>
                    <a:pt x="0" y="12"/>
                  </a:cubicBezTo>
                  <a:cubicBezTo>
                    <a:pt x="3" y="14"/>
                    <a:pt x="6" y="16"/>
                    <a:pt x="8" y="18"/>
                  </a:cubicBezTo>
                  <a:cubicBezTo>
                    <a:pt x="8" y="18"/>
                    <a:pt x="8" y="18"/>
                    <a:pt x="9" y="18"/>
                  </a:cubicBezTo>
                  <a:cubicBezTo>
                    <a:pt x="9" y="14"/>
                    <a:pt x="12" y="10"/>
                    <a:pt x="14" y="10"/>
                  </a:cubicBezTo>
                  <a:cubicBezTo>
                    <a:pt x="11" y="7"/>
                    <a:pt x="7" y="2"/>
                    <a:pt x="5"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Freeform 176"/>
            <p:cNvSpPr>
              <a:spLocks/>
            </p:cNvSpPr>
            <p:nvPr/>
          </p:nvSpPr>
          <p:spPr bwMode="auto">
            <a:xfrm>
              <a:off x="4759325" y="2174875"/>
              <a:ext cx="90488" cy="106363"/>
            </a:xfrm>
            <a:custGeom>
              <a:avLst/>
              <a:gdLst/>
              <a:ahLst/>
              <a:cxnLst>
                <a:cxn ang="0">
                  <a:pos x="41" y="37"/>
                </a:cxn>
                <a:cxn ang="0">
                  <a:pos x="41" y="29"/>
                </a:cxn>
                <a:cxn ang="0">
                  <a:pos x="42" y="23"/>
                </a:cxn>
                <a:cxn ang="0">
                  <a:pos x="29" y="20"/>
                </a:cxn>
                <a:cxn ang="0">
                  <a:pos x="28" y="13"/>
                </a:cxn>
                <a:cxn ang="0">
                  <a:pos x="24" y="9"/>
                </a:cxn>
                <a:cxn ang="0">
                  <a:pos x="20" y="2"/>
                </a:cxn>
                <a:cxn ang="0">
                  <a:pos x="20" y="2"/>
                </a:cxn>
                <a:cxn ang="0">
                  <a:pos x="17" y="1"/>
                </a:cxn>
                <a:cxn ang="0">
                  <a:pos x="12" y="0"/>
                </a:cxn>
                <a:cxn ang="0">
                  <a:pos x="0" y="3"/>
                </a:cxn>
                <a:cxn ang="0">
                  <a:pos x="3" y="10"/>
                </a:cxn>
                <a:cxn ang="0">
                  <a:pos x="7" y="18"/>
                </a:cxn>
                <a:cxn ang="0">
                  <a:pos x="6" y="36"/>
                </a:cxn>
                <a:cxn ang="0">
                  <a:pos x="2" y="40"/>
                </a:cxn>
                <a:cxn ang="0">
                  <a:pos x="11" y="50"/>
                </a:cxn>
                <a:cxn ang="0">
                  <a:pos x="11" y="50"/>
                </a:cxn>
                <a:cxn ang="0">
                  <a:pos x="21" y="56"/>
                </a:cxn>
                <a:cxn ang="0">
                  <a:pos x="41" y="52"/>
                </a:cxn>
                <a:cxn ang="0">
                  <a:pos x="41" y="49"/>
                </a:cxn>
                <a:cxn ang="0">
                  <a:pos x="45" y="44"/>
                </a:cxn>
                <a:cxn ang="0">
                  <a:pos x="41" y="37"/>
                </a:cxn>
              </a:cxnLst>
              <a:rect l="0" t="0" r="r" b="b"/>
              <a:pathLst>
                <a:path w="47" h="56">
                  <a:moveTo>
                    <a:pt x="41" y="37"/>
                  </a:moveTo>
                  <a:cubicBezTo>
                    <a:pt x="39" y="35"/>
                    <a:pt x="39" y="31"/>
                    <a:pt x="41" y="29"/>
                  </a:cubicBezTo>
                  <a:cubicBezTo>
                    <a:pt x="44" y="28"/>
                    <a:pt x="42" y="26"/>
                    <a:pt x="42" y="23"/>
                  </a:cubicBezTo>
                  <a:cubicBezTo>
                    <a:pt x="42" y="21"/>
                    <a:pt x="31" y="20"/>
                    <a:pt x="29" y="20"/>
                  </a:cubicBezTo>
                  <a:cubicBezTo>
                    <a:pt x="27" y="19"/>
                    <a:pt x="30" y="13"/>
                    <a:pt x="28" y="13"/>
                  </a:cubicBezTo>
                  <a:cubicBezTo>
                    <a:pt x="25" y="13"/>
                    <a:pt x="24" y="11"/>
                    <a:pt x="24" y="9"/>
                  </a:cubicBezTo>
                  <a:cubicBezTo>
                    <a:pt x="24" y="7"/>
                    <a:pt x="20" y="3"/>
                    <a:pt x="20" y="2"/>
                  </a:cubicBezTo>
                  <a:cubicBezTo>
                    <a:pt x="20" y="2"/>
                    <a:pt x="20" y="2"/>
                    <a:pt x="20" y="2"/>
                  </a:cubicBezTo>
                  <a:cubicBezTo>
                    <a:pt x="19" y="1"/>
                    <a:pt x="17" y="1"/>
                    <a:pt x="17" y="1"/>
                  </a:cubicBezTo>
                  <a:cubicBezTo>
                    <a:pt x="15" y="1"/>
                    <a:pt x="12" y="0"/>
                    <a:pt x="12" y="0"/>
                  </a:cubicBezTo>
                  <a:cubicBezTo>
                    <a:pt x="12" y="0"/>
                    <a:pt x="5" y="2"/>
                    <a:pt x="0" y="3"/>
                  </a:cubicBezTo>
                  <a:cubicBezTo>
                    <a:pt x="1" y="6"/>
                    <a:pt x="2" y="9"/>
                    <a:pt x="3" y="10"/>
                  </a:cubicBezTo>
                  <a:cubicBezTo>
                    <a:pt x="7" y="11"/>
                    <a:pt x="6" y="15"/>
                    <a:pt x="7" y="18"/>
                  </a:cubicBezTo>
                  <a:cubicBezTo>
                    <a:pt x="8" y="21"/>
                    <a:pt x="8" y="36"/>
                    <a:pt x="6" y="36"/>
                  </a:cubicBezTo>
                  <a:cubicBezTo>
                    <a:pt x="5" y="36"/>
                    <a:pt x="4" y="37"/>
                    <a:pt x="2" y="40"/>
                  </a:cubicBezTo>
                  <a:cubicBezTo>
                    <a:pt x="4" y="42"/>
                    <a:pt x="8" y="47"/>
                    <a:pt x="11" y="50"/>
                  </a:cubicBezTo>
                  <a:cubicBezTo>
                    <a:pt x="11" y="50"/>
                    <a:pt x="11" y="50"/>
                    <a:pt x="11" y="50"/>
                  </a:cubicBezTo>
                  <a:cubicBezTo>
                    <a:pt x="13" y="50"/>
                    <a:pt x="21" y="56"/>
                    <a:pt x="21" y="56"/>
                  </a:cubicBezTo>
                  <a:cubicBezTo>
                    <a:pt x="21" y="56"/>
                    <a:pt x="33" y="53"/>
                    <a:pt x="41" y="52"/>
                  </a:cubicBezTo>
                  <a:cubicBezTo>
                    <a:pt x="41" y="51"/>
                    <a:pt x="41" y="50"/>
                    <a:pt x="41" y="49"/>
                  </a:cubicBezTo>
                  <a:cubicBezTo>
                    <a:pt x="41" y="47"/>
                    <a:pt x="43" y="44"/>
                    <a:pt x="45" y="44"/>
                  </a:cubicBezTo>
                  <a:cubicBezTo>
                    <a:pt x="47" y="44"/>
                    <a:pt x="44" y="39"/>
                    <a:pt x="41" y="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1520" y="915566"/>
            <a:ext cx="8424936" cy="3144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内容占位符 1"/>
          <p:cNvSpPr txBox="1">
            <a:spLocks/>
          </p:cNvSpPr>
          <p:nvPr/>
        </p:nvSpPr>
        <p:spPr>
          <a:xfrm>
            <a:off x="1285852" y="214296"/>
            <a:ext cx="6690774" cy="864096"/>
          </a:xfrm>
          <a:prstGeom prst="rect">
            <a:avLst/>
          </a:prstGeom>
        </p:spPr>
        <p:txBody>
          <a:bodyPr wrap="square" lIns="0" tIns="0" rIns="0" bIns="0">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150000"/>
              </a:lnSpc>
            </a:pPr>
            <a:r>
              <a:rPr kumimoji="1" lang="en-US" altLang="zh-CN" sz="2400" dirty="0" smtClean="0"/>
              <a:t>TIOBE</a:t>
            </a:r>
            <a:r>
              <a:rPr kumimoji="1" lang="zh-CN" altLang="en-US" sz="2400" dirty="0" smtClean="0"/>
              <a:t> </a:t>
            </a:r>
            <a:r>
              <a:rPr kumimoji="1" lang="en-US" altLang="zh-CN" sz="2400" dirty="0" smtClean="0"/>
              <a:t>INDEX:</a:t>
            </a:r>
            <a:r>
              <a:rPr kumimoji="1" lang="zh-CN" altLang="en-US" sz="2400" dirty="0" smtClean="0"/>
              <a:t>编程语言流行程度排行榜</a:t>
            </a:r>
            <a:endParaRPr kumimoji="1" lang="zh-CN" altLang="en-US" sz="2400" dirty="0"/>
          </a:p>
        </p:txBody>
      </p:sp>
      <p:sp>
        <p:nvSpPr>
          <p:cNvPr id="6" name="矩形 5"/>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椭圆 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07890698"/>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2830322" y="452559"/>
            <a:ext cx="4245940"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SAJVRT+MicrosoftYaHei"/>
                <a:cs typeface="SAJVRT+MicrosoftYaHei"/>
              </a:rPr>
              <a:t>评估函数</a:t>
            </a:r>
            <a:r>
              <a:rPr sz="4000" spc="184">
                <a:solidFill>
                  <a:srgbClr val="000000"/>
                </a:solidFill>
                <a:latin typeface="Times New Roman"/>
                <a:cs typeface="Times New Roman"/>
              </a:rPr>
              <a:t> </a:t>
            </a:r>
            <a:r>
              <a:rPr sz="4000" spc="-15">
                <a:solidFill>
                  <a:srgbClr val="000000"/>
                </a:solidFill>
                <a:latin typeface="WKIBAC+MicrosoftYaHei"/>
                <a:cs typeface="WKIBAC+MicrosoftYaHei"/>
              </a:rPr>
              <a:t>eval()</a:t>
            </a:r>
          </a:p>
        </p:txBody>
      </p:sp>
      <p:sp>
        <p:nvSpPr>
          <p:cNvPr id="4" name="object 4"/>
          <p:cNvSpPr txBox="1"/>
          <p:nvPr/>
        </p:nvSpPr>
        <p:spPr>
          <a:xfrm>
            <a:off x="1685544" y="1451425"/>
            <a:ext cx="6660171"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BPWJQM+MicrosoftYaHei-Bold"/>
                <a:cs typeface="BPWJQM+MicrosoftYaHei-Bold"/>
              </a:rPr>
              <a:t>去掉参数最外侧引号并执行余下语句的函数</a:t>
            </a:r>
          </a:p>
        </p:txBody>
      </p:sp>
      <p:sp>
        <p:nvSpPr>
          <p:cNvPr id="5" name="object 5"/>
          <p:cNvSpPr txBox="1"/>
          <p:nvPr/>
        </p:nvSpPr>
        <p:spPr>
          <a:xfrm>
            <a:off x="559054" y="2285053"/>
            <a:ext cx="4740783"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WKIBAC+MicrosoftYaHei"/>
                <a:cs typeface="WKIBAC+MicrosoftYaHei"/>
              </a:rPr>
              <a:t>-</a:t>
            </a:r>
            <a:r>
              <a:rPr sz="2400" spc="113">
                <a:solidFill>
                  <a:srgbClr val="007FDE"/>
                </a:solidFill>
                <a:latin typeface="Times New Roman"/>
                <a:cs typeface="Times New Roman"/>
              </a:rPr>
              <a:t> </a:t>
            </a:r>
            <a:r>
              <a:rPr sz="2400" b="1">
                <a:solidFill>
                  <a:srgbClr val="000000"/>
                </a:solidFill>
                <a:latin typeface="SGTVKA+MicrosoftYaHei-Bold"/>
                <a:cs typeface="SGTVKA+MicrosoftYaHei-Bold"/>
              </a:rPr>
              <a:t>eval()</a:t>
            </a:r>
            <a:r>
              <a:rPr sz="2400" b="1">
                <a:solidFill>
                  <a:srgbClr val="000000"/>
                </a:solidFill>
                <a:latin typeface="BPWJQM+MicrosoftYaHei-Bold"/>
                <a:cs typeface="BPWJQM+MicrosoftYaHei-Bold"/>
              </a:rPr>
              <a:t>函数的基本使用格式：</a:t>
            </a:r>
          </a:p>
        </p:txBody>
      </p:sp>
      <p:sp>
        <p:nvSpPr>
          <p:cNvPr id="6" name="object 6"/>
          <p:cNvSpPr txBox="1"/>
          <p:nvPr/>
        </p:nvSpPr>
        <p:spPr>
          <a:xfrm>
            <a:off x="2654807" y="2914877"/>
            <a:ext cx="3913683"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900090"/>
                </a:solidFill>
                <a:latin typeface="Consolas"/>
                <a:cs typeface="Consolas"/>
              </a:rPr>
              <a:t>eval</a:t>
            </a:r>
            <a:r>
              <a:rPr sz="2000" b="1">
                <a:solidFill>
                  <a:srgbClr val="000000"/>
                </a:solidFill>
                <a:latin typeface="Consolas"/>
                <a:cs typeface="Consolas"/>
              </a:rPr>
              <a:t>(&lt;</a:t>
            </a:r>
            <a:r>
              <a:rPr sz="2000" b="1">
                <a:solidFill>
                  <a:srgbClr val="000000"/>
                </a:solidFill>
                <a:latin typeface="BPWJQM+MicrosoftYaHei-Bold"/>
                <a:cs typeface="BPWJQM+MicrosoftYaHei-Bold"/>
              </a:rPr>
              <a:t>字符串或字符串变量</a:t>
            </a:r>
            <a:r>
              <a:rPr sz="2000" b="1">
                <a:solidFill>
                  <a:srgbClr val="000000"/>
                </a:solidFill>
                <a:latin typeface="Consolas"/>
                <a:cs typeface="Consolas"/>
              </a:rPr>
              <a:t>&gt;)</a:t>
            </a:r>
          </a:p>
        </p:txBody>
      </p:sp>
      <p:sp>
        <p:nvSpPr>
          <p:cNvPr id="7" name="object 7"/>
          <p:cNvSpPr txBox="1"/>
          <p:nvPr/>
        </p:nvSpPr>
        <p:spPr>
          <a:xfrm>
            <a:off x="4843271" y="3322400"/>
            <a:ext cx="2756472"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dirty="0">
                <a:solidFill>
                  <a:srgbClr val="780D17"/>
                </a:solidFill>
                <a:latin typeface="Consolas"/>
                <a:cs typeface="Consolas"/>
              </a:rPr>
              <a:t>&gt;&gt;&gt; </a:t>
            </a:r>
            <a:r>
              <a:rPr sz="2000" b="1" dirty="0">
                <a:solidFill>
                  <a:srgbClr val="900090"/>
                </a:solidFill>
                <a:latin typeface="Consolas"/>
                <a:cs typeface="Consolas"/>
              </a:rPr>
              <a:t>eval</a:t>
            </a:r>
            <a:r>
              <a:rPr sz="2000" b="1" dirty="0">
                <a:solidFill>
                  <a:srgbClr val="000000"/>
                </a:solidFill>
                <a:latin typeface="Consolas"/>
                <a:cs typeface="Consolas"/>
              </a:rPr>
              <a:t>(</a:t>
            </a:r>
            <a:r>
              <a:rPr sz="2000" b="1" dirty="0">
                <a:solidFill>
                  <a:srgbClr val="1DB41D"/>
                </a:solidFill>
                <a:latin typeface="Consolas"/>
                <a:cs typeface="Consolas"/>
              </a:rPr>
              <a:t>'"1+2"'</a:t>
            </a:r>
            <a:r>
              <a:rPr sz="2000" b="1" dirty="0">
                <a:solidFill>
                  <a:srgbClr val="000000"/>
                </a:solidFill>
                <a:latin typeface="Consolas"/>
                <a:cs typeface="Consolas"/>
              </a:rPr>
              <a:t>)</a:t>
            </a:r>
          </a:p>
        </p:txBody>
      </p:sp>
      <p:sp>
        <p:nvSpPr>
          <p:cNvPr id="8" name="object 8"/>
          <p:cNvSpPr txBox="1"/>
          <p:nvPr/>
        </p:nvSpPr>
        <p:spPr>
          <a:xfrm>
            <a:off x="1423161" y="3357568"/>
            <a:ext cx="2197164"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dirty="0">
                <a:solidFill>
                  <a:srgbClr val="780D17"/>
                </a:solidFill>
                <a:latin typeface="Consolas"/>
                <a:cs typeface="Consolas"/>
              </a:rPr>
              <a:t>&gt;&gt;&gt; </a:t>
            </a:r>
            <a:r>
              <a:rPr sz="2000" b="1" dirty="0">
                <a:solidFill>
                  <a:srgbClr val="900090"/>
                </a:solidFill>
                <a:latin typeface="Consolas"/>
                <a:cs typeface="Consolas"/>
              </a:rPr>
              <a:t>eval</a:t>
            </a:r>
            <a:r>
              <a:rPr sz="2000" b="1" dirty="0">
                <a:solidFill>
                  <a:srgbClr val="000000"/>
                </a:solidFill>
                <a:latin typeface="Consolas"/>
                <a:cs typeface="Consolas"/>
              </a:rPr>
              <a:t>(</a:t>
            </a:r>
            <a:r>
              <a:rPr sz="2000" b="1" dirty="0">
                <a:solidFill>
                  <a:srgbClr val="1DB41D"/>
                </a:solidFill>
                <a:latin typeface="Consolas"/>
                <a:cs typeface="Consolas"/>
              </a:rPr>
              <a:t>"1"</a:t>
            </a:r>
            <a:r>
              <a:rPr sz="2000" b="1" dirty="0">
                <a:solidFill>
                  <a:srgbClr val="000000"/>
                </a:solidFill>
                <a:latin typeface="Consolas"/>
                <a:cs typeface="Consolas"/>
              </a:rPr>
              <a:t>)</a:t>
            </a:r>
          </a:p>
        </p:txBody>
      </p:sp>
      <p:sp>
        <p:nvSpPr>
          <p:cNvPr id="9" name="object 9"/>
          <p:cNvSpPr txBox="1"/>
          <p:nvPr/>
        </p:nvSpPr>
        <p:spPr>
          <a:xfrm>
            <a:off x="4843271" y="3643320"/>
            <a:ext cx="1079251" cy="67840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41"/>
              </a:lnSpc>
              <a:spcBef>
                <a:spcPct val="0"/>
              </a:spcBef>
              <a:spcAft>
                <a:spcPct val="0"/>
              </a:spcAft>
            </a:pPr>
            <a:r>
              <a:rPr sz="2000" b="1" dirty="0">
                <a:solidFill>
                  <a:srgbClr val="0010FF"/>
                </a:solidFill>
                <a:latin typeface="Consolas"/>
                <a:cs typeface="Consolas"/>
              </a:rPr>
              <a:t>'1+2'</a:t>
            </a:r>
          </a:p>
        </p:txBody>
      </p:sp>
      <p:sp>
        <p:nvSpPr>
          <p:cNvPr id="10" name="object 10"/>
          <p:cNvSpPr txBox="1"/>
          <p:nvPr/>
        </p:nvSpPr>
        <p:spPr>
          <a:xfrm>
            <a:off x="1423161" y="3643320"/>
            <a:ext cx="520510"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dirty="0">
                <a:solidFill>
                  <a:srgbClr val="0010FF"/>
                </a:solidFill>
                <a:latin typeface="Consolas"/>
                <a:cs typeface="Consolas"/>
              </a:rPr>
              <a:t>1</a:t>
            </a:r>
          </a:p>
        </p:txBody>
      </p:sp>
      <p:sp>
        <p:nvSpPr>
          <p:cNvPr id="11" name="object 11"/>
          <p:cNvSpPr txBox="1"/>
          <p:nvPr/>
        </p:nvSpPr>
        <p:spPr>
          <a:xfrm>
            <a:off x="4843271" y="3929072"/>
            <a:ext cx="4178857" cy="104387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dirty="0">
                <a:solidFill>
                  <a:srgbClr val="780D17"/>
                </a:solidFill>
                <a:latin typeface="Consolas"/>
                <a:cs typeface="Consolas"/>
              </a:rPr>
              <a:t>&gt;&gt;&gt; </a:t>
            </a:r>
            <a:r>
              <a:rPr sz="2000" b="1" dirty="0">
                <a:solidFill>
                  <a:srgbClr val="900090"/>
                </a:solidFill>
                <a:latin typeface="Consolas"/>
                <a:cs typeface="Consolas"/>
              </a:rPr>
              <a:t>eval</a:t>
            </a:r>
            <a:r>
              <a:rPr sz="2000" b="1" dirty="0">
                <a:solidFill>
                  <a:srgbClr val="000000"/>
                </a:solidFill>
                <a:latin typeface="Consolas"/>
                <a:cs typeface="Consolas"/>
              </a:rPr>
              <a:t>(</a:t>
            </a:r>
            <a:r>
              <a:rPr sz="2000" b="1" dirty="0">
                <a:solidFill>
                  <a:srgbClr val="1DB41D"/>
                </a:solidFill>
                <a:latin typeface="Consolas"/>
                <a:cs typeface="Consolas"/>
              </a:rPr>
              <a:t>'print("Hello")'</a:t>
            </a:r>
            <a:r>
              <a:rPr sz="2000" b="1" dirty="0">
                <a:solidFill>
                  <a:srgbClr val="000000"/>
                </a:solidFill>
                <a:latin typeface="Consolas"/>
                <a:cs typeface="Consolas"/>
              </a:rPr>
              <a:t>)</a:t>
            </a:r>
          </a:p>
          <a:p>
            <a:pPr marL="0" marR="0">
              <a:lnSpc>
                <a:spcPts val="2339"/>
              </a:lnSpc>
              <a:spcBef>
                <a:spcPts val="590"/>
              </a:spcBef>
              <a:spcAft>
                <a:spcPct val="0"/>
              </a:spcAft>
            </a:pPr>
            <a:r>
              <a:rPr sz="2000" b="1" dirty="0">
                <a:solidFill>
                  <a:srgbClr val="0010FF"/>
                </a:solidFill>
                <a:latin typeface="Consolas"/>
                <a:cs typeface="Consolas"/>
              </a:rPr>
              <a:t>Hello</a:t>
            </a:r>
          </a:p>
        </p:txBody>
      </p:sp>
      <p:sp>
        <p:nvSpPr>
          <p:cNvPr id="12" name="object 12"/>
          <p:cNvSpPr txBox="1"/>
          <p:nvPr/>
        </p:nvSpPr>
        <p:spPr>
          <a:xfrm>
            <a:off x="1423161" y="4071948"/>
            <a:ext cx="2476818" cy="652486"/>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b="1" dirty="0">
                <a:solidFill>
                  <a:srgbClr val="780D17"/>
                </a:solidFill>
                <a:latin typeface="Consolas"/>
                <a:cs typeface="Consolas"/>
              </a:rPr>
              <a:t>&gt;&gt;&gt; </a:t>
            </a:r>
            <a:r>
              <a:rPr b="1" dirty="0">
                <a:solidFill>
                  <a:srgbClr val="900090"/>
                </a:solidFill>
                <a:latin typeface="Consolas"/>
                <a:cs typeface="Consolas"/>
              </a:rPr>
              <a:t>eval</a:t>
            </a:r>
            <a:r>
              <a:rPr b="1" dirty="0">
                <a:solidFill>
                  <a:srgbClr val="000000"/>
                </a:solidFill>
                <a:latin typeface="Consolas"/>
                <a:cs typeface="Consolas"/>
              </a:rPr>
              <a:t>(</a:t>
            </a:r>
            <a:r>
              <a:rPr b="1" dirty="0">
                <a:solidFill>
                  <a:srgbClr val="1DB41D"/>
                </a:solidFill>
                <a:latin typeface="Consolas"/>
                <a:cs typeface="Consolas"/>
              </a:rPr>
              <a:t>"1+2"</a:t>
            </a:r>
            <a:r>
              <a:rPr b="1" dirty="0">
                <a:solidFill>
                  <a:srgbClr val="000000"/>
                </a:solidFill>
                <a:latin typeface="Consolas"/>
                <a:cs typeface="Consolas"/>
              </a:rPr>
              <a:t>)</a:t>
            </a:r>
          </a:p>
          <a:p>
            <a:pPr marL="0" marR="0">
              <a:lnSpc>
                <a:spcPts val="2341"/>
              </a:lnSpc>
              <a:spcBef>
                <a:spcPts val="588"/>
              </a:spcBef>
              <a:spcAft>
                <a:spcPct val="0"/>
              </a:spcAft>
            </a:pPr>
            <a:r>
              <a:rPr b="1" dirty="0">
                <a:solidFill>
                  <a:srgbClr val="0010FF"/>
                </a:solidFill>
                <a:latin typeface="Consolas"/>
                <a:cs typeface="Consolas"/>
              </a:rPr>
              <a:t>3</a:t>
            </a:r>
          </a:p>
        </p:txBody>
      </p:sp>
      <p:sp>
        <p:nvSpPr>
          <p:cNvPr id="14" name="椭圆 1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4714908"/>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2830322" y="452559"/>
            <a:ext cx="4245940"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MDCULI+MicrosoftYaHei"/>
                <a:cs typeface="MDCULI+MicrosoftYaHei"/>
              </a:rPr>
              <a:t>评估函数</a:t>
            </a:r>
            <a:r>
              <a:rPr sz="4000" spc="184">
                <a:solidFill>
                  <a:srgbClr val="000000"/>
                </a:solidFill>
                <a:latin typeface="Times New Roman"/>
                <a:cs typeface="Times New Roman"/>
              </a:rPr>
              <a:t> </a:t>
            </a:r>
            <a:r>
              <a:rPr sz="4000" spc="-15">
                <a:solidFill>
                  <a:srgbClr val="000000"/>
                </a:solidFill>
                <a:latin typeface="MDSTIV+MicrosoftYaHei"/>
                <a:cs typeface="MDSTIV+MicrosoftYaHei"/>
              </a:rPr>
              <a:t>eval()</a:t>
            </a:r>
          </a:p>
        </p:txBody>
      </p:sp>
      <p:sp>
        <p:nvSpPr>
          <p:cNvPr id="4" name="object 4"/>
          <p:cNvSpPr txBox="1"/>
          <p:nvPr/>
        </p:nvSpPr>
        <p:spPr>
          <a:xfrm>
            <a:off x="1685544" y="1451425"/>
            <a:ext cx="6660171"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PDVTSD+MicrosoftYaHei-Bold"/>
                <a:cs typeface="PDVTSD+MicrosoftYaHei-Bold"/>
              </a:rPr>
              <a:t>去掉参数最外侧引号并执行余下语句的函数</a:t>
            </a:r>
          </a:p>
        </p:txBody>
      </p:sp>
      <p:sp>
        <p:nvSpPr>
          <p:cNvPr id="5" name="object 5"/>
          <p:cNvSpPr txBox="1"/>
          <p:nvPr/>
        </p:nvSpPr>
        <p:spPr>
          <a:xfrm>
            <a:off x="2143251" y="2476753"/>
            <a:ext cx="5545885" cy="2342177"/>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1202182" marR="0">
              <a:lnSpc>
                <a:spcPts val="2339"/>
              </a:lnSpc>
              <a:spcBef>
                <a:spcPct val="0"/>
              </a:spcBef>
              <a:spcAft>
                <a:spcPct val="0"/>
              </a:spcAft>
            </a:pPr>
            <a:r>
              <a:rPr sz="2000" b="1">
                <a:solidFill>
                  <a:srgbClr val="900090"/>
                </a:solidFill>
                <a:latin typeface="Consolas"/>
                <a:cs typeface="Consolas"/>
              </a:rPr>
              <a:t>eval</a:t>
            </a:r>
            <a:r>
              <a:rPr sz="2000" b="1">
                <a:solidFill>
                  <a:srgbClr val="000000"/>
                </a:solidFill>
                <a:latin typeface="Consolas"/>
                <a:cs typeface="Consolas"/>
              </a:rPr>
              <a:t>(TempStr[0:-1])</a:t>
            </a:r>
          </a:p>
          <a:p>
            <a:pPr marL="0" marR="0">
              <a:lnSpc>
                <a:spcPts val="2637"/>
              </a:lnSpc>
              <a:spcBef>
                <a:spcPts val="3896"/>
              </a:spcBef>
              <a:spcAft>
                <a:spcPct val="0"/>
              </a:spcAft>
            </a:pPr>
            <a:r>
              <a:rPr sz="2000" b="1">
                <a:solidFill>
                  <a:srgbClr val="000000"/>
                </a:solidFill>
                <a:latin typeface="PDVTSD+MicrosoftYaHei-Bold"/>
                <a:cs typeface="PDVTSD+MicrosoftYaHei-Bold"/>
              </a:rPr>
              <a:t>如果</a:t>
            </a:r>
            <a:r>
              <a:rPr sz="2000" b="1">
                <a:solidFill>
                  <a:srgbClr val="000000"/>
                </a:solidFill>
                <a:latin typeface="Consolas"/>
                <a:cs typeface="Consolas"/>
              </a:rPr>
              <a:t>TempStr[0:-1]</a:t>
            </a:r>
            <a:r>
              <a:rPr sz="2000" b="1">
                <a:solidFill>
                  <a:srgbClr val="000000"/>
                </a:solidFill>
                <a:latin typeface="PDVTSD+MicrosoftYaHei-Bold"/>
                <a:cs typeface="PDVTSD+MicrosoftYaHei-Bold"/>
              </a:rPr>
              <a:t>值是</a:t>
            </a:r>
            <a:r>
              <a:rPr sz="2000" b="1">
                <a:solidFill>
                  <a:srgbClr val="1DB41D"/>
                </a:solidFill>
                <a:latin typeface="Consolas"/>
                <a:cs typeface="Consolas"/>
              </a:rPr>
              <a:t>"12.3"</a:t>
            </a:r>
            <a:r>
              <a:rPr sz="2000" b="1">
                <a:solidFill>
                  <a:srgbClr val="000000"/>
                </a:solidFill>
                <a:latin typeface="PDVTSD+MicrosoftYaHei-Bold"/>
                <a:cs typeface="PDVTSD+MicrosoftYaHei-Bold"/>
              </a:rPr>
              <a:t>，输出是</a:t>
            </a:r>
            <a:r>
              <a:rPr sz="2000" b="1">
                <a:solidFill>
                  <a:srgbClr val="000000"/>
                </a:solidFill>
                <a:latin typeface="Consolas"/>
                <a:cs typeface="Consolas"/>
              </a:rPr>
              <a:t>:</a:t>
            </a:r>
          </a:p>
          <a:p>
            <a:pPr marL="2160524" marR="0">
              <a:lnSpc>
                <a:spcPts val="2810"/>
              </a:lnSpc>
              <a:spcBef>
                <a:spcPts val="3507"/>
              </a:spcBef>
              <a:spcAft>
                <a:spcPct val="0"/>
              </a:spcAft>
            </a:pPr>
            <a:r>
              <a:rPr sz="2400" b="1">
                <a:solidFill>
                  <a:srgbClr val="000000"/>
                </a:solidFill>
                <a:latin typeface="Consolas"/>
                <a:cs typeface="Consolas"/>
              </a:rPr>
              <a:t>12.3</a:t>
            </a:r>
          </a:p>
        </p:txBody>
      </p:sp>
      <p:sp>
        <p:nvSpPr>
          <p:cNvPr id="7" name="椭圆 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351280" y="640079"/>
            <a:ext cx="2475877"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D9D9D9"/>
                </a:solidFill>
                <a:latin typeface="Consolas"/>
                <a:cs typeface="Consolas"/>
              </a:rPr>
              <a:t>#TempConvert.py</a:t>
            </a:r>
          </a:p>
        </p:txBody>
      </p:sp>
      <p:sp>
        <p:nvSpPr>
          <p:cNvPr id="4" name="object 4"/>
          <p:cNvSpPr txBox="1"/>
          <p:nvPr/>
        </p:nvSpPr>
        <p:spPr>
          <a:xfrm>
            <a:off x="1351280" y="970775"/>
            <a:ext cx="6860495" cy="327374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0000"/>
                </a:solidFill>
                <a:latin typeface="Consolas"/>
                <a:cs typeface="Consolas"/>
              </a:rPr>
              <a:t>TempStr</a:t>
            </a:r>
            <a:r>
              <a:rPr sz="2000" b="1" spc="14">
                <a:solidFill>
                  <a:srgbClr val="000000"/>
                </a:solidFill>
                <a:latin typeface="Consolas"/>
                <a:cs typeface="Consolas"/>
              </a:rPr>
              <a:t> </a:t>
            </a:r>
            <a:r>
              <a:rPr sz="2000" b="1">
                <a:solidFill>
                  <a:srgbClr val="000000"/>
                </a:solidFill>
                <a:latin typeface="Consolas"/>
                <a:cs typeface="Consolas"/>
              </a:rPr>
              <a:t>= </a:t>
            </a:r>
            <a:r>
              <a:rPr sz="2000" b="1">
                <a:solidFill>
                  <a:srgbClr val="900090"/>
                </a:solidFill>
                <a:latin typeface="Consolas"/>
                <a:cs typeface="Consolas"/>
              </a:rPr>
              <a:t>input</a:t>
            </a:r>
            <a:r>
              <a:rPr sz="2000" b="1">
                <a:solidFill>
                  <a:srgbClr val="000000"/>
                </a:solidFill>
                <a:latin typeface="Consolas"/>
                <a:cs typeface="Consolas"/>
              </a:rPr>
              <a:t>(</a:t>
            </a:r>
            <a:r>
              <a:rPr sz="2000" b="1">
                <a:solidFill>
                  <a:srgbClr val="1DB41D"/>
                </a:solidFill>
                <a:latin typeface="Consolas"/>
                <a:cs typeface="Consolas"/>
              </a:rPr>
              <a:t>"</a:t>
            </a:r>
            <a:r>
              <a:rPr sz="2000">
                <a:solidFill>
                  <a:srgbClr val="1DB41D"/>
                </a:solidFill>
                <a:latin typeface="TONJOU+MicrosoftYaHei"/>
                <a:cs typeface="TONJOU+MicrosoftYaHei"/>
              </a:rPr>
              <a:t>请输入带有符号的温度值</a:t>
            </a:r>
            <a:r>
              <a:rPr sz="2000">
                <a:solidFill>
                  <a:srgbClr val="1DB41D"/>
                </a:solidFill>
                <a:latin typeface="KEMVRT+MicrosoftYaHei"/>
                <a:cs typeface="KEMVRT+MicrosoftYaHei"/>
              </a:rPr>
              <a:t>:</a:t>
            </a:r>
            <a:r>
              <a:rPr sz="2000" spc="31">
                <a:solidFill>
                  <a:srgbClr val="1DB41D"/>
                </a:solidFill>
                <a:latin typeface="KEMVRT+MicrosoftYaHei"/>
                <a:cs typeface="KEMVRT+MicrosoftYaHei"/>
              </a:rPr>
              <a:t> </a:t>
            </a:r>
            <a:r>
              <a:rPr sz="2000" b="1">
                <a:solidFill>
                  <a:srgbClr val="1DB41D"/>
                </a:solidFill>
                <a:latin typeface="Consolas"/>
                <a:cs typeface="Consolas"/>
              </a:rPr>
              <a:t>"</a:t>
            </a:r>
            <a:r>
              <a:rPr sz="2000" b="1">
                <a:solidFill>
                  <a:srgbClr val="000000"/>
                </a:solidFill>
                <a:latin typeface="Consolas"/>
                <a:cs typeface="Consolas"/>
              </a:rPr>
              <a:t>)</a:t>
            </a:r>
          </a:p>
          <a:p>
            <a:pPr marL="0" marR="0">
              <a:lnSpc>
                <a:spcPts val="2339"/>
              </a:lnSpc>
              <a:spcBef>
                <a:spcPts val="590"/>
              </a:spcBef>
              <a:spcAft>
                <a:spcPct val="0"/>
              </a:spcAft>
            </a:pPr>
            <a:r>
              <a:rPr sz="2000" b="1" i="1">
                <a:solidFill>
                  <a:srgbClr val="D9D9D9"/>
                </a:solidFill>
                <a:latin typeface="Consolas"/>
                <a:cs typeface="Consolas"/>
              </a:rPr>
              <a:t>if </a:t>
            </a:r>
            <a:r>
              <a:rPr sz="2000" b="1">
                <a:solidFill>
                  <a:srgbClr val="D9D9D9"/>
                </a:solidFill>
                <a:latin typeface="Consolas"/>
                <a:cs typeface="Consolas"/>
              </a:rPr>
              <a:t>TempStr[-1] </a:t>
            </a:r>
            <a:r>
              <a:rPr sz="2000" b="1" i="1">
                <a:solidFill>
                  <a:srgbClr val="D9D9D9"/>
                </a:solidFill>
                <a:latin typeface="Consolas"/>
                <a:cs typeface="Consolas"/>
              </a:rPr>
              <a:t>in </a:t>
            </a:r>
            <a:r>
              <a:rPr sz="2000" b="1">
                <a:solidFill>
                  <a:srgbClr val="D9D9D9"/>
                </a:solidFill>
                <a:latin typeface="Consolas"/>
                <a:cs typeface="Consolas"/>
              </a:rPr>
              <a:t>['F', 'f']:</a:t>
            </a:r>
          </a:p>
          <a:p>
            <a:pPr marL="558546" marR="0">
              <a:lnSpc>
                <a:spcPts val="2339"/>
              </a:lnSpc>
              <a:spcBef>
                <a:spcPts val="590"/>
              </a:spcBef>
              <a:spcAft>
                <a:spcPct val="0"/>
              </a:spcAft>
            </a:pPr>
            <a:r>
              <a:rPr sz="2000" b="1">
                <a:solidFill>
                  <a:srgbClr val="D9D9D9"/>
                </a:solidFill>
                <a:latin typeface="Consolas"/>
                <a:cs typeface="Consolas"/>
              </a:rPr>
              <a:t>C = (</a:t>
            </a:r>
            <a:r>
              <a:rPr sz="2000" b="1">
                <a:solidFill>
                  <a:srgbClr val="900090"/>
                </a:solidFill>
                <a:latin typeface="Consolas"/>
                <a:cs typeface="Consolas"/>
              </a:rPr>
              <a:t>eval</a:t>
            </a:r>
            <a:r>
              <a:rPr sz="2000" b="1">
                <a:solidFill>
                  <a:srgbClr val="000000"/>
                </a:solidFill>
                <a:latin typeface="Consolas"/>
                <a:cs typeface="Consolas"/>
              </a:rPr>
              <a:t>(TempStr[0:-1]) </a:t>
            </a:r>
            <a:r>
              <a:rPr sz="2000" b="1">
                <a:solidFill>
                  <a:srgbClr val="D9D9D9"/>
                </a:solidFill>
                <a:latin typeface="Consolas"/>
                <a:cs typeface="Consolas"/>
              </a:rPr>
              <a:t>- 32)/1.8</a:t>
            </a:r>
          </a:p>
          <a:p>
            <a:pPr marL="558546" marR="0">
              <a:lnSpc>
                <a:spcPts val="2639"/>
              </a:lnSpc>
              <a:spcBef>
                <a:spcPts val="290"/>
              </a:spcBef>
              <a:spcAft>
                <a:spcPct val="0"/>
              </a:spcAft>
            </a:pP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1DB41D"/>
                </a:solidFill>
                <a:latin typeface="Consolas"/>
                <a:cs typeface="Consolas"/>
              </a:rPr>
              <a:t>"</a:t>
            </a:r>
            <a:r>
              <a:rPr sz="2000">
                <a:solidFill>
                  <a:srgbClr val="1DB41D"/>
                </a:solidFill>
                <a:latin typeface="TONJOU+MicrosoftYaHei"/>
                <a:cs typeface="TONJOU+MicrosoftYaHei"/>
              </a:rPr>
              <a:t>转换后的温度是</a:t>
            </a:r>
            <a:r>
              <a:rPr sz="2000" b="1">
                <a:solidFill>
                  <a:srgbClr val="1DB41D"/>
                </a:solidFill>
                <a:latin typeface="Consolas"/>
                <a:cs typeface="Consolas"/>
              </a:rPr>
              <a:t>{:.2f}C"</a:t>
            </a:r>
            <a:r>
              <a:rPr sz="2000" b="1">
                <a:solidFill>
                  <a:srgbClr val="000000"/>
                </a:solidFill>
                <a:latin typeface="Consolas"/>
                <a:cs typeface="Consolas"/>
              </a:rPr>
              <a:t>.format(C))</a:t>
            </a:r>
          </a:p>
          <a:p>
            <a:pPr marL="0" marR="0">
              <a:lnSpc>
                <a:spcPts val="2339"/>
              </a:lnSpc>
              <a:spcBef>
                <a:spcPts val="592"/>
              </a:spcBef>
              <a:spcAft>
                <a:spcPct val="0"/>
              </a:spcAft>
            </a:pPr>
            <a:r>
              <a:rPr sz="2000" b="1" i="1">
                <a:solidFill>
                  <a:srgbClr val="D9D9D9"/>
                </a:solidFill>
                <a:latin typeface="Consolas"/>
                <a:cs typeface="Consolas"/>
              </a:rPr>
              <a:t>elif </a:t>
            </a:r>
            <a:r>
              <a:rPr sz="2000" b="1">
                <a:solidFill>
                  <a:srgbClr val="D9D9D9"/>
                </a:solidFill>
                <a:latin typeface="Consolas"/>
                <a:cs typeface="Consolas"/>
              </a:rPr>
              <a:t>TempStr[-1] </a:t>
            </a:r>
            <a:r>
              <a:rPr sz="2000" b="1" i="1">
                <a:solidFill>
                  <a:srgbClr val="D9D9D9"/>
                </a:solidFill>
                <a:latin typeface="Consolas"/>
                <a:cs typeface="Consolas"/>
              </a:rPr>
              <a:t>in</a:t>
            </a:r>
            <a:r>
              <a:rPr sz="2000" b="1" i="1" spc="10">
                <a:solidFill>
                  <a:srgbClr val="D9D9D9"/>
                </a:solidFill>
                <a:latin typeface="Consolas"/>
                <a:cs typeface="Consolas"/>
              </a:rPr>
              <a:t> </a:t>
            </a:r>
            <a:r>
              <a:rPr sz="2000" b="1">
                <a:solidFill>
                  <a:srgbClr val="D9D9D9"/>
                </a:solidFill>
                <a:latin typeface="Consolas"/>
                <a:cs typeface="Consolas"/>
              </a:rPr>
              <a:t>['C', 'c']:</a:t>
            </a:r>
          </a:p>
          <a:p>
            <a:pPr marL="558546" marR="0">
              <a:lnSpc>
                <a:spcPts val="2339"/>
              </a:lnSpc>
              <a:spcBef>
                <a:spcPts val="540"/>
              </a:spcBef>
              <a:spcAft>
                <a:spcPct val="0"/>
              </a:spcAft>
            </a:pPr>
            <a:r>
              <a:rPr sz="2000" b="1">
                <a:solidFill>
                  <a:srgbClr val="D9D9D9"/>
                </a:solidFill>
                <a:latin typeface="Consolas"/>
                <a:cs typeface="Consolas"/>
              </a:rPr>
              <a:t>F = 1.8*</a:t>
            </a:r>
            <a:r>
              <a:rPr sz="2000" b="1">
                <a:solidFill>
                  <a:srgbClr val="900090"/>
                </a:solidFill>
                <a:latin typeface="Consolas"/>
                <a:cs typeface="Consolas"/>
              </a:rPr>
              <a:t>eval</a:t>
            </a:r>
            <a:r>
              <a:rPr sz="2000" b="1">
                <a:solidFill>
                  <a:srgbClr val="000000"/>
                </a:solidFill>
                <a:latin typeface="Consolas"/>
                <a:cs typeface="Consolas"/>
              </a:rPr>
              <a:t>(TempStr[0:-1]) </a:t>
            </a:r>
            <a:r>
              <a:rPr sz="2000" b="1">
                <a:solidFill>
                  <a:srgbClr val="D9D9D9"/>
                </a:solidFill>
                <a:latin typeface="Consolas"/>
                <a:cs typeface="Consolas"/>
              </a:rPr>
              <a:t>+ 32</a:t>
            </a:r>
          </a:p>
          <a:p>
            <a:pPr marL="558546" marR="0">
              <a:lnSpc>
                <a:spcPts val="2637"/>
              </a:lnSpc>
              <a:spcBef>
                <a:spcPts val="292"/>
              </a:spcBef>
              <a:spcAft>
                <a:spcPct val="0"/>
              </a:spcAft>
            </a:pP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1DB41D"/>
                </a:solidFill>
                <a:latin typeface="Consolas"/>
                <a:cs typeface="Consolas"/>
              </a:rPr>
              <a:t>"</a:t>
            </a:r>
            <a:r>
              <a:rPr sz="2000">
                <a:solidFill>
                  <a:srgbClr val="1DB41D"/>
                </a:solidFill>
                <a:latin typeface="TONJOU+MicrosoftYaHei"/>
                <a:cs typeface="TONJOU+MicrosoftYaHei"/>
              </a:rPr>
              <a:t>转换后的温度是</a:t>
            </a:r>
            <a:r>
              <a:rPr sz="2000" b="1">
                <a:solidFill>
                  <a:srgbClr val="1DB41D"/>
                </a:solidFill>
                <a:latin typeface="Consolas"/>
                <a:cs typeface="Consolas"/>
              </a:rPr>
              <a:t>{:.2f}F"</a:t>
            </a:r>
            <a:r>
              <a:rPr sz="2000" b="1">
                <a:solidFill>
                  <a:srgbClr val="000000"/>
                </a:solidFill>
                <a:latin typeface="Consolas"/>
                <a:cs typeface="Consolas"/>
              </a:rPr>
              <a:t>.format(F))</a:t>
            </a:r>
          </a:p>
          <a:p>
            <a:pPr marL="0" marR="0">
              <a:lnSpc>
                <a:spcPts val="2339"/>
              </a:lnSpc>
              <a:spcBef>
                <a:spcPts val="590"/>
              </a:spcBef>
              <a:spcAft>
                <a:spcPct val="0"/>
              </a:spcAft>
            </a:pPr>
            <a:r>
              <a:rPr sz="2000" b="1" i="1">
                <a:solidFill>
                  <a:srgbClr val="D9D9D9"/>
                </a:solidFill>
                <a:latin typeface="Consolas"/>
                <a:cs typeface="Consolas"/>
              </a:rPr>
              <a:t>else</a:t>
            </a:r>
            <a:r>
              <a:rPr sz="2000" b="1">
                <a:solidFill>
                  <a:srgbClr val="D9D9D9"/>
                </a:solidFill>
                <a:latin typeface="Consolas"/>
                <a:cs typeface="Consolas"/>
              </a:rPr>
              <a:t>:</a:t>
            </a:r>
          </a:p>
        </p:txBody>
      </p:sp>
      <p:sp>
        <p:nvSpPr>
          <p:cNvPr id="5" name="object 5"/>
          <p:cNvSpPr txBox="1"/>
          <p:nvPr/>
        </p:nvSpPr>
        <p:spPr>
          <a:xfrm>
            <a:off x="1909826" y="3896841"/>
            <a:ext cx="3197981"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1DB41D"/>
                </a:solidFill>
                <a:latin typeface="Consolas"/>
                <a:cs typeface="Consolas"/>
              </a:rPr>
              <a:t>"</a:t>
            </a:r>
            <a:r>
              <a:rPr sz="2000">
                <a:solidFill>
                  <a:srgbClr val="1DB41D"/>
                </a:solidFill>
                <a:latin typeface="TONJOU+MicrosoftYaHei"/>
                <a:cs typeface="TONJOU+MicrosoftYaHei"/>
              </a:rPr>
              <a:t>输入格式错误</a:t>
            </a:r>
            <a:r>
              <a:rPr sz="2000" b="1">
                <a:solidFill>
                  <a:srgbClr val="1DB41D"/>
                </a:solidFill>
                <a:latin typeface="Consolas"/>
                <a:cs typeface="Consolas"/>
              </a:rPr>
              <a:t>"</a:t>
            </a:r>
            <a:r>
              <a:rPr sz="2000" b="1">
                <a:solidFill>
                  <a:srgbClr val="000000"/>
                </a:solidFill>
                <a:latin typeface="Consolas"/>
                <a:cs typeface="Consolas"/>
              </a:rPr>
              <a:t>)</a:t>
            </a:r>
          </a:p>
        </p:txBody>
      </p:sp>
      <p:sp>
        <p:nvSpPr>
          <p:cNvPr id="6" name="object 6"/>
          <p:cNvSpPr txBox="1"/>
          <p:nvPr/>
        </p:nvSpPr>
        <p:spPr>
          <a:xfrm>
            <a:off x="2855214" y="4214824"/>
            <a:ext cx="3948192"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dirty="0">
                <a:solidFill>
                  <a:srgbClr val="0070C0"/>
                </a:solidFill>
                <a:latin typeface="AAWPTK+MicrosoftYaHei-Bold"/>
                <a:cs typeface="AAWPTK+MicrosoftYaHei-Bold"/>
              </a:rPr>
              <a:t>input()</a:t>
            </a:r>
            <a:r>
              <a:rPr sz="2400" b="1" spc="1431" dirty="0">
                <a:solidFill>
                  <a:srgbClr val="0070C0"/>
                </a:solidFill>
                <a:latin typeface="AAWPTK+MicrosoftYaHei-Bold"/>
                <a:cs typeface="AAWPTK+MicrosoftYaHei-Bold"/>
              </a:rPr>
              <a:t> </a:t>
            </a:r>
            <a:r>
              <a:rPr sz="2400" b="1" dirty="0">
                <a:solidFill>
                  <a:srgbClr val="0070C0"/>
                </a:solidFill>
                <a:latin typeface="AAWPTK+MicrosoftYaHei-Bold"/>
                <a:cs typeface="AAWPTK+MicrosoftYaHei-Bold"/>
              </a:rPr>
              <a:t>print()</a:t>
            </a:r>
            <a:r>
              <a:rPr sz="2400" b="1" spc="1428" dirty="0">
                <a:solidFill>
                  <a:srgbClr val="0070C0"/>
                </a:solidFill>
                <a:latin typeface="AAWPTK+MicrosoftYaHei-Bold"/>
                <a:cs typeface="AAWPTK+MicrosoftYaHei-Bold"/>
              </a:rPr>
              <a:t> </a:t>
            </a:r>
            <a:r>
              <a:rPr sz="2400" b="1" dirty="0">
                <a:solidFill>
                  <a:srgbClr val="0070C0"/>
                </a:solidFill>
                <a:latin typeface="AAWPTK+MicrosoftYaHei-Bold"/>
                <a:cs typeface="AAWPTK+MicrosoftYaHei-Bold"/>
              </a:rPr>
              <a:t>eval()</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59583" y="2185093"/>
            <a:ext cx="5387594" cy="63267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b="1" dirty="0">
                <a:solidFill>
                  <a:srgbClr val="00B050"/>
                </a:solidFill>
                <a:latin typeface="华文中宋" pitchFamily="2" charset="-122"/>
                <a:ea typeface="华文中宋" pitchFamily="2" charset="-122"/>
                <a:cs typeface="Consolas"/>
              </a:rPr>
              <a:t>"</a:t>
            </a:r>
            <a:r>
              <a:rPr sz="4000" b="1" dirty="0">
                <a:solidFill>
                  <a:srgbClr val="000000"/>
                </a:solidFill>
                <a:latin typeface="华文中宋" pitchFamily="2" charset="-122"/>
                <a:ea typeface="华文中宋" pitchFamily="2" charset="-122"/>
                <a:cs typeface="UJFHTG+MicrosoftYaHei"/>
              </a:rPr>
              <a:t>温度转换</a:t>
            </a:r>
            <a:r>
              <a:rPr sz="4000" b="1" dirty="0">
                <a:solidFill>
                  <a:srgbClr val="00B050"/>
                </a:solidFill>
                <a:latin typeface="华文中宋" pitchFamily="2" charset="-122"/>
                <a:ea typeface="华文中宋" pitchFamily="2" charset="-122"/>
                <a:cs typeface="Consolas"/>
              </a:rPr>
              <a:t>"</a:t>
            </a:r>
            <a:r>
              <a:rPr sz="4000" b="1" dirty="0">
                <a:solidFill>
                  <a:srgbClr val="000000"/>
                </a:solidFill>
                <a:latin typeface="华文中宋" pitchFamily="2" charset="-122"/>
                <a:ea typeface="华文中宋" pitchFamily="2" charset="-122"/>
                <a:cs typeface="UJFHTG+MicrosoftYaHei"/>
              </a:rPr>
              <a:t>代码分析</a:t>
            </a:r>
          </a:p>
        </p:txBody>
      </p:sp>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214414" y="2143122"/>
            <a:ext cx="857256" cy="71438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351280" y="640079"/>
            <a:ext cx="2475877"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E00000"/>
                </a:solidFill>
                <a:latin typeface="Consolas"/>
                <a:cs typeface="Consolas"/>
              </a:rPr>
              <a:t>#TempConvert.py</a:t>
            </a:r>
          </a:p>
        </p:txBody>
      </p:sp>
      <p:sp>
        <p:nvSpPr>
          <p:cNvPr id="4" name="object 4"/>
          <p:cNvSpPr txBox="1"/>
          <p:nvPr/>
        </p:nvSpPr>
        <p:spPr>
          <a:xfrm>
            <a:off x="1351280" y="970775"/>
            <a:ext cx="6860495" cy="327374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0000"/>
                </a:solidFill>
                <a:latin typeface="Consolas"/>
                <a:cs typeface="Consolas"/>
              </a:rPr>
              <a:t>TempStr</a:t>
            </a:r>
            <a:r>
              <a:rPr sz="2000" b="1" spc="14">
                <a:solidFill>
                  <a:srgbClr val="000000"/>
                </a:solidFill>
                <a:latin typeface="Consolas"/>
                <a:cs typeface="Consolas"/>
              </a:rPr>
              <a:t> </a:t>
            </a:r>
            <a:r>
              <a:rPr sz="2000" b="1">
                <a:solidFill>
                  <a:srgbClr val="000000"/>
                </a:solidFill>
                <a:latin typeface="Consolas"/>
                <a:cs typeface="Consolas"/>
              </a:rPr>
              <a:t>= </a:t>
            </a:r>
            <a:r>
              <a:rPr sz="2000" b="1">
                <a:solidFill>
                  <a:srgbClr val="900090"/>
                </a:solidFill>
                <a:latin typeface="Consolas"/>
                <a:cs typeface="Consolas"/>
              </a:rPr>
              <a:t>input</a:t>
            </a:r>
            <a:r>
              <a:rPr sz="2000" b="1">
                <a:solidFill>
                  <a:srgbClr val="000000"/>
                </a:solidFill>
                <a:latin typeface="Consolas"/>
                <a:cs typeface="Consolas"/>
              </a:rPr>
              <a:t>(</a:t>
            </a:r>
            <a:r>
              <a:rPr sz="2000" b="1">
                <a:solidFill>
                  <a:srgbClr val="1DB41D"/>
                </a:solidFill>
                <a:latin typeface="Consolas"/>
                <a:cs typeface="Consolas"/>
              </a:rPr>
              <a:t>"</a:t>
            </a:r>
            <a:r>
              <a:rPr sz="2000">
                <a:solidFill>
                  <a:srgbClr val="1DB41D"/>
                </a:solidFill>
                <a:latin typeface="LBOLQV+MicrosoftYaHei"/>
                <a:cs typeface="LBOLQV+MicrosoftYaHei"/>
              </a:rPr>
              <a:t>请输入带有符号的温度值</a:t>
            </a:r>
            <a:r>
              <a:rPr sz="2000">
                <a:solidFill>
                  <a:srgbClr val="1DB41D"/>
                </a:solidFill>
                <a:latin typeface="AQLUIE+MicrosoftYaHei"/>
                <a:cs typeface="AQLUIE+MicrosoftYaHei"/>
              </a:rPr>
              <a:t>:</a:t>
            </a:r>
            <a:r>
              <a:rPr sz="2000" spc="31">
                <a:solidFill>
                  <a:srgbClr val="1DB41D"/>
                </a:solidFill>
                <a:latin typeface="AQLUIE+MicrosoftYaHei"/>
                <a:cs typeface="AQLUIE+MicrosoftYaHei"/>
              </a:rPr>
              <a:t> </a:t>
            </a:r>
            <a:r>
              <a:rPr sz="2000" b="1">
                <a:solidFill>
                  <a:srgbClr val="1DB41D"/>
                </a:solidFill>
                <a:latin typeface="Consolas"/>
                <a:cs typeface="Consolas"/>
              </a:rPr>
              <a:t>"</a:t>
            </a:r>
            <a:r>
              <a:rPr sz="2000" b="1">
                <a:solidFill>
                  <a:srgbClr val="000000"/>
                </a:solidFill>
                <a:latin typeface="Consolas"/>
                <a:cs typeface="Consolas"/>
              </a:rPr>
              <a:t>)</a:t>
            </a:r>
          </a:p>
          <a:p>
            <a:pPr marL="0" marR="0">
              <a:lnSpc>
                <a:spcPts val="2339"/>
              </a:lnSpc>
              <a:spcBef>
                <a:spcPts val="590"/>
              </a:spcBef>
              <a:spcAft>
                <a:spcPct val="0"/>
              </a:spcAft>
            </a:pPr>
            <a:r>
              <a:rPr sz="2000" b="1" i="1">
                <a:solidFill>
                  <a:srgbClr val="FF7700"/>
                </a:solidFill>
                <a:latin typeface="Consolas"/>
                <a:cs typeface="Consolas"/>
              </a:rPr>
              <a:t>if</a:t>
            </a:r>
            <a:r>
              <a:rPr sz="2000" b="1" i="1" spc="598">
                <a:solidFill>
                  <a:srgbClr val="FF7700"/>
                </a:solidFill>
                <a:latin typeface="Times New Roman"/>
                <a:cs typeface="Times New Roman"/>
              </a:rPr>
              <a:t> </a:t>
            </a:r>
            <a:r>
              <a:rPr sz="2000" b="1">
                <a:solidFill>
                  <a:srgbClr val="000000"/>
                </a:solidFill>
                <a:latin typeface="Consolas"/>
                <a:cs typeface="Consolas"/>
              </a:rPr>
              <a:t>TempStr[-1] </a:t>
            </a:r>
            <a:r>
              <a:rPr sz="2000" b="1" i="1">
                <a:solidFill>
                  <a:srgbClr val="FF7700"/>
                </a:solidFill>
                <a:latin typeface="Consolas"/>
                <a:cs typeface="Consolas"/>
              </a:rPr>
              <a:t>in</a:t>
            </a:r>
            <a:r>
              <a:rPr sz="2000" b="1" i="1" spc="600">
                <a:solidFill>
                  <a:srgbClr val="FF7700"/>
                </a:solidFill>
                <a:latin typeface="Times New Roman"/>
                <a:cs typeface="Times New Roman"/>
              </a:rPr>
              <a:t> </a:t>
            </a:r>
            <a:r>
              <a:rPr sz="2000" b="1">
                <a:solidFill>
                  <a:srgbClr val="000000"/>
                </a:solidFill>
                <a:latin typeface="Consolas"/>
                <a:cs typeface="Consolas"/>
              </a:rPr>
              <a:t>[</a:t>
            </a:r>
            <a:r>
              <a:rPr sz="2000" b="1">
                <a:solidFill>
                  <a:srgbClr val="1DB41D"/>
                </a:solidFill>
                <a:latin typeface="Consolas"/>
                <a:cs typeface="Consolas"/>
              </a:rPr>
              <a:t>'F'</a:t>
            </a:r>
            <a:r>
              <a:rPr sz="2000" b="1">
                <a:solidFill>
                  <a:srgbClr val="000000"/>
                </a:solidFill>
                <a:latin typeface="Consolas"/>
                <a:cs typeface="Consolas"/>
              </a:rPr>
              <a:t>, </a:t>
            </a:r>
            <a:r>
              <a:rPr sz="2000" b="1">
                <a:solidFill>
                  <a:srgbClr val="1DB41D"/>
                </a:solidFill>
                <a:latin typeface="Consolas"/>
                <a:cs typeface="Consolas"/>
              </a:rPr>
              <a:t>'f'</a:t>
            </a:r>
            <a:r>
              <a:rPr sz="2000" b="1">
                <a:solidFill>
                  <a:srgbClr val="000000"/>
                </a:solidFill>
                <a:latin typeface="Consolas"/>
                <a:cs typeface="Consolas"/>
              </a:rPr>
              <a:t>]:</a:t>
            </a:r>
          </a:p>
          <a:p>
            <a:pPr marL="558546" marR="0">
              <a:lnSpc>
                <a:spcPts val="2339"/>
              </a:lnSpc>
              <a:spcBef>
                <a:spcPts val="590"/>
              </a:spcBef>
              <a:spcAft>
                <a:spcPct val="0"/>
              </a:spcAft>
            </a:pPr>
            <a:r>
              <a:rPr sz="2000" b="1">
                <a:solidFill>
                  <a:srgbClr val="000000"/>
                </a:solidFill>
                <a:latin typeface="Consolas"/>
                <a:cs typeface="Consolas"/>
              </a:rPr>
              <a:t>C = (</a:t>
            </a:r>
            <a:r>
              <a:rPr sz="2000" b="1">
                <a:solidFill>
                  <a:srgbClr val="900090"/>
                </a:solidFill>
                <a:latin typeface="Consolas"/>
                <a:cs typeface="Consolas"/>
              </a:rPr>
              <a:t>eval</a:t>
            </a:r>
            <a:r>
              <a:rPr sz="2000" b="1">
                <a:solidFill>
                  <a:srgbClr val="000000"/>
                </a:solidFill>
                <a:latin typeface="Consolas"/>
                <a:cs typeface="Consolas"/>
              </a:rPr>
              <a:t>(TempStr[0:-1]) - 32)/1.8</a:t>
            </a:r>
          </a:p>
          <a:p>
            <a:pPr marL="558546" marR="0">
              <a:lnSpc>
                <a:spcPts val="2639"/>
              </a:lnSpc>
              <a:spcBef>
                <a:spcPts val="290"/>
              </a:spcBef>
              <a:spcAft>
                <a:spcPct val="0"/>
              </a:spcAft>
            </a:pP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1DB41D"/>
                </a:solidFill>
                <a:latin typeface="Consolas"/>
                <a:cs typeface="Consolas"/>
              </a:rPr>
              <a:t>"</a:t>
            </a:r>
            <a:r>
              <a:rPr sz="2000">
                <a:solidFill>
                  <a:srgbClr val="1DB41D"/>
                </a:solidFill>
                <a:latin typeface="LBOLQV+MicrosoftYaHei"/>
                <a:cs typeface="LBOLQV+MicrosoftYaHei"/>
              </a:rPr>
              <a:t>转换后的温度是</a:t>
            </a:r>
            <a:r>
              <a:rPr sz="2000" b="1">
                <a:solidFill>
                  <a:srgbClr val="1DB41D"/>
                </a:solidFill>
                <a:latin typeface="Consolas"/>
                <a:cs typeface="Consolas"/>
              </a:rPr>
              <a:t>{:.2f}C"</a:t>
            </a:r>
            <a:r>
              <a:rPr sz="2000" b="1">
                <a:solidFill>
                  <a:srgbClr val="000000"/>
                </a:solidFill>
                <a:latin typeface="Consolas"/>
                <a:cs typeface="Consolas"/>
              </a:rPr>
              <a:t>.format(C))</a:t>
            </a:r>
          </a:p>
          <a:p>
            <a:pPr marL="0" marR="0">
              <a:lnSpc>
                <a:spcPts val="2339"/>
              </a:lnSpc>
              <a:spcBef>
                <a:spcPts val="592"/>
              </a:spcBef>
              <a:spcAft>
                <a:spcPct val="0"/>
              </a:spcAft>
            </a:pPr>
            <a:r>
              <a:rPr sz="2000" b="1" i="1">
                <a:solidFill>
                  <a:srgbClr val="FF7700"/>
                </a:solidFill>
                <a:latin typeface="Consolas"/>
                <a:cs typeface="Consolas"/>
              </a:rPr>
              <a:t>elif</a:t>
            </a:r>
            <a:r>
              <a:rPr sz="2000" b="1" i="1" spc="609">
                <a:solidFill>
                  <a:srgbClr val="FF7700"/>
                </a:solidFill>
                <a:latin typeface="Times New Roman"/>
                <a:cs typeface="Times New Roman"/>
              </a:rPr>
              <a:t> </a:t>
            </a:r>
            <a:r>
              <a:rPr sz="2000" b="1">
                <a:solidFill>
                  <a:srgbClr val="000000"/>
                </a:solidFill>
                <a:latin typeface="Consolas"/>
                <a:cs typeface="Consolas"/>
              </a:rPr>
              <a:t>TempStr[-1] </a:t>
            </a:r>
            <a:r>
              <a:rPr sz="2000" b="1" i="1">
                <a:solidFill>
                  <a:srgbClr val="FF7700"/>
                </a:solidFill>
                <a:latin typeface="Consolas"/>
                <a:cs typeface="Consolas"/>
              </a:rPr>
              <a:t>in</a:t>
            </a:r>
            <a:r>
              <a:rPr sz="2000" b="1" i="1" spc="611">
                <a:solidFill>
                  <a:srgbClr val="FF7700"/>
                </a:solidFill>
                <a:latin typeface="Times New Roman"/>
                <a:cs typeface="Times New Roman"/>
              </a:rPr>
              <a:t> </a:t>
            </a:r>
            <a:r>
              <a:rPr sz="2000" b="1">
                <a:solidFill>
                  <a:srgbClr val="000000"/>
                </a:solidFill>
                <a:latin typeface="Consolas"/>
                <a:cs typeface="Consolas"/>
              </a:rPr>
              <a:t>[</a:t>
            </a:r>
            <a:r>
              <a:rPr sz="2000" b="1">
                <a:solidFill>
                  <a:srgbClr val="1DB41D"/>
                </a:solidFill>
                <a:latin typeface="Consolas"/>
                <a:cs typeface="Consolas"/>
              </a:rPr>
              <a:t>'C'</a:t>
            </a:r>
            <a:r>
              <a:rPr sz="2000" b="1">
                <a:solidFill>
                  <a:srgbClr val="000000"/>
                </a:solidFill>
                <a:latin typeface="Consolas"/>
                <a:cs typeface="Consolas"/>
              </a:rPr>
              <a:t>, </a:t>
            </a:r>
            <a:r>
              <a:rPr sz="2000" b="1">
                <a:solidFill>
                  <a:srgbClr val="1DB41D"/>
                </a:solidFill>
                <a:latin typeface="Consolas"/>
                <a:cs typeface="Consolas"/>
              </a:rPr>
              <a:t>'c'</a:t>
            </a:r>
            <a:r>
              <a:rPr sz="2000" b="1">
                <a:solidFill>
                  <a:srgbClr val="000000"/>
                </a:solidFill>
                <a:latin typeface="Consolas"/>
                <a:cs typeface="Consolas"/>
              </a:rPr>
              <a:t>]:</a:t>
            </a:r>
          </a:p>
          <a:p>
            <a:pPr marL="558546" marR="0">
              <a:lnSpc>
                <a:spcPts val="2339"/>
              </a:lnSpc>
              <a:spcBef>
                <a:spcPts val="540"/>
              </a:spcBef>
              <a:spcAft>
                <a:spcPct val="0"/>
              </a:spcAft>
            </a:pPr>
            <a:r>
              <a:rPr sz="2000" b="1">
                <a:solidFill>
                  <a:srgbClr val="000000"/>
                </a:solidFill>
                <a:latin typeface="Consolas"/>
                <a:cs typeface="Consolas"/>
              </a:rPr>
              <a:t>F = 1.8*</a:t>
            </a:r>
            <a:r>
              <a:rPr sz="2000" b="1">
                <a:solidFill>
                  <a:srgbClr val="900090"/>
                </a:solidFill>
                <a:latin typeface="Consolas"/>
                <a:cs typeface="Consolas"/>
              </a:rPr>
              <a:t>eval</a:t>
            </a:r>
            <a:r>
              <a:rPr sz="2000" b="1">
                <a:solidFill>
                  <a:srgbClr val="000000"/>
                </a:solidFill>
                <a:latin typeface="Consolas"/>
                <a:cs typeface="Consolas"/>
              </a:rPr>
              <a:t>(TempStr[0:-1]) + 32</a:t>
            </a:r>
          </a:p>
          <a:p>
            <a:pPr marL="558546" marR="0">
              <a:lnSpc>
                <a:spcPts val="2637"/>
              </a:lnSpc>
              <a:spcBef>
                <a:spcPts val="292"/>
              </a:spcBef>
              <a:spcAft>
                <a:spcPct val="0"/>
              </a:spcAft>
            </a:pP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1DB41D"/>
                </a:solidFill>
                <a:latin typeface="Consolas"/>
                <a:cs typeface="Consolas"/>
              </a:rPr>
              <a:t>"</a:t>
            </a:r>
            <a:r>
              <a:rPr sz="2000">
                <a:solidFill>
                  <a:srgbClr val="1DB41D"/>
                </a:solidFill>
                <a:latin typeface="LBOLQV+MicrosoftYaHei"/>
                <a:cs typeface="LBOLQV+MicrosoftYaHei"/>
              </a:rPr>
              <a:t>转换后的温度是</a:t>
            </a:r>
            <a:r>
              <a:rPr sz="2000" b="1">
                <a:solidFill>
                  <a:srgbClr val="1DB41D"/>
                </a:solidFill>
                <a:latin typeface="Consolas"/>
                <a:cs typeface="Consolas"/>
              </a:rPr>
              <a:t>{:.2f}F"</a:t>
            </a:r>
            <a:r>
              <a:rPr sz="2000" b="1">
                <a:solidFill>
                  <a:srgbClr val="000000"/>
                </a:solidFill>
                <a:latin typeface="Consolas"/>
                <a:cs typeface="Consolas"/>
              </a:rPr>
              <a:t>.format(F))</a:t>
            </a:r>
          </a:p>
          <a:p>
            <a:pPr marL="0" marR="0">
              <a:lnSpc>
                <a:spcPts val="2339"/>
              </a:lnSpc>
              <a:spcBef>
                <a:spcPts val="590"/>
              </a:spcBef>
              <a:spcAft>
                <a:spcPct val="0"/>
              </a:spcAft>
            </a:pPr>
            <a:r>
              <a:rPr sz="2000" b="1" i="1">
                <a:solidFill>
                  <a:srgbClr val="FF7700"/>
                </a:solidFill>
                <a:latin typeface="Consolas"/>
                <a:cs typeface="Consolas"/>
              </a:rPr>
              <a:t>else</a:t>
            </a:r>
            <a:r>
              <a:rPr sz="2000" b="1">
                <a:solidFill>
                  <a:srgbClr val="000000"/>
                </a:solidFill>
                <a:latin typeface="Consolas"/>
                <a:cs typeface="Consolas"/>
              </a:rPr>
              <a:t>:</a:t>
            </a:r>
          </a:p>
        </p:txBody>
      </p:sp>
      <p:sp>
        <p:nvSpPr>
          <p:cNvPr id="5" name="object 5"/>
          <p:cNvSpPr txBox="1"/>
          <p:nvPr/>
        </p:nvSpPr>
        <p:spPr>
          <a:xfrm>
            <a:off x="1909826" y="3896841"/>
            <a:ext cx="3197981"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1DB41D"/>
                </a:solidFill>
                <a:latin typeface="Consolas"/>
                <a:cs typeface="Consolas"/>
              </a:rPr>
              <a:t>"</a:t>
            </a:r>
            <a:r>
              <a:rPr sz="2000">
                <a:solidFill>
                  <a:srgbClr val="1DB41D"/>
                </a:solidFill>
                <a:latin typeface="LBOLQV+MicrosoftYaHei"/>
                <a:cs typeface="LBOLQV+MicrosoftYaHei"/>
              </a:rPr>
              <a:t>输入格式错误</a:t>
            </a:r>
            <a:r>
              <a:rPr sz="2000" b="1">
                <a:solidFill>
                  <a:srgbClr val="1DB41D"/>
                </a:solidFill>
                <a:latin typeface="Consolas"/>
                <a:cs typeface="Consolas"/>
              </a:rPr>
              <a:t>"</a:t>
            </a:r>
            <a:r>
              <a:rPr sz="2000" b="1">
                <a:solidFill>
                  <a:srgbClr val="000000"/>
                </a:solidFill>
                <a:latin typeface="Consolas"/>
                <a:cs typeface="Consolas"/>
              </a:rPr>
              <a:t>)</a:t>
            </a:r>
          </a:p>
        </p:txBody>
      </p:sp>
      <p:sp>
        <p:nvSpPr>
          <p:cNvPr id="6" name="object 6"/>
          <p:cNvSpPr txBox="1"/>
          <p:nvPr/>
        </p:nvSpPr>
        <p:spPr>
          <a:xfrm>
            <a:off x="2610611" y="4281952"/>
            <a:ext cx="4511483" cy="861566"/>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dirty="0">
                <a:solidFill>
                  <a:srgbClr val="0070C0"/>
                </a:solidFill>
                <a:latin typeface="Calibri"/>
                <a:cs typeface="Calibri"/>
              </a:rPr>
              <a:t>“</a:t>
            </a:r>
            <a:r>
              <a:rPr sz="2400" b="1" dirty="0">
                <a:solidFill>
                  <a:srgbClr val="0070C0"/>
                </a:solidFill>
                <a:latin typeface="FCCFPD+MicrosoftYaHei-Bold"/>
                <a:cs typeface="FCCFPD+MicrosoftYaHei-Bold"/>
              </a:rPr>
              <a:t>温度转换</a:t>
            </a:r>
            <a:r>
              <a:rPr sz="2400" b="1" dirty="0">
                <a:solidFill>
                  <a:srgbClr val="0070C0"/>
                </a:solidFill>
                <a:latin typeface="Calibri"/>
                <a:cs typeface="Calibri"/>
              </a:rPr>
              <a:t>”</a:t>
            </a:r>
            <a:r>
              <a:rPr sz="2400" b="1" dirty="0">
                <a:solidFill>
                  <a:srgbClr val="0070C0"/>
                </a:solidFill>
                <a:latin typeface="FCCFPD+MicrosoftYaHei-Bold"/>
                <a:cs typeface="FCCFPD+MicrosoftYaHei-Bold"/>
              </a:rPr>
              <a:t>实例代码逐行分析</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555746" y="2185093"/>
            <a:ext cx="2795016" cy="63158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b="1" dirty="0">
                <a:solidFill>
                  <a:srgbClr val="000000"/>
                </a:solidFill>
                <a:latin typeface="华文中宋" pitchFamily="2" charset="-122"/>
                <a:ea typeface="华文中宋" pitchFamily="2" charset="-122"/>
                <a:cs typeface="VODERB+MicrosoftYaHei"/>
              </a:rPr>
              <a:t>单元小结</a:t>
            </a:r>
          </a:p>
        </p:txBody>
      </p:sp>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2857488" y="2285998"/>
            <a:ext cx="642942" cy="571504"/>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81745" y="452396"/>
            <a:ext cx="5319081" cy="114564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4220"/>
              </a:lnSpc>
              <a:spcBef>
                <a:spcPct val="0"/>
              </a:spcBef>
              <a:spcAft>
                <a:spcPct val="0"/>
              </a:spcAft>
            </a:pPr>
            <a:r>
              <a:rPr sz="3200" dirty="0">
                <a:solidFill>
                  <a:srgbClr val="000000"/>
                </a:solidFill>
                <a:latin typeface="IQFRGC+MicrosoftYaHei"/>
                <a:cs typeface="IQFRGC+MicrosoftYaHei"/>
              </a:rPr>
              <a:t>Python</a:t>
            </a:r>
            <a:r>
              <a:rPr sz="3200" dirty="0">
                <a:solidFill>
                  <a:srgbClr val="000000"/>
                </a:solidFill>
                <a:latin typeface="CEKHSO+MicrosoftYaHei"/>
                <a:cs typeface="CEKHSO+MicrosoftYaHei"/>
              </a:rPr>
              <a:t>程序语法元素分析</a:t>
            </a:r>
          </a:p>
        </p:txBody>
      </p:sp>
      <p:sp>
        <p:nvSpPr>
          <p:cNvPr id="4" name="object 4"/>
          <p:cNvSpPr txBox="1"/>
          <p:nvPr/>
        </p:nvSpPr>
        <p:spPr>
          <a:xfrm>
            <a:off x="1214414" y="1589347"/>
            <a:ext cx="6670980" cy="217647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FDE"/>
                </a:solidFill>
                <a:latin typeface="PBDKVO+MicrosoftYaHei-Bold"/>
                <a:cs typeface="PBDKVO+MicrosoftYaHei-Bold"/>
              </a:rPr>
              <a:t>-</a:t>
            </a:r>
            <a:r>
              <a:rPr sz="2400" b="1" spc="115">
                <a:solidFill>
                  <a:srgbClr val="007FDE"/>
                </a:solidFill>
                <a:latin typeface="Times New Roman"/>
                <a:cs typeface="Times New Roman"/>
              </a:rPr>
              <a:t> </a:t>
            </a:r>
            <a:r>
              <a:rPr sz="2400" b="1">
                <a:solidFill>
                  <a:srgbClr val="000000"/>
                </a:solidFill>
                <a:latin typeface="VWIALC+MicrosoftYaHei-Bold"/>
                <a:cs typeface="VWIALC+MicrosoftYaHei-Bold"/>
              </a:rPr>
              <a:t>缩进、注释、命名、变量、保留字</a:t>
            </a:r>
          </a:p>
          <a:p>
            <a:pPr marL="0" marR="0">
              <a:lnSpc>
                <a:spcPts val="3170"/>
              </a:lnSpc>
              <a:spcBef>
                <a:spcPts val="2013"/>
              </a:spcBef>
              <a:spcAft>
                <a:spcPct val="0"/>
              </a:spcAft>
            </a:pPr>
            <a:r>
              <a:rPr sz="2400" b="1">
                <a:solidFill>
                  <a:srgbClr val="007FDE"/>
                </a:solidFill>
                <a:latin typeface="PBDKVO+MicrosoftYaHei-Bold"/>
                <a:cs typeface="PBDKVO+MicrosoftYaHei-Bold"/>
              </a:rPr>
              <a:t>-</a:t>
            </a:r>
            <a:r>
              <a:rPr sz="2400" b="1" spc="115">
                <a:solidFill>
                  <a:srgbClr val="007FDE"/>
                </a:solidFill>
                <a:latin typeface="Times New Roman"/>
                <a:cs typeface="Times New Roman"/>
              </a:rPr>
              <a:t> </a:t>
            </a:r>
            <a:r>
              <a:rPr sz="2400" b="1">
                <a:solidFill>
                  <a:srgbClr val="000000"/>
                </a:solidFill>
                <a:latin typeface="VWIALC+MicrosoftYaHei-Bold"/>
                <a:cs typeface="VWIALC+MicrosoftYaHei-Bold"/>
              </a:rPr>
              <a:t>数据类型、字符串、</a:t>
            </a:r>
            <a:r>
              <a:rPr sz="2400" b="1" spc="110">
                <a:solidFill>
                  <a:srgbClr val="000000"/>
                </a:solidFill>
                <a:latin typeface="Times New Roman"/>
                <a:cs typeface="Times New Roman"/>
              </a:rPr>
              <a:t> </a:t>
            </a:r>
            <a:r>
              <a:rPr sz="2400" b="1">
                <a:solidFill>
                  <a:srgbClr val="000000"/>
                </a:solidFill>
                <a:latin typeface="VWIALC+MicrosoftYaHei-Bold"/>
                <a:cs typeface="VWIALC+MicrosoftYaHei-Bold"/>
              </a:rPr>
              <a:t>整数、浮点数、列表</a:t>
            </a:r>
          </a:p>
          <a:p>
            <a:pPr marL="0" marR="0">
              <a:lnSpc>
                <a:spcPts val="3167"/>
              </a:lnSpc>
              <a:spcBef>
                <a:spcPts val="1968"/>
              </a:spcBef>
              <a:spcAft>
                <a:spcPct val="0"/>
              </a:spcAft>
            </a:pPr>
            <a:r>
              <a:rPr sz="2400" b="1">
                <a:solidFill>
                  <a:srgbClr val="007FDE"/>
                </a:solidFill>
                <a:latin typeface="PBDKVO+MicrosoftYaHei-Bold"/>
                <a:cs typeface="PBDKVO+MicrosoftYaHei-Bold"/>
              </a:rPr>
              <a:t>-</a:t>
            </a:r>
            <a:r>
              <a:rPr sz="2400" b="1" spc="115">
                <a:solidFill>
                  <a:srgbClr val="007FDE"/>
                </a:solidFill>
                <a:latin typeface="Times New Roman"/>
                <a:cs typeface="Times New Roman"/>
              </a:rPr>
              <a:t> </a:t>
            </a:r>
            <a:r>
              <a:rPr sz="2400" b="1">
                <a:solidFill>
                  <a:srgbClr val="000000"/>
                </a:solidFill>
                <a:latin typeface="VWIALC+MicrosoftYaHei-Bold"/>
                <a:cs typeface="VWIALC+MicrosoftYaHei-Bold"/>
              </a:rPr>
              <a:t>赋值语句、分支语句、函数</a:t>
            </a:r>
          </a:p>
        </p:txBody>
      </p:sp>
      <p:sp>
        <p:nvSpPr>
          <p:cNvPr id="5" name="object 5"/>
          <p:cNvSpPr txBox="1"/>
          <p:nvPr/>
        </p:nvSpPr>
        <p:spPr>
          <a:xfrm>
            <a:off x="1411477" y="3564705"/>
            <a:ext cx="6922185"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FDE"/>
                </a:solidFill>
                <a:latin typeface="PBDKVO+MicrosoftYaHei-Bold"/>
                <a:cs typeface="PBDKVO+MicrosoftYaHei-Bold"/>
              </a:rPr>
              <a:t>-</a:t>
            </a:r>
            <a:r>
              <a:rPr sz="2400" b="1" spc="115">
                <a:solidFill>
                  <a:srgbClr val="007FDE"/>
                </a:solidFill>
                <a:latin typeface="Times New Roman"/>
                <a:cs typeface="Times New Roman"/>
              </a:rPr>
              <a:t> </a:t>
            </a:r>
            <a:r>
              <a:rPr sz="2400" b="1">
                <a:solidFill>
                  <a:srgbClr val="000000"/>
                </a:solidFill>
                <a:latin typeface="PBDKVO+MicrosoftYaHei-Bold"/>
                <a:cs typeface="PBDKVO+MicrosoftYaHei-Bold"/>
              </a:rPr>
              <a:t>input()</a:t>
            </a:r>
            <a:r>
              <a:rPr sz="2400" b="1">
                <a:solidFill>
                  <a:srgbClr val="000000"/>
                </a:solidFill>
                <a:latin typeface="VWIALC+MicrosoftYaHei-Bold"/>
                <a:cs typeface="VWIALC+MicrosoftYaHei-Bold"/>
              </a:rPr>
              <a:t>、</a:t>
            </a:r>
            <a:r>
              <a:rPr sz="2400" b="1">
                <a:solidFill>
                  <a:srgbClr val="000000"/>
                </a:solidFill>
                <a:latin typeface="PBDKVO+MicrosoftYaHei-Bold"/>
                <a:cs typeface="PBDKVO+MicrosoftYaHei-Bold"/>
              </a:rPr>
              <a:t>print()</a:t>
            </a:r>
            <a:r>
              <a:rPr sz="2400" b="1">
                <a:solidFill>
                  <a:srgbClr val="000000"/>
                </a:solidFill>
                <a:latin typeface="VWIALC+MicrosoftYaHei-Bold"/>
                <a:cs typeface="VWIALC+MicrosoftYaHei-Bold"/>
              </a:rPr>
              <a:t>、</a:t>
            </a:r>
            <a:r>
              <a:rPr sz="2400" b="1">
                <a:solidFill>
                  <a:srgbClr val="000000"/>
                </a:solidFill>
                <a:latin typeface="PBDKVO+MicrosoftYaHei-Bold"/>
                <a:cs typeface="PBDKVO+MicrosoftYaHei-Bold"/>
              </a:rPr>
              <a:t>eval()</a:t>
            </a:r>
            <a:r>
              <a:rPr sz="2400" b="1">
                <a:solidFill>
                  <a:srgbClr val="000000"/>
                </a:solidFill>
                <a:latin typeface="VWIALC+MicrosoftYaHei-Bold"/>
                <a:cs typeface="VWIALC+MicrosoftYaHei-Bold"/>
              </a:rPr>
              <a:t>、</a:t>
            </a:r>
            <a:r>
              <a:rPr sz="2400" b="1" spc="137">
                <a:solidFill>
                  <a:srgbClr val="000000"/>
                </a:solidFill>
                <a:latin typeface="Times New Roman"/>
                <a:cs typeface="Times New Roman"/>
              </a:rPr>
              <a:t> </a:t>
            </a:r>
            <a:r>
              <a:rPr sz="2400" b="1">
                <a:solidFill>
                  <a:srgbClr val="000000"/>
                </a:solidFill>
                <a:latin typeface="PBDKVO+MicrosoftYaHei-Bold"/>
                <a:cs typeface="PBDKVO+MicrosoftYaHei-Bold"/>
              </a:rPr>
              <a:t>print()</a:t>
            </a:r>
            <a:r>
              <a:rPr sz="2400" b="1">
                <a:solidFill>
                  <a:srgbClr val="000000"/>
                </a:solidFill>
                <a:latin typeface="VWIALC+MicrosoftYaHei-Bold"/>
                <a:cs typeface="VWIALC+MicrosoftYaHei-Bold"/>
              </a:rPr>
              <a:t>格式化</a:t>
            </a:r>
          </a:p>
        </p:txBody>
      </p:sp>
      <p:sp>
        <p:nvSpPr>
          <p:cNvPr id="7" name="椭圆 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71802" y="1105151"/>
            <a:ext cx="4511976" cy="3323987"/>
          </a:xfrm>
        </p:spPr>
        <p:txBody>
          <a:bodyPr/>
          <a:lstStyle/>
          <a:p>
            <a:r>
              <a:rPr lang="en-US" altLang="zh-CN" sz="2400" dirty="0" smtClean="0">
                <a:latin typeface="华文中宋" pitchFamily="2" charset="-122"/>
                <a:ea typeface="华文中宋" pitchFamily="2" charset="-122"/>
              </a:rPr>
              <a:t>1</a:t>
            </a:r>
            <a:r>
              <a:rPr lang="zh-CN" altLang="en-US" sz="2400" dirty="0" smtClean="0">
                <a:latin typeface="华文中宋" pitchFamily="2" charset="-122"/>
                <a:ea typeface="华文中宋" pitchFamily="2" charset="-122"/>
              </a:rPr>
              <a:t>、语法简洁</a:t>
            </a:r>
            <a:endParaRPr lang="en-US" altLang="zh-CN" sz="2400" dirty="0" smtClean="0">
              <a:latin typeface="华文中宋" pitchFamily="2" charset="-122"/>
              <a:ea typeface="华文中宋" pitchFamily="2" charset="-122"/>
            </a:endParaRPr>
          </a:p>
          <a:p>
            <a:r>
              <a:rPr lang="en-US" altLang="zh-CN" sz="2400" dirty="0" smtClean="0">
                <a:latin typeface="华文中宋" pitchFamily="2" charset="-122"/>
                <a:ea typeface="华文中宋" pitchFamily="2" charset="-122"/>
              </a:rPr>
              <a:t>2</a:t>
            </a:r>
            <a:r>
              <a:rPr lang="zh-CN" altLang="en-US" sz="2400" dirty="0" smtClean="0">
                <a:latin typeface="华文中宋" pitchFamily="2" charset="-122"/>
                <a:ea typeface="华文中宋" pitchFamily="2" charset="-122"/>
              </a:rPr>
              <a:t>、与平台无关</a:t>
            </a:r>
            <a:endParaRPr lang="en-US" altLang="zh-CN" sz="2400" dirty="0" smtClean="0">
              <a:latin typeface="华文中宋" pitchFamily="2" charset="-122"/>
              <a:ea typeface="华文中宋" pitchFamily="2" charset="-122"/>
            </a:endParaRPr>
          </a:p>
          <a:p>
            <a:r>
              <a:rPr lang="en-US" altLang="zh-CN" sz="2400" dirty="0" smtClean="0">
                <a:latin typeface="华文中宋" pitchFamily="2" charset="-122"/>
                <a:ea typeface="华文中宋" pitchFamily="2" charset="-122"/>
              </a:rPr>
              <a:t>3</a:t>
            </a:r>
            <a:r>
              <a:rPr lang="zh-CN" altLang="en-US" sz="2400" dirty="0" smtClean="0">
                <a:latin typeface="华文中宋" pitchFamily="2" charset="-122"/>
                <a:ea typeface="华文中宋" pitchFamily="2" charset="-122"/>
              </a:rPr>
              <a:t>、粘性扩展</a:t>
            </a:r>
            <a:endParaRPr lang="en-US" altLang="zh-CN" sz="2400" dirty="0" smtClean="0">
              <a:latin typeface="华文中宋" pitchFamily="2" charset="-122"/>
              <a:ea typeface="华文中宋" pitchFamily="2" charset="-122"/>
            </a:endParaRPr>
          </a:p>
          <a:p>
            <a:r>
              <a:rPr lang="en-US" altLang="zh-CN" sz="2400" dirty="0" smtClean="0">
                <a:latin typeface="华文中宋" pitchFamily="2" charset="-122"/>
                <a:ea typeface="华文中宋" pitchFamily="2" charset="-122"/>
              </a:rPr>
              <a:t>4</a:t>
            </a:r>
            <a:r>
              <a:rPr lang="zh-CN" altLang="en-US" sz="2400" dirty="0" smtClean="0">
                <a:latin typeface="华文中宋" pitchFamily="2" charset="-122"/>
                <a:ea typeface="华文中宋" pitchFamily="2" charset="-122"/>
              </a:rPr>
              <a:t>、开源理念</a:t>
            </a:r>
            <a:endParaRPr lang="en-US" altLang="zh-CN" sz="2400" dirty="0" smtClean="0">
              <a:latin typeface="华文中宋" pitchFamily="2" charset="-122"/>
              <a:ea typeface="华文中宋" pitchFamily="2" charset="-122"/>
            </a:endParaRPr>
          </a:p>
          <a:p>
            <a:r>
              <a:rPr lang="en-US" altLang="zh-CN" sz="2400" dirty="0" smtClean="0">
                <a:latin typeface="华文中宋" pitchFamily="2" charset="-122"/>
                <a:ea typeface="华文中宋" pitchFamily="2" charset="-122"/>
              </a:rPr>
              <a:t>5</a:t>
            </a:r>
            <a:r>
              <a:rPr lang="zh-CN" altLang="en-US" sz="2400" dirty="0" smtClean="0">
                <a:latin typeface="华文中宋" pitchFamily="2" charset="-122"/>
                <a:ea typeface="华文中宋" pitchFamily="2" charset="-122"/>
              </a:rPr>
              <a:t>、通用灵活</a:t>
            </a:r>
            <a:endParaRPr lang="en-US" altLang="zh-CN" sz="2400" dirty="0" smtClean="0">
              <a:latin typeface="华文中宋" pitchFamily="2" charset="-122"/>
              <a:ea typeface="华文中宋" pitchFamily="2" charset="-122"/>
            </a:endParaRPr>
          </a:p>
          <a:p>
            <a:r>
              <a:rPr lang="en-US" altLang="zh-CN" sz="2400" dirty="0" smtClean="0">
                <a:latin typeface="华文中宋" pitchFamily="2" charset="-122"/>
                <a:ea typeface="华文中宋" pitchFamily="2" charset="-122"/>
              </a:rPr>
              <a:t>6</a:t>
            </a:r>
            <a:r>
              <a:rPr lang="zh-CN" altLang="en-US" sz="2400" dirty="0" smtClean="0">
                <a:latin typeface="华文中宋" pitchFamily="2" charset="-122"/>
                <a:ea typeface="华文中宋" pitchFamily="2" charset="-122"/>
              </a:rPr>
              <a:t>、强制可读</a:t>
            </a:r>
            <a:endParaRPr lang="en-US" altLang="zh-CN" sz="2400" dirty="0" smtClean="0">
              <a:latin typeface="华文中宋" pitchFamily="2" charset="-122"/>
              <a:ea typeface="华文中宋" pitchFamily="2" charset="-122"/>
            </a:endParaRPr>
          </a:p>
          <a:p>
            <a:r>
              <a:rPr lang="en-US" altLang="zh-CN" sz="2400" dirty="0" smtClean="0">
                <a:latin typeface="华文中宋" pitchFamily="2" charset="-122"/>
                <a:ea typeface="华文中宋" pitchFamily="2" charset="-122"/>
              </a:rPr>
              <a:t>7</a:t>
            </a:r>
            <a:r>
              <a:rPr lang="zh-CN" altLang="en-US" sz="2400" dirty="0" smtClean="0">
                <a:latin typeface="华文中宋" pitchFamily="2" charset="-122"/>
                <a:ea typeface="华文中宋" pitchFamily="2" charset="-122"/>
              </a:rPr>
              <a:t>、支持中文</a:t>
            </a:r>
            <a:endParaRPr lang="en-US" altLang="zh-CN" sz="2400" dirty="0" smtClean="0">
              <a:latin typeface="华文中宋" pitchFamily="2" charset="-122"/>
              <a:ea typeface="华文中宋" pitchFamily="2" charset="-122"/>
            </a:endParaRPr>
          </a:p>
          <a:p>
            <a:r>
              <a:rPr lang="en-US" altLang="zh-CN" sz="2400" dirty="0" smtClean="0">
                <a:latin typeface="华文中宋" pitchFamily="2" charset="-122"/>
                <a:ea typeface="华文中宋" pitchFamily="2" charset="-122"/>
              </a:rPr>
              <a:t>8</a:t>
            </a:r>
            <a:r>
              <a:rPr lang="zh-CN" altLang="en-US" sz="2400" dirty="0" smtClean="0">
                <a:latin typeface="华文中宋" pitchFamily="2" charset="-122"/>
                <a:ea typeface="华文中宋" pitchFamily="2" charset="-122"/>
              </a:rPr>
              <a:t>、模式多样</a:t>
            </a:r>
            <a:endParaRPr lang="en-US" altLang="zh-CN" sz="2400" dirty="0" smtClean="0">
              <a:latin typeface="华文中宋" pitchFamily="2" charset="-122"/>
              <a:ea typeface="华文中宋" pitchFamily="2" charset="-122"/>
            </a:endParaRPr>
          </a:p>
          <a:p>
            <a:r>
              <a:rPr lang="en-US" altLang="zh-CN" sz="2400" dirty="0" smtClean="0">
                <a:latin typeface="华文中宋" pitchFamily="2" charset="-122"/>
                <a:ea typeface="华文中宋" pitchFamily="2" charset="-122"/>
              </a:rPr>
              <a:t>9</a:t>
            </a:r>
            <a:r>
              <a:rPr lang="zh-CN" altLang="en-US" sz="2400" dirty="0" smtClean="0">
                <a:latin typeface="华文中宋" pitchFamily="2" charset="-122"/>
                <a:ea typeface="华文中宋" pitchFamily="2" charset="-122"/>
              </a:rPr>
              <a:t>、类库丰富</a:t>
            </a:r>
            <a:endParaRPr lang="zh-CN" altLang="en-US" sz="2400" dirty="0">
              <a:latin typeface="华文中宋" pitchFamily="2" charset="-122"/>
              <a:ea typeface="华文中宋" pitchFamily="2" charset="-122"/>
            </a:endParaRPr>
          </a:p>
        </p:txBody>
      </p:sp>
      <p:sp>
        <p:nvSpPr>
          <p:cNvPr id="4" name="矩形 3"/>
          <p:cNvSpPr/>
          <p:nvPr/>
        </p:nvSpPr>
        <p:spPr>
          <a:xfrm>
            <a:off x="2428860" y="428610"/>
            <a:ext cx="3384376" cy="523220"/>
          </a:xfrm>
          <a:prstGeom prst="rect">
            <a:avLst/>
          </a:prstGeom>
        </p:spPr>
        <p:txBody>
          <a:bodyPr wrap="square">
            <a:spAutoFit/>
          </a:bodyPr>
          <a:lstStyle/>
          <a:p>
            <a:pPr algn="ctr"/>
            <a:r>
              <a:rPr lang="en-US" altLang="zh-CN" sz="2800" b="1" dirty="0">
                <a:solidFill>
                  <a:srgbClr val="942124"/>
                </a:solidFill>
              </a:rPr>
              <a:t>Python</a:t>
            </a:r>
            <a:r>
              <a:rPr lang="zh-CN" altLang="en-US" sz="2800" b="1" dirty="0">
                <a:solidFill>
                  <a:srgbClr val="942124"/>
                </a:solidFill>
              </a:rPr>
              <a:t>语言的特点</a:t>
            </a:r>
          </a:p>
        </p:txBody>
      </p:sp>
      <p:sp>
        <p:nvSpPr>
          <p:cNvPr id="5" name="矩形 4"/>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6" name="椭圆 5"/>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654623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8"/>
          <p:cNvSpPr txBox="1">
            <a:spLocks/>
          </p:cNvSpPr>
          <p:nvPr/>
        </p:nvSpPr>
        <p:spPr>
          <a:xfrm>
            <a:off x="1714480" y="214296"/>
            <a:ext cx="7886700" cy="58582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a:lstStyle>
          <a:p>
            <a:r>
              <a:rPr lang="en-US" altLang="zh-CN" sz="2400" b="1" dirty="0">
                <a:solidFill>
                  <a:srgbClr val="942124"/>
                </a:solidFill>
                <a:cs typeface="+mn-cs"/>
              </a:rPr>
              <a:t>Python</a:t>
            </a:r>
            <a:r>
              <a:rPr lang="zh-CN" altLang="en-US" sz="2400" b="1" dirty="0">
                <a:solidFill>
                  <a:srgbClr val="942124"/>
                </a:solidFill>
                <a:cs typeface="+mn-cs"/>
              </a:rPr>
              <a:t>语言</a:t>
            </a:r>
            <a:r>
              <a:rPr lang="zh-CN" altLang="en-US" sz="2400" b="1" dirty="0" smtClean="0">
                <a:solidFill>
                  <a:srgbClr val="942124"/>
                </a:solidFill>
                <a:cs typeface="+mn-cs"/>
              </a:rPr>
              <a:t>的优点</a:t>
            </a:r>
            <a:endParaRPr lang="zh-CN" altLang="en-US" sz="2400" b="1" dirty="0">
              <a:solidFill>
                <a:srgbClr val="942124"/>
              </a:solidFill>
              <a:cs typeface="+mn-cs"/>
            </a:endParaRPr>
          </a:p>
        </p:txBody>
      </p:sp>
      <p:sp>
        <p:nvSpPr>
          <p:cNvPr id="2" name="内容占位符 1"/>
          <p:cNvSpPr>
            <a:spLocks noGrp="1"/>
          </p:cNvSpPr>
          <p:nvPr>
            <p:ph idx="1"/>
          </p:nvPr>
        </p:nvSpPr>
        <p:spPr>
          <a:xfrm>
            <a:off x="497210" y="1221600"/>
            <a:ext cx="7886700" cy="1566174"/>
          </a:xfrm>
        </p:spPr>
        <p:txBody>
          <a:bodyPr>
            <a:normAutofit/>
          </a:bodyPr>
          <a:lstStyle/>
          <a:p>
            <a:pPr>
              <a:lnSpc>
                <a:spcPct val="150000"/>
              </a:lnSpc>
            </a:pPr>
            <a:r>
              <a:rPr kumimoji="1" lang="zh-CN" altLang="en-US" dirty="0"/>
              <a:t>优点一：优雅、简单、明确</a:t>
            </a:r>
            <a:endParaRPr kumimoji="1" lang="en-US" altLang="zh-CN" dirty="0"/>
          </a:p>
          <a:p>
            <a:pPr>
              <a:lnSpc>
                <a:spcPct val="150000"/>
              </a:lnSpc>
            </a:pPr>
            <a:r>
              <a:rPr kumimoji="1" lang="zh-CN" altLang="en-US" dirty="0"/>
              <a:t>（减少花哨、晦涩或以“炫技”为目的的代码）</a:t>
            </a:r>
            <a:endParaRPr kumimoji="1" lang="en-US" altLang="zh-CN" dirty="0"/>
          </a:p>
          <a:p>
            <a:pPr>
              <a:lnSpc>
                <a:spcPct val="150000"/>
              </a:lnSpc>
            </a:pPr>
            <a:r>
              <a:rPr lang="zh-CN" altLang="en-US" dirty="0"/>
              <a:t>让数据分析师们摆脱了程序本身语法规则的泥潭，更快的进行数据分析</a:t>
            </a:r>
            <a:endParaRPr kumimoji="1" lang="zh-CN" altLang="en-US" dirty="0"/>
          </a:p>
        </p:txBody>
      </p:sp>
      <p:sp>
        <p:nvSpPr>
          <p:cNvPr id="5" name="矩形 28"/>
          <p:cNvSpPr/>
          <p:nvPr/>
        </p:nvSpPr>
        <p:spPr>
          <a:xfrm>
            <a:off x="1069094" y="285734"/>
            <a:ext cx="502510" cy="448727"/>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2400">
              <a:solidFill>
                <a:prstClr val="white"/>
              </a:solidFill>
            </a:endParaRPr>
          </a:p>
        </p:txBody>
      </p:sp>
      <p:sp>
        <p:nvSpPr>
          <p:cNvPr id="7" name="内容占位符 1"/>
          <p:cNvSpPr txBox="1">
            <a:spLocks/>
          </p:cNvSpPr>
          <p:nvPr/>
        </p:nvSpPr>
        <p:spPr>
          <a:xfrm>
            <a:off x="2411760" y="2988729"/>
            <a:ext cx="864096" cy="40875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1500" dirty="0"/>
              <a:t>C</a:t>
            </a:r>
            <a:r>
              <a:rPr kumimoji="1" lang="zh-CN" altLang="en-US" sz="1500" dirty="0"/>
              <a:t>语言</a:t>
            </a:r>
          </a:p>
        </p:txBody>
      </p:sp>
      <p:sp>
        <p:nvSpPr>
          <p:cNvPr id="8" name="内容占位符 1"/>
          <p:cNvSpPr txBox="1">
            <a:spLocks/>
          </p:cNvSpPr>
          <p:nvPr/>
        </p:nvSpPr>
        <p:spPr>
          <a:xfrm>
            <a:off x="5544108" y="2988727"/>
            <a:ext cx="1512168" cy="40875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1500"/>
              <a:t>Python</a:t>
            </a:r>
            <a:r>
              <a:rPr kumimoji="1" lang="zh-CN" altLang="en-US" sz="1500" dirty="0"/>
              <a:t>语言</a:t>
            </a:r>
          </a:p>
        </p:txBody>
      </p:sp>
      <p:pic>
        <p:nvPicPr>
          <p:cNvPr id="3" name="图片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385646" y="3351589"/>
            <a:ext cx="3132348" cy="1250645"/>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058055" y="3340107"/>
            <a:ext cx="2265608" cy="603457"/>
          </a:xfrm>
          <a:prstGeom prst="rect">
            <a:avLst/>
          </a:prstGeom>
        </p:spPr>
      </p:pic>
      <p:sp>
        <p:nvSpPr>
          <p:cNvPr id="10" name="灯片编号占位符 9"/>
          <p:cNvSpPr>
            <a:spLocks noGrp="1"/>
          </p:cNvSpPr>
          <p:nvPr>
            <p:ph type="sldNum" sz="quarter" idx="12"/>
          </p:nvPr>
        </p:nvSpPr>
        <p:spPr/>
        <p:txBody>
          <a:bodyPr/>
          <a:lstStyle/>
          <a:p>
            <a:fld id="{370D8578-DDD4-487D-A316-C8E65CC577E1}" type="slidenum">
              <a:rPr lang="zh-CN" altLang="en-US" smtClean="0"/>
              <a:pPr/>
              <a:t>12</a:t>
            </a:fld>
            <a:endParaRPr lang="zh-CN" altLang="en-US"/>
          </a:p>
        </p:txBody>
      </p:sp>
      <p:sp>
        <p:nvSpPr>
          <p:cNvPr id="11" name="矩形 10"/>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12" name="椭圆 11"/>
          <p:cNvSpPr/>
          <p:nvPr/>
        </p:nvSpPr>
        <p:spPr>
          <a:xfrm>
            <a:off x="-1226820" y="-1571654"/>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87907881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
          <p:cNvSpPr>
            <a:spLocks noGrp="1"/>
          </p:cNvSpPr>
          <p:nvPr>
            <p:ph idx="1"/>
          </p:nvPr>
        </p:nvSpPr>
        <p:spPr>
          <a:xfrm>
            <a:off x="251520" y="988396"/>
            <a:ext cx="3672408" cy="3564396"/>
          </a:xfrm>
        </p:spPr>
        <p:txBody>
          <a:bodyPr>
            <a:normAutofit/>
          </a:bodyPr>
          <a:lstStyle/>
          <a:p>
            <a:pPr>
              <a:lnSpc>
                <a:spcPct val="150000"/>
              </a:lnSpc>
            </a:pPr>
            <a:r>
              <a:rPr kumimoji="1" lang="zh-CN" altLang="en-US" dirty="0"/>
              <a:t>优点二：强大的标准库</a:t>
            </a:r>
            <a:endParaRPr kumimoji="1" lang="en-US" altLang="zh-CN" dirty="0"/>
          </a:p>
          <a:p>
            <a:pPr>
              <a:lnSpc>
                <a:spcPct val="150000"/>
              </a:lnSpc>
            </a:pPr>
            <a:r>
              <a:rPr kumimoji="1" lang="zh-CN" altLang="en-US" dirty="0"/>
              <a:t>完善的基础代码库，覆盖了网络通信、文件处理、数据库接口、图形系统、</a:t>
            </a:r>
            <a:r>
              <a:rPr kumimoji="1" lang="en-US" altLang="zh-CN" dirty="0"/>
              <a:t>XML</a:t>
            </a:r>
            <a:r>
              <a:rPr kumimoji="1" lang="zh-CN" altLang="en-US" dirty="0"/>
              <a:t>处理等大量内容，被形象地称为“内置电池”（</a:t>
            </a:r>
            <a:r>
              <a:rPr kumimoji="1" lang="en-US" altLang="zh-CN" dirty="0"/>
              <a:t>batteries included</a:t>
            </a:r>
            <a:r>
              <a:rPr kumimoji="1" lang="zh-CN" altLang="en-US" dirty="0"/>
              <a:t>）</a:t>
            </a:r>
            <a:endParaRPr kumimoji="1" lang="en-US" altLang="zh-CN" dirty="0"/>
          </a:p>
          <a:p>
            <a:pPr>
              <a:lnSpc>
                <a:spcPct val="150000"/>
              </a:lnSpc>
            </a:pPr>
            <a:r>
              <a:rPr kumimoji="1" lang="en-US" altLang="zh-CN" dirty="0"/>
              <a:t>Python</a:t>
            </a:r>
            <a:r>
              <a:rPr kumimoji="1" lang="zh-CN" altLang="en-US" dirty="0"/>
              <a:t>使用者</a:t>
            </a:r>
            <a:r>
              <a:rPr kumimoji="1" lang="en-US" altLang="zh-CN" dirty="0"/>
              <a:t>——</a:t>
            </a:r>
            <a:r>
              <a:rPr kumimoji="1" lang="zh-CN" altLang="en-US" dirty="0"/>
              <a:t>“调包侠”</a:t>
            </a:r>
          </a:p>
        </p:txBody>
      </p:sp>
      <p:pic>
        <p:nvPicPr>
          <p:cNvPr id="2" name="图片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923928" y="988396"/>
            <a:ext cx="4963533" cy="3097988"/>
          </a:xfrm>
          <a:prstGeom prst="rect">
            <a:avLst/>
          </a:prstGeom>
        </p:spPr>
      </p:pic>
      <p:sp>
        <p:nvSpPr>
          <p:cNvPr id="4" name="灯片编号占位符 3"/>
          <p:cNvSpPr>
            <a:spLocks noGrp="1"/>
          </p:cNvSpPr>
          <p:nvPr>
            <p:ph type="sldNum" sz="quarter" idx="12"/>
          </p:nvPr>
        </p:nvSpPr>
        <p:spPr/>
        <p:txBody>
          <a:bodyPr/>
          <a:lstStyle/>
          <a:p>
            <a:fld id="{370D8578-DDD4-487D-A316-C8E65CC577E1}" type="slidenum">
              <a:rPr lang="zh-CN" altLang="en-US" smtClean="0"/>
              <a:pPr/>
              <a:t>13</a:t>
            </a:fld>
            <a:endParaRPr lang="zh-CN" altLang="en-US"/>
          </a:p>
        </p:txBody>
      </p:sp>
      <p:sp>
        <p:nvSpPr>
          <p:cNvPr id="5" name="矩形 4"/>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椭圆 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584451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
          <p:cNvSpPr>
            <a:spLocks noGrp="1"/>
          </p:cNvSpPr>
          <p:nvPr>
            <p:ph idx="1"/>
          </p:nvPr>
        </p:nvSpPr>
        <p:spPr>
          <a:xfrm>
            <a:off x="251520" y="1221600"/>
            <a:ext cx="8478942" cy="3024336"/>
          </a:xfrm>
        </p:spPr>
        <p:txBody>
          <a:bodyPr>
            <a:normAutofit/>
          </a:bodyPr>
          <a:lstStyle/>
          <a:p>
            <a:pPr>
              <a:lnSpc>
                <a:spcPct val="150000"/>
              </a:lnSpc>
            </a:pPr>
            <a:r>
              <a:rPr kumimoji="1" lang="zh-CN" altLang="en-US" b="1" dirty="0"/>
              <a:t>优点三：良好的可扩展性</a:t>
            </a:r>
            <a:endParaRPr kumimoji="1" lang="en-US" altLang="zh-CN" b="1" dirty="0"/>
          </a:p>
          <a:p>
            <a:pPr>
              <a:lnSpc>
                <a:spcPct val="150000"/>
              </a:lnSpc>
            </a:pPr>
            <a:r>
              <a:rPr kumimoji="1" lang="zh-CN" altLang="en-US" dirty="0"/>
              <a:t>大量的第三方模块，覆盖了科学计算、</a:t>
            </a:r>
            <a:r>
              <a:rPr kumimoji="1" lang="en-US" altLang="zh-CN" dirty="0"/>
              <a:t>Web</a:t>
            </a:r>
            <a:r>
              <a:rPr kumimoji="1" lang="zh-CN" altLang="en-US" dirty="0"/>
              <a:t>开发、数据接口、图形系统等众多领域，开发的代码通过很好的封装，也可以作为第三方模块给别人使用。如</a:t>
            </a:r>
            <a:r>
              <a:rPr kumimoji="1" lang="en-US" altLang="zh-CN" dirty="0"/>
              <a:t>Pandas</a:t>
            </a:r>
            <a:r>
              <a:rPr kumimoji="1" lang="zh-CN" altLang="en-US" dirty="0"/>
              <a:t>、</a:t>
            </a:r>
            <a:r>
              <a:rPr kumimoji="1" lang="en-US" altLang="zh-CN" dirty="0"/>
              <a:t>Numpy</a:t>
            </a:r>
            <a:r>
              <a:rPr kumimoji="1" lang="zh-CN" altLang="en-US" dirty="0"/>
              <a:t>、</a:t>
            </a:r>
            <a:r>
              <a:rPr kumimoji="1" lang="en-US" altLang="zh-CN" dirty="0" err="1"/>
              <a:t>Seaborn</a:t>
            </a:r>
            <a:r>
              <a:rPr kumimoji="1" lang="zh-CN" altLang="en-US" dirty="0"/>
              <a:t>、</a:t>
            </a:r>
            <a:r>
              <a:rPr kumimoji="1" lang="en-US" altLang="zh-CN" dirty="0" err="1"/>
              <a:t>Scikit</a:t>
            </a:r>
            <a:r>
              <a:rPr kumimoji="1" lang="en-US" altLang="zh-CN" dirty="0"/>
              <a:t>-learn</a:t>
            </a:r>
            <a:r>
              <a:rPr kumimoji="1" lang="zh-CN" altLang="en-US" dirty="0"/>
              <a:t>等等</a:t>
            </a:r>
            <a:endParaRPr kumimoji="1" lang="en-US" altLang="zh-CN" dirty="0"/>
          </a:p>
          <a:p>
            <a:pPr>
              <a:lnSpc>
                <a:spcPct val="150000"/>
              </a:lnSpc>
            </a:pPr>
            <a:r>
              <a:rPr kumimoji="1" lang="zh-CN" altLang="en-US" dirty="0"/>
              <a:t>优点四：免费、开源</a:t>
            </a:r>
          </a:p>
        </p:txBody>
      </p:sp>
      <p:sp>
        <p:nvSpPr>
          <p:cNvPr id="3" name="灯片编号占位符 2"/>
          <p:cNvSpPr>
            <a:spLocks noGrp="1"/>
          </p:cNvSpPr>
          <p:nvPr>
            <p:ph type="sldNum" sz="quarter" idx="12"/>
          </p:nvPr>
        </p:nvSpPr>
        <p:spPr/>
        <p:txBody>
          <a:bodyPr/>
          <a:lstStyle/>
          <a:p>
            <a:fld id="{370D8578-DDD4-487D-A316-C8E65CC577E1}" type="slidenum">
              <a:rPr lang="zh-CN" altLang="en-US" smtClean="0"/>
              <a:pPr/>
              <a:t>14</a:t>
            </a:fld>
            <a:endParaRPr lang="zh-CN" altLang="en-US"/>
          </a:p>
        </p:txBody>
      </p:sp>
      <p:sp>
        <p:nvSpPr>
          <p:cNvPr id="4" name="矩形 3"/>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5" name="椭圆 4"/>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652816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5157" y="1383618"/>
            <a:ext cx="2752067" cy="1836204"/>
          </a:xfrm>
        </p:spPr>
        <p:txBody>
          <a:bodyPr>
            <a:noAutofit/>
          </a:bodyPr>
          <a:lstStyle/>
          <a:p>
            <a:pPr>
              <a:lnSpc>
                <a:spcPct val="150000"/>
              </a:lnSpc>
            </a:pPr>
            <a:r>
              <a:rPr kumimoji="1" lang="zh-CN" altLang="en-US" dirty="0"/>
              <a:t>缺点一：运行速度慢</a:t>
            </a:r>
            <a:endParaRPr kumimoji="1" lang="en-US" altLang="zh-CN" dirty="0"/>
          </a:p>
          <a:p>
            <a:pPr>
              <a:lnSpc>
                <a:spcPct val="150000"/>
              </a:lnSpc>
            </a:pPr>
            <a:r>
              <a:rPr kumimoji="1" lang="zh-CN" altLang="en-US" dirty="0"/>
              <a:t>缺点二：加密难</a:t>
            </a:r>
            <a:endParaRPr kumimoji="1" lang="en-US" altLang="zh-CN" dirty="0"/>
          </a:p>
          <a:p>
            <a:pPr>
              <a:lnSpc>
                <a:spcPct val="150000"/>
              </a:lnSpc>
            </a:pPr>
            <a:r>
              <a:rPr kumimoji="1" lang="zh-CN" altLang="en-US" dirty="0"/>
              <a:t>缺点三：缩进规则</a:t>
            </a:r>
            <a:endParaRPr kumimoji="1" lang="en-US" altLang="zh-CN" dirty="0"/>
          </a:p>
          <a:p>
            <a:pPr>
              <a:lnSpc>
                <a:spcPct val="150000"/>
              </a:lnSpc>
            </a:pPr>
            <a:r>
              <a:rPr kumimoji="1" lang="zh-CN" altLang="en-US" dirty="0"/>
              <a:t>缺点四：多线程灾难</a:t>
            </a:r>
            <a:endParaRPr kumimoji="1" lang="en-US" altLang="zh-CN" dirty="0"/>
          </a:p>
        </p:txBody>
      </p:sp>
      <p:sp>
        <p:nvSpPr>
          <p:cNvPr id="5" name="矩形 28"/>
          <p:cNvSpPr/>
          <p:nvPr/>
        </p:nvSpPr>
        <p:spPr>
          <a:xfrm>
            <a:off x="-14174" y="503372"/>
            <a:ext cx="382661" cy="448727"/>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2400">
              <a:solidFill>
                <a:prstClr val="white"/>
              </a:solidFill>
            </a:endParaRPr>
          </a:p>
        </p:txBody>
      </p:sp>
      <p:sp>
        <p:nvSpPr>
          <p:cNvPr id="7" name="矩形 6"/>
          <p:cNvSpPr/>
          <p:nvPr/>
        </p:nvSpPr>
        <p:spPr>
          <a:xfrm>
            <a:off x="359532" y="503372"/>
            <a:ext cx="4050450" cy="44872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8" name="Freeform 83"/>
          <p:cNvSpPr>
            <a:spLocks noChangeArrowheads="1"/>
          </p:cNvSpPr>
          <p:nvPr/>
        </p:nvSpPr>
        <p:spPr bwMode="auto">
          <a:xfrm>
            <a:off x="69157" y="619736"/>
            <a:ext cx="216000" cy="216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68580" tIns="34290" rIns="68580" bIns="34290" anchor="ctr"/>
          <a:lstStyle/>
          <a:p>
            <a:endParaRPr lang="en-US">
              <a:solidFill>
                <a:prstClr val="black"/>
              </a:solidFill>
            </a:endParaRPr>
          </a:p>
        </p:txBody>
      </p:sp>
      <p:sp>
        <p:nvSpPr>
          <p:cNvPr id="9" name="文本框 5"/>
          <p:cNvSpPr txBox="1"/>
          <p:nvPr/>
        </p:nvSpPr>
        <p:spPr>
          <a:xfrm>
            <a:off x="715339" y="532114"/>
            <a:ext cx="3532625" cy="392415"/>
          </a:xfrm>
          <a:prstGeom prst="rect">
            <a:avLst/>
          </a:prstGeom>
          <a:noFill/>
        </p:spPr>
        <p:txBody>
          <a:bodyPr wrap="square" lIns="68580" tIns="34290" rIns="68580" bIns="34290" rtlCol="0">
            <a:spAutoFit/>
          </a:bodyPr>
          <a:lstStyle/>
          <a:p>
            <a:r>
              <a:rPr lang="en-US" altLang="zh-CN" sz="2100" dirty="0">
                <a:solidFill>
                  <a:prstClr val="white"/>
                </a:solidFill>
                <a:latin typeface="微软雅黑 Light" panose="020B0502040204020203" pitchFamily="34" charset="-122"/>
                <a:ea typeface="微软雅黑 Light" panose="020B0502040204020203" pitchFamily="34" charset="-122"/>
              </a:rPr>
              <a:t>Python</a:t>
            </a:r>
            <a:r>
              <a:rPr lang="zh-CN" altLang="en-US" sz="2100" dirty="0">
                <a:solidFill>
                  <a:prstClr val="white"/>
                </a:solidFill>
                <a:latin typeface="微软雅黑 Light" panose="020B0502040204020203" pitchFamily="34" charset="-122"/>
                <a:ea typeface="微软雅黑 Light" panose="020B0502040204020203" pitchFamily="34" charset="-122"/>
              </a:rPr>
              <a:t>语言的缺点</a:t>
            </a:r>
          </a:p>
        </p:txBody>
      </p:sp>
      <p:sp>
        <p:nvSpPr>
          <p:cNvPr id="6" name="文本框 5"/>
          <p:cNvSpPr txBox="1"/>
          <p:nvPr/>
        </p:nvSpPr>
        <p:spPr>
          <a:xfrm>
            <a:off x="1841863" y="-1332412"/>
            <a:ext cx="138564" cy="346249"/>
          </a:xfrm>
          <a:prstGeom prst="rect">
            <a:avLst/>
          </a:prstGeom>
          <a:noFill/>
        </p:spPr>
        <p:txBody>
          <a:bodyPr wrap="none" lIns="68580" tIns="34290" rIns="68580" bIns="34290" rtlCol="0">
            <a:spAutoFit/>
          </a:bodyPr>
          <a:lstStyle/>
          <a:p>
            <a:endParaRPr kumimoji="1"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221851" y="1167594"/>
            <a:ext cx="5596691" cy="2211751"/>
          </a:xfrm>
          <a:prstGeom prst="rect">
            <a:avLst/>
          </a:prstGeom>
        </p:spPr>
      </p:pic>
      <p:pic>
        <p:nvPicPr>
          <p:cNvPr id="10" name="Picture 2" descr="http://ww1.sinaimg.cn/mw690/aa213e02jw1eujep41uokj22yh1617wh.jpg"/>
          <p:cNvPicPr>
            <a:picLocks noChangeAspect="1" noChangeArrowheads="1"/>
          </p:cNvPicPr>
          <p:nvPr/>
        </p:nvPicPr>
        <p:blipFill rotWithShape="1">
          <a:blip r:embed="rId4">
            <a:extLst>
              <a:ext uri="{28A0092B-C50C-407E-A947-70E740481C1C}">
                <a14:useLocalDpi xmlns:a14="http://schemas.microsoft.com/office/drawing/2010/main" xmlns="" val="0"/>
              </a:ext>
            </a:extLst>
          </a:blip>
          <a:srcRect b="39162"/>
          <a:stretch/>
        </p:blipFill>
        <p:spPr bwMode="auto">
          <a:xfrm>
            <a:off x="3214678" y="3286130"/>
            <a:ext cx="4929188" cy="1182153"/>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灯片编号占位符 10"/>
          <p:cNvSpPr>
            <a:spLocks noGrp="1"/>
          </p:cNvSpPr>
          <p:nvPr>
            <p:ph type="sldNum" sz="quarter" idx="12"/>
          </p:nvPr>
        </p:nvSpPr>
        <p:spPr/>
        <p:txBody>
          <a:bodyPr/>
          <a:lstStyle/>
          <a:p>
            <a:fld id="{370D8578-DDD4-487D-A316-C8E65CC577E1}" type="slidenum">
              <a:rPr lang="zh-CN" altLang="en-US" smtClean="0"/>
              <a:pPr/>
              <a:t>15</a:t>
            </a:fld>
            <a:endParaRPr lang="zh-CN" altLang="en-US"/>
          </a:p>
        </p:txBody>
      </p:sp>
      <p:sp>
        <p:nvSpPr>
          <p:cNvPr id="12" name="矩形 11"/>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1847754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
                                            <p:txEl>
                                              <p:pRg st="3" end="3"/>
                                            </p:txEl>
                                          </p:spTgt>
                                        </p:tgtEl>
                                        <p:attrNameLst>
                                          <p:attrName>r</p:attrName>
                                        </p:attrNameLst>
                                      </p:cBhvr>
                                    </p:animRot>
                                    <p:animRot by="-240000">
                                      <p:cBhvr>
                                        <p:cTn id="7" dur="200" fill="hold">
                                          <p:stCondLst>
                                            <p:cond delay="200"/>
                                          </p:stCondLst>
                                        </p:cTn>
                                        <p:tgtEl>
                                          <p:spTgt spid="2">
                                            <p:txEl>
                                              <p:pRg st="3" end="3"/>
                                            </p:txEl>
                                          </p:spTgt>
                                        </p:tgtEl>
                                        <p:attrNameLst>
                                          <p:attrName>r</p:attrName>
                                        </p:attrNameLst>
                                      </p:cBhvr>
                                    </p:animRot>
                                    <p:animRot by="240000">
                                      <p:cBhvr>
                                        <p:cTn id="8" dur="200" fill="hold">
                                          <p:stCondLst>
                                            <p:cond delay="400"/>
                                          </p:stCondLst>
                                        </p:cTn>
                                        <p:tgtEl>
                                          <p:spTgt spid="2">
                                            <p:txEl>
                                              <p:pRg st="3" end="3"/>
                                            </p:txEl>
                                          </p:spTgt>
                                        </p:tgtEl>
                                        <p:attrNameLst>
                                          <p:attrName>r</p:attrName>
                                        </p:attrNameLst>
                                      </p:cBhvr>
                                    </p:animRot>
                                    <p:animRot by="-240000">
                                      <p:cBhvr>
                                        <p:cTn id="9" dur="200" fill="hold">
                                          <p:stCondLst>
                                            <p:cond delay="600"/>
                                          </p:stCondLst>
                                        </p:cTn>
                                        <p:tgtEl>
                                          <p:spTgt spid="2">
                                            <p:txEl>
                                              <p:pRg st="3" end="3"/>
                                            </p:txEl>
                                          </p:spTgt>
                                        </p:tgtEl>
                                        <p:attrNameLst>
                                          <p:attrName>r</p:attrName>
                                        </p:attrNameLst>
                                      </p:cBhvr>
                                    </p:animRot>
                                    <p:animRot by="120000">
                                      <p:cBhvr>
                                        <p:cTn id="10" dur="200" fill="hold">
                                          <p:stCondLst>
                                            <p:cond delay="800"/>
                                          </p:stCondLst>
                                        </p:cTn>
                                        <p:tgtEl>
                                          <p:spTgt spid="2">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28"/>
          <p:cNvSpPr/>
          <p:nvPr/>
        </p:nvSpPr>
        <p:spPr>
          <a:xfrm>
            <a:off x="-14174" y="503372"/>
            <a:ext cx="382661" cy="448727"/>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2400">
              <a:solidFill>
                <a:prstClr val="white"/>
              </a:solidFill>
            </a:endParaRPr>
          </a:p>
        </p:txBody>
      </p:sp>
      <p:sp>
        <p:nvSpPr>
          <p:cNvPr id="14" name="矩形 13"/>
          <p:cNvSpPr/>
          <p:nvPr/>
        </p:nvSpPr>
        <p:spPr>
          <a:xfrm>
            <a:off x="359532" y="503372"/>
            <a:ext cx="2862318" cy="44872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5" name="Freeform 83"/>
          <p:cNvSpPr>
            <a:spLocks noChangeArrowheads="1"/>
          </p:cNvSpPr>
          <p:nvPr/>
        </p:nvSpPr>
        <p:spPr bwMode="auto">
          <a:xfrm>
            <a:off x="69157" y="619736"/>
            <a:ext cx="216000" cy="216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68580" tIns="34290" rIns="68580" bIns="34290" anchor="ctr"/>
          <a:lstStyle/>
          <a:p>
            <a:endParaRPr lang="en-US">
              <a:solidFill>
                <a:prstClr val="black"/>
              </a:solidFill>
            </a:endParaRPr>
          </a:p>
        </p:txBody>
      </p:sp>
      <p:sp>
        <p:nvSpPr>
          <p:cNvPr id="16" name="文本框 5"/>
          <p:cNvSpPr txBox="1"/>
          <p:nvPr/>
        </p:nvSpPr>
        <p:spPr>
          <a:xfrm>
            <a:off x="715339" y="532114"/>
            <a:ext cx="4828769" cy="392415"/>
          </a:xfrm>
          <a:prstGeom prst="rect">
            <a:avLst/>
          </a:prstGeom>
          <a:noFill/>
        </p:spPr>
        <p:txBody>
          <a:bodyPr wrap="square" lIns="68580" tIns="34290" rIns="68580" bIns="34290" rtlCol="0">
            <a:spAutoFit/>
          </a:bodyPr>
          <a:lstStyle/>
          <a:p>
            <a:r>
              <a:rPr lang="en-US" altLang="zh-CN" sz="2100" dirty="0">
                <a:solidFill>
                  <a:prstClr val="white"/>
                </a:solidFill>
                <a:latin typeface="微软雅黑 Light" panose="020B0502040204020203" pitchFamily="34" charset="-122"/>
                <a:ea typeface="微软雅黑 Light" panose="020B0502040204020203" pitchFamily="34" charset="-122"/>
              </a:rPr>
              <a:t>Python</a:t>
            </a:r>
            <a:r>
              <a:rPr lang="zh-CN" altLang="en-US" sz="2100" dirty="0">
                <a:solidFill>
                  <a:prstClr val="white"/>
                </a:solidFill>
                <a:latin typeface="微软雅黑 Light" panose="020B0502040204020203" pitchFamily="34" charset="-122"/>
                <a:ea typeface="微软雅黑 Light" panose="020B0502040204020203" pitchFamily="34" charset="-122"/>
              </a:rPr>
              <a:t>语言与</a:t>
            </a:r>
            <a:r>
              <a:rPr lang="en-US" altLang="zh-CN" sz="2100" dirty="0">
                <a:solidFill>
                  <a:prstClr val="white"/>
                </a:solidFill>
                <a:latin typeface="微软雅黑 Light" panose="020B0502040204020203" pitchFamily="34" charset="-122"/>
                <a:ea typeface="微软雅黑 Light" panose="020B0502040204020203" pitchFamily="34" charset="-122"/>
              </a:rPr>
              <a:t>Java</a:t>
            </a:r>
            <a:endParaRPr lang="zh-CN" altLang="en-US" sz="2100" dirty="0">
              <a:solidFill>
                <a:prstClr val="white"/>
              </a:solidFill>
              <a:latin typeface="微软雅黑 Light" panose="020B0502040204020203" pitchFamily="34" charset="-122"/>
              <a:ea typeface="微软雅黑 Light" panose="020B0502040204020203" pitchFamily="34" charset="-122"/>
            </a:endParaRPr>
          </a:p>
        </p:txBody>
      </p:sp>
      <p:sp>
        <p:nvSpPr>
          <p:cNvPr id="7" name="内容占位符 1"/>
          <p:cNvSpPr>
            <a:spLocks noGrp="1"/>
          </p:cNvSpPr>
          <p:nvPr>
            <p:ph idx="1"/>
          </p:nvPr>
        </p:nvSpPr>
        <p:spPr>
          <a:xfrm>
            <a:off x="3116590" y="2457793"/>
            <a:ext cx="2744115" cy="1944216"/>
          </a:xfrm>
        </p:spPr>
        <p:txBody>
          <a:bodyPr>
            <a:normAutofit/>
          </a:bodyPr>
          <a:lstStyle/>
          <a:p>
            <a:pPr>
              <a:lnSpc>
                <a:spcPct val="150000"/>
              </a:lnSpc>
            </a:pPr>
            <a:r>
              <a:rPr kumimoji="1" lang="zh-CN" altLang="en-US" dirty="0" smtClean="0"/>
              <a:t>动态类型和静态类型</a:t>
            </a:r>
            <a:endParaRPr kumimoji="1" lang="en-US" altLang="zh-CN" dirty="0" smtClean="0"/>
          </a:p>
          <a:p>
            <a:pPr>
              <a:lnSpc>
                <a:spcPct val="150000"/>
              </a:lnSpc>
            </a:pPr>
            <a:r>
              <a:rPr kumimoji="1" lang="en-US" altLang="zh-CN" dirty="0" smtClean="0"/>
              <a:t>Python</a:t>
            </a:r>
            <a:r>
              <a:rPr kumimoji="1" lang="zh-CN" altLang="en-US" dirty="0" smtClean="0"/>
              <a:t>中一切皆对象</a:t>
            </a:r>
            <a:endParaRPr kumimoji="1" lang="en-US" altLang="zh-CN" dirty="0" smtClean="0"/>
          </a:p>
          <a:p>
            <a:pPr>
              <a:lnSpc>
                <a:spcPct val="150000"/>
              </a:lnSpc>
            </a:pPr>
            <a:r>
              <a:rPr kumimoji="1" lang="zh-CN" altLang="en-US" dirty="0" smtClean="0"/>
              <a:t>括号与缩进</a:t>
            </a:r>
            <a:endParaRPr kumimoji="1" lang="en-US" altLang="zh-CN" dirty="0" smtClean="0"/>
          </a:p>
          <a:p>
            <a:pPr>
              <a:lnSpc>
                <a:spcPct val="150000"/>
              </a:lnSpc>
            </a:pPr>
            <a:r>
              <a:rPr kumimoji="1" lang="zh-CN" altLang="en-US" dirty="0" smtClean="0"/>
              <a:t>应用领域</a:t>
            </a:r>
            <a:endParaRPr kumimoji="1" lang="zh-CN" altLang="en-US" dirty="0"/>
          </a:p>
        </p:txBody>
      </p:sp>
      <p:pic>
        <p:nvPicPr>
          <p:cNvPr id="8" name="图片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7157" y="1629143"/>
            <a:ext cx="1947068" cy="576909"/>
          </a:xfrm>
          <a:prstGeom prst="rect">
            <a:avLst/>
          </a:prstGeom>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xmlns="" val="0"/>
              </a:ext>
            </a:extLst>
          </a:blip>
          <a:srcRect l="6805" t="11047" r="10128" b="14826"/>
          <a:stretch/>
        </p:blipFill>
        <p:spPr>
          <a:xfrm>
            <a:off x="6354198" y="1477538"/>
            <a:ext cx="1350150" cy="728514"/>
          </a:xfrm>
          <a:prstGeom prst="rect">
            <a:avLst/>
          </a:prstGeom>
        </p:spPr>
      </p:pic>
      <p:sp>
        <p:nvSpPr>
          <p:cNvPr id="3" name="灯片编号占位符 2"/>
          <p:cNvSpPr>
            <a:spLocks noGrp="1"/>
          </p:cNvSpPr>
          <p:nvPr>
            <p:ph type="sldNum" sz="quarter" idx="12"/>
          </p:nvPr>
        </p:nvSpPr>
        <p:spPr/>
        <p:txBody>
          <a:bodyPr/>
          <a:lstStyle/>
          <a:p>
            <a:fld id="{370D8578-DDD4-487D-A316-C8E65CC577E1}" type="slidenum">
              <a:rPr lang="zh-CN" altLang="en-US" smtClean="0"/>
              <a:pPr/>
              <a:t>16</a:t>
            </a:fld>
            <a:endParaRPr lang="zh-CN" altLang="en-US"/>
          </a:p>
        </p:txBody>
      </p:sp>
      <p:sp>
        <p:nvSpPr>
          <p:cNvPr id="10" name="矩形 9"/>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11" name="椭圆 10"/>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89667621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63352" y="1329612"/>
            <a:ext cx="1947068" cy="576909"/>
          </a:xfrm>
          <a:prstGeom prst="rect">
            <a:avLst/>
          </a:prstGeom>
        </p:spPr>
      </p:pic>
      <p:sp>
        <p:nvSpPr>
          <p:cNvPr id="13" name="矩形 28"/>
          <p:cNvSpPr/>
          <p:nvPr/>
        </p:nvSpPr>
        <p:spPr>
          <a:xfrm>
            <a:off x="-14174" y="503372"/>
            <a:ext cx="382661" cy="448727"/>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2400">
              <a:solidFill>
                <a:prstClr val="white"/>
              </a:solidFill>
            </a:endParaRPr>
          </a:p>
        </p:txBody>
      </p:sp>
      <p:sp>
        <p:nvSpPr>
          <p:cNvPr id="14" name="矩形 13"/>
          <p:cNvSpPr/>
          <p:nvPr/>
        </p:nvSpPr>
        <p:spPr>
          <a:xfrm>
            <a:off x="359532" y="503372"/>
            <a:ext cx="2970330" cy="44872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5" name="Freeform 83"/>
          <p:cNvSpPr>
            <a:spLocks noChangeArrowheads="1"/>
          </p:cNvSpPr>
          <p:nvPr/>
        </p:nvSpPr>
        <p:spPr bwMode="auto">
          <a:xfrm>
            <a:off x="69157" y="619736"/>
            <a:ext cx="216000" cy="216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68580" tIns="34290" rIns="68580" bIns="34290" anchor="ctr"/>
          <a:lstStyle/>
          <a:p>
            <a:endParaRPr lang="en-US">
              <a:solidFill>
                <a:prstClr val="black"/>
              </a:solidFill>
            </a:endParaRPr>
          </a:p>
        </p:txBody>
      </p:sp>
      <p:sp>
        <p:nvSpPr>
          <p:cNvPr id="16" name="文本框 5"/>
          <p:cNvSpPr txBox="1"/>
          <p:nvPr/>
        </p:nvSpPr>
        <p:spPr>
          <a:xfrm>
            <a:off x="715339" y="532114"/>
            <a:ext cx="4828769" cy="392415"/>
          </a:xfrm>
          <a:prstGeom prst="rect">
            <a:avLst/>
          </a:prstGeom>
          <a:noFill/>
        </p:spPr>
        <p:txBody>
          <a:bodyPr wrap="square" lIns="68580" tIns="34290" rIns="68580" bIns="34290" rtlCol="0">
            <a:spAutoFit/>
          </a:bodyPr>
          <a:lstStyle/>
          <a:p>
            <a:r>
              <a:rPr lang="en-US" altLang="zh-CN" sz="2100" dirty="0">
                <a:solidFill>
                  <a:prstClr val="white"/>
                </a:solidFill>
                <a:latin typeface="微软雅黑 Light" panose="020B0502040204020203" pitchFamily="34" charset="-122"/>
                <a:ea typeface="微软雅黑 Light" panose="020B0502040204020203" pitchFamily="34" charset="-122"/>
              </a:rPr>
              <a:t>Python</a:t>
            </a:r>
            <a:r>
              <a:rPr lang="zh-CN" altLang="en-US" sz="2100" dirty="0">
                <a:solidFill>
                  <a:prstClr val="white"/>
                </a:solidFill>
                <a:latin typeface="微软雅黑 Light" panose="020B0502040204020203" pitchFamily="34" charset="-122"/>
                <a:ea typeface="微软雅黑 Light" panose="020B0502040204020203" pitchFamily="34" charset="-122"/>
              </a:rPr>
              <a:t>语言与</a:t>
            </a:r>
            <a:r>
              <a:rPr lang="en-US" altLang="zh-CN" sz="2100" dirty="0">
                <a:solidFill>
                  <a:prstClr val="white"/>
                </a:solidFill>
                <a:latin typeface="微软雅黑 Light" panose="020B0502040204020203" pitchFamily="34" charset="-122"/>
                <a:ea typeface="微软雅黑 Light" panose="020B0502040204020203" pitchFamily="34" charset="-122"/>
              </a:rPr>
              <a:t>R</a:t>
            </a:r>
            <a:r>
              <a:rPr lang="zh-CN" altLang="en-US" sz="2100" dirty="0">
                <a:solidFill>
                  <a:prstClr val="white"/>
                </a:solidFill>
                <a:latin typeface="微软雅黑 Light" panose="020B0502040204020203" pitchFamily="34" charset="-122"/>
                <a:ea typeface="微软雅黑 Light" panose="020B0502040204020203" pitchFamily="34" charset="-122"/>
              </a:rPr>
              <a:t>语言</a:t>
            </a:r>
          </a:p>
        </p:txBody>
      </p:sp>
      <p:pic>
        <p:nvPicPr>
          <p:cNvPr id="8" name="图片 7"/>
          <p:cNvPicPr>
            <a:picLocks noChangeAspect="1"/>
          </p:cNvPicPr>
          <p:nvPr/>
        </p:nvPicPr>
        <p:blipFill>
          <a:blip r:embed="rId4" cstate="print"/>
          <a:stretch>
            <a:fillRect/>
          </a:stretch>
        </p:blipFill>
        <p:spPr>
          <a:xfrm>
            <a:off x="4896036" y="1207863"/>
            <a:ext cx="798467" cy="698658"/>
          </a:xfrm>
          <a:prstGeom prst="rect">
            <a:avLst/>
          </a:prstGeom>
        </p:spPr>
      </p:pic>
      <p:sp>
        <p:nvSpPr>
          <p:cNvPr id="9" name="内容占位符 1"/>
          <p:cNvSpPr>
            <a:spLocks noGrp="1"/>
          </p:cNvSpPr>
          <p:nvPr>
            <p:ph idx="1"/>
          </p:nvPr>
        </p:nvSpPr>
        <p:spPr>
          <a:xfrm>
            <a:off x="740622" y="2270608"/>
            <a:ext cx="3993396" cy="1944216"/>
          </a:xfrm>
        </p:spPr>
        <p:txBody>
          <a:bodyPr>
            <a:normAutofit/>
          </a:bodyPr>
          <a:lstStyle/>
          <a:p>
            <a:pPr>
              <a:lnSpc>
                <a:spcPct val="150000"/>
              </a:lnSpc>
            </a:pPr>
            <a:r>
              <a:rPr kumimoji="1" lang="zh-CN" altLang="en-US" dirty="0"/>
              <a:t>机器学习的一把利器</a:t>
            </a:r>
            <a:endParaRPr kumimoji="1" lang="en-US" altLang="zh-CN" dirty="0"/>
          </a:p>
          <a:p>
            <a:pPr>
              <a:lnSpc>
                <a:spcPct val="150000"/>
              </a:lnSpc>
            </a:pPr>
            <a:r>
              <a:rPr kumimoji="1" lang="zh-CN" altLang="en-US" dirty="0"/>
              <a:t>可读性强，便于上手</a:t>
            </a:r>
            <a:endParaRPr kumimoji="1" lang="en-US" altLang="zh-CN" dirty="0"/>
          </a:p>
          <a:p>
            <a:pPr>
              <a:lnSpc>
                <a:spcPct val="150000"/>
              </a:lnSpc>
            </a:pPr>
            <a:r>
              <a:rPr kumimoji="1" lang="zh-CN" altLang="en-US" dirty="0"/>
              <a:t>灵活性强：可与其他如</a:t>
            </a:r>
            <a:r>
              <a:rPr kumimoji="1" lang="en-US" altLang="zh-CN" dirty="0"/>
              <a:t>Web</a:t>
            </a:r>
            <a:r>
              <a:rPr kumimoji="1" lang="zh-CN" altLang="en-US" dirty="0"/>
              <a:t>应用程序进行整合</a:t>
            </a:r>
          </a:p>
        </p:txBody>
      </p:sp>
      <p:sp>
        <p:nvSpPr>
          <p:cNvPr id="10" name="内容占位符 1"/>
          <p:cNvSpPr txBox="1">
            <a:spLocks/>
          </p:cNvSpPr>
          <p:nvPr/>
        </p:nvSpPr>
        <p:spPr>
          <a:xfrm>
            <a:off x="4896036" y="2247714"/>
            <a:ext cx="3993396" cy="194421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1800" dirty="0"/>
              <a:t>以统计推断为导向</a:t>
            </a:r>
            <a:endParaRPr kumimoji="1" lang="en-US" altLang="zh-CN" sz="1800" dirty="0"/>
          </a:p>
          <a:p>
            <a:pPr>
              <a:lnSpc>
                <a:spcPct val="150000"/>
              </a:lnSpc>
            </a:pPr>
            <a:r>
              <a:rPr kumimoji="1" lang="zh-CN" altLang="en-US" sz="1800" dirty="0"/>
              <a:t>数据分析之外的领域有所限制</a:t>
            </a:r>
            <a:endParaRPr kumimoji="1" lang="en-US" altLang="zh-CN" sz="1800" dirty="0"/>
          </a:p>
          <a:p>
            <a:pPr>
              <a:lnSpc>
                <a:spcPct val="150000"/>
              </a:lnSpc>
            </a:pPr>
            <a:r>
              <a:rPr kumimoji="1" lang="zh-CN" altLang="en-US" sz="1800" dirty="0"/>
              <a:t>包凌乱且一致性较差</a:t>
            </a:r>
            <a:endParaRPr kumimoji="1" lang="en-US" altLang="zh-CN" sz="1800" dirty="0"/>
          </a:p>
          <a:p>
            <a:pPr>
              <a:lnSpc>
                <a:spcPct val="150000"/>
              </a:lnSpc>
            </a:pPr>
            <a:endParaRPr kumimoji="1" lang="zh-CN" altLang="en-US" dirty="0"/>
          </a:p>
        </p:txBody>
      </p:sp>
      <p:sp>
        <p:nvSpPr>
          <p:cNvPr id="3" name="灯片编号占位符 2"/>
          <p:cNvSpPr>
            <a:spLocks noGrp="1"/>
          </p:cNvSpPr>
          <p:nvPr>
            <p:ph type="sldNum" sz="quarter" idx="12"/>
          </p:nvPr>
        </p:nvSpPr>
        <p:spPr/>
        <p:txBody>
          <a:bodyPr/>
          <a:lstStyle/>
          <a:p>
            <a:fld id="{370D8578-DDD4-487D-A316-C8E65CC577E1}" type="slidenum">
              <a:rPr lang="zh-CN" altLang="en-US" smtClean="0"/>
              <a:pPr/>
              <a:t>17</a:t>
            </a:fld>
            <a:endParaRPr lang="zh-CN" altLang="en-US"/>
          </a:p>
        </p:txBody>
      </p:sp>
      <p:sp>
        <p:nvSpPr>
          <p:cNvPr id="11" name="矩形 10"/>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12" name="椭圆 1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09214065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63352" y="1329612"/>
            <a:ext cx="1947068" cy="576909"/>
          </a:xfrm>
          <a:prstGeom prst="rect">
            <a:avLst/>
          </a:prstGeom>
        </p:spPr>
      </p:pic>
      <p:sp>
        <p:nvSpPr>
          <p:cNvPr id="13" name="矩形 28"/>
          <p:cNvSpPr/>
          <p:nvPr/>
        </p:nvSpPr>
        <p:spPr>
          <a:xfrm>
            <a:off x="-14174" y="503372"/>
            <a:ext cx="382661" cy="448727"/>
          </a:xfrm>
          <a:prstGeom prst="rect">
            <a:avLst/>
          </a:prstGeom>
          <a:solidFill>
            <a:srgbClr val="9421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2400">
              <a:solidFill>
                <a:prstClr val="white"/>
              </a:solidFill>
            </a:endParaRPr>
          </a:p>
        </p:txBody>
      </p:sp>
      <p:sp>
        <p:nvSpPr>
          <p:cNvPr id="14" name="矩形 13"/>
          <p:cNvSpPr/>
          <p:nvPr/>
        </p:nvSpPr>
        <p:spPr>
          <a:xfrm>
            <a:off x="359532" y="503372"/>
            <a:ext cx="4860540" cy="44872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5" name="Freeform 83"/>
          <p:cNvSpPr>
            <a:spLocks noChangeArrowheads="1"/>
          </p:cNvSpPr>
          <p:nvPr/>
        </p:nvSpPr>
        <p:spPr bwMode="auto">
          <a:xfrm>
            <a:off x="69157" y="619736"/>
            <a:ext cx="216000" cy="216000"/>
          </a:xfrm>
          <a:custGeom>
            <a:avLst/>
            <a:gdLst>
              <a:gd name="T0" fmla="*/ 38764526 w 602"/>
              <a:gd name="T1" fmla="*/ 78442719 h 602"/>
              <a:gd name="T2" fmla="*/ 38764526 w 602"/>
              <a:gd name="T3" fmla="*/ 78442719 h 602"/>
              <a:gd name="T4" fmla="*/ 0 w 602"/>
              <a:gd name="T5" fmla="*/ 38764526 h 602"/>
              <a:gd name="T6" fmla="*/ 38764526 w 602"/>
              <a:gd name="T7" fmla="*/ 0 h 602"/>
              <a:gd name="T8" fmla="*/ 78442719 w 602"/>
              <a:gd name="T9" fmla="*/ 38764526 h 602"/>
              <a:gd name="T10" fmla="*/ 38764526 w 602"/>
              <a:gd name="T11" fmla="*/ 78442719 h 602"/>
              <a:gd name="T12" fmla="*/ 61866665 w 602"/>
              <a:gd name="T13" fmla="*/ 16576054 h 602"/>
              <a:gd name="T14" fmla="*/ 61866665 w 602"/>
              <a:gd name="T15" fmla="*/ 16576054 h 602"/>
              <a:gd name="T16" fmla="*/ 38764526 w 602"/>
              <a:gd name="T17" fmla="*/ 38764526 h 602"/>
              <a:gd name="T18" fmla="*/ 38764526 w 602"/>
              <a:gd name="T19" fmla="*/ 7308970 h 602"/>
              <a:gd name="T20" fmla="*/ 7439751 w 602"/>
              <a:gd name="T21" fmla="*/ 38764526 h 602"/>
              <a:gd name="T22" fmla="*/ 38764526 w 602"/>
              <a:gd name="T23" fmla="*/ 71002968 h 602"/>
              <a:gd name="T24" fmla="*/ 71002968 w 602"/>
              <a:gd name="T25" fmla="*/ 38764526 h 602"/>
              <a:gd name="T26" fmla="*/ 61866665 w 602"/>
              <a:gd name="T27" fmla="*/ 16576054 h 6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2" h="602">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68580" tIns="34290" rIns="68580" bIns="34290" anchor="ctr"/>
          <a:lstStyle/>
          <a:p>
            <a:endParaRPr lang="en-US">
              <a:solidFill>
                <a:prstClr val="black"/>
              </a:solidFill>
            </a:endParaRPr>
          </a:p>
        </p:txBody>
      </p:sp>
      <p:sp>
        <p:nvSpPr>
          <p:cNvPr id="16" name="文本框 5"/>
          <p:cNvSpPr txBox="1"/>
          <p:nvPr/>
        </p:nvSpPr>
        <p:spPr>
          <a:xfrm>
            <a:off x="715339" y="532114"/>
            <a:ext cx="4828769" cy="392415"/>
          </a:xfrm>
          <a:prstGeom prst="rect">
            <a:avLst/>
          </a:prstGeom>
          <a:noFill/>
        </p:spPr>
        <p:txBody>
          <a:bodyPr wrap="square" lIns="68580" tIns="34290" rIns="68580" bIns="34290" rtlCol="0">
            <a:spAutoFit/>
          </a:bodyPr>
          <a:lstStyle/>
          <a:p>
            <a:r>
              <a:rPr lang="en-US" altLang="zh-CN" sz="2100" dirty="0">
                <a:solidFill>
                  <a:prstClr val="white"/>
                </a:solidFill>
                <a:latin typeface="微软雅黑 Light" panose="020B0502040204020203" pitchFamily="34" charset="-122"/>
                <a:ea typeface="微软雅黑 Light" panose="020B0502040204020203" pitchFamily="34" charset="-122"/>
              </a:rPr>
              <a:t>Python</a:t>
            </a:r>
            <a:r>
              <a:rPr lang="zh-CN" altLang="en-US" sz="2100" dirty="0">
                <a:solidFill>
                  <a:prstClr val="white"/>
                </a:solidFill>
                <a:latin typeface="微软雅黑 Light" panose="020B0502040204020203" pitchFamily="34" charset="-122"/>
                <a:ea typeface="微软雅黑 Light" panose="020B0502040204020203" pitchFamily="34" charset="-122"/>
              </a:rPr>
              <a:t>语言与</a:t>
            </a:r>
            <a:r>
              <a:rPr lang="en-US" altLang="zh-CN" sz="2100" dirty="0">
                <a:solidFill>
                  <a:prstClr val="white"/>
                </a:solidFill>
                <a:latin typeface="微软雅黑 Light" panose="020B0502040204020203" pitchFamily="34" charset="-122"/>
                <a:ea typeface="微软雅黑 Light" panose="020B0502040204020203" pitchFamily="34" charset="-122"/>
              </a:rPr>
              <a:t>R</a:t>
            </a:r>
            <a:r>
              <a:rPr lang="zh-CN" altLang="en-US" sz="2100" dirty="0">
                <a:solidFill>
                  <a:prstClr val="white"/>
                </a:solidFill>
                <a:latin typeface="微软雅黑 Light" panose="020B0502040204020203" pitchFamily="34" charset="-122"/>
                <a:ea typeface="微软雅黑 Light" panose="020B0502040204020203" pitchFamily="34" charset="-122"/>
              </a:rPr>
              <a:t>语言的应用场景对比</a:t>
            </a:r>
          </a:p>
        </p:txBody>
      </p:sp>
      <p:pic>
        <p:nvPicPr>
          <p:cNvPr id="8" name="图片 7"/>
          <p:cNvPicPr>
            <a:picLocks noChangeAspect="1"/>
          </p:cNvPicPr>
          <p:nvPr/>
        </p:nvPicPr>
        <p:blipFill>
          <a:blip r:embed="rId4" cstate="print"/>
          <a:stretch>
            <a:fillRect/>
          </a:stretch>
        </p:blipFill>
        <p:spPr>
          <a:xfrm>
            <a:off x="4896036" y="1207863"/>
            <a:ext cx="798467" cy="698658"/>
          </a:xfrm>
          <a:prstGeom prst="rect">
            <a:avLst/>
          </a:prstGeom>
        </p:spPr>
      </p:pic>
      <p:sp>
        <p:nvSpPr>
          <p:cNvPr id="9" name="内容占位符 1"/>
          <p:cNvSpPr>
            <a:spLocks noGrp="1"/>
          </p:cNvSpPr>
          <p:nvPr>
            <p:ph idx="1"/>
          </p:nvPr>
        </p:nvSpPr>
        <p:spPr>
          <a:xfrm>
            <a:off x="740622" y="2247714"/>
            <a:ext cx="3993396" cy="2484276"/>
          </a:xfrm>
        </p:spPr>
        <p:txBody>
          <a:bodyPr>
            <a:normAutofit/>
          </a:bodyPr>
          <a:lstStyle/>
          <a:p>
            <a:pPr>
              <a:lnSpc>
                <a:spcPct val="150000"/>
              </a:lnSpc>
            </a:pPr>
            <a:r>
              <a:rPr kumimoji="1" lang="zh-CN" altLang="en-US" dirty="0"/>
              <a:t>网络爬虫</a:t>
            </a:r>
            <a:endParaRPr kumimoji="1" lang="en-US" altLang="zh-CN" dirty="0"/>
          </a:p>
          <a:p>
            <a:pPr>
              <a:lnSpc>
                <a:spcPct val="150000"/>
              </a:lnSpc>
            </a:pPr>
            <a:r>
              <a:rPr kumimoji="1" lang="zh-CN" altLang="en-US" dirty="0"/>
              <a:t>连接数据库</a:t>
            </a:r>
            <a:endParaRPr kumimoji="1" lang="en-US" altLang="zh-CN" dirty="0"/>
          </a:p>
          <a:p>
            <a:pPr>
              <a:lnSpc>
                <a:spcPct val="150000"/>
              </a:lnSpc>
            </a:pPr>
            <a:r>
              <a:rPr kumimoji="1" lang="zh-CN" altLang="en-US" dirty="0"/>
              <a:t>内容管理系统</a:t>
            </a:r>
            <a:endParaRPr kumimoji="1" lang="en-US" altLang="zh-CN" dirty="0"/>
          </a:p>
          <a:p>
            <a:pPr>
              <a:lnSpc>
                <a:spcPct val="150000"/>
              </a:lnSpc>
            </a:pPr>
            <a:r>
              <a:rPr kumimoji="1" lang="en-US" altLang="zh-CN" dirty="0"/>
              <a:t>API</a:t>
            </a:r>
            <a:r>
              <a:rPr kumimoji="1" lang="zh-CN" altLang="en-US" dirty="0"/>
              <a:t>构建</a:t>
            </a:r>
          </a:p>
        </p:txBody>
      </p:sp>
      <p:sp>
        <p:nvSpPr>
          <p:cNvPr id="10" name="内容占位符 1"/>
          <p:cNvSpPr txBox="1">
            <a:spLocks/>
          </p:cNvSpPr>
          <p:nvPr/>
        </p:nvSpPr>
        <p:spPr>
          <a:xfrm>
            <a:off x="4896036" y="2247714"/>
            <a:ext cx="3993396" cy="194421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1" lang="zh-CN" altLang="en-US" sz="1800" dirty="0"/>
              <a:t>统计分析</a:t>
            </a:r>
            <a:endParaRPr kumimoji="1" lang="en-US" altLang="zh-CN" sz="1800" dirty="0"/>
          </a:p>
          <a:p>
            <a:pPr>
              <a:lnSpc>
                <a:spcPct val="150000"/>
              </a:lnSpc>
            </a:pPr>
            <a:r>
              <a:rPr kumimoji="1" lang="zh-CN" altLang="en-US" sz="1800" dirty="0"/>
              <a:t>互动式图标</a:t>
            </a:r>
            <a:r>
              <a:rPr kumimoji="1" lang="en-US" altLang="zh-CN" sz="1800" dirty="0"/>
              <a:t>/</a:t>
            </a:r>
            <a:r>
              <a:rPr kumimoji="1" lang="zh-CN" altLang="en-US" sz="1800" dirty="0"/>
              <a:t>面板</a:t>
            </a:r>
            <a:endParaRPr kumimoji="1" lang="zh-CN" altLang="en-US" dirty="0"/>
          </a:p>
        </p:txBody>
      </p:sp>
      <p:sp>
        <p:nvSpPr>
          <p:cNvPr id="3" name="灯片编号占位符 2"/>
          <p:cNvSpPr>
            <a:spLocks noGrp="1"/>
          </p:cNvSpPr>
          <p:nvPr>
            <p:ph type="sldNum" sz="quarter" idx="12"/>
          </p:nvPr>
        </p:nvSpPr>
        <p:spPr/>
        <p:txBody>
          <a:bodyPr/>
          <a:lstStyle/>
          <a:p>
            <a:fld id="{370D8578-DDD4-487D-A316-C8E65CC577E1}" type="slidenum">
              <a:rPr lang="zh-CN" altLang="en-US" smtClean="0"/>
              <a:pPr/>
              <a:t>18</a:t>
            </a:fld>
            <a:endParaRPr lang="zh-CN" altLang="en-US"/>
          </a:p>
        </p:txBody>
      </p:sp>
      <p:sp>
        <p:nvSpPr>
          <p:cNvPr id="11" name="矩形 10"/>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12" name="椭圆 1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93529584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934210" y="452559"/>
            <a:ext cx="6069254"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EHHRIW+MicrosoftYaHei"/>
                <a:cs typeface="EHHRIW+MicrosoftYaHei"/>
              </a:rPr>
              <a:t>Python</a:t>
            </a:r>
            <a:r>
              <a:rPr sz="4000">
                <a:solidFill>
                  <a:srgbClr val="000000"/>
                </a:solidFill>
                <a:latin typeface="GRBWTP+MicrosoftYaHei"/>
                <a:cs typeface="GRBWTP+MicrosoftYaHei"/>
              </a:rPr>
              <a:t>的两种编程方式</a:t>
            </a:r>
          </a:p>
        </p:txBody>
      </p:sp>
      <p:sp>
        <p:nvSpPr>
          <p:cNvPr id="4" name="object 4"/>
          <p:cNvSpPr txBox="1"/>
          <p:nvPr/>
        </p:nvSpPr>
        <p:spPr>
          <a:xfrm>
            <a:off x="3505453" y="1554549"/>
            <a:ext cx="2590800"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EBOPKM+MicrosoftYaHei-Bold"/>
                <a:cs typeface="EBOPKM+MicrosoftYaHei-Bold"/>
              </a:rPr>
              <a:t>交互式和文件式</a:t>
            </a:r>
          </a:p>
        </p:txBody>
      </p:sp>
      <p:sp>
        <p:nvSpPr>
          <p:cNvPr id="5" name="object 5"/>
          <p:cNvSpPr txBox="1"/>
          <p:nvPr/>
        </p:nvSpPr>
        <p:spPr>
          <a:xfrm>
            <a:off x="653541" y="2771971"/>
            <a:ext cx="9018003" cy="1591256"/>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EHHRIW+MicrosoftYaHei"/>
                <a:cs typeface="EHHRIW+MicrosoftYaHei"/>
              </a:rPr>
              <a:t>-</a:t>
            </a:r>
            <a:r>
              <a:rPr sz="2400" spc="108">
                <a:solidFill>
                  <a:srgbClr val="007FDE"/>
                </a:solidFill>
                <a:latin typeface="Times New Roman"/>
                <a:cs typeface="Times New Roman"/>
              </a:rPr>
              <a:t> </a:t>
            </a:r>
            <a:r>
              <a:rPr sz="2400" b="1">
                <a:solidFill>
                  <a:srgbClr val="000000"/>
                </a:solidFill>
                <a:latin typeface="EBOPKM+MicrosoftYaHei-Bold"/>
                <a:cs typeface="EBOPKM+MicrosoftYaHei-Bold"/>
              </a:rPr>
              <a:t>交互式：对每个输入语句即时运行结果，适合语法练习</a:t>
            </a:r>
          </a:p>
          <a:p>
            <a:pPr marL="0" marR="0">
              <a:lnSpc>
                <a:spcPts val="3167"/>
              </a:lnSpc>
              <a:spcBef>
                <a:spcPts val="2544"/>
              </a:spcBef>
              <a:spcAft>
                <a:spcPct val="0"/>
              </a:spcAft>
            </a:pPr>
            <a:r>
              <a:rPr sz="2400">
                <a:solidFill>
                  <a:srgbClr val="007FDE"/>
                </a:solidFill>
                <a:latin typeface="EHHRIW+MicrosoftYaHei"/>
                <a:cs typeface="EHHRIW+MicrosoftYaHei"/>
              </a:rPr>
              <a:t>-</a:t>
            </a:r>
            <a:r>
              <a:rPr sz="2400" spc="108">
                <a:solidFill>
                  <a:srgbClr val="007FDE"/>
                </a:solidFill>
                <a:latin typeface="Times New Roman"/>
                <a:cs typeface="Times New Roman"/>
              </a:rPr>
              <a:t> </a:t>
            </a:r>
            <a:r>
              <a:rPr sz="2400" b="1">
                <a:solidFill>
                  <a:srgbClr val="000000"/>
                </a:solidFill>
                <a:latin typeface="EBOPKM+MicrosoftYaHei-Bold"/>
                <a:cs typeface="EBOPKM+MicrosoftYaHei-Bold"/>
              </a:rPr>
              <a:t>文件式：批量执行一组语句并运行结果，编程的主要方式</a:t>
            </a:r>
          </a:p>
        </p:txBody>
      </p:sp>
      <p:sp>
        <p:nvSpPr>
          <p:cNvPr id="7" name="矩形 6"/>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951735" y="1866449"/>
            <a:ext cx="6079235" cy="691856"/>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804"/>
              </a:lnSpc>
              <a:spcBef>
                <a:spcPct val="0"/>
              </a:spcBef>
              <a:spcAft>
                <a:spcPct val="0"/>
              </a:spcAft>
            </a:pPr>
            <a:r>
              <a:rPr sz="4400" b="1" dirty="0">
                <a:solidFill>
                  <a:srgbClr val="000000"/>
                </a:solidFill>
                <a:latin typeface="华文中宋" pitchFamily="2" charset="-122"/>
                <a:ea typeface="华文中宋" pitchFamily="2" charset="-122"/>
                <a:cs typeface="HATJLA+MicrosoftYaHei"/>
              </a:rPr>
              <a:t>Python</a:t>
            </a:r>
            <a:r>
              <a:rPr sz="4400" b="1" dirty="0">
                <a:solidFill>
                  <a:srgbClr val="000000"/>
                </a:solidFill>
                <a:latin typeface="华文中宋" pitchFamily="2" charset="-122"/>
                <a:ea typeface="华文中宋" pitchFamily="2" charset="-122"/>
                <a:cs typeface="NPORRG+MicrosoftYaHei"/>
              </a:rPr>
              <a:t>开发环境配置</a:t>
            </a:r>
          </a:p>
        </p:txBody>
      </p:sp>
      <p:sp>
        <p:nvSpPr>
          <p:cNvPr id="5" name="椭圆 4"/>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8" name="矩形 7"/>
          <p:cNvSpPr/>
          <p:nvPr/>
        </p:nvSpPr>
        <p:spPr>
          <a:xfrm>
            <a:off x="1071538" y="1928808"/>
            <a:ext cx="785818" cy="71438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2253488" y="452559"/>
            <a:ext cx="5398770"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HBPDUM+MicrosoftYaHei"/>
                <a:cs typeface="HBPDUM+MicrosoftYaHei"/>
              </a:rPr>
              <a:t>实例</a:t>
            </a:r>
            <a:r>
              <a:rPr sz="4000">
                <a:solidFill>
                  <a:srgbClr val="000000"/>
                </a:solidFill>
                <a:latin typeface="VDRGVE+MicrosoftYaHei"/>
                <a:cs typeface="VDRGVE+MicrosoftYaHei"/>
              </a:rPr>
              <a:t>1: </a:t>
            </a:r>
            <a:r>
              <a:rPr sz="4000">
                <a:solidFill>
                  <a:srgbClr val="000000"/>
                </a:solidFill>
                <a:latin typeface="HBPDUM+MicrosoftYaHei"/>
                <a:cs typeface="HBPDUM+MicrosoftYaHei"/>
              </a:rPr>
              <a:t>圆面积的计算</a:t>
            </a:r>
          </a:p>
        </p:txBody>
      </p:sp>
      <p:sp>
        <p:nvSpPr>
          <p:cNvPr id="4" name="object 4"/>
          <p:cNvSpPr txBox="1"/>
          <p:nvPr/>
        </p:nvSpPr>
        <p:spPr>
          <a:xfrm>
            <a:off x="3135883" y="1554549"/>
            <a:ext cx="3329940"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WJCAFC+MicrosoftYaHei-Bold"/>
                <a:cs typeface="WJCAFC+MicrosoftYaHei-Bold"/>
              </a:rPr>
              <a:t>根据半径</a:t>
            </a:r>
            <a:r>
              <a:rPr sz="2400" b="1">
                <a:solidFill>
                  <a:srgbClr val="0070C0"/>
                </a:solidFill>
                <a:latin typeface="OUQARE+MicrosoftYaHei-Bold"/>
                <a:cs typeface="OUQARE+MicrosoftYaHei-Bold"/>
              </a:rPr>
              <a:t>r</a:t>
            </a:r>
            <a:r>
              <a:rPr sz="2400" b="1">
                <a:solidFill>
                  <a:srgbClr val="0070C0"/>
                </a:solidFill>
                <a:latin typeface="WJCAFC+MicrosoftYaHei-Bold"/>
                <a:cs typeface="WJCAFC+MicrosoftYaHei-Bold"/>
              </a:rPr>
              <a:t>计算圆面积</a:t>
            </a:r>
          </a:p>
        </p:txBody>
      </p:sp>
      <p:sp>
        <p:nvSpPr>
          <p:cNvPr id="5" name="object 5"/>
          <p:cNvSpPr txBox="1"/>
          <p:nvPr/>
        </p:nvSpPr>
        <p:spPr>
          <a:xfrm>
            <a:off x="2431288" y="2283479"/>
            <a:ext cx="1778204" cy="67840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41"/>
              </a:lnSpc>
              <a:spcBef>
                <a:spcPct val="0"/>
              </a:spcBef>
              <a:spcAft>
                <a:spcPct val="0"/>
              </a:spcAft>
            </a:pPr>
            <a:r>
              <a:rPr sz="2000" b="1" dirty="0">
                <a:solidFill>
                  <a:srgbClr val="780D17"/>
                </a:solidFill>
                <a:latin typeface="Consolas"/>
                <a:cs typeface="Consolas"/>
              </a:rPr>
              <a:t>&gt;&gt;&gt; </a:t>
            </a:r>
            <a:r>
              <a:rPr sz="2000" b="1" dirty="0">
                <a:solidFill>
                  <a:srgbClr val="000000"/>
                </a:solidFill>
                <a:latin typeface="Consolas"/>
                <a:cs typeface="Consolas"/>
              </a:rPr>
              <a:t>r = 25</a:t>
            </a:r>
          </a:p>
        </p:txBody>
      </p:sp>
      <p:sp>
        <p:nvSpPr>
          <p:cNvPr id="6" name="object 6"/>
          <p:cNvSpPr txBox="1"/>
          <p:nvPr/>
        </p:nvSpPr>
        <p:spPr>
          <a:xfrm>
            <a:off x="2431288" y="2649727"/>
            <a:ext cx="4016446" cy="104387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dirty="0">
                <a:solidFill>
                  <a:srgbClr val="780D17"/>
                </a:solidFill>
                <a:latin typeface="Consolas"/>
                <a:cs typeface="Consolas"/>
              </a:rPr>
              <a:t>&gt;&gt;&gt; </a:t>
            </a:r>
            <a:r>
              <a:rPr sz="2000" b="1" dirty="0">
                <a:solidFill>
                  <a:srgbClr val="000000"/>
                </a:solidFill>
                <a:latin typeface="Consolas"/>
                <a:cs typeface="Consolas"/>
              </a:rPr>
              <a:t>area = 3.1415 * r * r</a:t>
            </a:r>
          </a:p>
          <a:p>
            <a:pPr marL="0" marR="0">
              <a:lnSpc>
                <a:spcPts val="2339"/>
              </a:lnSpc>
              <a:spcBef>
                <a:spcPts val="590"/>
              </a:spcBef>
              <a:spcAft>
                <a:spcPct val="0"/>
              </a:spcAft>
            </a:pPr>
            <a:r>
              <a:rPr sz="2000" b="1" dirty="0">
                <a:solidFill>
                  <a:srgbClr val="780D17"/>
                </a:solidFill>
                <a:latin typeface="Consolas"/>
                <a:cs typeface="Consolas"/>
              </a:rPr>
              <a:t>&gt;&gt;&gt; </a:t>
            </a:r>
            <a:r>
              <a:rPr sz="2000" b="1" dirty="0">
                <a:solidFill>
                  <a:srgbClr val="900090"/>
                </a:solidFill>
                <a:latin typeface="Consolas"/>
                <a:cs typeface="Consolas"/>
              </a:rPr>
              <a:t>print</a:t>
            </a:r>
            <a:r>
              <a:rPr sz="2000" b="1" dirty="0">
                <a:solidFill>
                  <a:srgbClr val="000000"/>
                </a:solidFill>
                <a:latin typeface="Consolas"/>
                <a:cs typeface="Consolas"/>
              </a:rPr>
              <a:t>(area)</a:t>
            </a:r>
          </a:p>
        </p:txBody>
      </p:sp>
      <p:sp>
        <p:nvSpPr>
          <p:cNvPr id="7" name="object 7"/>
          <p:cNvSpPr txBox="1"/>
          <p:nvPr/>
        </p:nvSpPr>
        <p:spPr>
          <a:xfrm>
            <a:off x="2431288" y="3381247"/>
            <a:ext cx="5383769" cy="140969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0021FF"/>
                </a:solidFill>
                <a:latin typeface="Consolas"/>
                <a:cs typeface="Consolas"/>
              </a:rPr>
              <a:t>1963.4375000000002</a:t>
            </a:r>
          </a:p>
          <a:p>
            <a:pPr marL="0" marR="0">
              <a:lnSpc>
                <a:spcPts val="2339"/>
              </a:lnSpc>
              <a:spcBef>
                <a:spcPts val="590"/>
              </a:spcBef>
              <a:spcAft>
                <a:spcPct val="0"/>
              </a:spcAft>
            </a:pPr>
            <a:r>
              <a:rPr sz="2000" b="1">
                <a:solidFill>
                  <a:srgbClr val="780D17"/>
                </a:solidFill>
                <a:latin typeface="Consolas"/>
                <a:cs typeface="Consolas"/>
              </a:rPr>
              <a:t>&gt;&gt;&gt; </a:t>
            </a: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1DB41D"/>
                </a:solidFill>
                <a:latin typeface="Consolas"/>
                <a:cs typeface="Consolas"/>
              </a:rPr>
              <a:t>"</a:t>
            </a:r>
            <a:r>
              <a:rPr sz="2000" b="1" spc="-494">
                <a:solidFill>
                  <a:srgbClr val="1DB41D"/>
                </a:solidFill>
                <a:latin typeface="Consolas"/>
                <a:cs typeface="Consolas"/>
              </a:rPr>
              <a:t> </a:t>
            </a:r>
            <a:r>
              <a:rPr sz="2000" b="1">
                <a:solidFill>
                  <a:srgbClr val="1DB41D"/>
                </a:solidFill>
                <a:latin typeface="Consolas"/>
                <a:cs typeface="Consolas"/>
              </a:rPr>
              <a:t>{:.2f}F"</a:t>
            </a:r>
            <a:r>
              <a:rPr sz="2000" b="1">
                <a:solidFill>
                  <a:srgbClr val="000000"/>
                </a:solidFill>
                <a:latin typeface="Consolas"/>
                <a:cs typeface="Consolas"/>
              </a:rPr>
              <a:t>.format(area))</a:t>
            </a:r>
          </a:p>
          <a:p>
            <a:pPr marL="0" marR="0">
              <a:lnSpc>
                <a:spcPts val="2341"/>
              </a:lnSpc>
              <a:spcBef>
                <a:spcPts val="588"/>
              </a:spcBef>
              <a:spcAft>
                <a:spcPct val="0"/>
              </a:spcAft>
            </a:pPr>
            <a:r>
              <a:rPr sz="2000" b="1">
                <a:solidFill>
                  <a:srgbClr val="0021FF"/>
                </a:solidFill>
                <a:latin typeface="Consolas"/>
                <a:cs typeface="Consolas"/>
              </a:rPr>
              <a:t>1963.44</a:t>
            </a:r>
          </a:p>
        </p:txBody>
      </p:sp>
      <p:sp>
        <p:nvSpPr>
          <p:cNvPr id="8" name="object 8"/>
          <p:cNvSpPr txBox="1"/>
          <p:nvPr/>
        </p:nvSpPr>
        <p:spPr>
          <a:xfrm>
            <a:off x="7859776" y="4550464"/>
            <a:ext cx="1372361" cy="859817"/>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70"/>
              </a:lnSpc>
              <a:spcBef>
                <a:spcPct val="0"/>
              </a:spcBef>
              <a:spcAft>
                <a:spcPct val="0"/>
              </a:spcAft>
            </a:pPr>
            <a:r>
              <a:rPr sz="2400" b="1">
                <a:solidFill>
                  <a:srgbClr val="000000"/>
                </a:solidFill>
                <a:latin typeface="WJCAFC+MicrosoftYaHei-Bold"/>
                <a:cs typeface="WJCAFC+MicrosoftYaHei-Bold"/>
              </a:rPr>
              <a:t>交互式</a:t>
            </a:r>
          </a:p>
        </p:txBody>
      </p:sp>
      <p:sp>
        <p:nvSpPr>
          <p:cNvPr id="10" name="矩形 9"/>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11" name="椭圆 10"/>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2253488" y="452559"/>
            <a:ext cx="5398770"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LKUDIC+MicrosoftYaHei"/>
                <a:cs typeface="LKUDIC+MicrosoftYaHei"/>
              </a:rPr>
              <a:t>实例</a:t>
            </a:r>
            <a:r>
              <a:rPr sz="4000">
                <a:solidFill>
                  <a:srgbClr val="000000"/>
                </a:solidFill>
                <a:latin typeface="PVMFRV+MicrosoftYaHei"/>
                <a:cs typeface="PVMFRV+MicrosoftYaHei"/>
              </a:rPr>
              <a:t>1: </a:t>
            </a:r>
            <a:r>
              <a:rPr sz="4000">
                <a:solidFill>
                  <a:srgbClr val="000000"/>
                </a:solidFill>
                <a:latin typeface="LKUDIC+MicrosoftYaHei"/>
                <a:cs typeface="LKUDIC+MicrosoftYaHei"/>
              </a:rPr>
              <a:t>圆面积的计算</a:t>
            </a:r>
          </a:p>
        </p:txBody>
      </p:sp>
      <p:sp>
        <p:nvSpPr>
          <p:cNvPr id="4" name="object 4"/>
          <p:cNvSpPr txBox="1"/>
          <p:nvPr/>
        </p:nvSpPr>
        <p:spPr>
          <a:xfrm>
            <a:off x="3135883" y="1554549"/>
            <a:ext cx="3329940"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KEFAUE+MicrosoftYaHei-Bold"/>
                <a:cs typeface="KEFAUE+MicrosoftYaHei-Bold"/>
              </a:rPr>
              <a:t>根据半径</a:t>
            </a:r>
            <a:r>
              <a:rPr sz="2400" b="1">
                <a:solidFill>
                  <a:srgbClr val="0070C0"/>
                </a:solidFill>
                <a:latin typeface="WPHHEA+MicrosoftYaHei-Bold"/>
                <a:cs typeface="WPHHEA+MicrosoftYaHei-Bold"/>
              </a:rPr>
              <a:t>r</a:t>
            </a:r>
            <a:r>
              <a:rPr sz="2400" b="1">
                <a:solidFill>
                  <a:srgbClr val="0070C0"/>
                </a:solidFill>
                <a:latin typeface="KEFAUE+MicrosoftYaHei-Bold"/>
                <a:cs typeface="KEFAUE+MicrosoftYaHei-Bold"/>
              </a:rPr>
              <a:t>计算圆面积</a:t>
            </a:r>
          </a:p>
        </p:txBody>
      </p:sp>
      <p:sp>
        <p:nvSpPr>
          <p:cNvPr id="5" name="object 5"/>
          <p:cNvSpPr txBox="1"/>
          <p:nvPr/>
        </p:nvSpPr>
        <p:spPr>
          <a:xfrm>
            <a:off x="703072" y="2375661"/>
            <a:ext cx="1219264"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000000"/>
                </a:solidFill>
                <a:latin typeface="Consolas"/>
                <a:cs typeface="Consolas"/>
              </a:rPr>
              <a:t>r = 25</a:t>
            </a:r>
          </a:p>
        </p:txBody>
      </p:sp>
      <p:sp>
        <p:nvSpPr>
          <p:cNvPr id="6" name="object 6"/>
          <p:cNvSpPr txBox="1"/>
          <p:nvPr/>
        </p:nvSpPr>
        <p:spPr>
          <a:xfrm>
            <a:off x="5599938" y="2561832"/>
            <a:ext cx="2157221"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a:solidFill>
                  <a:srgbClr val="000000"/>
                </a:solidFill>
                <a:latin typeface="LKUDIC+MicrosoftYaHei"/>
                <a:cs typeface="LKUDIC+MicrosoftYaHei"/>
              </a:rPr>
              <a:t>输出结果如下：</a:t>
            </a:r>
          </a:p>
        </p:txBody>
      </p:sp>
      <p:sp>
        <p:nvSpPr>
          <p:cNvPr id="7" name="object 7"/>
          <p:cNvSpPr txBox="1"/>
          <p:nvPr/>
        </p:nvSpPr>
        <p:spPr>
          <a:xfrm>
            <a:off x="703072" y="2741421"/>
            <a:ext cx="3373826" cy="104387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000000"/>
                </a:solidFill>
                <a:latin typeface="Consolas"/>
                <a:cs typeface="Consolas"/>
              </a:rPr>
              <a:t>area = 3.1415 * r * r</a:t>
            </a:r>
          </a:p>
          <a:p>
            <a:pPr marL="0" marR="0">
              <a:lnSpc>
                <a:spcPts val="2339"/>
              </a:lnSpc>
              <a:spcBef>
                <a:spcPts val="590"/>
              </a:spcBef>
              <a:spcAft>
                <a:spcPct val="0"/>
              </a:spcAft>
            </a:pPr>
            <a:r>
              <a:rPr sz="2000" b="1">
                <a:solidFill>
                  <a:srgbClr val="900090"/>
                </a:solidFill>
                <a:latin typeface="Consolas"/>
                <a:cs typeface="Consolas"/>
              </a:rPr>
              <a:t>print</a:t>
            </a:r>
            <a:r>
              <a:rPr sz="2000" b="1">
                <a:solidFill>
                  <a:srgbClr val="000000"/>
                </a:solidFill>
                <a:latin typeface="Consolas"/>
                <a:cs typeface="Consolas"/>
              </a:rPr>
              <a:t>(area)</a:t>
            </a:r>
          </a:p>
        </p:txBody>
      </p:sp>
      <p:sp>
        <p:nvSpPr>
          <p:cNvPr id="8" name="object 8"/>
          <p:cNvSpPr txBox="1"/>
          <p:nvPr/>
        </p:nvSpPr>
        <p:spPr>
          <a:xfrm>
            <a:off x="5599938" y="3052571"/>
            <a:ext cx="2895320" cy="98297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a:solidFill>
                  <a:srgbClr val="000000"/>
                </a:solidFill>
                <a:latin typeface="Consolas"/>
                <a:cs typeface="Consolas"/>
              </a:rPr>
              <a:t>1963.4375000000002</a:t>
            </a:r>
          </a:p>
          <a:p>
            <a:pPr marL="0" marR="0">
              <a:lnSpc>
                <a:spcPts val="2341"/>
              </a:lnSpc>
              <a:spcBef>
                <a:spcPts val="58"/>
              </a:spcBef>
              <a:spcAft>
                <a:spcPct val="0"/>
              </a:spcAft>
            </a:pPr>
            <a:r>
              <a:rPr sz="2000">
                <a:solidFill>
                  <a:srgbClr val="000000"/>
                </a:solidFill>
                <a:latin typeface="Consolas"/>
                <a:cs typeface="Consolas"/>
              </a:rPr>
              <a:t>1963.44</a:t>
            </a:r>
          </a:p>
        </p:txBody>
      </p:sp>
      <p:sp>
        <p:nvSpPr>
          <p:cNvPr id="9" name="object 9"/>
          <p:cNvSpPr txBox="1"/>
          <p:nvPr/>
        </p:nvSpPr>
        <p:spPr>
          <a:xfrm>
            <a:off x="703072" y="3472941"/>
            <a:ext cx="4741150"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1DB41D"/>
                </a:solidFill>
                <a:latin typeface="Consolas"/>
                <a:cs typeface="Consolas"/>
              </a:rPr>
              <a:t>"</a:t>
            </a:r>
            <a:r>
              <a:rPr sz="2000" b="1" spc="-501">
                <a:solidFill>
                  <a:srgbClr val="1DB41D"/>
                </a:solidFill>
                <a:latin typeface="Consolas"/>
                <a:cs typeface="Consolas"/>
              </a:rPr>
              <a:t> </a:t>
            </a:r>
            <a:r>
              <a:rPr sz="2000" b="1">
                <a:solidFill>
                  <a:srgbClr val="1DB41D"/>
                </a:solidFill>
                <a:latin typeface="Consolas"/>
                <a:cs typeface="Consolas"/>
              </a:rPr>
              <a:t>{:.2f}F"</a:t>
            </a:r>
            <a:r>
              <a:rPr sz="2000" b="1">
                <a:solidFill>
                  <a:srgbClr val="000000"/>
                </a:solidFill>
                <a:latin typeface="Consolas"/>
                <a:cs typeface="Consolas"/>
              </a:rPr>
              <a:t>.format(area))</a:t>
            </a:r>
          </a:p>
        </p:txBody>
      </p:sp>
      <p:sp>
        <p:nvSpPr>
          <p:cNvPr id="10" name="object 10"/>
          <p:cNvSpPr txBox="1"/>
          <p:nvPr/>
        </p:nvSpPr>
        <p:spPr>
          <a:xfrm>
            <a:off x="3025139" y="4214824"/>
            <a:ext cx="3565681" cy="644947"/>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78"/>
              </a:lnSpc>
              <a:spcBef>
                <a:spcPct val="0"/>
              </a:spcBef>
              <a:spcAft>
                <a:spcPct val="0"/>
              </a:spcAft>
            </a:pPr>
            <a:r>
              <a:rPr sz="1800" dirty="0">
                <a:solidFill>
                  <a:srgbClr val="000000"/>
                </a:solidFill>
                <a:latin typeface="LKUDIC+MicrosoftYaHei"/>
                <a:cs typeface="LKUDIC+MicrosoftYaHei"/>
              </a:rPr>
              <a:t>保存为</a:t>
            </a:r>
            <a:r>
              <a:rPr sz="1800" dirty="0">
                <a:solidFill>
                  <a:srgbClr val="000000"/>
                </a:solidFill>
                <a:latin typeface="PVMFRV+MicrosoftYaHei"/>
                <a:cs typeface="PVMFRV+MicrosoftYaHei"/>
              </a:rPr>
              <a:t>CalCircle.py</a:t>
            </a:r>
            <a:r>
              <a:rPr sz="1800" dirty="0">
                <a:solidFill>
                  <a:srgbClr val="000000"/>
                </a:solidFill>
                <a:latin typeface="LKUDIC+MicrosoftYaHei"/>
                <a:cs typeface="LKUDIC+MicrosoftYaHei"/>
              </a:rPr>
              <a:t>文件并运行</a:t>
            </a:r>
          </a:p>
        </p:txBody>
      </p:sp>
      <p:sp>
        <p:nvSpPr>
          <p:cNvPr id="11" name="object 11"/>
          <p:cNvSpPr txBox="1"/>
          <p:nvPr/>
        </p:nvSpPr>
        <p:spPr>
          <a:xfrm>
            <a:off x="7786710" y="4140825"/>
            <a:ext cx="1372361" cy="859817"/>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70"/>
              </a:lnSpc>
              <a:spcBef>
                <a:spcPct val="0"/>
              </a:spcBef>
              <a:spcAft>
                <a:spcPct val="0"/>
              </a:spcAft>
            </a:pPr>
            <a:r>
              <a:rPr sz="2400" b="1" dirty="0">
                <a:solidFill>
                  <a:srgbClr val="000000"/>
                </a:solidFill>
                <a:latin typeface="KEFAUE+MicrosoftYaHei-Bold"/>
                <a:cs typeface="KEFAUE+MicrosoftYaHei-Bold"/>
              </a:rPr>
              <a:t>文件式</a:t>
            </a:r>
          </a:p>
        </p:txBody>
      </p:sp>
      <p:sp>
        <p:nvSpPr>
          <p:cNvPr id="13" name="矩形 12"/>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14" name="椭圆 1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2507995" y="452559"/>
            <a:ext cx="4890516"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IWMEPU+MicrosoftYaHei"/>
                <a:cs typeface="IWMEPU+MicrosoftYaHei"/>
              </a:rPr>
              <a:t>实例</a:t>
            </a:r>
            <a:r>
              <a:rPr sz="4000">
                <a:solidFill>
                  <a:srgbClr val="000000"/>
                </a:solidFill>
                <a:latin typeface="NJUGMS+MicrosoftYaHei"/>
                <a:cs typeface="NJUGMS+MicrosoftYaHei"/>
              </a:rPr>
              <a:t>2: </a:t>
            </a:r>
            <a:r>
              <a:rPr sz="4000">
                <a:solidFill>
                  <a:srgbClr val="000000"/>
                </a:solidFill>
                <a:latin typeface="IWMEPU+MicrosoftYaHei"/>
                <a:cs typeface="IWMEPU+MicrosoftYaHei"/>
              </a:rPr>
              <a:t>同切圆绘制</a:t>
            </a:r>
          </a:p>
        </p:txBody>
      </p:sp>
      <p:sp>
        <p:nvSpPr>
          <p:cNvPr id="4" name="object 4"/>
          <p:cNvSpPr txBox="1"/>
          <p:nvPr/>
        </p:nvSpPr>
        <p:spPr>
          <a:xfrm>
            <a:off x="3505453" y="1554549"/>
            <a:ext cx="2590800"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FEEFPM+MicrosoftYaHei-Bold"/>
                <a:cs typeface="FEEFPM+MicrosoftYaHei-Bold"/>
              </a:rPr>
              <a:t>绘制多个同切圆</a:t>
            </a:r>
          </a:p>
        </p:txBody>
      </p:sp>
      <p:sp>
        <p:nvSpPr>
          <p:cNvPr id="5" name="object 5"/>
          <p:cNvSpPr txBox="1"/>
          <p:nvPr/>
        </p:nvSpPr>
        <p:spPr>
          <a:xfrm>
            <a:off x="1279144" y="2155971"/>
            <a:ext cx="2197304" cy="67840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41"/>
              </a:lnSpc>
              <a:spcBef>
                <a:spcPct val="0"/>
              </a:spcBef>
              <a:spcAft>
                <a:spcPct val="0"/>
              </a:spcAft>
            </a:pPr>
            <a:r>
              <a:rPr sz="2000" b="1" i="1">
                <a:solidFill>
                  <a:srgbClr val="FF7700"/>
                </a:solidFill>
                <a:latin typeface="Consolas"/>
                <a:cs typeface="Consolas"/>
              </a:rPr>
              <a:t>import</a:t>
            </a:r>
            <a:r>
              <a:rPr sz="2000" b="1" i="1" spc="600">
                <a:solidFill>
                  <a:srgbClr val="FF7700"/>
                </a:solidFill>
                <a:latin typeface="Times New Roman"/>
                <a:cs typeface="Times New Roman"/>
              </a:rPr>
              <a:t> </a:t>
            </a:r>
            <a:r>
              <a:rPr sz="2000" b="1">
                <a:solidFill>
                  <a:srgbClr val="000000"/>
                </a:solidFill>
                <a:latin typeface="Consolas"/>
                <a:cs typeface="Consolas"/>
              </a:rPr>
              <a:t>turtle</a:t>
            </a:r>
          </a:p>
        </p:txBody>
      </p:sp>
      <p:sp>
        <p:nvSpPr>
          <p:cNvPr id="6" name="object 6"/>
          <p:cNvSpPr txBox="1"/>
          <p:nvPr/>
        </p:nvSpPr>
        <p:spPr>
          <a:xfrm>
            <a:off x="1279144" y="2522219"/>
            <a:ext cx="2896312" cy="214121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dirty="0" err="1">
                <a:solidFill>
                  <a:srgbClr val="000000"/>
                </a:solidFill>
                <a:latin typeface="Consolas"/>
                <a:cs typeface="Consolas"/>
              </a:rPr>
              <a:t>turtle.pensize</a:t>
            </a:r>
            <a:r>
              <a:rPr sz="2000" b="1" dirty="0">
                <a:solidFill>
                  <a:srgbClr val="000000"/>
                </a:solidFill>
                <a:latin typeface="Consolas"/>
                <a:cs typeface="Consolas"/>
              </a:rPr>
              <a:t>(2)</a:t>
            </a:r>
          </a:p>
          <a:p>
            <a:pPr marL="0" marR="0">
              <a:lnSpc>
                <a:spcPts val="2339"/>
              </a:lnSpc>
              <a:spcBef>
                <a:spcPts val="590"/>
              </a:spcBef>
              <a:spcAft>
                <a:spcPct val="0"/>
              </a:spcAft>
            </a:pPr>
            <a:r>
              <a:rPr sz="2000" b="1" dirty="0" err="1">
                <a:solidFill>
                  <a:srgbClr val="000000"/>
                </a:solidFill>
                <a:latin typeface="Consolas"/>
                <a:cs typeface="Consolas"/>
              </a:rPr>
              <a:t>turtle.circle</a:t>
            </a:r>
            <a:r>
              <a:rPr sz="2000" b="1" dirty="0">
                <a:solidFill>
                  <a:srgbClr val="000000"/>
                </a:solidFill>
                <a:latin typeface="Consolas"/>
                <a:cs typeface="Consolas"/>
              </a:rPr>
              <a:t>(10)</a:t>
            </a:r>
          </a:p>
          <a:p>
            <a:pPr marL="0" marR="0">
              <a:lnSpc>
                <a:spcPts val="2339"/>
              </a:lnSpc>
              <a:spcBef>
                <a:spcPts val="590"/>
              </a:spcBef>
              <a:spcAft>
                <a:spcPct val="0"/>
              </a:spcAft>
            </a:pPr>
            <a:r>
              <a:rPr sz="2000" b="1" dirty="0" err="1">
                <a:solidFill>
                  <a:srgbClr val="000000"/>
                </a:solidFill>
                <a:latin typeface="Consolas"/>
                <a:cs typeface="Consolas"/>
              </a:rPr>
              <a:t>turtle.circle</a:t>
            </a:r>
            <a:r>
              <a:rPr sz="2000" b="1" dirty="0">
                <a:solidFill>
                  <a:srgbClr val="000000"/>
                </a:solidFill>
                <a:latin typeface="Consolas"/>
                <a:cs typeface="Consolas"/>
              </a:rPr>
              <a:t>(40)</a:t>
            </a:r>
          </a:p>
          <a:p>
            <a:pPr marL="0" marR="0">
              <a:lnSpc>
                <a:spcPts val="2339"/>
              </a:lnSpc>
              <a:spcBef>
                <a:spcPts val="590"/>
              </a:spcBef>
              <a:spcAft>
                <a:spcPct val="0"/>
              </a:spcAft>
            </a:pPr>
            <a:r>
              <a:rPr sz="2000" b="1" dirty="0" err="1">
                <a:solidFill>
                  <a:srgbClr val="000000"/>
                </a:solidFill>
                <a:latin typeface="Consolas"/>
                <a:cs typeface="Consolas"/>
              </a:rPr>
              <a:t>turtle.circle</a:t>
            </a:r>
            <a:r>
              <a:rPr sz="2000" b="1" dirty="0">
                <a:solidFill>
                  <a:srgbClr val="000000"/>
                </a:solidFill>
                <a:latin typeface="Consolas"/>
                <a:cs typeface="Consolas"/>
              </a:rPr>
              <a:t>(80)</a:t>
            </a:r>
          </a:p>
          <a:p>
            <a:pPr marL="0" marR="0">
              <a:lnSpc>
                <a:spcPts val="2341"/>
              </a:lnSpc>
              <a:spcBef>
                <a:spcPts val="588"/>
              </a:spcBef>
              <a:spcAft>
                <a:spcPct val="0"/>
              </a:spcAft>
            </a:pPr>
            <a:r>
              <a:rPr sz="2000" b="1" dirty="0" err="1">
                <a:solidFill>
                  <a:srgbClr val="000000"/>
                </a:solidFill>
                <a:latin typeface="Consolas"/>
                <a:cs typeface="Consolas"/>
              </a:rPr>
              <a:t>turtle.circle</a:t>
            </a:r>
            <a:r>
              <a:rPr sz="2000" b="1" dirty="0">
                <a:solidFill>
                  <a:srgbClr val="000000"/>
                </a:solidFill>
                <a:latin typeface="Consolas"/>
                <a:cs typeface="Consolas"/>
              </a:rPr>
              <a:t>(160)</a:t>
            </a:r>
          </a:p>
        </p:txBody>
      </p:sp>
      <p:sp>
        <p:nvSpPr>
          <p:cNvPr id="7" name="object 7"/>
          <p:cNvSpPr txBox="1"/>
          <p:nvPr/>
        </p:nvSpPr>
        <p:spPr>
          <a:xfrm>
            <a:off x="7859776" y="4550464"/>
            <a:ext cx="1372361" cy="859817"/>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70"/>
              </a:lnSpc>
              <a:spcBef>
                <a:spcPct val="0"/>
              </a:spcBef>
              <a:spcAft>
                <a:spcPct val="0"/>
              </a:spcAft>
            </a:pPr>
            <a:r>
              <a:rPr sz="2400" b="1">
                <a:solidFill>
                  <a:srgbClr val="000000"/>
                </a:solidFill>
                <a:latin typeface="FEEFPM+MicrosoftYaHei-Bold"/>
                <a:cs typeface="FEEFPM+MicrosoftYaHei-Bold"/>
              </a:rPr>
              <a:t>文件式</a:t>
            </a:r>
          </a:p>
        </p:txBody>
      </p:sp>
      <p:sp>
        <p:nvSpPr>
          <p:cNvPr id="8" name="object 8"/>
          <p:cNvSpPr txBox="1"/>
          <p:nvPr/>
        </p:nvSpPr>
        <p:spPr>
          <a:xfrm>
            <a:off x="2425700" y="4603675"/>
            <a:ext cx="4981046" cy="64461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75"/>
              </a:lnSpc>
              <a:spcBef>
                <a:spcPct val="0"/>
              </a:spcBef>
              <a:spcAft>
                <a:spcPct val="0"/>
              </a:spcAft>
            </a:pPr>
            <a:r>
              <a:rPr sz="1800">
                <a:solidFill>
                  <a:srgbClr val="000000"/>
                </a:solidFill>
                <a:latin typeface="IWMEPU+MicrosoftYaHei"/>
                <a:cs typeface="IWMEPU+MicrosoftYaHei"/>
              </a:rPr>
              <a:t>保存为</a:t>
            </a:r>
            <a:r>
              <a:rPr sz="1800" spc="-15">
                <a:solidFill>
                  <a:srgbClr val="000000"/>
                </a:solidFill>
                <a:latin typeface="NJUGMS+MicrosoftYaHei"/>
                <a:cs typeface="NJUGMS+MicrosoftYaHei"/>
              </a:rPr>
              <a:t>TangentCirclesDraw.py</a:t>
            </a:r>
            <a:r>
              <a:rPr sz="1800">
                <a:solidFill>
                  <a:srgbClr val="000000"/>
                </a:solidFill>
                <a:latin typeface="IWMEPU+MicrosoftYaHei"/>
                <a:cs typeface="IWMEPU+MicrosoftYaHei"/>
              </a:rPr>
              <a:t>文件并运行</a:t>
            </a:r>
          </a:p>
        </p:txBody>
      </p:sp>
      <p:sp>
        <p:nvSpPr>
          <p:cNvPr id="10" name="矩形 9"/>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11" name="椭圆 10"/>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2507995" y="452559"/>
            <a:ext cx="4890516"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HQUNHB+MicrosoftYaHei"/>
                <a:cs typeface="HQUNHB+MicrosoftYaHei"/>
              </a:rPr>
              <a:t>实例</a:t>
            </a:r>
            <a:r>
              <a:rPr sz="4000">
                <a:solidFill>
                  <a:srgbClr val="000000"/>
                </a:solidFill>
                <a:latin typeface="WGWOIB+MicrosoftYaHei"/>
                <a:cs typeface="WGWOIB+MicrosoftYaHei"/>
              </a:rPr>
              <a:t>2: </a:t>
            </a:r>
            <a:r>
              <a:rPr sz="4000">
                <a:solidFill>
                  <a:srgbClr val="000000"/>
                </a:solidFill>
                <a:latin typeface="HQUNHB+MicrosoftYaHei"/>
                <a:cs typeface="HQUNHB+MicrosoftYaHei"/>
              </a:rPr>
              <a:t>同切圆绘制</a:t>
            </a:r>
          </a:p>
        </p:txBody>
      </p:sp>
      <p:sp>
        <p:nvSpPr>
          <p:cNvPr id="4" name="object 4"/>
          <p:cNvSpPr txBox="1"/>
          <p:nvPr/>
        </p:nvSpPr>
        <p:spPr>
          <a:xfrm>
            <a:off x="3505453" y="1554549"/>
            <a:ext cx="2590800"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MVCKGK+MicrosoftYaHei-Bold"/>
                <a:cs typeface="MVCKGK+MicrosoftYaHei-Bold"/>
              </a:rPr>
              <a:t>绘制多个同切圆</a:t>
            </a:r>
          </a:p>
        </p:txBody>
      </p:sp>
      <p:sp>
        <p:nvSpPr>
          <p:cNvPr id="5" name="object 5"/>
          <p:cNvSpPr txBox="1"/>
          <p:nvPr/>
        </p:nvSpPr>
        <p:spPr>
          <a:xfrm>
            <a:off x="1135125" y="2225547"/>
            <a:ext cx="2756281"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780D17"/>
                </a:solidFill>
                <a:latin typeface="Consolas"/>
                <a:cs typeface="Consolas"/>
              </a:rPr>
              <a:t>&gt;&gt;&gt;</a:t>
            </a:r>
            <a:r>
              <a:rPr sz="2000" b="1" spc="603">
                <a:solidFill>
                  <a:srgbClr val="780D17"/>
                </a:solidFill>
                <a:latin typeface="Times New Roman"/>
                <a:cs typeface="Times New Roman"/>
              </a:rPr>
              <a:t> </a:t>
            </a:r>
            <a:r>
              <a:rPr sz="2000" b="1" i="1">
                <a:solidFill>
                  <a:srgbClr val="FF7700"/>
                </a:solidFill>
                <a:latin typeface="Consolas"/>
                <a:cs typeface="Consolas"/>
              </a:rPr>
              <a:t>import</a:t>
            </a:r>
            <a:r>
              <a:rPr sz="2000" b="1" i="1" spc="605">
                <a:solidFill>
                  <a:srgbClr val="FF7700"/>
                </a:solidFill>
                <a:latin typeface="Times New Roman"/>
                <a:cs typeface="Times New Roman"/>
              </a:rPr>
              <a:t> </a:t>
            </a:r>
            <a:r>
              <a:rPr sz="2000" b="1">
                <a:solidFill>
                  <a:srgbClr val="000000"/>
                </a:solidFill>
                <a:latin typeface="Consolas"/>
                <a:cs typeface="Consolas"/>
              </a:rPr>
              <a:t>turtle</a:t>
            </a:r>
          </a:p>
        </p:txBody>
      </p:sp>
      <p:sp>
        <p:nvSpPr>
          <p:cNvPr id="6" name="object 6"/>
          <p:cNvSpPr txBox="1"/>
          <p:nvPr/>
        </p:nvSpPr>
        <p:spPr>
          <a:xfrm>
            <a:off x="1135125" y="2591307"/>
            <a:ext cx="3535301" cy="21414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dirty="0">
                <a:solidFill>
                  <a:srgbClr val="780D17"/>
                </a:solidFill>
                <a:latin typeface="Consolas"/>
                <a:cs typeface="Consolas"/>
              </a:rPr>
              <a:t>&gt;&gt;&gt;</a:t>
            </a:r>
            <a:r>
              <a:rPr sz="2000" b="1" spc="603" dirty="0">
                <a:solidFill>
                  <a:srgbClr val="780D17"/>
                </a:solidFill>
                <a:latin typeface="Times New Roman"/>
                <a:cs typeface="Times New Roman"/>
              </a:rPr>
              <a:t> </a:t>
            </a:r>
            <a:r>
              <a:rPr sz="2000" b="1" dirty="0" err="1">
                <a:solidFill>
                  <a:srgbClr val="000000"/>
                </a:solidFill>
                <a:latin typeface="Consolas"/>
                <a:cs typeface="Consolas"/>
              </a:rPr>
              <a:t>turtle.pensize</a:t>
            </a:r>
            <a:r>
              <a:rPr sz="2000" b="1" dirty="0">
                <a:solidFill>
                  <a:srgbClr val="000000"/>
                </a:solidFill>
                <a:latin typeface="Consolas"/>
                <a:cs typeface="Consolas"/>
              </a:rPr>
              <a:t>(2)</a:t>
            </a:r>
          </a:p>
          <a:p>
            <a:pPr marL="0" marR="0">
              <a:lnSpc>
                <a:spcPts val="2339"/>
              </a:lnSpc>
              <a:spcBef>
                <a:spcPts val="590"/>
              </a:spcBef>
              <a:spcAft>
                <a:spcPct val="0"/>
              </a:spcAft>
            </a:pPr>
            <a:r>
              <a:rPr sz="2000" b="1" dirty="0">
                <a:solidFill>
                  <a:srgbClr val="780D17"/>
                </a:solidFill>
                <a:latin typeface="Consolas"/>
                <a:cs typeface="Consolas"/>
              </a:rPr>
              <a:t>&gt;&gt;&gt;</a:t>
            </a:r>
            <a:r>
              <a:rPr sz="2000" b="1" spc="603" dirty="0">
                <a:solidFill>
                  <a:srgbClr val="780D17"/>
                </a:solidFill>
                <a:latin typeface="Times New Roman"/>
                <a:cs typeface="Times New Roman"/>
              </a:rPr>
              <a:t> </a:t>
            </a:r>
            <a:r>
              <a:rPr sz="2000" b="1" dirty="0" err="1">
                <a:solidFill>
                  <a:srgbClr val="000000"/>
                </a:solidFill>
                <a:latin typeface="Consolas"/>
                <a:cs typeface="Consolas"/>
              </a:rPr>
              <a:t>turtle.circle</a:t>
            </a:r>
            <a:r>
              <a:rPr sz="2000" b="1" dirty="0">
                <a:solidFill>
                  <a:srgbClr val="000000"/>
                </a:solidFill>
                <a:latin typeface="Consolas"/>
                <a:cs typeface="Consolas"/>
              </a:rPr>
              <a:t>(10)</a:t>
            </a:r>
          </a:p>
          <a:p>
            <a:pPr marL="0" marR="0">
              <a:lnSpc>
                <a:spcPts val="2339"/>
              </a:lnSpc>
              <a:spcBef>
                <a:spcPts val="590"/>
              </a:spcBef>
              <a:spcAft>
                <a:spcPct val="0"/>
              </a:spcAft>
            </a:pPr>
            <a:r>
              <a:rPr sz="2000" b="1" dirty="0">
                <a:solidFill>
                  <a:srgbClr val="780D17"/>
                </a:solidFill>
                <a:latin typeface="Consolas"/>
                <a:cs typeface="Consolas"/>
              </a:rPr>
              <a:t>&gt;&gt;&gt;</a:t>
            </a:r>
            <a:r>
              <a:rPr sz="2000" b="1" spc="603" dirty="0">
                <a:solidFill>
                  <a:srgbClr val="780D17"/>
                </a:solidFill>
                <a:latin typeface="Times New Roman"/>
                <a:cs typeface="Times New Roman"/>
              </a:rPr>
              <a:t> </a:t>
            </a:r>
            <a:r>
              <a:rPr sz="2000" b="1" dirty="0" err="1">
                <a:solidFill>
                  <a:srgbClr val="000000"/>
                </a:solidFill>
                <a:latin typeface="Consolas"/>
                <a:cs typeface="Consolas"/>
              </a:rPr>
              <a:t>turtle.circle</a:t>
            </a:r>
            <a:r>
              <a:rPr sz="2000" b="1" dirty="0">
                <a:solidFill>
                  <a:srgbClr val="000000"/>
                </a:solidFill>
                <a:latin typeface="Consolas"/>
                <a:cs typeface="Consolas"/>
              </a:rPr>
              <a:t>(40)</a:t>
            </a:r>
          </a:p>
          <a:p>
            <a:pPr marL="0" marR="0">
              <a:lnSpc>
                <a:spcPts val="2341"/>
              </a:lnSpc>
              <a:spcBef>
                <a:spcPts val="588"/>
              </a:spcBef>
              <a:spcAft>
                <a:spcPct val="0"/>
              </a:spcAft>
            </a:pPr>
            <a:r>
              <a:rPr sz="2000" b="1" dirty="0">
                <a:solidFill>
                  <a:srgbClr val="780D17"/>
                </a:solidFill>
                <a:latin typeface="Consolas"/>
                <a:cs typeface="Consolas"/>
              </a:rPr>
              <a:t>&gt;&gt;&gt;</a:t>
            </a:r>
            <a:r>
              <a:rPr sz="2000" b="1" spc="603" dirty="0">
                <a:solidFill>
                  <a:srgbClr val="780D17"/>
                </a:solidFill>
                <a:latin typeface="Times New Roman"/>
                <a:cs typeface="Times New Roman"/>
              </a:rPr>
              <a:t> </a:t>
            </a:r>
            <a:r>
              <a:rPr sz="2000" b="1" dirty="0" err="1">
                <a:solidFill>
                  <a:srgbClr val="000000"/>
                </a:solidFill>
                <a:latin typeface="Consolas"/>
                <a:cs typeface="Consolas"/>
              </a:rPr>
              <a:t>turtle.circle</a:t>
            </a:r>
            <a:r>
              <a:rPr sz="2000" b="1" dirty="0">
                <a:solidFill>
                  <a:srgbClr val="000000"/>
                </a:solidFill>
                <a:latin typeface="Consolas"/>
                <a:cs typeface="Consolas"/>
              </a:rPr>
              <a:t>(80)</a:t>
            </a:r>
          </a:p>
          <a:p>
            <a:pPr marL="0" marR="0">
              <a:lnSpc>
                <a:spcPts val="2339"/>
              </a:lnSpc>
              <a:spcBef>
                <a:spcPts val="592"/>
              </a:spcBef>
              <a:spcAft>
                <a:spcPct val="0"/>
              </a:spcAft>
            </a:pPr>
            <a:r>
              <a:rPr sz="2000" b="1" dirty="0">
                <a:solidFill>
                  <a:srgbClr val="780D17"/>
                </a:solidFill>
                <a:latin typeface="Consolas"/>
                <a:cs typeface="Consolas"/>
              </a:rPr>
              <a:t>&gt;&gt;&gt;</a:t>
            </a:r>
            <a:r>
              <a:rPr sz="2000" b="1" spc="603" dirty="0">
                <a:solidFill>
                  <a:srgbClr val="780D17"/>
                </a:solidFill>
                <a:latin typeface="Times New Roman"/>
                <a:cs typeface="Times New Roman"/>
              </a:rPr>
              <a:t> </a:t>
            </a:r>
            <a:r>
              <a:rPr sz="2000" b="1" dirty="0" err="1">
                <a:solidFill>
                  <a:srgbClr val="000000"/>
                </a:solidFill>
                <a:latin typeface="Consolas"/>
                <a:cs typeface="Consolas"/>
              </a:rPr>
              <a:t>turtle.circle</a:t>
            </a:r>
            <a:r>
              <a:rPr sz="2000" b="1" dirty="0">
                <a:solidFill>
                  <a:srgbClr val="000000"/>
                </a:solidFill>
                <a:latin typeface="Consolas"/>
                <a:cs typeface="Consolas"/>
              </a:rPr>
              <a:t>(160)</a:t>
            </a:r>
          </a:p>
        </p:txBody>
      </p:sp>
      <p:sp>
        <p:nvSpPr>
          <p:cNvPr id="7" name="object 7"/>
          <p:cNvSpPr txBox="1"/>
          <p:nvPr/>
        </p:nvSpPr>
        <p:spPr>
          <a:xfrm>
            <a:off x="7859776" y="4550464"/>
            <a:ext cx="1372361" cy="859817"/>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70"/>
              </a:lnSpc>
              <a:spcBef>
                <a:spcPct val="0"/>
              </a:spcBef>
              <a:spcAft>
                <a:spcPct val="0"/>
              </a:spcAft>
            </a:pPr>
            <a:r>
              <a:rPr sz="2400" b="1">
                <a:solidFill>
                  <a:srgbClr val="000000"/>
                </a:solidFill>
                <a:latin typeface="MVCKGK+MicrosoftYaHei-Bold"/>
                <a:cs typeface="MVCKGK+MicrosoftYaHei-Bold"/>
              </a:rPr>
              <a:t>交互式</a:t>
            </a:r>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10" name="椭圆 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1"/>
          <p:cNvSpPr/>
          <p:nvPr/>
        </p:nvSpPr>
        <p:spPr>
          <a:xfrm>
            <a:off x="0" y="0"/>
            <a:ext cx="9144000" cy="5143499"/>
          </a:xfrm>
          <a:prstGeom prst="rect">
            <a:avLst/>
          </a:prstGeom>
          <a:blipFill>
            <a:blip r:embed="rId3"/>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2507995" y="452559"/>
            <a:ext cx="4890516"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UACCHB+MicrosoftYaHei"/>
                <a:cs typeface="UACCHB+MicrosoftYaHei"/>
              </a:rPr>
              <a:t>实例</a:t>
            </a:r>
            <a:r>
              <a:rPr sz="4000">
                <a:solidFill>
                  <a:srgbClr val="000000"/>
                </a:solidFill>
                <a:latin typeface="OPRDPN+MicrosoftYaHei"/>
                <a:cs typeface="OPRDPN+MicrosoftYaHei"/>
              </a:rPr>
              <a:t>3: </a:t>
            </a:r>
            <a:r>
              <a:rPr sz="4000">
                <a:solidFill>
                  <a:srgbClr val="000000"/>
                </a:solidFill>
                <a:latin typeface="UACCHB+MicrosoftYaHei"/>
                <a:cs typeface="UACCHB+MicrosoftYaHei"/>
              </a:rPr>
              <a:t>五角星绘制</a:t>
            </a:r>
          </a:p>
        </p:txBody>
      </p:sp>
      <p:sp>
        <p:nvSpPr>
          <p:cNvPr id="4" name="object 4"/>
          <p:cNvSpPr txBox="1"/>
          <p:nvPr/>
        </p:nvSpPr>
        <p:spPr>
          <a:xfrm>
            <a:off x="1279144" y="1437694"/>
            <a:ext cx="5039016" cy="2406056"/>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2247900" marR="0">
              <a:lnSpc>
                <a:spcPts val="3170"/>
              </a:lnSpc>
              <a:spcBef>
                <a:spcPct val="0"/>
              </a:spcBef>
              <a:spcAft>
                <a:spcPct val="0"/>
              </a:spcAft>
            </a:pPr>
            <a:r>
              <a:rPr sz="2400" b="1" dirty="0" err="1">
                <a:solidFill>
                  <a:srgbClr val="0070C0"/>
                </a:solidFill>
                <a:latin typeface="QWEVAB+MicrosoftYaHei-Bold"/>
                <a:cs typeface="QWEVAB+MicrosoftYaHei-Bold"/>
              </a:rPr>
              <a:t>绘制一个五角星</a:t>
            </a:r>
            <a:endParaRPr sz="2400" b="1" dirty="0">
              <a:solidFill>
                <a:srgbClr val="0070C0"/>
              </a:solidFill>
              <a:latin typeface="QWEVAB+MicrosoftYaHei-Bold"/>
              <a:cs typeface="QWEVAB+MicrosoftYaHei-Bold"/>
            </a:endParaRPr>
          </a:p>
          <a:p>
            <a:pPr marL="0" marR="0">
              <a:lnSpc>
                <a:spcPts val="2107"/>
              </a:lnSpc>
              <a:spcBef>
                <a:spcPts val="624"/>
              </a:spcBef>
              <a:spcAft>
                <a:spcPct val="0"/>
              </a:spcAft>
            </a:pPr>
            <a:r>
              <a:rPr sz="1800" b="1" dirty="0">
                <a:solidFill>
                  <a:srgbClr val="780D17"/>
                </a:solidFill>
                <a:latin typeface="Consolas"/>
                <a:cs typeface="Consolas"/>
              </a:rPr>
              <a:t>&gt;&gt;&gt; </a:t>
            </a:r>
            <a:r>
              <a:rPr sz="1800" b="1" i="1" dirty="0">
                <a:solidFill>
                  <a:srgbClr val="FF7700"/>
                </a:solidFill>
                <a:latin typeface="Consolas"/>
                <a:cs typeface="Consolas"/>
              </a:rPr>
              <a:t>from</a:t>
            </a:r>
            <a:r>
              <a:rPr sz="1800" b="1" i="1" spc="534" dirty="0">
                <a:solidFill>
                  <a:srgbClr val="FF7700"/>
                </a:solidFill>
                <a:latin typeface="Times New Roman"/>
                <a:cs typeface="Times New Roman"/>
              </a:rPr>
              <a:t> </a:t>
            </a:r>
            <a:r>
              <a:rPr sz="1800" b="1" dirty="0">
                <a:solidFill>
                  <a:srgbClr val="000000"/>
                </a:solidFill>
                <a:latin typeface="Consolas"/>
                <a:cs typeface="Consolas"/>
              </a:rPr>
              <a:t>turtle </a:t>
            </a:r>
            <a:r>
              <a:rPr sz="1800" b="1" i="1" dirty="0">
                <a:solidFill>
                  <a:srgbClr val="FF7700"/>
                </a:solidFill>
                <a:latin typeface="Consolas"/>
                <a:cs typeface="Consolas"/>
              </a:rPr>
              <a:t>import</a:t>
            </a:r>
            <a:r>
              <a:rPr sz="1800" b="1" i="1" spc="540" dirty="0">
                <a:solidFill>
                  <a:srgbClr val="FF7700"/>
                </a:solidFill>
                <a:latin typeface="Times New Roman"/>
                <a:cs typeface="Times New Roman"/>
              </a:rPr>
              <a:t> </a:t>
            </a:r>
            <a:r>
              <a:rPr sz="1800" b="1" dirty="0">
                <a:solidFill>
                  <a:srgbClr val="000000"/>
                </a:solidFill>
                <a:latin typeface="Consolas"/>
                <a:cs typeface="Consolas"/>
              </a:rPr>
              <a:t>*</a:t>
            </a:r>
          </a:p>
          <a:p>
            <a:pPr marL="0" marR="0">
              <a:lnSpc>
                <a:spcPts val="2107"/>
              </a:lnSpc>
              <a:spcBef>
                <a:spcPts val="484"/>
              </a:spcBef>
              <a:spcAft>
                <a:spcPct val="0"/>
              </a:spcAft>
            </a:pPr>
            <a:r>
              <a:rPr sz="1800" b="1" dirty="0">
                <a:solidFill>
                  <a:srgbClr val="780D17"/>
                </a:solidFill>
                <a:latin typeface="Consolas"/>
                <a:cs typeface="Consolas"/>
              </a:rPr>
              <a:t>&gt;&gt;&gt; </a:t>
            </a:r>
            <a:r>
              <a:rPr sz="1800" b="1" dirty="0">
                <a:solidFill>
                  <a:srgbClr val="000000"/>
                </a:solidFill>
                <a:latin typeface="Consolas"/>
                <a:cs typeface="Consolas"/>
              </a:rPr>
              <a:t>color(</a:t>
            </a:r>
            <a:r>
              <a:rPr sz="1800" b="1" dirty="0">
                <a:solidFill>
                  <a:srgbClr val="1DB41D"/>
                </a:solidFill>
                <a:latin typeface="Consolas"/>
                <a:cs typeface="Consolas"/>
              </a:rPr>
              <a:t>'red', 'red'</a:t>
            </a:r>
            <a:r>
              <a:rPr sz="1800" b="1" dirty="0">
                <a:solidFill>
                  <a:srgbClr val="000000"/>
                </a:solidFill>
                <a:latin typeface="Consolas"/>
                <a:cs typeface="Consolas"/>
              </a:rPr>
              <a:t>)</a:t>
            </a:r>
          </a:p>
          <a:p>
            <a:pPr marL="0" marR="0">
              <a:lnSpc>
                <a:spcPts val="2107"/>
              </a:lnSpc>
              <a:spcBef>
                <a:spcPts val="484"/>
              </a:spcBef>
              <a:spcAft>
                <a:spcPct val="0"/>
              </a:spcAft>
            </a:pPr>
            <a:r>
              <a:rPr sz="1800" b="1" dirty="0">
                <a:solidFill>
                  <a:srgbClr val="780D17"/>
                </a:solidFill>
                <a:latin typeface="Consolas"/>
                <a:cs typeface="Consolas"/>
              </a:rPr>
              <a:t>&gt;&gt;&gt; </a:t>
            </a:r>
            <a:r>
              <a:rPr sz="1800" b="1" dirty="0" err="1">
                <a:solidFill>
                  <a:srgbClr val="000000"/>
                </a:solidFill>
                <a:latin typeface="Consolas"/>
                <a:cs typeface="Consolas"/>
              </a:rPr>
              <a:t>begin_fill</a:t>
            </a:r>
            <a:r>
              <a:rPr sz="1800" b="1" dirty="0">
                <a:solidFill>
                  <a:srgbClr val="000000"/>
                </a:solidFill>
                <a:latin typeface="Consolas"/>
                <a:cs typeface="Consolas"/>
              </a:rPr>
              <a:t>()</a:t>
            </a:r>
          </a:p>
          <a:p>
            <a:pPr marL="0" marR="0">
              <a:lnSpc>
                <a:spcPts val="2109"/>
              </a:lnSpc>
              <a:spcBef>
                <a:spcPts val="482"/>
              </a:spcBef>
              <a:spcAft>
                <a:spcPct val="0"/>
              </a:spcAft>
            </a:pPr>
            <a:r>
              <a:rPr sz="1800" b="1" dirty="0">
                <a:solidFill>
                  <a:srgbClr val="780D17"/>
                </a:solidFill>
                <a:latin typeface="Consolas"/>
                <a:cs typeface="Consolas"/>
              </a:rPr>
              <a:t>&gt;&gt;&gt; </a:t>
            </a:r>
            <a:r>
              <a:rPr sz="1800" b="1" i="1" dirty="0">
                <a:solidFill>
                  <a:srgbClr val="FF7700"/>
                </a:solidFill>
                <a:latin typeface="Consolas"/>
                <a:cs typeface="Consolas"/>
              </a:rPr>
              <a:t>for</a:t>
            </a:r>
            <a:r>
              <a:rPr sz="1800" b="1" i="1" spc="542" dirty="0">
                <a:solidFill>
                  <a:srgbClr val="FF7700"/>
                </a:solidFill>
                <a:latin typeface="Times New Roman"/>
                <a:cs typeface="Times New Roman"/>
              </a:rPr>
              <a:t> </a:t>
            </a:r>
            <a:r>
              <a:rPr sz="1800" b="1" dirty="0">
                <a:solidFill>
                  <a:srgbClr val="000000"/>
                </a:solidFill>
                <a:latin typeface="Consolas"/>
                <a:cs typeface="Consolas"/>
              </a:rPr>
              <a:t>i </a:t>
            </a:r>
            <a:r>
              <a:rPr sz="1800" b="1" i="1" dirty="0">
                <a:solidFill>
                  <a:srgbClr val="FF7700"/>
                </a:solidFill>
                <a:latin typeface="Consolas"/>
                <a:cs typeface="Consolas"/>
              </a:rPr>
              <a:t>in</a:t>
            </a:r>
            <a:r>
              <a:rPr sz="1800" b="1" i="1" spc="532" dirty="0">
                <a:solidFill>
                  <a:srgbClr val="FF7700"/>
                </a:solidFill>
                <a:latin typeface="Times New Roman"/>
                <a:cs typeface="Times New Roman"/>
              </a:rPr>
              <a:t> </a:t>
            </a:r>
            <a:r>
              <a:rPr sz="1800" b="1" i="1" dirty="0">
                <a:solidFill>
                  <a:srgbClr val="900090"/>
                </a:solidFill>
                <a:latin typeface="Consolas"/>
                <a:cs typeface="Consolas"/>
              </a:rPr>
              <a:t>range</a:t>
            </a:r>
            <a:r>
              <a:rPr sz="1800" b="1" dirty="0">
                <a:solidFill>
                  <a:srgbClr val="000000"/>
                </a:solidFill>
                <a:latin typeface="Consolas"/>
                <a:cs typeface="Consolas"/>
              </a:rPr>
              <a:t>(5):</a:t>
            </a:r>
          </a:p>
          <a:p>
            <a:pPr marL="878585" marR="0">
              <a:lnSpc>
                <a:spcPts val="2107"/>
              </a:lnSpc>
              <a:spcBef>
                <a:spcPts val="486"/>
              </a:spcBef>
              <a:spcAft>
                <a:spcPct val="0"/>
              </a:spcAft>
            </a:pPr>
            <a:r>
              <a:rPr sz="1800" b="1" dirty="0" err="1">
                <a:solidFill>
                  <a:srgbClr val="000000"/>
                </a:solidFill>
                <a:latin typeface="Consolas"/>
                <a:cs typeface="Consolas"/>
              </a:rPr>
              <a:t>fd</a:t>
            </a:r>
            <a:r>
              <a:rPr sz="1800" b="1" dirty="0">
                <a:solidFill>
                  <a:srgbClr val="000000"/>
                </a:solidFill>
                <a:latin typeface="Consolas"/>
                <a:cs typeface="Consolas"/>
              </a:rPr>
              <a:t>(200)</a:t>
            </a:r>
          </a:p>
        </p:txBody>
      </p:sp>
      <p:sp>
        <p:nvSpPr>
          <p:cNvPr id="5" name="object 5"/>
          <p:cNvSpPr txBox="1"/>
          <p:nvPr/>
        </p:nvSpPr>
        <p:spPr>
          <a:xfrm>
            <a:off x="2157729" y="3543317"/>
            <a:ext cx="1222697" cy="610567"/>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107"/>
              </a:lnSpc>
              <a:spcBef>
                <a:spcPct val="0"/>
              </a:spcBef>
              <a:spcAft>
                <a:spcPct val="0"/>
              </a:spcAft>
            </a:pPr>
            <a:r>
              <a:rPr sz="1800" b="1">
                <a:solidFill>
                  <a:srgbClr val="000000"/>
                </a:solidFill>
                <a:latin typeface="Consolas"/>
                <a:cs typeface="Consolas"/>
              </a:rPr>
              <a:t>rt(144)</a:t>
            </a:r>
          </a:p>
        </p:txBody>
      </p:sp>
      <p:sp>
        <p:nvSpPr>
          <p:cNvPr id="6" name="object 6"/>
          <p:cNvSpPr txBox="1"/>
          <p:nvPr/>
        </p:nvSpPr>
        <p:spPr>
          <a:xfrm>
            <a:off x="1279144" y="4000510"/>
            <a:ext cx="2100281" cy="93975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107"/>
              </a:lnSpc>
              <a:spcBef>
                <a:spcPct val="0"/>
              </a:spcBef>
              <a:spcAft>
                <a:spcPct val="0"/>
              </a:spcAft>
            </a:pPr>
            <a:r>
              <a:rPr sz="1800" b="1" dirty="0">
                <a:solidFill>
                  <a:srgbClr val="780D17"/>
                </a:solidFill>
                <a:latin typeface="Consolas"/>
                <a:cs typeface="Consolas"/>
              </a:rPr>
              <a:t>&gt;&gt;&gt; </a:t>
            </a:r>
            <a:r>
              <a:rPr sz="1800" b="1" dirty="0">
                <a:solidFill>
                  <a:srgbClr val="000000"/>
                </a:solidFill>
                <a:latin typeface="Consolas"/>
                <a:cs typeface="Consolas"/>
              </a:rPr>
              <a:t>end_fill()</a:t>
            </a:r>
          </a:p>
          <a:p>
            <a:pPr marL="0" marR="0">
              <a:lnSpc>
                <a:spcPts val="2107"/>
              </a:lnSpc>
              <a:spcBef>
                <a:spcPts val="484"/>
              </a:spcBef>
              <a:spcAft>
                <a:spcPct val="0"/>
              </a:spcAft>
            </a:pPr>
            <a:r>
              <a:rPr sz="1800" b="1" dirty="0">
                <a:solidFill>
                  <a:srgbClr val="780D17"/>
                </a:solidFill>
                <a:latin typeface="Consolas"/>
                <a:cs typeface="Consolas"/>
              </a:rPr>
              <a:t>&gt;&gt;&gt;</a:t>
            </a:r>
          </a:p>
        </p:txBody>
      </p:sp>
      <p:sp>
        <p:nvSpPr>
          <p:cNvPr id="7" name="object 7"/>
          <p:cNvSpPr txBox="1"/>
          <p:nvPr/>
        </p:nvSpPr>
        <p:spPr>
          <a:xfrm>
            <a:off x="7859776" y="4550464"/>
            <a:ext cx="1372361" cy="859817"/>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70"/>
              </a:lnSpc>
              <a:spcBef>
                <a:spcPct val="0"/>
              </a:spcBef>
              <a:spcAft>
                <a:spcPct val="0"/>
              </a:spcAft>
            </a:pPr>
            <a:r>
              <a:rPr sz="2400" b="1">
                <a:solidFill>
                  <a:srgbClr val="000000"/>
                </a:solidFill>
                <a:latin typeface="QWEVAB+MicrosoftYaHei-Bold"/>
                <a:cs typeface="QWEVAB+MicrosoftYaHei-Bold"/>
              </a:rPr>
              <a:t>交互式</a:t>
            </a:r>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10" name="椭圆 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2507995" y="452559"/>
            <a:ext cx="4890516"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AGIDTO+MicrosoftYaHei"/>
                <a:cs typeface="AGIDTO+MicrosoftYaHei"/>
              </a:rPr>
              <a:t>实例</a:t>
            </a:r>
            <a:r>
              <a:rPr sz="4000">
                <a:solidFill>
                  <a:srgbClr val="000000"/>
                </a:solidFill>
                <a:latin typeface="PQUNCQ+MicrosoftYaHei"/>
                <a:cs typeface="PQUNCQ+MicrosoftYaHei"/>
              </a:rPr>
              <a:t>3: </a:t>
            </a:r>
            <a:r>
              <a:rPr sz="4000">
                <a:solidFill>
                  <a:srgbClr val="000000"/>
                </a:solidFill>
                <a:latin typeface="AGIDTO+MicrosoftYaHei"/>
                <a:cs typeface="AGIDTO+MicrosoftYaHei"/>
              </a:rPr>
              <a:t>五角星绘制</a:t>
            </a:r>
          </a:p>
        </p:txBody>
      </p:sp>
      <p:sp>
        <p:nvSpPr>
          <p:cNvPr id="4" name="object 4"/>
          <p:cNvSpPr txBox="1"/>
          <p:nvPr/>
        </p:nvSpPr>
        <p:spPr>
          <a:xfrm>
            <a:off x="3512565" y="1446599"/>
            <a:ext cx="2590800"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FBCAPH+MicrosoftYaHei-Bold"/>
                <a:cs typeface="FBCAPH+MicrosoftYaHei-Bold"/>
              </a:rPr>
              <a:t>绘制一个五角星</a:t>
            </a:r>
          </a:p>
        </p:txBody>
      </p:sp>
      <p:sp>
        <p:nvSpPr>
          <p:cNvPr id="5" name="object 5"/>
          <p:cNvSpPr txBox="1"/>
          <p:nvPr/>
        </p:nvSpPr>
        <p:spPr>
          <a:xfrm>
            <a:off x="1351280" y="1986572"/>
            <a:ext cx="2886641" cy="61086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109"/>
              </a:lnSpc>
              <a:spcBef>
                <a:spcPct val="0"/>
              </a:spcBef>
              <a:spcAft>
                <a:spcPct val="0"/>
              </a:spcAft>
            </a:pPr>
            <a:r>
              <a:rPr sz="1800" b="1" i="1" dirty="0">
                <a:solidFill>
                  <a:srgbClr val="FF7700"/>
                </a:solidFill>
                <a:latin typeface="Consolas"/>
                <a:cs typeface="Consolas"/>
              </a:rPr>
              <a:t>from</a:t>
            </a:r>
            <a:r>
              <a:rPr sz="1800" b="1" i="1" spc="542" dirty="0">
                <a:solidFill>
                  <a:srgbClr val="FF7700"/>
                </a:solidFill>
                <a:latin typeface="Times New Roman"/>
                <a:cs typeface="Times New Roman"/>
              </a:rPr>
              <a:t> </a:t>
            </a:r>
            <a:r>
              <a:rPr sz="1800" b="1" dirty="0">
                <a:solidFill>
                  <a:srgbClr val="000000"/>
                </a:solidFill>
                <a:latin typeface="Consolas"/>
                <a:cs typeface="Consolas"/>
              </a:rPr>
              <a:t>turtle </a:t>
            </a:r>
            <a:r>
              <a:rPr sz="1800" b="1" i="1" dirty="0">
                <a:solidFill>
                  <a:srgbClr val="FF7700"/>
                </a:solidFill>
                <a:latin typeface="Consolas"/>
                <a:cs typeface="Consolas"/>
              </a:rPr>
              <a:t>import</a:t>
            </a:r>
            <a:r>
              <a:rPr sz="1800" b="1" i="1" spc="534" dirty="0">
                <a:solidFill>
                  <a:srgbClr val="FF7700"/>
                </a:solidFill>
                <a:latin typeface="Times New Roman"/>
                <a:cs typeface="Times New Roman"/>
              </a:rPr>
              <a:t> </a:t>
            </a:r>
            <a:r>
              <a:rPr sz="1800" b="1" dirty="0">
                <a:solidFill>
                  <a:srgbClr val="000000"/>
                </a:solidFill>
                <a:latin typeface="Consolas"/>
                <a:cs typeface="Consolas"/>
              </a:rPr>
              <a:t>*</a:t>
            </a:r>
          </a:p>
        </p:txBody>
      </p:sp>
      <p:sp>
        <p:nvSpPr>
          <p:cNvPr id="6" name="object 6"/>
          <p:cNvSpPr txBox="1"/>
          <p:nvPr/>
        </p:nvSpPr>
        <p:spPr>
          <a:xfrm>
            <a:off x="1351280" y="2316243"/>
            <a:ext cx="2741891" cy="159811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107"/>
              </a:lnSpc>
              <a:spcBef>
                <a:spcPct val="0"/>
              </a:spcBef>
              <a:spcAft>
                <a:spcPct val="0"/>
              </a:spcAft>
            </a:pPr>
            <a:r>
              <a:rPr sz="1800" b="1" dirty="0">
                <a:solidFill>
                  <a:srgbClr val="000000"/>
                </a:solidFill>
                <a:latin typeface="Consolas"/>
                <a:cs typeface="Consolas"/>
              </a:rPr>
              <a:t>color(</a:t>
            </a:r>
            <a:r>
              <a:rPr sz="1800" b="1" dirty="0">
                <a:solidFill>
                  <a:srgbClr val="1DB41D"/>
                </a:solidFill>
                <a:latin typeface="Consolas"/>
                <a:cs typeface="Consolas"/>
              </a:rPr>
              <a:t>'red', 'red'</a:t>
            </a:r>
            <a:r>
              <a:rPr sz="1800" b="1" dirty="0">
                <a:solidFill>
                  <a:srgbClr val="000000"/>
                </a:solidFill>
                <a:latin typeface="Consolas"/>
                <a:cs typeface="Consolas"/>
              </a:rPr>
              <a:t>)</a:t>
            </a:r>
          </a:p>
          <a:p>
            <a:pPr marL="0" marR="0">
              <a:lnSpc>
                <a:spcPts val="2107"/>
              </a:lnSpc>
              <a:spcBef>
                <a:spcPts val="484"/>
              </a:spcBef>
              <a:spcAft>
                <a:spcPct val="0"/>
              </a:spcAft>
            </a:pPr>
            <a:r>
              <a:rPr sz="1800" b="1" dirty="0" err="1">
                <a:solidFill>
                  <a:srgbClr val="000000"/>
                </a:solidFill>
                <a:latin typeface="Consolas"/>
                <a:cs typeface="Consolas"/>
              </a:rPr>
              <a:t>begin_fill</a:t>
            </a:r>
            <a:r>
              <a:rPr sz="1800" b="1" dirty="0">
                <a:solidFill>
                  <a:srgbClr val="000000"/>
                </a:solidFill>
                <a:latin typeface="Consolas"/>
                <a:cs typeface="Consolas"/>
              </a:rPr>
              <a:t>()</a:t>
            </a:r>
          </a:p>
          <a:p>
            <a:pPr marL="0" marR="0">
              <a:lnSpc>
                <a:spcPts val="2107"/>
              </a:lnSpc>
              <a:spcBef>
                <a:spcPts val="484"/>
              </a:spcBef>
              <a:spcAft>
                <a:spcPct val="0"/>
              </a:spcAft>
            </a:pPr>
            <a:r>
              <a:rPr sz="1800" b="1" i="1" dirty="0">
                <a:solidFill>
                  <a:srgbClr val="FF7700"/>
                </a:solidFill>
                <a:latin typeface="Consolas"/>
                <a:cs typeface="Consolas"/>
              </a:rPr>
              <a:t>for</a:t>
            </a:r>
            <a:r>
              <a:rPr sz="1800" b="1" i="1" spc="534" dirty="0">
                <a:solidFill>
                  <a:srgbClr val="FF7700"/>
                </a:solidFill>
                <a:latin typeface="Times New Roman"/>
                <a:cs typeface="Times New Roman"/>
              </a:rPr>
              <a:t> </a:t>
            </a:r>
            <a:r>
              <a:rPr sz="1800" b="1" dirty="0">
                <a:solidFill>
                  <a:srgbClr val="000000"/>
                </a:solidFill>
                <a:latin typeface="Consolas"/>
                <a:cs typeface="Consolas"/>
              </a:rPr>
              <a:t>i </a:t>
            </a:r>
            <a:r>
              <a:rPr sz="1800" b="1" i="1" dirty="0">
                <a:solidFill>
                  <a:srgbClr val="FF7700"/>
                </a:solidFill>
                <a:latin typeface="Consolas"/>
                <a:cs typeface="Consolas"/>
              </a:rPr>
              <a:t>in</a:t>
            </a:r>
            <a:r>
              <a:rPr sz="1800" b="1" i="1" spc="534" dirty="0">
                <a:solidFill>
                  <a:srgbClr val="FF7700"/>
                </a:solidFill>
                <a:latin typeface="Times New Roman"/>
                <a:cs typeface="Times New Roman"/>
              </a:rPr>
              <a:t> </a:t>
            </a:r>
            <a:r>
              <a:rPr sz="1800" b="1" i="1" dirty="0">
                <a:solidFill>
                  <a:srgbClr val="900090"/>
                </a:solidFill>
                <a:latin typeface="Consolas"/>
                <a:cs typeface="Consolas"/>
              </a:rPr>
              <a:t>range</a:t>
            </a:r>
            <a:r>
              <a:rPr sz="1800" b="1" dirty="0">
                <a:solidFill>
                  <a:srgbClr val="000000"/>
                </a:solidFill>
                <a:latin typeface="Consolas"/>
                <a:cs typeface="Consolas"/>
              </a:rPr>
              <a:t>(5):</a:t>
            </a:r>
          </a:p>
          <a:p>
            <a:pPr marL="502158" marR="0">
              <a:lnSpc>
                <a:spcPts val="2107"/>
              </a:lnSpc>
              <a:spcBef>
                <a:spcPts val="484"/>
              </a:spcBef>
              <a:spcAft>
                <a:spcPct val="0"/>
              </a:spcAft>
            </a:pPr>
            <a:r>
              <a:rPr sz="1800" b="1" dirty="0" err="1">
                <a:solidFill>
                  <a:srgbClr val="000000"/>
                </a:solidFill>
                <a:latin typeface="Consolas"/>
                <a:cs typeface="Consolas"/>
              </a:rPr>
              <a:t>fd</a:t>
            </a:r>
            <a:r>
              <a:rPr sz="1800" b="1" dirty="0">
                <a:solidFill>
                  <a:srgbClr val="000000"/>
                </a:solidFill>
                <a:latin typeface="Consolas"/>
                <a:cs typeface="Consolas"/>
              </a:rPr>
              <a:t>(200)</a:t>
            </a:r>
          </a:p>
        </p:txBody>
      </p:sp>
      <p:sp>
        <p:nvSpPr>
          <p:cNvPr id="7" name="object 7"/>
          <p:cNvSpPr txBox="1"/>
          <p:nvPr/>
        </p:nvSpPr>
        <p:spPr>
          <a:xfrm>
            <a:off x="1853438" y="3632979"/>
            <a:ext cx="1222697" cy="610567"/>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107"/>
              </a:lnSpc>
              <a:spcBef>
                <a:spcPct val="0"/>
              </a:spcBef>
              <a:spcAft>
                <a:spcPct val="0"/>
              </a:spcAft>
            </a:pPr>
            <a:r>
              <a:rPr sz="1800" b="1" dirty="0" err="1">
                <a:solidFill>
                  <a:srgbClr val="000000"/>
                </a:solidFill>
                <a:latin typeface="Consolas"/>
                <a:cs typeface="Consolas"/>
              </a:rPr>
              <a:t>rt</a:t>
            </a:r>
            <a:r>
              <a:rPr sz="1800" b="1" dirty="0">
                <a:solidFill>
                  <a:srgbClr val="000000"/>
                </a:solidFill>
                <a:latin typeface="Consolas"/>
                <a:cs typeface="Consolas"/>
              </a:rPr>
              <a:t>(144)</a:t>
            </a:r>
          </a:p>
        </p:txBody>
      </p:sp>
      <p:sp>
        <p:nvSpPr>
          <p:cNvPr id="8" name="object 8"/>
          <p:cNvSpPr txBox="1"/>
          <p:nvPr/>
        </p:nvSpPr>
        <p:spPr>
          <a:xfrm>
            <a:off x="1351280" y="3961930"/>
            <a:ext cx="1601150" cy="61086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109"/>
              </a:lnSpc>
              <a:spcBef>
                <a:spcPct val="0"/>
              </a:spcBef>
              <a:spcAft>
                <a:spcPct val="0"/>
              </a:spcAft>
            </a:pPr>
            <a:r>
              <a:rPr sz="1800" b="1" dirty="0" err="1">
                <a:solidFill>
                  <a:srgbClr val="000000"/>
                </a:solidFill>
                <a:latin typeface="Consolas"/>
                <a:cs typeface="Consolas"/>
              </a:rPr>
              <a:t>end_fill</a:t>
            </a:r>
            <a:r>
              <a:rPr sz="1800" b="1" dirty="0">
                <a:solidFill>
                  <a:srgbClr val="000000"/>
                </a:solidFill>
                <a:latin typeface="Consolas"/>
                <a:cs typeface="Consolas"/>
              </a:rPr>
              <a:t>()</a:t>
            </a:r>
          </a:p>
        </p:txBody>
      </p:sp>
      <p:sp>
        <p:nvSpPr>
          <p:cNvPr id="9" name="object 9"/>
          <p:cNvSpPr txBox="1"/>
          <p:nvPr/>
        </p:nvSpPr>
        <p:spPr>
          <a:xfrm>
            <a:off x="1351280" y="4291601"/>
            <a:ext cx="1097012" cy="610567"/>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107"/>
              </a:lnSpc>
              <a:spcBef>
                <a:spcPct val="0"/>
              </a:spcBef>
              <a:spcAft>
                <a:spcPct val="0"/>
              </a:spcAft>
            </a:pPr>
            <a:r>
              <a:rPr sz="1800" b="1" dirty="0">
                <a:solidFill>
                  <a:srgbClr val="000000"/>
                </a:solidFill>
                <a:latin typeface="Consolas"/>
                <a:cs typeface="Consolas"/>
              </a:rPr>
              <a:t>done()</a:t>
            </a:r>
          </a:p>
        </p:txBody>
      </p:sp>
      <p:sp>
        <p:nvSpPr>
          <p:cNvPr id="10" name="object 10"/>
          <p:cNvSpPr txBox="1"/>
          <p:nvPr/>
        </p:nvSpPr>
        <p:spPr>
          <a:xfrm>
            <a:off x="7771639" y="3929072"/>
            <a:ext cx="1372361" cy="859817"/>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70"/>
              </a:lnSpc>
              <a:spcBef>
                <a:spcPct val="0"/>
              </a:spcBef>
              <a:spcAft>
                <a:spcPct val="0"/>
              </a:spcAft>
            </a:pPr>
            <a:r>
              <a:rPr sz="2400" b="1" dirty="0">
                <a:solidFill>
                  <a:srgbClr val="000000"/>
                </a:solidFill>
                <a:latin typeface="FBCAPH+MicrosoftYaHei-Bold"/>
                <a:cs typeface="FBCAPH+MicrosoftYaHei-Bold"/>
              </a:rPr>
              <a:t>文件式</a:t>
            </a:r>
          </a:p>
        </p:txBody>
      </p:sp>
      <p:sp>
        <p:nvSpPr>
          <p:cNvPr id="11" name="object 11"/>
          <p:cNvSpPr txBox="1"/>
          <p:nvPr/>
        </p:nvSpPr>
        <p:spPr>
          <a:xfrm>
            <a:off x="3000364" y="4214824"/>
            <a:ext cx="3622311" cy="64461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75"/>
              </a:lnSpc>
              <a:spcBef>
                <a:spcPct val="0"/>
              </a:spcBef>
              <a:spcAft>
                <a:spcPct val="0"/>
              </a:spcAft>
            </a:pPr>
            <a:r>
              <a:rPr sz="1800" dirty="0">
                <a:solidFill>
                  <a:srgbClr val="000000"/>
                </a:solidFill>
                <a:latin typeface="AGIDTO+MicrosoftYaHei"/>
                <a:cs typeface="AGIDTO+MicrosoftYaHei"/>
              </a:rPr>
              <a:t>保存为</a:t>
            </a:r>
            <a:r>
              <a:rPr sz="1800" spc="-12" dirty="0">
                <a:solidFill>
                  <a:srgbClr val="000000"/>
                </a:solidFill>
                <a:latin typeface="PQUNCQ+MicrosoftYaHei"/>
                <a:cs typeface="PQUNCQ+MicrosoftYaHei"/>
              </a:rPr>
              <a:t>StarDraw.py</a:t>
            </a:r>
            <a:r>
              <a:rPr sz="1800" dirty="0">
                <a:solidFill>
                  <a:srgbClr val="000000"/>
                </a:solidFill>
                <a:latin typeface="AGIDTO+MicrosoftYaHei"/>
                <a:cs typeface="AGIDTO+MicrosoftYaHei"/>
              </a:rPr>
              <a:t>文件并运行</a:t>
            </a:r>
          </a:p>
        </p:txBody>
      </p:sp>
      <p:sp>
        <p:nvSpPr>
          <p:cNvPr id="13" name="矩形 12"/>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14" name="椭圆 1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555746" y="2185093"/>
            <a:ext cx="2795016" cy="63184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lang="zh-CN" altLang="en-US" sz="4000" dirty="0" smtClean="0">
                <a:solidFill>
                  <a:srgbClr val="000000"/>
                </a:solidFill>
                <a:latin typeface="EJWIHR+MicrosoftYaHei"/>
                <a:cs typeface="EJWIHR+MicrosoftYaHei"/>
              </a:rPr>
              <a:t>本章小结</a:t>
            </a:r>
            <a:endParaRPr sz="4000" dirty="0">
              <a:solidFill>
                <a:srgbClr val="000000"/>
              </a:solidFill>
              <a:latin typeface="EJWIHR+MicrosoftYaHei"/>
              <a:cs typeface="EJWIHR+MicrosoftYaHei"/>
            </a:endParaRPr>
          </a:p>
        </p:txBody>
      </p:sp>
      <p:sp>
        <p:nvSpPr>
          <p:cNvPr id="4" name="矩形 3"/>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6" name="椭圆 5"/>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95477" y="452396"/>
            <a:ext cx="4421378" cy="114564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4220"/>
              </a:lnSpc>
              <a:spcBef>
                <a:spcPct val="0"/>
              </a:spcBef>
              <a:spcAft>
                <a:spcPct val="0"/>
              </a:spcAft>
            </a:pPr>
            <a:r>
              <a:rPr sz="3200">
                <a:solidFill>
                  <a:srgbClr val="000000"/>
                </a:solidFill>
                <a:latin typeface="LEQMRP+MicrosoftYaHei"/>
                <a:cs typeface="LEQMRP+MicrosoftYaHei"/>
              </a:rPr>
              <a:t>Python</a:t>
            </a:r>
            <a:r>
              <a:rPr sz="3200">
                <a:solidFill>
                  <a:srgbClr val="000000"/>
                </a:solidFill>
                <a:latin typeface="VAHMIE+MicrosoftYaHei"/>
                <a:cs typeface="VAHMIE+MicrosoftYaHei"/>
              </a:rPr>
              <a:t>开发环境配置</a:t>
            </a:r>
          </a:p>
        </p:txBody>
      </p:sp>
      <p:sp>
        <p:nvSpPr>
          <p:cNvPr id="4" name="object 4"/>
          <p:cNvSpPr txBox="1"/>
          <p:nvPr/>
        </p:nvSpPr>
        <p:spPr>
          <a:xfrm>
            <a:off x="1888998" y="1856555"/>
            <a:ext cx="3973436"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FDE"/>
                </a:solidFill>
                <a:latin typeface="EGUPTV+MicrosoftYaHei-Bold"/>
                <a:cs typeface="EGUPTV+MicrosoftYaHei-Bold"/>
              </a:rPr>
              <a:t>-</a:t>
            </a:r>
            <a:r>
              <a:rPr sz="2400" b="1" spc="115">
                <a:solidFill>
                  <a:srgbClr val="007FDE"/>
                </a:solidFill>
                <a:latin typeface="Times New Roman"/>
                <a:cs typeface="Times New Roman"/>
              </a:rPr>
              <a:t> </a:t>
            </a:r>
            <a:r>
              <a:rPr sz="2400" b="1">
                <a:solidFill>
                  <a:srgbClr val="000000"/>
                </a:solidFill>
                <a:latin typeface="EGUPTV+MicrosoftYaHei-Bold"/>
                <a:cs typeface="EGUPTV+MicrosoftYaHei-Bold"/>
              </a:rPr>
              <a:t>Python</a:t>
            </a:r>
            <a:r>
              <a:rPr sz="2400" b="1">
                <a:solidFill>
                  <a:srgbClr val="000000"/>
                </a:solidFill>
                <a:latin typeface="IULSQU+MicrosoftYaHei-Bold"/>
                <a:cs typeface="IULSQU+MicrosoftYaHei-Bold"/>
              </a:rPr>
              <a:t>语言的发展历史</a:t>
            </a:r>
          </a:p>
        </p:txBody>
      </p:sp>
      <p:sp>
        <p:nvSpPr>
          <p:cNvPr id="5" name="object 5"/>
          <p:cNvSpPr txBox="1"/>
          <p:nvPr/>
        </p:nvSpPr>
        <p:spPr>
          <a:xfrm>
            <a:off x="1888998" y="2514654"/>
            <a:ext cx="6428244" cy="151837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70"/>
              </a:lnSpc>
              <a:spcBef>
                <a:spcPct val="0"/>
              </a:spcBef>
              <a:spcAft>
                <a:spcPct val="0"/>
              </a:spcAft>
            </a:pPr>
            <a:r>
              <a:rPr sz="2400" b="1">
                <a:solidFill>
                  <a:srgbClr val="007FDE"/>
                </a:solidFill>
                <a:latin typeface="EGUPTV+MicrosoftYaHei-Bold"/>
                <a:cs typeface="EGUPTV+MicrosoftYaHei-Bold"/>
              </a:rPr>
              <a:t>-</a:t>
            </a:r>
            <a:r>
              <a:rPr sz="2400" b="1" spc="115">
                <a:solidFill>
                  <a:srgbClr val="007FDE"/>
                </a:solidFill>
                <a:latin typeface="Times New Roman"/>
                <a:cs typeface="Times New Roman"/>
              </a:rPr>
              <a:t> </a:t>
            </a:r>
            <a:r>
              <a:rPr sz="2400" b="1">
                <a:solidFill>
                  <a:srgbClr val="000000"/>
                </a:solidFill>
                <a:latin typeface="IULSQU+MicrosoftYaHei-Bold"/>
                <a:cs typeface="IULSQU+MicrosoftYaHei-Bold"/>
              </a:rPr>
              <a:t>选取一种系统平台构建</a:t>
            </a:r>
            <a:r>
              <a:rPr sz="2400" b="1">
                <a:solidFill>
                  <a:srgbClr val="000000"/>
                </a:solidFill>
                <a:latin typeface="EGUPTV+MicrosoftYaHei-Bold"/>
                <a:cs typeface="EGUPTV+MicrosoftYaHei-Bold"/>
              </a:rPr>
              <a:t>Python</a:t>
            </a:r>
            <a:r>
              <a:rPr sz="2400" b="1">
                <a:solidFill>
                  <a:srgbClr val="000000"/>
                </a:solidFill>
                <a:latin typeface="IULSQU+MicrosoftYaHei-Bold"/>
                <a:cs typeface="IULSQU+MicrosoftYaHei-Bold"/>
              </a:rPr>
              <a:t>开发环境</a:t>
            </a:r>
          </a:p>
          <a:p>
            <a:pPr marL="0" marR="0">
              <a:lnSpc>
                <a:spcPts val="3167"/>
              </a:lnSpc>
              <a:spcBef>
                <a:spcPts val="2018"/>
              </a:spcBef>
              <a:spcAft>
                <a:spcPct val="0"/>
              </a:spcAft>
            </a:pPr>
            <a:r>
              <a:rPr sz="2400" b="1">
                <a:solidFill>
                  <a:srgbClr val="007FDE"/>
                </a:solidFill>
                <a:latin typeface="EGUPTV+MicrosoftYaHei-Bold"/>
                <a:cs typeface="EGUPTV+MicrosoftYaHei-Bold"/>
              </a:rPr>
              <a:t>-</a:t>
            </a:r>
            <a:r>
              <a:rPr sz="2400" b="1" spc="115">
                <a:solidFill>
                  <a:srgbClr val="007FDE"/>
                </a:solidFill>
                <a:latin typeface="Times New Roman"/>
                <a:cs typeface="Times New Roman"/>
              </a:rPr>
              <a:t> </a:t>
            </a:r>
            <a:r>
              <a:rPr sz="2400" b="1">
                <a:solidFill>
                  <a:srgbClr val="000000"/>
                </a:solidFill>
                <a:latin typeface="IULSQU+MicrosoftYaHei-Bold"/>
                <a:cs typeface="IULSQU+MicrosoftYaHei-Bold"/>
              </a:rPr>
              <a:t>尝试编写与运行</a:t>
            </a:r>
            <a:r>
              <a:rPr sz="2400" b="1">
                <a:solidFill>
                  <a:srgbClr val="000000"/>
                </a:solidFill>
                <a:latin typeface="EGUPTV+MicrosoftYaHei-Bold"/>
                <a:cs typeface="EGUPTV+MicrosoftYaHei-Bold"/>
              </a:rPr>
              <a:t>3</a:t>
            </a:r>
            <a:r>
              <a:rPr sz="2400" b="1">
                <a:solidFill>
                  <a:srgbClr val="000000"/>
                </a:solidFill>
                <a:latin typeface="IULSQU+MicrosoftYaHei-Bold"/>
                <a:cs typeface="IULSQU+MicrosoftYaHei-Bold"/>
              </a:rPr>
              <a:t>个</a:t>
            </a:r>
            <a:r>
              <a:rPr sz="2400" b="1">
                <a:solidFill>
                  <a:srgbClr val="000000"/>
                </a:solidFill>
                <a:latin typeface="EGUPTV+MicrosoftYaHei-Bold"/>
                <a:cs typeface="EGUPTV+MicrosoftYaHei-Bold"/>
              </a:rPr>
              <a:t>Python</a:t>
            </a:r>
            <a:r>
              <a:rPr sz="2400" b="1">
                <a:solidFill>
                  <a:srgbClr val="000000"/>
                </a:solidFill>
                <a:latin typeface="IULSQU+MicrosoftYaHei-Bold"/>
                <a:cs typeface="IULSQU+MicrosoftYaHei-Bold"/>
              </a:rPr>
              <a:t>小程序</a:t>
            </a:r>
          </a:p>
        </p:txBody>
      </p:sp>
      <p:sp>
        <p:nvSpPr>
          <p:cNvPr id="7" name="矩形 6"/>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919225" y="628973"/>
            <a:ext cx="3316985"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1C86EF"/>
                </a:solidFill>
                <a:latin typeface="IKWOIR+MicrosoftYaHei"/>
                <a:cs typeface="IKWOIR+MicrosoftYaHei"/>
              </a:rPr>
              <a:t>Python</a:t>
            </a:r>
            <a:r>
              <a:rPr sz="2400">
                <a:solidFill>
                  <a:srgbClr val="1C86EF"/>
                </a:solidFill>
                <a:latin typeface="UJGALA+MicrosoftYaHei"/>
                <a:cs typeface="UJGALA+MicrosoftYaHei"/>
              </a:rPr>
              <a:t>语言程序设计</a:t>
            </a:r>
          </a:p>
        </p:txBody>
      </p:sp>
      <p:sp>
        <p:nvSpPr>
          <p:cNvPr id="4" name="object 4"/>
          <p:cNvSpPr txBox="1"/>
          <p:nvPr/>
        </p:nvSpPr>
        <p:spPr>
          <a:xfrm>
            <a:off x="2582672" y="1866449"/>
            <a:ext cx="4817618" cy="68480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804"/>
              </a:lnSpc>
              <a:spcBef>
                <a:spcPct val="0"/>
              </a:spcBef>
              <a:spcAft>
                <a:spcPct val="0"/>
              </a:spcAft>
            </a:pPr>
            <a:r>
              <a:rPr sz="4400" dirty="0" smtClean="0">
                <a:solidFill>
                  <a:srgbClr val="000000"/>
                </a:solidFill>
                <a:latin typeface="UJGALA+MicrosoftYaHei"/>
                <a:cs typeface="UJGALA+MicrosoftYaHei"/>
              </a:rPr>
              <a:t>实例</a:t>
            </a:r>
            <a:r>
              <a:rPr lang="en-US" sz="4400" dirty="0" smtClean="0">
                <a:solidFill>
                  <a:srgbClr val="000000"/>
                </a:solidFill>
                <a:latin typeface="IKWOIR+MicrosoftYaHei"/>
                <a:cs typeface="IKWOIR+MicrosoftYaHei"/>
              </a:rPr>
              <a:t>4</a:t>
            </a:r>
            <a:r>
              <a:rPr sz="4400" dirty="0" smtClean="0">
                <a:solidFill>
                  <a:srgbClr val="000000"/>
                </a:solidFill>
                <a:latin typeface="IKWOIR+MicrosoftYaHei"/>
                <a:cs typeface="IKWOIR+MicrosoftYaHei"/>
              </a:rPr>
              <a:t>:</a:t>
            </a:r>
            <a:r>
              <a:rPr sz="4400" spc="10" dirty="0" smtClean="0">
                <a:solidFill>
                  <a:srgbClr val="000000"/>
                </a:solidFill>
                <a:latin typeface="IKWOIR+MicrosoftYaHei"/>
                <a:cs typeface="IKWOIR+MicrosoftYaHei"/>
              </a:rPr>
              <a:t> </a:t>
            </a:r>
            <a:r>
              <a:rPr sz="4400" dirty="0">
                <a:solidFill>
                  <a:srgbClr val="000000"/>
                </a:solidFill>
                <a:latin typeface="UJGALA+MicrosoftYaHei"/>
                <a:cs typeface="UJGALA+MicrosoftYaHei"/>
              </a:rPr>
              <a:t>温度转换</a:t>
            </a:r>
          </a:p>
        </p:txBody>
      </p:sp>
      <p:sp>
        <p:nvSpPr>
          <p:cNvPr id="5" name="椭圆 4"/>
          <p:cNvSpPr/>
          <p:nvPr/>
        </p:nvSpPr>
        <p:spPr>
          <a:xfrm>
            <a:off x="-1226820" y="-135734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633029"/>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3555746" y="452559"/>
            <a:ext cx="2795269"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WVDRQW+MicrosoftYaHei"/>
                <a:cs typeface="WVDRQW+MicrosoftYaHei"/>
              </a:rPr>
              <a:t>问题分析</a:t>
            </a:r>
          </a:p>
        </p:txBody>
      </p:sp>
      <p:sp>
        <p:nvSpPr>
          <p:cNvPr id="4" name="object 4"/>
          <p:cNvSpPr txBox="1"/>
          <p:nvPr/>
        </p:nvSpPr>
        <p:spPr>
          <a:xfrm>
            <a:off x="3962653" y="1538039"/>
            <a:ext cx="1676400"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RFLTNM+MicrosoftYaHei-Bold"/>
                <a:cs typeface="RFLTNM+MicrosoftYaHei-Bold"/>
              </a:rPr>
              <a:t>设计算法</a:t>
            </a:r>
          </a:p>
        </p:txBody>
      </p:sp>
      <p:sp>
        <p:nvSpPr>
          <p:cNvPr id="5" name="object 5"/>
          <p:cNvSpPr txBox="1"/>
          <p:nvPr/>
        </p:nvSpPr>
        <p:spPr>
          <a:xfrm>
            <a:off x="1316482" y="2280481"/>
            <a:ext cx="7360920"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0000"/>
                </a:solidFill>
                <a:latin typeface="RFLTNM+MicrosoftYaHei-Bold"/>
                <a:cs typeface="RFLTNM+MicrosoftYaHei-Bold"/>
              </a:rPr>
              <a:t>根据华氏和摄氏温度定义，利用转换公式如下：</a:t>
            </a:r>
          </a:p>
        </p:txBody>
      </p:sp>
      <p:sp>
        <p:nvSpPr>
          <p:cNvPr id="6" name="object 6"/>
          <p:cNvSpPr txBox="1"/>
          <p:nvPr/>
        </p:nvSpPr>
        <p:spPr>
          <a:xfrm>
            <a:off x="2335529" y="3070019"/>
            <a:ext cx="3184306" cy="80381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729"/>
              </a:lnSpc>
              <a:spcBef>
                <a:spcPct val="0"/>
              </a:spcBef>
              <a:spcAft>
                <a:spcPct val="0"/>
              </a:spcAft>
            </a:pPr>
            <a:r>
              <a:rPr sz="2400" b="1">
                <a:solidFill>
                  <a:srgbClr val="000000"/>
                </a:solidFill>
                <a:latin typeface="Georgia"/>
                <a:cs typeface="Georgia"/>
              </a:rPr>
              <a:t>C = ( F –</a:t>
            </a:r>
            <a:r>
              <a:rPr sz="2400" b="1" spc="10">
                <a:solidFill>
                  <a:srgbClr val="000000"/>
                </a:solidFill>
                <a:latin typeface="Times New Roman"/>
                <a:cs typeface="Times New Roman"/>
              </a:rPr>
              <a:t> </a:t>
            </a:r>
            <a:r>
              <a:rPr sz="2400" b="1">
                <a:solidFill>
                  <a:srgbClr val="000000"/>
                </a:solidFill>
                <a:latin typeface="Georgia"/>
                <a:cs typeface="Georgia"/>
              </a:rPr>
              <a:t>32 ) /</a:t>
            </a:r>
            <a:r>
              <a:rPr sz="2400" b="1" spc="10">
                <a:solidFill>
                  <a:srgbClr val="000000"/>
                </a:solidFill>
                <a:latin typeface="Georgia"/>
                <a:cs typeface="Georgia"/>
              </a:rPr>
              <a:t> </a:t>
            </a:r>
            <a:r>
              <a:rPr sz="2400" b="1">
                <a:solidFill>
                  <a:srgbClr val="000000"/>
                </a:solidFill>
                <a:latin typeface="Georgia"/>
                <a:cs typeface="Georgia"/>
              </a:rPr>
              <a:t>1.8</a:t>
            </a:r>
          </a:p>
        </p:txBody>
      </p:sp>
      <p:sp>
        <p:nvSpPr>
          <p:cNvPr id="7" name="object 7"/>
          <p:cNvSpPr txBox="1"/>
          <p:nvPr/>
        </p:nvSpPr>
        <p:spPr>
          <a:xfrm>
            <a:off x="2335529" y="3619146"/>
            <a:ext cx="2758734" cy="80352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726"/>
              </a:lnSpc>
              <a:spcBef>
                <a:spcPct val="0"/>
              </a:spcBef>
              <a:spcAft>
                <a:spcPct val="0"/>
              </a:spcAft>
            </a:pPr>
            <a:r>
              <a:rPr sz="2400" b="1" dirty="0">
                <a:solidFill>
                  <a:srgbClr val="000000"/>
                </a:solidFill>
                <a:latin typeface="Georgia"/>
                <a:cs typeface="Georgia"/>
              </a:rPr>
              <a:t>F = C *</a:t>
            </a:r>
            <a:r>
              <a:rPr sz="2400" b="1" spc="11" dirty="0">
                <a:solidFill>
                  <a:srgbClr val="000000"/>
                </a:solidFill>
                <a:latin typeface="Georgia"/>
                <a:cs typeface="Georgia"/>
              </a:rPr>
              <a:t> </a:t>
            </a:r>
            <a:r>
              <a:rPr sz="2400" b="1" dirty="0">
                <a:solidFill>
                  <a:srgbClr val="000000"/>
                </a:solidFill>
                <a:latin typeface="Georgia"/>
                <a:cs typeface="Georgia"/>
              </a:rPr>
              <a:t>1.8 + 32</a:t>
            </a:r>
          </a:p>
        </p:txBody>
      </p:sp>
      <p:sp>
        <p:nvSpPr>
          <p:cNvPr id="8" name="object 8"/>
          <p:cNvSpPr txBox="1"/>
          <p:nvPr/>
        </p:nvSpPr>
        <p:spPr>
          <a:xfrm>
            <a:off x="1306575" y="4277175"/>
            <a:ext cx="6273724"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0000"/>
                </a:solidFill>
                <a:latin typeface="RFLTNM+MicrosoftYaHei-Bold"/>
                <a:cs typeface="RFLTNM+MicrosoftYaHei-Bold"/>
              </a:rPr>
              <a:t>其中，</a:t>
            </a:r>
            <a:r>
              <a:rPr sz="2400" b="1" spc="11">
                <a:solidFill>
                  <a:srgbClr val="000000"/>
                </a:solidFill>
                <a:latin typeface="Times New Roman"/>
                <a:cs typeface="Times New Roman"/>
              </a:rPr>
              <a:t> </a:t>
            </a:r>
            <a:r>
              <a:rPr sz="2400" b="1">
                <a:solidFill>
                  <a:srgbClr val="000000"/>
                </a:solidFill>
                <a:latin typeface="Georgia"/>
                <a:cs typeface="Georgia"/>
              </a:rPr>
              <a:t>C</a:t>
            </a:r>
            <a:r>
              <a:rPr sz="2400" b="1">
                <a:solidFill>
                  <a:srgbClr val="000000"/>
                </a:solidFill>
                <a:latin typeface="RFLTNM+MicrosoftYaHei-Bold"/>
                <a:cs typeface="RFLTNM+MicrosoftYaHei-Bold"/>
              </a:rPr>
              <a:t>表示摄氏温度，</a:t>
            </a:r>
            <a:r>
              <a:rPr sz="2400" b="1" spc="11">
                <a:solidFill>
                  <a:srgbClr val="000000"/>
                </a:solidFill>
                <a:latin typeface="Times New Roman"/>
                <a:cs typeface="Times New Roman"/>
              </a:rPr>
              <a:t> </a:t>
            </a:r>
            <a:r>
              <a:rPr sz="2400" b="1">
                <a:solidFill>
                  <a:srgbClr val="000000"/>
                </a:solidFill>
                <a:latin typeface="Georgia"/>
                <a:cs typeface="Georgia"/>
              </a:rPr>
              <a:t>F</a:t>
            </a:r>
            <a:r>
              <a:rPr sz="2400" b="1">
                <a:solidFill>
                  <a:srgbClr val="000000"/>
                </a:solidFill>
                <a:latin typeface="RFLTNM+MicrosoftYaHei-Bold"/>
                <a:cs typeface="RFLTNM+MicrosoftYaHei-Bold"/>
              </a:rPr>
              <a:t>表示华氏温度</a:t>
            </a:r>
          </a:p>
        </p:txBody>
      </p:sp>
      <p:sp>
        <p:nvSpPr>
          <p:cNvPr id="10" name="椭圆 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00100" y="428610"/>
            <a:ext cx="4421378" cy="114564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4220"/>
              </a:lnSpc>
              <a:spcBef>
                <a:spcPct val="0"/>
              </a:spcBef>
              <a:spcAft>
                <a:spcPct val="0"/>
              </a:spcAft>
            </a:pPr>
            <a:r>
              <a:rPr sz="3200" dirty="0">
                <a:solidFill>
                  <a:srgbClr val="000000"/>
                </a:solidFill>
                <a:latin typeface="TVINJN+MicrosoftYaHei"/>
                <a:cs typeface="TVINJN+MicrosoftYaHei"/>
              </a:rPr>
              <a:t>Python</a:t>
            </a:r>
            <a:r>
              <a:rPr sz="3200" dirty="0">
                <a:solidFill>
                  <a:srgbClr val="000000"/>
                </a:solidFill>
                <a:latin typeface="APOAHK+MicrosoftYaHei"/>
                <a:cs typeface="APOAHK+MicrosoftYaHei"/>
              </a:rPr>
              <a:t>开发环境配置</a:t>
            </a:r>
          </a:p>
        </p:txBody>
      </p:sp>
      <p:sp>
        <p:nvSpPr>
          <p:cNvPr id="4" name="object 4"/>
          <p:cNvSpPr txBox="1"/>
          <p:nvPr/>
        </p:nvSpPr>
        <p:spPr>
          <a:xfrm>
            <a:off x="2838957" y="1279639"/>
            <a:ext cx="2497074"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7FDE"/>
                </a:solidFill>
                <a:latin typeface="CGQANM+MicrosoftYaHei-Bold"/>
                <a:cs typeface="CGQANM+MicrosoftYaHei-Bold"/>
              </a:rPr>
              <a:t>-</a:t>
            </a:r>
            <a:r>
              <a:rPr sz="2000" b="1" spc="102">
                <a:solidFill>
                  <a:srgbClr val="007FDE"/>
                </a:solidFill>
                <a:latin typeface="Times New Roman"/>
                <a:cs typeface="Times New Roman"/>
              </a:rPr>
              <a:t> </a:t>
            </a:r>
            <a:r>
              <a:rPr sz="2000" b="1">
                <a:solidFill>
                  <a:srgbClr val="000000"/>
                </a:solidFill>
                <a:latin typeface="CGQANM+MicrosoftYaHei-Bold"/>
                <a:cs typeface="CGQANM+MicrosoftYaHei-Bold"/>
              </a:rPr>
              <a:t>Python</a:t>
            </a:r>
            <a:r>
              <a:rPr sz="2000" b="1">
                <a:solidFill>
                  <a:srgbClr val="000000"/>
                </a:solidFill>
                <a:latin typeface="HCGPHD+MicrosoftYaHei-Bold"/>
                <a:cs typeface="HCGPHD+MicrosoftYaHei-Bold"/>
              </a:rPr>
              <a:t>语言概述</a:t>
            </a:r>
          </a:p>
        </p:txBody>
      </p:sp>
      <p:sp>
        <p:nvSpPr>
          <p:cNvPr id="5" name="object 5"/>
          <p:cNvSpPr txBox="1"/>
          <p:nvPr/>
        </p:nvSpPr>
        <p:spPr>
          <a:xfrm>
            <a:off x="2838957" y="1797531"/>
            <a:ext cx="4969205" cy="227090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dirty="0">
                <a:solidFill>
                  <a:srgbClr val="007FDE"/>
                </a:solidFill>
                <a:latin typeface="CGQANM+MicrosoftYaHei-Bold"/>
                <a:cs typeface="CGQANM+MicrosoftYaHei-Bold"/>
              </a:rPr>
              <a:t>-</a:t>
            </a:r>
            <a:r>
              <a:rPr sz="2000" b="1" spc="102" dirty="0">
                <a:solidFill>
                  <a:srgbClr val="007FDE"/>
                </a:solidFill>
                <a:latin typeface="Times New Roman"/>
                <a:cs typeface="Times New Roman"/>
              </a:rPr>
              <a:t> </a:t>
            </a:r>
            <a:r>
              <a:rPr sz="2000" b="1" dirty="0" err="1">
                <a:solidFill>
                  <a:srgbClr val="000000"/>
                </a:solidFill>
                <a:latin typeface="CGQANM+MicrosoftYaHei-Bold"/>
                <a:cs typeface="CGQANM+MicrosoftYaHei-Bold"/>
              </a:rPr>
              <a:t>Python</a:t>
            </a:r>
            <a:r>
              <a:rPr sz="2000" b="1" dirty="0" err="1">
                <a:solidFill>
                  <a:srgbClr val="000000"/>
                </a:solidFill>
                <a:latin typeface="HCGPHD+MicrosoftYaHei-Bold"/>
                <a:cs typeface="HCGPHD+MicrosoftYaHei-Bold"/>
              </a:rPr>
              <a:t>语言</a:t>
            </a:r>
            <a:r>
              <a:rPr sz="2000" b="1" dirty="0" err="1">
                <a:solidFill>
                  <a:srgbClr val="000000"/>
                </a:solidFill>
                <a:latin typeface="CGQANM+MicrosoftYaHei-Bold"/>
                <a:cs typeface="CGQANM+MicrosoftYaHei-Bold"/>
              </a:rPr>
              <a:t>Windows</a:t>
            </a:r>
            <a:r>
              <a:rPr sz="2000" b="1" dirty="0" err="1">
                <a:solidFill>
                  <a:srgbClr val="000000"/>
                </a:solidFill>
                <a:latin typeface="HCGPHD+MicrosoftYaHei-Bold"/>
                <a:cs typeface="HCGPHD+MicrosoftYaHei-Bold"/>
              </a:rPr>
              <a:t>系统开发环境</a:t>
            </a:r>
            <a:endParaRPr sz="2000" b="1" dirty="0">
              <a:solidFill>
                <a:srgbClr val="000000"/>
              </a:solidFill>
              <a:latin typeface="HCGPHD+MicrosoftYaHei-Bold"/>
              <a:cs typeface="HCGPHD+MicrosoftYaHei-Bold"/>
            </a:endParaRPr>
          </a:p>
          <a:p>
            <a:pPr marL="0" marR="0">
              <a:lnSpc>
                <a:spcPts val="2637"/>
              </a:lnSpc>
              <a:spcBef>
                <a:spcPts val="1494"/>
              </a:spcBef>
              <a:spcAft>
                <a:spcPct val="0"/>
              </a:spcAft>
            </a:pPr>
            <a:r>
              <a:rPr sz="2000" b="1" dirty="0">
                <a:solidFill>
                  <a:srgbClr val="007FDE"/>
                </a:solidFill>
                <a:latin typeface="CGQANM+MicrosoftYaHei-Bold"/>
                <a:cs typeface="CGQANM+MicrosoftYaHei-Bold"/>
              </a:rPr>
              <a:t>-</a:t>
            </a:r>
            <a:r>
              <a:rPr sz="2000" b="1" spc="102" dirty="0">
                <a:solidFill>
                  <a:srgbClr val="007FDE"/>
                </a:solidFill>
                <a:latin typeface="Times New Roman"/>
                <a:cs typeface="Times New Roman"/>
              </a:rPr>
              <a:t> </a:t>
            </a:r>
            <a:r>
              <a:rPr sz="2000" b="1" dirty="0" err="1">
                <a:solidFill>
                  <a:srgbClr val="000000"/>
                </a:solidFill>
                <a:latin typeface="CGQANM+MicrosoftYaHei-Bold"/>
                <a:cs typeface="CGQANM+MicrosoftYaHei-Bold"/>
              </a:rPr>
              <a:t>Python</a:t>
            </a:r>
            <a:r>
              <a:rPr sz="2000" b="1" dirty="0" err="1">
                <a:solidFill>
                  <a:srgbClr val="000000"/>
                </a:solidFill>
                <a:latin typeface="HCGPHD+MicrosoftYaHei-Bold"/>
                <a:cs typeface="HCGPHD+MicrosoftYaHei-Bold"/>
              </a:rPr>
              <a:t>语言</a:t>
            </a:r>
            <a:r>
              <a:rPr sz="2000" b="1" dirty="0" err="1">
                <a:solidFill>
                  <a:srgbClr val="000000"/>
                </a:solidFill>
                <a:latin typeface="CGQANM+MicrosoftYaHei-Bold"/>
                <a:cs typeface="CGQANM+MicrosoftYaHei-Bold"/>
              </a:rPr>
              <a:t>Mac</a:t>
            </a:r>
            <a:r>
              <a:rPr sz="2000" b="1" dirty="0" err="1">
                <a:solidFill>
                  <a:srgbClr val="000000"/>
                </a:solidFill>
                <a:latin typeface="HCGPHD+MicrosoftYaHei-Bold"/>
                <a:cs typeface="HCGPHD+MicrosoftYaHei-Bold"/>
              </a:rPr>
              <a:t>系统开发环境</a:t>
            </a:r>
            <a:endParaRPr sz="2000" b="1" dirty="0">
              <a:solidFill>
                <a:srgbClr val="000000"/>
              </a:solidFill>
              <a:latin typeface="HCGPHD+MicrosoftYaHei-Bold"/>
              <a:cs typeface="HCGPHD+MicrosoftYaHei-Bold"/>
            </a:endParaRPr>
          </a:p>
          <a:p>
            <a:pPr marL="0" marR="0">
              <a:lnSpc>
                <a:spcPts val="2637"/>
              </a:lnSpc>
              <a:spcBef>
                <a:spcPts val="1492"/>
              </a:spcBef>
              <a:spcAft>
                <a:spcPct val="0"/>
              </a:spcAft>
            </a:pPr>
            <a:r>
              <a:rPr sz="2000" b="1" dirty="0">
                <a:solidFill>
                  <a:srgbClr val="007FDE"/>
                </a:solidFill>
                <a:latin typeface="CGQANM+MicrosoftYaHei-Bold"/>
                <a:cs typeface="CGQANM+MicrosoftYaHei-Bold"/>
              </a:rPr>
              <a:t>-</a:t>
            </a:r>
            <a:r>
              <a:rPr sz="2000" b="1" spc="102" dirty="0">
                <a:solidFill>
                  <a:srgbClr val="007FDE"/>
                </a:solidFill>
                <a:latin typeface="Times New Roman"/>
                <a:cs typeface="Times New Roman"/>
              </a:rPr>
              <a:t> </a:t>
            </a:r>
            <a:r>
              <a:rPr sz="2000" b="1" dirty="0" err="1">
                <a:solidFill>
                  <a:srgbClr val="000000"/>
                </a:solidFill>
                <a:latin typeface="CGQANM+MicrosoftYaHei-Bold"/>
                <a:cs typeface="CGQANM+MicrosoftYaHei-Bold"/>
              </a:rPr>
              <a:t>Python</a:t>
            </a:r>
            <a:r>
              <a:rPr sz="2000" b="1" dirty="0" err="1">
                <a:solidFill>
                  <a:srgbClr val="000000"/>
                </a:solidFill>
                <a:latin typeface="HCGPHD+MicrosoftYaHei-Bold"/>
                <a:cs typeface="HCGPHD+MicrosoftYaHei-Bold"/>
              </a:rPr>
              <a:t>语言</a:t>
            </a:r>
            <a:r>
              <a:rPr sz="2000" b="1" dirty="0" err="1">
                <a:solidFill>
                  <a:srgbClr val="000000"/>
                </a:solidFill>
                <a:latin typeface="CGQANM+MicrosoftYaHei-Bold"/>
                <a:cs typeface="CGQANM+MicrosoftYaHei-Bold"/>
              </a:rPr>
              <a:t>Linux</a:t>
            </a:r>
            <a:r>
              <a:rPr sz="2000" b="1" dirty="0" err="1">
                <a:solidFill>
                  <a:srgbClr val="000000"/>
                </a:solidFill>
                <a:latin typeface="HCGPHD+MicrosoftYaHei-Bold"/>
                <a:cs typeface="HCGPHD+MicrosoftYaHei-Bold"/>
              </a:rPr>
              <a:t>系统开发环境</a:t>
            </a:r>
            <a:endParaRPr sz="2000" b="1" dirty="0">
              <a:solidFill>
                <a:srgbClr val="000000"/>
              </a:solidFill>
              <a:latin typeface="HCGPHD+MicrosoftYaHei-Bold"/>
              <a:cs typeface="HCGPHD+MicrosoftYaHei-Bold"/>
            </a:endParaRPr>
          </a:p>
          <a:p>
            <a:pPr marL="0" marR="0">
              <a:lnSpc>
                <a:spcPts val="2637"/>
              </a:lnSpc>
              <a:spcBef>
                <a:spcPts val="1492"/>
              </a:spcBef>
              <a:spcAft>
                <a:spcPct val="0"/>
              </a:spcAft>
            </a:pPr>
            <a:r>
              <a:rPr sz="2000" b="1" dirty="0">
                <a:solidFill>
                  <a:srgbClr val="007FDE"/>
                </a:solidFill>
                <a:latin typeface="CGQANM+MicrosoftYaHei-Bold"/>
                <a:cs typeface="CGQANM+MicrosoftYaHei-Bold"/>
              </a:rPr>
              <a:t>-</a:t>
            </a:r>
            <a:r>
              <a:rPr sz="2000" b="1" spc="102" dirty="0">
                <a:solidFill>
                  <a:srgbClr val="007FDE"/>
                </a:solidFill>
                <a:latin typeface="Times New Roman"/>
                <a:cs typeface="Times New Roman"/>
              </a:rPr>
              <a:t> </a:t>
            </a:r>
            <a:r>
              <a:rPr sz="2000" b="1" dirty="0" err="1">
                <a:solidFill>
                  <a:srgbClr val="000000"/>
                </a:solidFill>
                <a:latin typeface="CGQANM+MicrosoftYaHei-Bold"/>
                <a:cs typeface="CGQANM+MicrosoftYaHei-Bold"/>
              </a:rPr>
              <a:t>Python</a:t>
            </a:r>
            <a:r>
              <a:rPr sz="2000" b="1" dirty="0" err="1">
                <a:solidFill>
                  <a:srgbClr val="000000"/>
                </a:solidFill>
                <a:latin typeface="HCGPHD+MicrosoftYaHei-Bold"/>
                <a:cs typeface="HCGPHD+MicrosoftYaHei-Bold"/>
              </a:rPr>
              <a:t>语言</a:t>
            </a:r>
            <a:r>
              <a:rPr sz="2000" b="1" spc="-18" dirty="0" err="1">
                <a:solidFill>
                  <a:srgbClr val="000000"/>
                </a:solidFill>
                <a:latin typeface="CGQANM+MicrosoftYaHei-Bold"/>
                <a:cs typeface="CGQANM+MicrosoftYaHei-Bold"/>
              </a:rPr>
              <a:t>Web</a:t>
            </a:r>
            <a:r>
              <a:rPr sz="2000" b="1" dirty="0" err="1">
                <a:solidFill>
                  <a:srgbClr val="000000"/>
                </a:solidFill>
                <a:latin typeface="HCGPHD+MicrosoftYaHei-Bold"/>
                <a:cs typeface="HCGPHD+MicrosoftYaHei-Bold"/>
              </a:rPr>
              <a:t>开发环境</a:t>
            </a:r>
            <a:endParaRPr sz="2000" b="1" dirty="0">
              <a:solidFill>
                <a:srgbClr val="000000"/>
              </a:solidFill>
              <a:latin typeface="HCGPHD+MicrosoftYaHei-Bold"/>
              <a:cs typeface="HCGPHD+MicrosoftYaHei-Bold"/>
            </a:endParaRPr>
          </a:p>
        </p:txBody>
      </p:sp>
      <p:sp>
        <p:nvSpPr>
          <p:cNvPr id="6" name="object 6"/>
          <p:cNvSpPr txBox="1"/>
          <p:nvPr/>
        </p:nvSpPr>
        <p:spPr>
          <a:xfrm>
            <a:off x="7612126" y="2366505"/>
            <a:ext cx="1142238"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D98431"/>
                </a:solidFill>
                <a:latin typeface="HCGPHD+MicrosoftYaHei-Bold"/>
                <a:cs typeface="HCGPHD+MicrosoftYaHei-Bold"/>
              </a:rPr>
              <a:t>三选一</a:t>
            </a:r>
          </a:p>
        </p:txBody>
      </p:sp>
      <p:sp>
        <p:nvSpPr>
          <p:cNvPr id="7" name="object 7"/>
          <p:cNvSpPr txBox="1"/>
          <p:nvPr/>
        </p:nvSpPr>
        <p:spPr>
          <a:xfrm>
            <a:off x="2838957" y="3870947"/>
            <a:ext cx="3308908"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7FDE"/>
                </a:solidFill>
                <a:latin typeface="CGQANM+MicrosoftYaHei-Bold"/>
                <a:cs typeface="CGQANM+MicrosoftYaHei-Bold"/>
              </a:rPr>
              <a:t>-</a:t>
            </a:r>
            <a:r>
              <a:rPr sz="2000" b="1" spc="102">
                <a:solidFill>
                  <a:srgbClr val="007FDE"/>
                </a:solidFill>
                <a:latin typeface="Times New Roman"/>
                <a:cs typeface="Times New Roman"/>
              </a:rPr>
              <a:t> </a:t>
            </a:r>
            <a:r>
              <a:rPr sz="2000" b="1">
                <a:solidFill>
                  <a:srgbClr val="000000"/>
                </a:solidFill>
                <a:latin typeface="CGQANM+MicrosoftYaHei-Bold"/>
                <a:cs typeface="CGQANM+MicrosoftYaHei-Bold"/>
              </a:rPr>
              <a:t>Python</a:t>
            </a:r>
            <a:r>
              <a:rPr sz="2000" b="1">
                <a:solidFill>
                  <a:srgbClr val="000000"/>
                </a:solidFill>
                <a:latin typeface="HCGPHD+MicrosoftYaHei-Bold"/>
                <a:cs typeface="HCGPHD+MicrosoftYaHei-Bold"/>
              </a:rPr>
              <a:t>程序编写与运行</a:t>
            </a:r>
          </a:p>
        </p:txBody>
      </p:sp>
      <p:sp>
        <p:nvSpPr>
          <p:cNvPr id="9" name="椭圆 8"/>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351280" y="640079"/>
            <a:ext cx="2475877"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E00000"/>
                </a:solidFill>
                <a:latin typeface="Consolas"/>
                <a:cs typeface="Consolas"/>
              </a:rPr>
              <a:t>#TempConvert.py</a:t>
            </a:r>
          </a:p>
        </p:txBody>
      </p:sp>
      <p:sp>
        <p:nvSpPr>
          <p:cNvPr id="4" name="object 4"/>
          <p:cNvSpPr txBox="1"/>
          <p:nvPr/>
        </p:nvSpPr>
        <p:spPr>
          <a:xfrm>
            <a:off x="1351280" y="970775"/>
            <a:ext cx="6860495" cy="327374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dirty="0" err="1">
                <a:solidFill>
                  <a:srgbClr val="000000"/>
                </a:solidFill>
                <a:latin typeface="Consolas"/>
                <a:cs typeface="Consolas"/>
              </a:rPr>
              <a:t>TempStr</a:t>
            </a:r>
            <a:r>
              <a:rPr sz="2000" b="1" spc="14" dirty="0">
                <a:solidFill>
                  <a:srgbClr val="000000"/>
                </a:solidFill>
                <a:latin typeface="Consolas"/>
                <a:cs typeface="Consolas"/>
              </a:rPr>
              <a:t> </a:t>
            </a:r>
            <a:r>
              <a:rPr sz="2000" b="1" dirty="0">
                <a:solidFill>
                  <a:srgbClr val="000000"/>
                </a:solidFill>
                <a:latin typeface="Consolas"/>
                <a:cs typeface="Consolas"/>
              </a:rPr>
              <a:t>= </a:t>
            </a:r>
            <a:r>
              <a:rPr sz="2000" b="1" dirty="0">
                <a:solidFill>
                  <a:srgbClr val="900090"/>
                </a:solidFill>
                <a:latin typeface="Consolas"/>
                <a:cs typeface="Consolas"/>
              </a:rPr>
              <a:t>input</a:t>
            </a:r>
            <a:r>
              <a:rPr sz="2000" b="1" dirty="0">
                <a:solidFill>
                  <a:srgbClr val="000000"/>
                </a:solidFill>
                <a:latin typeface="Consolas"/>
                <a:cs typeface="Consolas"/>
              </a:rPr>
              <a:t>(</a:t>
            </a:r>
            <a:r>
              <a:rPr sz="2000" b="1" dirty="0">
                <a:solidFill>
                  <a:srgbClr val="1DB41D"/>
                </a:solidFill>
                <a:latin typeface="Consolas"/>
                <a:cs typeface="Consolas"/>
              </a:rPr>
              <a:t>"</a:t>
            </a:r>
            <a:r>
              <a:rPr sz="2000" dirty="0" err="1">
                <a:solidFill>
                  <a:srgbClr val="1DB41D"/>
                </a:solidFill>
                <a:latin typeface="EMCIVJ+MicrosoftYaHei"/>
                <a:cs typeface="EMCIVJ+MicrosoftYaHei"/>
              </a:rPr>
              <a:t>请输入带有符号的温度值</a:t>
            </a:r>
            <a:r>
              <a:rPr sz="2000" dirty="0">
                <a:solidFill>
                  <a:srgbClr val="1DB41D"/>
                </a:solidFill>
                <a:latin typeface="KTSQBR+MicrosoftYaHei"/>
                <a:cs typeface="KTSQBR+MicrosoftYaHei"/>
              </a:rPr>
              <a:t>:</a:t>
            </a:r>
            <a:r>
              <a:rPr sz="2000" spc="31" dirty="0">
                <a:solidFill>
                  <a:srgbClr val="1DB41D"/>
                </a:solidFill>
                <a:latin typeface="KTSQBR+MicrosoftYaHei"/>
                <a:cs typeface="KTSQBR+MicrosoftYaHei"/>
              </a:rPr>
              <a:t> </a:t>
            </a:r>
            <a:r>
              <a:rPr sz="2000" b="1" dirty="0">
                <a:solidFill>
                  <a:srgbClr val="1DB41D"/>
                </a:solidFill>
                <a:latin typeface="Consolas"/>
                <a:cs typeface="Consolas"/>
              </a:rPr>
              <a:t>"</a:t>
            </a:r>
            <a:r>
              <a:rPr sz="2000" b="1" dirty="0">
                <a:solidFill>
                  <a:srgbClr val="000000"/>
                </a:solidFill>
                <a:latin typeface="Consolas"/>
                <a:cs typeface="Consolas"/>
              </a:rPr>
              <a:t>)</a:t>
            </a:r>
          </a:p>
          <a:p>
            <a:pPr marL="0" marR="0">
              <a:lnSpc>
                <a:spcPts val="2339"/>
              </a:lnSpc>
              <a:spcBef>
                <a:spcPts val="590"/>
              </a:spcBef>
              <a:spcAft>
                <a:spcPct val="0"/>
              </a:spcAft>
            </a:pPr>
            <a:r>
              <a:rPr sz="2000" b="1" i="1" dirty="0">
                <a:solidFill>
                  <a:srgbClr val="FF7700"/>
                </a:solidFill>
                <a:latin typeface="Consolas"/>
                <a:cs typeface="Consolas"/>
              </a:rPr>
              <a:t>if</a:t>
            </a:r>
            <a:r>
              <a:rPr sz="2000" b="1" i="1" spc="598" dirty="0">
                <a:solidFill>
                  <a:srgbClr val="FF7700"/>
                </a:solidFill>
                <a:latin typeface="Times New Roman"/>
                <a:cs typeface="Times New Roman"/>
              </a:rPr>
              <a:t> </a:t>
            </a:r>
            <a:r>
              <a:rPr sz="2000" b="1" dirty="0" err="1">
                <a:solidFill>
                  <a:srgbClr val="000000"/>
                </a:solidFill>
                <a:latin typeface="Consolas"/>
                <a:cs typeface="Consolas"/>
              </a:rPr>
              <a:t>TempStr</a:t>
            </a:r>
            <a:r>
              <a:rPr sz="2000" b="1" dirty="0">
                <a:solidFill>
                  <a:srgbClr val="000000"/>
                </a:solidFill>
                <a:latin typeface="Consolas"/>
                <a:cs typeface="Consolas"/>
              </a:rPr>
              <a:t>[-1] </a:t>
            </a:r>
            <a:r>
              <a:rPr sz="2000" b="1" i="1" dirty="0">
                <a:solidFill>
                  <a:srgbClr val="FF7700"/>
                </a:solidFill>
                <a:latin typeface="Consolas"/>
                <a:cs typeface="Consolas"/>
              </a:rPr>
              <a:t>in</a:t>
            </a:r>
            <a:r>
              <a:rPr sz="2000" b="1" i="1" spc="600" dirty="0">
                <a:solidFill>
                  <a:srgbClr val="FF7700"/>
                </a:solidFill>
                <a:latin typeface="Times New Roman"/>
                <a:cs typeface="Times New Roman"/>
              </a:rPr>
              <a:t> </a:t>
            </a:r>
            <a:r>
              <a:rPr sz="2000" b="1" dirty="0">
                <a:solidFill>
                  <a:srgbClr val="000000"/>
                </a:solidFill>
                <a:latin typeface="Consolas"/>
                <a:cs typeface="Consolas"/>
              </a:rPr>
              <a:t>[</a:t>
            </a:r>
            <a:r>
              <a:rPr sz="2000" b="1" dirty="0">
                <a:solidFill>
                  <a:srgbClr val="1DB41D"/>
                </a:solidFill>
                <a:latin typeface="Consolas"/>
                <a:cs typeface="Consolas"/>
              </a:rPr>
              <a:t>'F'</a:t>
            </a:r>
            <a:r>
              <a:rPr sz="2000" b="1" dirty="0">
                <a:solidFill>
                  <a:srgbClr val="000000"/>
                </a:solidFill>
                <a:latin typeface="Consolas"/>
                <a:cs typeface="Consolas"/>
              </a:rPr>
              <a:t>, </a:t>
            </a:r>
            <a:r>
              <a:rPr sz="2000" b="1" dirty="0">
                <a:solidFill>
                  <a:srgbClr val="1DB41D"/>
                </a:solidFill>
                <a:latin typeface="Consolas"/>
                <a:cs typeface="Consolas"/>
              </a:rPr>
              <a:t>'f'</a:t>
            </a:r>
            <a:r>
              <a:rPr sz="2000" b="1" dirty="0">
                <a:solidFill>
                  <a:srgbClr val="000000"/>
                </a:solidFill>
                <a:latin typeface="Consolas"/>
                <a:cs typeface="Consolas"/>
              </a:rPr>
              <a:t>]:</a:t>
            </a:r>
          </a:p>
          <a:p>
            <a:pPr marL="558546" marR="0">
              <a:lnSpc>
                <a:spcPts val="2339"/>
              </a:lnSpc>
              <a:spcBef>
                <a:spcPts val="590"/>
              </a:spcBef>
              <a:spcAft>
                <a:spcPct val="0"/>
              </a:spcAft>
            </a:pPr>
            <a:r>
              <a:rPr sz="2000" b="1" dirty="0">
                <a:solidFill>
                  <a:srgbClr val="000000"/>
                </a:solidFill>
                <a:latin typeface="Consolas"/>
                <a:cs typeface="Consolas"/>
              </a:rPr>
              <a:t>C = (</a:t>
            </a:r>
            <a:r>
              <a:rPr sz="2000" b="1" dirty="0" err="1">
                <a:solidFill>
                  <a:srgbClr val="900090"/>
                </a:solidFill>
                <a:latin typeface="Consolas"/>
                <a:cs typeface="Consolas"/>
              </a:rPr>
              <a:t>eval</a:t>
            </a:r>
            <a:r>
              <a:rPr sz="2000" b="1" dirty="0">
                <a:solidFill>
                  <a:srgbClr val="000000"/>
                </a:solidFill>
                <a:latin typeface="Consolas"/>
                <a:cs typeface="Consolas"/>
              </a:rPr>
              <a:t>(</a:t>
            </a:r>
            <a:r>
              <a:rPr sz="2000" b="1" dirty="0" err="1">
                <a:solidFill>
                  <a:srgbClr val="000000"/>
                </a:solidFill>
                <a:latin typeface="Consolas"/>
                <a:cs typeface="Consolas"/>
              </a:rPr>
              <a:t>TempStr</a:t>
            </a:r>
            <a:r>
              <a:rPr sz="2000" b="1" dirty="0">
                <a:solidFill>
                  <a:srgbClr val="000000"/>
                </a:solidFill>
                <a:latin typeface="Consolas"/>
                <a:cs typeface="Consolas"/>
              </a:rPr>
              <a:t>[0:-1]) - 32)/1.8</a:t>
            </a:r>
          </a:p>
          <a:p>
            <a:pPr marL="558546" marR="0">
              <a:lnSpc>
                <a:spcPts val="2639"/>
              </a:lnSpc>
              <a:spcBef>
                <a:spcPts val="290"/>
              </a:spcBef>
              <a:spcAft>
                <a:spcPct val="0"/>
              </a:spcAft>
            </a:pPr>
            <a:r>
              <a:rPr sz="2000" b="1" dirty="0">
                <a:solidFill>
                  <a:srgbClr val="900090"/>
                </a:solidFill>
                <a:latin typeface="Consolas"/>
                <a:cs typeface="Consolas"/>
              </a:rPr>
              <a:t>print</a:t>
            </a:r>
            <a:r>
              <a:rPr sz="2000" b="1" dirty="0">
                <a:solidFill>
                  <a:srgbClr val="000000"/>
                </a:solidFill>
                <a:latin typeface="Consolas"/>
                <a:cs typeface="Consolas"/>
              </a:rPr>
              <a:t>(</a:t>
            </a:r>
            <a:r>
              <a:rPr sz="2000" b="1" dirty="0">
                <a:solidFill>
                  <a:srgbClr val="1DB41D"/>
                </a:solidFill>
                <a:latin typeface="Consolas"/>
                <a:cs typeface="Consolas"/>
              </a:rPr>
              <a:t>"</a:t>
            </a:r>
            <a:r>
              <a:rPr sz="2000" dirty="0" err="1">
                <a:solidFill>
                  <a:srgbClr val="1DB41D"/>
                </a:solidFill>
                <a:latin typeface="EMCIVJ+MicrosoftYaHei"/>
                <a:cs typeface="EMCIVJ+MicrosoftYaHei"/>
              </a:rPr>
              <a:t>转换后的温度是</a:t>
            </a:r>
            <a:r>
              <a:rPr sz="2000" b="1" dirty="0">
                <a:solidFill>
                  <a:srgbClr val="1DB41D"/>
                </a:solidFill>
                <a:latin typeface="Consolas"/>
                <a:cs typeface="Consolas"/>
              </a:rPr>
              <a:t>{:.2f}</a:t>
            </a:r>
            <a:r>
              <a:rPr sz="2000" b="1" dirty="0" err="1">
                <a:solidFill>
                  <a:srgbClr val="1DB41D"/>
                </a:solidFill>
                <a:latin typeface="Consolas"/>
                <a:cs typeface="Consolas"/>
              </a:rPr>
              <a:t>C"</a:t>
            </a:r>
            <a:r>
              <a:rPr sz="2000" b="1" dirty="0" err="1">
                <a:solidFill>
                  <a:srgbClr val="000000"/>
                </a:solidFill>
                <a:latin typeface="Consolas"/>
                <a:cs typeface="Consolas"/>
              </a:rPr>
              <a:t>.format</a:t>
            </a:r>
            <a:r>
              <a:rPr sz="2000" b="1" dirty="0">
                <a:solidFill>
                  <a:srgbClr val="000000"/>
                </a:solidFill>
                <a:latin typeface="Consolas"/>
                <a:cs typeface="Consolas"/>
              </a:rPr>
              <a:t>(C))</a:t>
            </a:r>
          </a:p>
          <a:p>
            <a:pPr marL="0" marR="0">
              <a:lnSpc>
                <a:spcPts val="2339"/>
              </a:lnSpc>
              <a:spcBef>
                <a:spcPts val="592"/>
              </a:spcBef>
              <a:spcAft>
                <a:spcPct val="0"/>
              </a:spcAft>
            </a:pPr>
            <a:r>
              <a:rPr sz="2000" b="1" i="1" dirty="0" err="1">
                <a:solidFill>
                  <a:srgbClr val="FF7700"/>
                </a:solidFill>
                <a:latin typeface="Consolas"/>
                <a:cs typeface="Consolas"/>
              </a:rPr>
              <a:t>elif</a:t>
            </a:r>
            <a:r>
              <a:rPr sz="2000" b="1" i="1" spc="609" dirty="0">
                <a:solidFill>
                  <a:srgbClr val="FF7700"/>
                </a:solidFill>
                <a:latin typeface="Times New Roman"/>
                <a:cs typeface="Times New Roman"/>
              </a:rPr>
              <a:t> </a:t>
            </a:r>
            <a:r>
              <a:rPr sz="2000" b="1" dirty="0" err="1">
                <a:solidFill>
                  <a:srgbClr val="000000"/>
                </a:solidFill>
                <a:latin typeface="Consolas"/>
                <a:cs typeface="Consolas"/>
              </a:rPr>
              <a:t>TempStr</a:t>
            </a:r>
            <a:r>
              <a:rPr sz="2000" b="1" dirty="0">
                <a:solidFill>
                  <a:srgbClr val="000000"/>
                </a:solidFill>
                <a:latin typeface="Consolas"/>
                <a:cs typeface="Consolas"/>
              </a:rPr>
              <a:t>[-1] </a:t>
            </a:r>
            <a:r>
              <a:rPr sz="2000" b="1" i="1" dirty="0">
                <a:solidFill>
                  <a:srgbClr val="FF7700"/>
                </a:solidFill>
                <a:latin typeface="Consolas"/>
                <a:cs typeface="Consolas"/>
              </a:rPr>
              <a:t>in</a:t>
            </a:r>
            <a:r>
              <a:rPr sz="2000" b="1" i="1" spc="611" dirty="0">
                <a:solidFill>
                  <a:srgbClr val="FF7700"/>
                </a:solidFill>
                <a:latin typeface="Times New Roman"/>
                <a:cs typeface="Times New Roman"/>
              </a:rPr>
              <a:t> </a:t>
            </a:r>
            <a:r>
              <a:rPr sz="2000" b="1" dirty="0">
                <a:solidFill>
                  <a:srgbClr val="000000"/>
                </a:solidFill>
                <a:latin typeface="Consolas"/>
                <a:cs typeface="Consolas"/>
              </a:rPr>
              <a:t>[</a:t>
            </a:r>
            <a:r>
              <a:rPr sz="2000" b="1" dirty="0">
                <a:solidFill>
                  <a:srgbClr val="1DB41D"/>
                </a:solidFill>
                <a:latin typeface="Consolas"/>
                <a:cs typeface="Consolas"/>
              </a:rPr>
              <a:t>'C'</a:t>
            </a:r>
            <a:r>
              <a:rPr sz="2000" b="1" dirty="0">
                <a:solidFill>
                  <a:srgbClr val="000000"/>
                </a:solidFill>
                <a:latin typeface="Consolas"/>
                <a:cs typeface="Consolas"/>
              </a:rPr>
              <a:t>, </a:t>
            </a:r>
            <a:r>
              <a:rPr sz="2000" b="1" dirty="0">
                <a:solidFill>
                  <a:srgbClr val="1DB41D"/>
                </a:solidFill>
                <a:latin typeface="Consolas"/>
                <a:cs typeface="Consolas"/>
              </a:rPr>
              <a:t>'c'</a:t>
            </a:r>
            <a:r>
              <a:rPr sz="2000" b="1" dirty="0">
                <a:solidFill>
                  <a:srgbClr val="000000"/>
                </a:solidFill>
                <a:latin typeface="Consolas"/>
                <a:cs typeface="Consolas"/>
              </a:rPr>
              <a:t>]:</a:t>
            </a:r>
          </a:p>
          <a:p>
            <a:pPr marL="558546" marR="0">
              <a:lnSpc>
                <a:spcPts val="2339"/>
              </a:lnSpc>
              <a:spcBef>
                <a:spcPts val="540"/>
              </a:spcBef>
              <a:spcAft>
                <a:spcPct val="0"/>
              </a:spcAft>
            </a:pPr>
            <a:r>
              <a:rPr sz="2000" b="1" dirty="0">
                <a:solidFill>
                  <a:srgbClr val="000000"/>
                </a:solidFill>
                <a:latin typeface="Consolas"/>
                <a:cs typeface="Consolas"/>
              </a:rPr>
              <a:t>F = 1.8*</a:t>
            </a:r>
            <a:r>
              <a:rPr sz="2000" b="1" dirty="0" err="1">
                <a:solidFill>
                  <a:srgbClr val="900090"/>
                </a:solidFill>
                <a:latin typeface="Consolas"/>
                <a:cs typeface="Consolas"/>
              </a:rPr>
              <a:t>eval</a:t>
            </a:r>
            <a:r>
              <a:rPr sz="2000" b="1" dirty="0">
                <a:solidFill>
                  <a:srgbClr val="000000"/>
                </a:solidFill>
                <a:latin typeface="Consolas"/>
                <a:cs typeface="Consolas"/>
              </a:rPr>
              <a:t>(</a:t>
            </a:r>
            <a:r>
              <a:rPr sz="2000" b="1" dirty="0" err="1">
                <a:solidFill>
                  <a:srgbClr val="000000"/>
                </a:solidFill>
                <a:latin typeface="Consolas"/>
                <a:cs typeface="Consolas"/>
              </a:rPr>
              <a:t>TempStr</a:t>
            </a:r>
            <a:r>
              <a:rPr sz="2000" b="1" dirty="0">
                <a:solidFill>
                  <a:srgbClr val="000000"/>
                </a:solidFill>
                <a:latin typeface="Consolas"/>
                <a:cs typeface="Consolas"/>
              </a:rPr>
              <a:t>[0:-1]) + 32</a:t>
            </a:r>
          </a:p>
          <a:p>
            <a:pPr marL="558546" marR="0">
              <a:lnSpc>
                <a:spcPts val="2637"/>
              </a:lnSpc>
              <a:spcBef>
                <a:spcPts val="292"/>
              </a:spcBef>
              <a:spcAft>
                <a:spcPct val="0"/>
              </a:spcAft>
            </a:pPr>
            <a:r>
              <a:rPr sz="2000" b="1" dirty="0">
                <a:solidFill>
                  <a:srgbClr val="900090"/>
                </a:solidFill>
                <a:latin typeface="Consolas"/>
                <a:cs typeface="Consolas"/>
              </a:rPr>
              <a:t>print</a:t>
            </a:r>
            <a:r>
              <a:rPr sz="2000" b="1" dirty="0">
                <a:solidFill>
                  <a:srgbClr val="000000"/>
                </a:solidFill>
                <a:latin typeface="Consolas"/>
                <a:cs typeface="Consolas"/>
              </a:rPr>
              <a:t>(</a:t>
            </a:r>
            <a:r>
              <a:rPr sz="2000" b="1" dirty="0">
                <a:solidFill>
                  <a:srgbClr val="1DB41D"/>
                </a:solidFill>
                <a:latin typeface="Consolas"/>
                <a:cs typeface="Consolas"/>
              </a:rPr>
              <a:t>"</a:t>
            </a:r>
            <a:r>
              <a:rPr sz="2000" dirty="0" err="1">
                <a:solidFill>
                  <a:srgbClr val="1DB41D"/>
                </a:solidFill>
                <a:latin typeface="EMCIVJ+MicrosoftYaHei"/>
                <a:cs typeface="EMCIVJ+MicrosoftYaHei"/>
              </a:rPr>
              <a:t>转换后的温度是</a:t>
            </a:r>
            <a:r>
              <a:rPr sz="2000" b="1" dirty="0">
                <a:solidFill>
                  <a:srgbClr val="1DB41D"/>
                </a:solidFill>
                <a:latin typeface="Consolas"/>
                <a:cs typeface="Consolas"/>
              </a:rPr>
              <a:t>{:.2f}</a:t>
            </a:r>
            <a:r>
              <a:rPr sz="2000" b="1" dirty="0" err="1">
                <a:solidFill>
                  <a:srgbClr val="1DB41D"/>
                </a:solidFill>
                <a:latin typeface="Consolas"/>
                <a:cs typeface="Consolas"/>
              </a:rPr>
              <a:t>F"</a:t>
            </a:r>
            <a:r>
              <a:rPr sz="2000" b="1" dirty="0" err="1">
                <a:solidFill>
                  <a:srgbClr val="000000"/>
                </a:solidFill>
                <a:latin typeface="Consolas"/>
                <a:cs typeface="Consolas"/>
              </a:rPr>
              <a:t>.format</a:t>
            </a:r>
            <a:r>
              <a:rPr sz="2000" b="1" dirty="0">
                <a:solidFill>
                  <a:srgbClr val="000000"/>
                </a:solidFill>
                <a:latin typeface="Consolas"/>
                <a:cs typeface="Consolas"/>
              </a:rPr>
              <a:t>(F))</a:t>
            </a:r>
          </a:p>
          <a:p>
            <a:pPr marL="0" marR="0">
              <a:lnSpc>
                <a:spcPts val="2339"/>
              </a:lnSpc>
              <a:spcBef>
                <a:spcPts val="590"/>
              </a:spcBef>
              <a:spcAft>
                <a:spcPct val="0"/>
              </a:spcAft>
            </a:pPr>
            <a:r>
              <a:rPr sz="2000" b="1" i="1" dirty="0">
                <a:solidFill>
                  <a:srgbClr val="FF7700"/>
                </a:solidFill>
                <a:latin typeface="Consolas"/>
                <a:cs typeface="Consolas"/>
              </a:rPr>
              <a:t>else</a:t>
            </a:r>
            <a:r>
              <a:rPr sz="2000" b="1" dirty="0">
                <a:solidFill>
                  <a:srgbClr val="000000"/>
                </a:solidFill>
                <a:latin typeface="Consolas"/>
                <a:cs typeface="Consolas"/>
              </a:rPr>
              <a:t>:</a:t>
            </a:r>
          </a:p>
        </p:txBody>
      </p:sp>
      <p:sp>
        <p:nvSpPr>
          <p:cNvPr id="5" name="object 5"/>
          <p:cNvSpPr txBox="1"/>
          <p:nvPr/>
        </p:nvSpPr>
        <p:spPr>
          <a:xfrm>
            <a:off x="1909826" y="3896841"/>
            <a:ext cx="3197981"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dirty="0">
                <a:solidFill>
                  <a:srgbClr val="900090"/>
                </a:solidFill>
                <a:latin typeface="Consolas"/>
                <a:cs typeface="Consolas"/>
              </a:rPr>
              <a:t>print</a:t>
            </a:r>
            <a:r>
              <a:rPr sz="2000" b="1" dirty="0">
                <a:solidFill>
                  <a:srgbClr val="000000"/>
                </a:solidFill>
                <a:latin typeface="Consolas"/>
                <a:cs typeface="Consolas"/>
              </a:rPr>
              <a:t>(</a:t>
            </a:r>
            <a:r>
              <a:rPr sz="2000" b="1" dirty="0">
                <a:solidFill>
                  <a:srgbClr val="1DB41D"/>
                </a:solidFill>
                <a:latin typeface="Consolas"/>
                <a:cs typeface="Consolas"/>
              </a:rPr>
              <a:t>"</a:t>
            </a:r>
            <a:r>
              <a:rPr sz="2000" dirty="0" err="1">
                <a:solidFill>
                  <a:srgbClr val="1DB41D"/>
                </a:solidFill>
                <a:latin typeface="EMCIVJ+MicrosoftYaHei"/>
                <a:cs typeface="EMCIVJ+MicrosoftYaHei"/>
              </a:rPr>
              <a:t>输入格式错误</a:t>
            </a:r>
            <a:r>
              <a:rPr sz="2000" b="1" dirty="0">
                <a:solidFill>
                  <a:srgbClr val="1DB41D"/>
                </a:solidFill>
                <a:latin typeface="Consolas"/>
                <a:cs typeface="Consolas"/>
              </a:rPr>
              <a:t>"</a:t>
            </a:r>
            <a:r>
              <a:rPr sz="2000" b="1" dirty="0">
                <a:solidFill>
                  <a:srgbClr val="000000"/>
                </a:solidFill>
                <a:latin typeface="Consolas"/>
                <a:cs typeface="Consolas"/>
              </a:rPr>
              <a:t>)</a:t>
            </a:r>
          </a:p>
        </p:txBody>
      </p:sp>
      <p:sp>
        <p:nvSpPr>
          <p:cNvPr id="6" name="object 6"/>
          <p:cNvSpPr txBox="1"/>
          <p:nvPr/>
        </p:nvSpPr>
        <p:spPr>
          <a:xfrm>
            <a:off x="1711198" y="4286262"/>
            <a:ext cx="6232122"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dirty="0">
                <a:solidFill>
                  <a:srgbClr val="000000"/>
                </a:solidFill>
                <a:latin typeface="HLILLK+MicrosoftYaHei-Bold"/>
                <a:cs typeface="HLILLK+MicrosoftYaHei-Bold"/>
              </a:rPr>
              <a:t>编写上述代码，并保存为</a:t>
            </a:r>
            <a:r>
              <a:rPr sz="2000" b="1" spc="-21" dirty="0">
                <a:solidFill>
                  <a:srgbClr val="000000"/>
                </a:solidFill>
                <a:latin typeface="DQOECT+MicrosoftYaHei-Bold"/>
                <a:cs typeface="DQOECT+MicrosoftYaHei-Bold"/>
              </a:rPr>
              <a:t>TempConver</a:t>
            </a:r>
            <a:r>
              <a:rPr sz="2000" spc="-444" dirty="0">
                <a:solidFill>
                  <a:srgbClr val="000000"/>
                </a:solidFill>
                <a:latin typeface="Times New Roman"/>
                <a:cs typeface="Times New Roman"/>
              </a:rPr>
              <a:t> </a:t>
            </a:r>
            <a:r>
              <a:rPr sz="2000" b="1" dirty="0">
                <a:solidFill>
                  <a:srgbClr val="000000"/>
                </a:solidFill>
                <a:latin typeface="DQOECT+MicrosoftYaHei-Bold"/>
                <a:cs typeface="DQOECT+MicrosoftYaHei-Bold"/>
              </a:rPr>
              <a:t>t.py</a:t>
            </a:r>
            <a:r>
              <a:rPr sz="2000" b="1" dirty="0">
                <a:solidFill>
                  <a:srgbClr val="000000"/>
                </a:solidFill>
                <a:latin typeface="HLILLK+MicrosoftYaHei-Bold"/>
                <a:cs typeface="HLILLK+MicrosoftYaHei-Bold"/>
              </a:rPr>
              <a:t>文件</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3555746" y="452559"/>
            <a:ext cx="2795016"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PCFJLC+MicrosoftYaHei"/>
                <a:cs typeface="PCFJLC+MicrosoftYaHei"/>
              </a:rPr>
              <a:t>运行效果</a:t>
            </a:r>
          </a:p>
        </p:txBody>
      </p:sp>
      <p:sp>
        <p:nvSpPr>
          <p:cNvPr id="4" name="object 4"/>
          <p:cNvSpPr txBox="1"/>
          <p:nvPr/>
        </p:nvSpPr>
        <p:spPr>
          <a:xfrm>
            <a:off x="2830829" y="1554549"/>
            <a:ext cx="4004398"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JQBNSL+MicrosoftYaHei-Bold"/>
                <a:cs typeface="JQBNSL+MicrosoftYaHei-Bold"/>
              </a:rPr>
              <a:t>IDLE</a:t>
            </a:r>
            <a:r>
              <a:rPr sz="2400" b="1">
                <a:solidFill>
                  <a:srgbClr val="0070C0"/>
                </a:solidFill>
                <a:latin typeface="JMMEQA+MicrosoftYaHei-Bold"/>
                <a:cs typeface="JMMEQA+MicrosoftYaHei-Bold"/>
              </a:rPr>
              <a:t>打开文件，按</a:t>
            </a:r>
            <a:r>
              <a:rPr sz="2400" b="1">
                <a:solidFill>
                  <a:srgbClr val="0070C0"/>
                </a:solidFill>
                <a:latin typeface="JQBNSL+MicrosoftYaHei-Bold"/>
                <a:cs typeface="JQBNSL+MicrosoftYaHei-Bold"/>
              </a:rPr>
              <a:t>F5</a:t>
            </a:r>
            <a:r>
              <a:rPr sz="2400" b="1">
                <a:solidFill>
                  <a:srgbClr val="0070C0"/>
                </a:solidFill>
                <a:latin typeface="JMMEQA+MicrosoftYaHei-Bold"/>
                <a:cs typeface="JMMEQA+MicrosoftYaHei-Bold"/>
              </a:rPr>
              <a:t>运行</a:t>
            </a:r>
          </a:p>
        </p:txBody>
      </p:sp>
      <p:sp>
        <p:nvSpPr>
          <p:cNvPr id="6" name="椭圆 5"/>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9225" y="628973"/>
            <a:ext cx="3316985"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dirty="0">
                <a:solidFill>
                  <a:srgbClr val="1C86EF"/>
                </a:solidFill>
                <a:latin typeface="IGNQNR+MicrosoftYaHei"/>
                <a:cs typeface="IGNQNR+MicrosoftYaHei"/>
              </a:rPr>
              <a:t>Python</a:t>
            </a:r>
            <a:r>
              <a:rPr sz="2400" dirty="0">
                <a:solidFill>
                  <a:srgbClr val="1C86EF"/>
                </a:solidFill>
                <a:latin typeface="EGMLQW+MicrosoftYaHei"/>
                <a:cs typeface="EGMLQW+MicrosoftYaHei"/>
              </a:rPr>
              <a:t>语言程序设计</a:t>
            </a:r>
          </a:p>
        </p:txBody>
      </p:sp>
      <p:sp>
        <p:nvSpPr>
          <p:cNvPr id="4" name="object 4"/>
          <p:cNvSpPr txBox="1"/>
          <p:nvPr/>
        </p:nvSpPr>
        <p:spPr>
          <a:xfrm>
            <a:off x="1392936" y="1925062"/>
            <a:ext cx="7312138" cy="67326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804"/>
              </a:lnSpc>
              <a:spcBef>
                <a:spcPct val="0"/>
              </a:spcBef>
              <a:spcAft>
                <a:spcPct val="0"/>
              </a:spcAft>
            </a:pPr>
            <a:r>
              <a:rPr sz="4000" b="1" dirty="0">
                <a:solidFill>
                  <a:srgbClr val="000000"/>
                </a:solidFill>
                <a:latin typeface="华文中宋" pitchFamily="2" charset="-122"/>
                <a:ea typeface="华文中宋" pitchFamily="2" charset="-122"/>
                <a:cs typeface="IGNQNR+MicrosoftYaHei"/>
              </a:rPr>
              <a:t>Python</a:t>
            </a:r>
            <a:r>
              <a:rPr sz="4000" b="1" dirty="0">
                <a:solidFill>
                  <a:srgbClr val="000000"/>
                </a:solidFill>
                <a:latin typeface="华文中宋" pitchFamily="2" charset="-122"/>
                <a:ea typeface="华文中宋" pitchFamily="2" charset="-122"/>
                <a:cs typeface="EGMLQW+MicrosoftYaHei"/>
              </a:rPr>
              <a:t>程序语法元素分析</a:t>
            </a:r>
          </a:p>
        </p:txBody>
      </p:sp>
      <p:sp>
        <p:nvSpPr>
          <p:cNvPr id="5" name="椭圆 4"/>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8" name="矩形 7"/>
          <p:cNvSpPr/>
          <p:nvPr/>
        </p:nvSpPr>
        <p:spPr>
          <a:xfrm>
            <a:off x="714348" y="2000246"/>
            <a:ext cx="642942" cy="571504"/>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71538" y="285734"/>
            <a:ext cx="5319081" cy="1145641"/>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4220"/>
              </a:lnSpc>
              <a:spcBef>
                <a:spcPct val="0"/>
              </a:spcBef>
              <a:spcAft>
                <a:spcPct val="0"/>
              </a:spcAft>
            </a:pPr>
            <a:r>
              <a:rPr sz="3200" dirty="0">
                <a:solidFill>
                  <a:srgbClr val="000000"/>
                </a:solidFill>
                <a:latin typeface="JGKUDU+MicrosoftYaHei"/>
                <a:cs typeface="JGKUDU+MicrosoftYaHei"/>
              </a:rPr>
              <a:t>Python</a:t>
            </a:r>
            <a:r>
              <a:rPr sz="3200" dirty="0">
                <a:solidFill>
                  <a:srgbClr val="000000"/>
                </a:solidFill>
                <a:latin typeface="UJJIWF+MicrosoftYaHei"/>
                <a:cs typeface="UJJIWF+MicrosoftYaHei"/>
              </a:rPr>
              <a:t>程序语法元素分析</a:t>
            </a:r>
          </a:p>
        </p:txBody>
      </p:sp>
      <p:sp>
        <p:nvSpPr>
          <p:cNvPr id="4" name="object 4"/>
          <p:cNvSpPr txBox="1"/>
          <p:nvPr/>
        </p:nvSpPr>
        <p:spPr>
          <a:xfrm>
            <a:off x="3294634" y="1297674"/>
            <a:ext cx="2420873" cy="175247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7FDE"/>
                </a:solidFill>
                <a:latin typeface="IUAEOK+MicrosoftYaHei-Bold"/>
                <a:cs typeface="IUAEOK+MicrosoftYaHei-Bold"/>
              </a:rPr>
              <a:t>-</a:t>
            </a:r>
            <a:r>
              <a:rPr sz="2000" b="1" spc="703">
                <a:solidFill>
                  <a:srgbClr val="007FDE"/>
                </a:solidFill>
                <a:latin typeface="Times New Roman"/>
                <a:cs typeface="Times New Roman"/>
              </a:rPr>
              <a:t> </a:t>
            </a:r>
            <a:r>
              <a:rPr sz="2000" b="1">
                <a:solidFill>
                  <a:srgbClr val="000000"/>
                </a:solidFill>
                <a:latin typeface="HBFQQG+MicrosoftYaHei-Bold"/>
                <a:cs typeface="HBFQQG+MicrosoftYaHei-Bold"/>
              </a:rPr>
              <a:t>程序的格式框架</a:t>
            </a:r>
          </a:p>
          <a:p>
            <a:pPr marL="0" marR="0">
              <a:lnSpc>
                <a:spcPts val="2637"/>
              </a:lnSpc>
              <a:spcBef>
                <a:spcPts val="1492"/>
              </a:spcBef>
              <a:spcAft>
                <a:spcPct val="0"/>
              </a:spcAft>
            </a:pPr>
            <a:r>
              <a:rPr sz="2000" b="1">
                <a:solidFill>
                  <a:srgbClr val="007FDE"/>
                </a:solidFill>
                <a:latin typeface="IUAEOK+MicrosoftYaHei-Bold"/>
                <a:cs typeface="IUAEOK+MicrosoftYaHei-Bold"/>
              </a:rPr>
              <a:t>-</a:t>
            </a:r>
            <a:r>
              <a:rPr sz="2000" b="1" spc="703">
                <a:solidFill>
                  <a:srgbClr val="007FDE"/>
                </a:solidFill>
                <a:latin typeface="Times New Roman"/>
                <a:cs typeface="Times New Roman"/>
              </a:rPr>
              <a:t> </a:t>
            </a:r>
            <a:r>
              <a:rPr sz="2000" b="1">
                <a:solidFill>
                  <a:srgbClr val="000000"/>
                </a:solidFill>
                <a:latin typeface="HBFQQG+MicrosoftYaHei-Bold"/>
                <a:cs typeface="HBFQQG+MicrosoftYaHei-Bold"/>
              </a:rPr>
              <a:t>命名与保留字</a:t>
            </a:r>
          </a:p>
          <a:p>
            <a:pPr marL="0" marR="0">
              <a:lnSpc>
                <a:spcPts val="2637"/>
              </a:lnSpc>
              <a:spcBef>
                <a:spcPts val="1494"/>
              </a:spcBef>
              <a:spcAft>
                <a:spcPct val="0"/>
              </a:spcAft>
            </a:pPr>
            <a:r>
              <a:rPr sz="2000" b="1">
                <a:solidFill>
                  <a:srgbClr val="007FDE"/>
                </a:solidFill>
                <a:latin typeface="IUAEOK+MicrosoftYaHei-Bold"/>
                <a:cs typeface="IUAEOK+MicrosoftYaHei-Bold"/>
              </a:rPr>
              <a:t>-</a:t>
            </a:r>
            <a:r>
              <a:rPr sz="2000" b="1" spc="703">
                <a:solidFill>
                  <a:srgbClr val="007FDE"/>
                </a:solidFill>
                <a:latin typeface="Times New Roman"/>
                <a:cs typeface="Times New Roman"/>
              </a:rPr>
              <a:t> </a:t>
            </a:r>
            <a:r>
              <a:rPr sz="2000" b="1">
                <a:solidFill>
                  <a:srgbClr val="000000"/>
                </a:solidFill>
                <a:latin typeface="HBFQQG+MicrosoftYaHei-Bold"/>
                <a:cs typeface="HBFQQG+MicrosoftYaHei-Bold"/>
              </a:rPr>
              <a:t>数据类型</a:t>
            </a:r>
          </a:p>
        </p:txBody>
      </p:sp>
      <p:sp>
        <p:nvSpPr>
          <p:cNvPr id="5" name="object 5"/>
          <p:cNvSpPr txBox="1"/>
          <p:nvPr/>
        </p:nvSpPr>
        <p:spPr>
          <a:xfrm>
            <a:off x="3294634" y="2852408"/>
            <a:ext cx="1913381"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7FDE"/>
                </a:solidFill>
                <a:latin typeface="IUAEOK+MicrosoftYaHei-Bold"/>
                <a:cs typeface="IUAEOK+MicrosoftYaHei-Bold"/>
              </a:rPr>
              <a:t>-</a:t>
            </a:r>
            <a:r>
              <a:rPr sz="2000" b="1" spc="703">
                <a:solidFill>
                  <a:srgbClr val="007FDE"/>
                </a:solidFill>
                <a:latin typeface="Times New Roman"/>
                <a:cs typeface="Times New Roman"/>
              </a:rPr>
              <a:t> </a:t>
            </a:r>
            <a:r>
              <a:rPr sz="2000" b="1">
                <a:solidFill>
                  <a:srgbClr val="000000"/>
                </a:solidFill>
                <a:latin typeface="HBFQQG+MicrosoftYaHei-Bold"/>
                <a:cs typeface="HBFQQG+MicrosoftYaHei-Bold"/>
              </a:rPr>
              <a:t>语句与函数</a:t>
            </a:r>
          </a:p>
        </p:txBody>
      </p:sp>
      <p:sp>
        <p:nvSpPr>
          <p:cNvPr id="6" name="object 6"/>
          <p:cNvSpPr txBox="1"/>
          <p:nvPr/>
        </p:nvSpPr>
        <p:spPr>
          <a:xfrm>
            <a:off x="3294634" y="3370567"/>
            <a:ext cx="3398291" cy="1234126"/>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7FDE"/>
                </a:solidFill>
                <a:latin typeface="IUAEOK+MicrosoftYaHei-Bold"/>
                <a:cs typeface="IUAEOK+MicrosoftYaHei-Bold"/>
              </a:rPr>
              <a:t>-</a:t>
            </a:r>
            <a:r>
              <a:rPr sz="2000" b="1" spc="703">
                <a:solidFill>
                  <a:srgbClr val="007FDE"/>
                </a:solidFill>
                <a:latin typeface="Times New Roman"/>
                <a:cs typeface="Times New Roman"/>
              </a:rPr>
              <a:t> </a:t>
            </a:r>
            <a:r>
              <a:rPr sz="2000" b="1">
                <a:solidFill>
                  <a:srgbClr val="000000"/>
                </a:solidFill>
                <a:latin typeface="IUAEOK+MicrosoftYaHei-Bold"/>
                <a:cs typeface="IUAEOK+MicrosoftYaHei-Bold"/>
              </a:rPr>
              <a:t>Python</a:t>
            </a:r>
            <a:r>
              <a:rPr sz="2000" b="1">
                <a:solidFill>
                  <a:srgbClr val="000000"/>
                </a:solidFill>
                <a:latin typeface="HBFQQG+MicrosoftYaHei-Bold"/>
                <a:cs typeface="HBFQQG+MicrosoftYaHei-Bold"/>
              </a:rPr>
              <a:t>程序的输入输出</a:t>
            </a:r>
          </a:p>
          <a:p>
            <a:pPr marL="0" marR="0">
              <a:lnSpc>
                <a:spcPts val="2639"/>
              </a:lnSpc>
              <a:spcBef>
                <a:spcPts val="1490"/>
              </a:spcBef>
              <a:spcAft>
                <a:spcPct val="0"/>
              </a:spcAft>
            </a:pPr>
            <a:r>
              <a:rPr sz="2000" b="1">
                <a:solidFill>
                  <a:srgbClr val="007FDE"/>
                </a:solidFill>
                <a:latin typeface="IUAEOK+MicrosoftYaHei-Bold"/>
                <a:cs typeface="IUAEOK+MicrosoftYaHei-Bold"/>
              </a:rPr>
              <a:t>-</a:t>
            </a:r>
            <a:r>
              <a:rPr sz="2000" b="1" spc="102">
                <a:solidFill>
                  <a:srgbClr val="007FDE"/>
                </a:solidFill>
                <a:latin typeface="Times New Roman"/>
                <a:cs typeface="Times New Roman"/>
              </a:rPr>
              <a:t> </a:t>
            </a:r>
            <a:r>
              <a:rPr sz="2000">
                <a:solidFill>
                  <a:srgbClr val="00B050"/>
                </a:solidFill>
                <a:latin typeface="Consolas"/>
                <a:cs typeface="Consolas"/>
              </a:rPr>
              <a:t>"</a:t>
            </a:r>
            <a:r>
              <a:rPr sz="2000" b="1">
                <a:solidFill>
                  <a:srgbClr val="000000"/>
                </a:solidFill>
                <a:latin typeface="HBFQQG+MicrosoftYaHei-Bold"/>
                <a:cs typeface="HBFQQG+MicrosoftYaHei-Bold"/>
              </a:rPr>
              <a:t>温度转换</a:t>
            </a:r>
            <a:r>
              <a:rPr sz="2000">
                <a:solidFill>
                  <a:srgbClr val="00B050"/>
                </a:solidFill>
                <a:latin typeface="Consolas"/>
                <a:cs typeface="Consolas"/>
              </a:rPr>
              <a:t>"</a:t>
            </a:r>
            <a:r>
              <a:rPr sz="2000" b="1">
                <a:solidFill>
                  <a:srgbClr val="000000"/>
                </a:solidFill>
                <a:latin typeface="HBFQQG+MicrosoftYaHei-Bold"/>
                <a:cs typeface="HBFQQG+MicrosoftYaHei-Bold"/>
              </a:rPr>
              <a:t>代码分析</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00232" y="2249267"/>
            <a:ext cx="5112529" cy="63158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b="1" dirty="0">
                <a:solidFill>
                  <a:srgbClr val="000000"/>
                </a:solidFill>
                <a:latin typeface="华文中宋" pitchFamily="2" charset="-122"/>
                <a:ea typeface="华文中宋" pitchFamily="2" charset="-122"/>
                <a:cs typeface="VCBUIQ+MicrosoftYaHei"/>
              </a:rPr>
              <a:t>程序的格式框架</a:t>
            </a:r>
          </a:p>
        </p:txBody>
      </p:sp>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285852" y="2285998"/>
            <a:ext cx="642942" cy="571504"/>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495552" y="494791"/>
            <a:ext cx="2475877"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E00000"/>
                </a:solidFill>
                <a:latin typeface="Consolas"/>
                <a:cs typeface="Consolas"/>
              </a:rPr>
              <a:t>#TempConvert.py</a:t>
            </a:r>
          </a:p>
        </p:txBody>
      </p:sp>
      <p:sp>
        <p:nvSpPr>
          <p:cNvPr id="4" name="object 4"/>
          <p:cNvSpPr txBox="1"/>
          <p:nvPr/>
        </p:nvSpPr>
        <p:spPr>
          <a:xfrm>
            <a:off x="1495552" y="825488"/>
            <a:ext cx="6859896" cy="327400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dirty="0">
                <a:solidFill>
                  <a:srgbClr val="000000"/>
                </a:solidFill>
                <a:latin typeface="Consolas"/>
                <a:cs typeface="Consolas"/>
              </a:rPr>
              <a:t>TempStr</a:t>
            </a:r>
            <a:r>
              <a:rPr sz="2000" b="1" spc="14" dirty="0">
                <a:solidFill>
                  <a:srgbClr val="000000"/>
                </a:solidFill>
                <a:latin typeface="Consolas"/>
                <a:cs typeface="Consolas"/>
              </a:rPr>
              <a:t> </a:t>
            </a:r>
            <a:r>
              <a:rPr sz="2000" b="1" dirty="0">
                <a:solidFill>
                  <a:srgbClr val="000000"/>
                </a:solidFill>
                <a:latin typeface="Consolas"/>
                <a:cs typeface="Consolas"/>
              </a:rPr>
              <a:t>= </a:t>
            </a:r>
            <a:r>
              <a:rPr sz="2000" b="1" dirty="0">
                <a:solidFill>
                  <a:srgbClr val="900090"/>
                </a:solidFill>
                <a:latin typeface="Consolas"/>
                <a:cs typeface="Consolas"/>
              </a:rPr>
              <a:t>input</a:t>
            </a:r>
            <a:r>
              <a:rPr sz="2000" b="1" dirty="0">
                <a:solidFill>
                  <a:srgbClr val="000000"/>
                </a:solidFill>
                <a:latin typeface="Consolas"/>
                <a:cs typeface="Consolas"/>
              </a:rPr>
              <a:t>(</a:t>
            </a:r>
            <a:r>
              <a:rPr sz="2000" b="1" dirty="0">
                <a:solidFill>
                  <a:srgbClr val="1DB41D"/>
                </a:solidFill>
                <a:latin typeface="Consolas"/>
                <a:cs typeface="Consolas"/>
              </a:rPr>
              <a:t>"</a:t>
            </a:r>
            <a:r>
              <a:rPr sz="2000" dirty="0">
                <a:solidFill>
                  <a:srgbClr val="1DB41D"/>
                </a:solidFill>
                <a:latin typeface="RVAPQE+MicrosoftYaHei"/>
                <a:cs typeface="RVAPQE+MicrosoftYaHei"/>
              </a:rPr>
              <a:t>请输入带有符号的温度值</a:t>
            </a:r>
            <a:r>
              <a:rPr sz="2000" dirty="0">
                <a:solidFill>
                  <a:srgbClr val="1DB41D"/>
                </a:solidFill>
                <a:latin typeface="DDWPRK+MicrosoftYaHei"/>
                <a:cs typeface="DDWPRK+MicrosoftYaHei"/>
              </a:rPr>
              <a:t>:</a:t>
            </a:r>
            <a:r>
              <a:rPr sz="2000" spc="31" dirty="0">
                <a:solidFill>
                  <a:srgbClr val="1DB41D"/>
                </a:solidFill>
                <a:latin typeface="DDWPRK+MicrosoftYaHei"/>
                <a:cs typeface="DDWPRK+MicrosoftYaHei"/>
              </a:rPr>
              <a:t> </a:t>
            </a:r>
            <a:r>
              <a:rPr sz="2000" b="1" dirty="0">
                <a:solidFill>
                  <a:srgbClr val="1DB41D"/>
                </a:solidFill>
                <a:latin typeface="Consolas"/>
                <a:cs typeface="Consolas"/>
              </a:rPr>
              <a:t>"</a:t>
            </a:r>
            <a:r>
              <a:rPr sz="2000" b="1" dirty="0">
                <a:solidFill>
                  <a:srgbClr val="000000"/>
                </a:solidFill>
                <a:latin typeface="Consolas"/>
                <a:cs typeface="Consolas"/>
              </a:rPr>
              <a:t>)</a:t>
            </a:r>
          </a:p>
          <a:p>
            <a:pPr marL="0" marR="0">
              <a:lnSpc>
                <a:spcPts val="2339"/>
              </a:lnSpc>
              <a:spcBef>
                <a:spcPts val="592"/>
              </a:spcBef>
              <a:spcAft>
                <a:spcPct val="0"/>
              </a:spcAft>
            </a:pPr>
            <a:r>
              <a:rPr sz="2000" b="1" i="1" dirty="0">
                <a:solidFill>
                  <a:srgbClr val="FF7700"/>
                </a:solidFill>
                <a:latin typeface="Consolas"/>
                <a:cs typeface="Consolas"/>
              </a:rPr>
              <a:t>if</a:t>
            </a:r>
            <a:r>
              <a:rPr sz="2000" b="1" i="1" spc="598" dirty="0">
                <a:solidFill>
                  <a:srgbClr val="FF7700"/>
                </a:solidFill>
                <a:latin typeface="Times New Roman"/>
                <a:cs typeface="Times New Roman"/>
              </a:rPr>
              <a:t> </a:t>
            </a:r>
            <a:r>
              <a:rPr sz="2000" b="1" dirty="0">
                <a:solidFill>
                  <a:srgbClr val="000000"/>
                </a:solidFill>
                <a:latin typeface="Consolas"/>
                <a:cs typeface="Consolas"/>
              </a:rPr>
              <a:t>TempStr[-1] </a:t>
            </a:r>
            <a:r>
              <a:rPr sz="2000" b="1" i="1" dirty="0">
                <a:solidFill>
                  <a:srgbClr val="FF7700"/>
                </a:solidFill>
                <a:latin typeface="Consolas"/>
                <a:cs typeface="Consolas"/>
              </a:rPr>
              <a:t>in</a:t>
            </a:r>
            <a:r>
              <a:rPr sz="2000" b="1" i="1" spc="598" dirty="0">
                <a:solidFill>
                  <a:srgbClr val="FF7700"/>
                </a:solidFill>
                <a:latin typeface="Times New Roman"/>
                <a:cs typeface="Times New Roman"/>
              </a:rPr>
              <a:t> </a:t>
            </a:r>
            <a:r>
              <a:rPr sz="2000" b="1" dirty="0">
                <a:solidFill>
                  <a:srgbClr val="000000"/>
                </a:solidFill>
                <a:latin typeface="Consolas"/>
                <a:cs typeface="Consolas"/>
              </a:rPr>
              <a:t>[</a:t>
            </a:r>
            <a:r>
              <a:rPr sz="2000" b="1" dirty="0">
                <a:solidFill>
                  <a:srgbClr val="1DB41D"/>
                </a:solidFill>
                <a:latin typeface="Consolas"/>
                <a:cs typeface="Consolas"/>
              </a:rPr>
              <a:t>'F'</a:t>
            </a:r>
            <a:r>
              <a:rPr sz="2000" b="1" dirty="0">
                <a:solidFill>
                  <a:srgbClr val="000000"/>
                </a:solidFill>
                <a:latin typeface="Consolas"/>
                <a:cs typeface="Consolas"/>
              </a:rPr>
              <a:t>, </a:t>
            </a:r>
            <a:r>
              <a:rPr sz="2000" b="1" dirty="0">
                <a:solidFill>
                  <a:srgbClr val="1DB41D"/>
                </a:solidFill>
                <a:latin typeface="Consolas"/>
                <a:cs typeface="Consolas"/>
              </a:rPr>
              <a:t>'f'</a:t>
            </a:r>
            <a:r>
              <a:rPr sz="2000" b="1" dirty="0">
                <a:solidFill>
                  <a:srgbClr val="000000"/>
                </a:solidFill>
                <a:latin typeface="Consolas"/>
                <a:cs typeface="Consolas"/>
              </a:rPr>
              <a:t>]:</a:t>
            </a:r>
          </a:p>
          <a:p>
            <a:pPr marL="558546" marR="0">
              <a:lnSpc>
                <a:spcPts val="2339"/>
              </a:lnSpc>
              <a:spcBef>
                <a:spcPts val="590"/>
              </a:spcBef>
              <a:spcAft>
                <a:spcPct val="0"/>
              </a:spcAft>
            </a:pPr>
            <a:r>
              <a:rPr sz="2000" b="1" dirty="0">
                <a:solidFill>
                  <a:srgbClr val="000000"/>
                </a:solidFill>
                <a:latin typeface="Consolas"/>
                <a:cs typeface="Consolas"/>
              </a:rPr>
              <a:t>C = (</a:t>
            </a:r>
            <a:r>
              <a:rPr sz="2000" b="1" dirty="0">
                <a:solidFill>
                  <a:srgbClr val="900090"/>
                </a:solidFill>
                <a:latin typeface="Consolas"/>
                <a:cs typeface="Consolas"/>
              </a:rPr>
              <a:t>eval</a:t>
            </a:r>
            <a:r>
              <a:rPr sz="2000" b="1" dirty="0">
                <a:solidFill>
                  <a:srgbClr val="000000"/>
                </a:solidFill>
                <a:latin typeface="Consolas"/>
                <a:cs typeface="Consolas"/>
              </a:rPr>
              <a:t>(TempStr[0:-1]) - 32)/1.8</a:t>
            </a:r>
          </a:p>
          <a:p>
            <a:pPr marL="558546" marR="0">
              <a:lnSpc>
                <a:spcPts val="2637"/>
              </a:lnSpc>
              <a:spcBef>
                <a:spcPts val="292"/>
              </a:spcBef>
              <a:spcAft>
                <a:spcPct val="0"/>
              </a:spcAft>
            </a:pPr>
            <a:r>
              <a:rPr sz="2000" b="1" dirty="0">
                <a:solidFill>
                  <a:srgbClr val="900090"/>
                </a:solidFill>
                <a:latin typeface="Consolas"/>
                <a:cs typeface="Consolas"/>
              </a:rPr>
              <a:t>print</a:t>
            </a:r>
            <a:r>
              <a:rPr sz="2000" b="1" dirty="0">
                <a:solidFill>
                  <a:srgbClr val="000000"/>
                </a:solidFill>
                <a:latin typeface="Consolas"/>
                <a:cs typeface="Consolas"/>
              </a:rPr>
              <a:t>(</a:t>
            </a:r>
            <a:r>
              <a:rPr sz="2000" b="1" dirty="0">
                <a:solidFill>
                  <a:srgbClr val="1DB41D"/>
                </a:solidFill>
                <a:latin typeface="Consolas"/>
                <a:cs typeface="Consolas"/>
              </a:rPr>
              <a:t>"</a:t>
            </a:r>
            <a:r>
              <a:rPr sz="2000" dirty="0">
                <a:solidFill>
                  <a:srgbClr val="1DB41D"/>
                </a:solidFill>
                <a:latin typeface="RVAPQE+MicrosoftYaHei"/>
                <a:cs typeface="RVAPQE+MicrosoftYaHei"/>
              </a:rPr>
              <a:t>转换后的温度是</a:t>
            </a:r>
            <a:r>
              <a:rPr sz="2000" b="1" dirty="0">
                <a:solidFill>
                  <a:srgbClr val="1DB41D"/>
                </a:solidFill>
                <a:latin typeface="Consolas"/>
                <a:cs typeface="Consolas"/>
              </a:rPr>
              <a:t>{:.2f}C"</a:t>
            </a:r>
            <a:r>
              <a:rPr sz="2000" b="1" dirty="0">
                <a:solidFill>
                  <a:srgbClr val="000000"/>
                </a:solidFill>
                <a:latin typeface="Consolas"/>
                <a:cs typeface="Consolas"/>
              </a:rPr>
              <a:t>.format(C))</a:t>
            </a:r>
          </a:p>
          <a:p>
            <a:pPr marL="0" marR="0">
              <a:lnSpc>
                <a:spcPts val="2339"/>
              </a:lnSpc>
              <a:spcBef>
                <a:spcPts val="590"/>
              </a:spcBef>
              <a:spcAft>
                <a:spcPct val="0"/>
              </a:spcAft>
            </a:pPr>
            <a:r>
              <a:rPr sz="2000" b="1" i="1" dirty="0">
                <a:solidFill>
                  <a:srgbClr val="FF7700"/>
                </a:solidFill>
                <a:latin typeface="Consolas"/>
                <a:cs typeface="Consolas"/>
              </a:rPr>
              <a:t>elif</a:t>
            </a:r>
            <a:r>
              <a:rPr sz="2000" b="1" i="1" spc="609" dirty="0">
                <a:solidFill>
                  <a:srgbClr val="FF7700"/>
                </a:solidFill>
                <a:latin typeface="Times New Roman"/>
                <a:cs typeface="Times New Roman"/>
              </a:rPr>
              <a:t> </a:t>
            </a:r>
            <a:r>
              <a:rPr sz="2000" b="1" dirty="0">
                <a:solidFill>
                  <a:srgbClr val="000000"/>
                </a:solidFill>
                <a:latin typeface="Consolas"/>
                <a:cs typeface="Consolas"/>
              </a:rPr>
              <a:t>TempStr[-1] </a:t>
            </a:r>
            <a:r>
              <a:rPr sz="2000" b="1" i="1" dirty="0">
                <a:solidFill>
                  <a:srgbClr val="FF7700"/>
                </a:solidFill>
                <a:latin typeface="Consolas"/>
                <a:cs typeface="Consolas"/>
              </a:rPr>
              <a:t>in</a:t>
            </a:r>
            <a:r>
              <a:rPr sz="2000" b="1" i="1" spc="609" dirty="0">
                <a:solidFill>
                  <a:srgbClr val="FF7700"/>
                </a:solidFill>
                <a:latin typeface="Times New Roman"/>
                <a:cs typeface="Times New Roman"/>
              </a:rPr>
              <a:t> </a:t>
            </a:r>
            <a:r>
              <a:rPr sz="2000" b="1" dirty="0">
                <a:solidFill>
                  <a:srgbClr val="000000"/>
                </a:solidFill>
                <a:latin typeface="Consolas"/>
                <a:cs typeface="Consolas"/>
              </a:rPr>
              <a:t>[</a:t>
            </a:r>
            <a:r>
              <a:rPr sz="2000" b="1" dirty="0">
                <a:solidFill>
                  <a:srgbClr val="1DB41D"/>
                </a:solidFill>
                <a:latin typeface="Consolas"/>
                <a:cs typeface="Consolas"/>
              </a:rPr>
              <a:t>'C'</a:t>
            </a:r>
            <a:r>
              <a:rPr sz="2000" b="1" dirty="0">
                <a:solidFill>
                  <a:srgbClr val="000000"/>
                </a:solidFill>
                <a:latin typeface="Consolas"/>
                <a:cs typeface="Consolas"/>
              </a:rPr>
              <a:t>, </a:t>
            </a:r>
            <a:r>
              <a:rPr sz="2000" b="1" dirty="0">
                <a:solidFill>
                  <a:srgbClr val="1DB41D"/>
                </a:solidFill>
                <a:latin typeface="Consolas"/>
                <a:cs typeface="Consolas"/>
              </a:rPr>
              <a:t>'c'</a:t>
            </a:r>
            <a:r>
              <a:rPr sz="2000" b="1" dirty="0">
                <a:solidFill>
                  <a:srgbClr val="000000"/>
                </a:solidFill>
                <a:latin typeface="Consolas"/>
                <a:cs typeface="Consolas"/>
              </a:rPr>
              <a:t>]:</a:t>
            </a:r>
          </a:p>
          <a:p>
            <a:pPr marL="558546" marR="0">
              <a:lnSpc>
                <a:spcPts val="2339"/>
              </a:lnSpc>
              <a:spcBef>
                <a:spcPts val="540"/>
              </a:spcBef>
              <a:spcAft>
                <a:spcPct val="0"/>
              </a:spcAft>
            </a:pPr>
            <a:r>
              <a:rPr sz="2000" b="1" dirty="0">
                <a:solidFill>
                  <a:srgbClr val="000000"/>
                </a:solidFill>
                <a:latin typeface="Consolas"/>
                <a:cs typeface="Consolas"/>
              </a:rPr>
              <a:t>F = 1.8*</a:t>
            </a:r>
            <a:r>
              <a:rPr sz="2000" b="1" dirty="0">
                <a:solidFill>
                  <a:srgbClr val="900090"/>
                </a:solidFill>
                <a:latin typeface="Consolas"/>
                <a:cs typeface="Consolas"/>
              </a:rPr>
              <a:t>eval</a:t>
            </a:r>
            <a:r>
              <a:rPr sz="2000" b="1" dirty="0">
                <a:solidFill>
                  <a:srgbClr val="000000"/>
                </a:solidFill>
                <a:latin typeface="Consolas"/>
                <a:cs typeface="Consolas"/>
              </a:rPr>
              <a:t>(TempStr[0:-1]) + 32</a:t>
            </a:r>
          </a:p>
          <a:p>
            <a:pPr marL="558546" marR="0">
              <a:lnSpc>
                <a:spcPts val="2637"/>
              </a:lnSpc>
              <a:spcBef>
                <a:spcPts val="294"/>
              </a:spcBef>
              <a:spcAft>
                <a:spcPct val="0"/>
              </a:spcAft>
            </a:pPr>
            <a:r>
              <a:rPr sz="2000" b="1" dirty="0">
                <a:solidFill>
                  <a:srgbClr val="900090"/>
                </a:solidFill>
                <a:latin typeface="Consolas"/>
                <a:cs typeface="Consolas"/>
              </a:rPr>
              <a:t>print</a:t>
            </a:r>
            <a:r>
              <a:rPr sz="2000" b="1" dirty="0">
                <a:solidFill>
                  <a:srgbClr val="000000"/>
                </a:solidFill>
                <a:latin typeface="Consolas"/>
                <a:cs typeface="Consolas"/>
              </a:rPr>
              <a:t>(</a:t>
            </a:r>
            <a:r>
              <a:rPr sz="2000" b="1" dirty="0">
                <a:solidFill>
                  <a:srgbClr val="1DB41D"/>
                </a:solidFill>
                <a:latin typeface="Consolas"/>
                <a:cs typeface="Consolas"/>
              </a:rPr>
              <a:t>"</a:t>
            </a:r>
            <a:r>
              <a:rPr sz="2000" dirty="0">
                <a:solidFill>
                  <a:srgbClr val="1DB41D"/>
                </a:solidFill>
                <a:latin typeface="RVAPQE+MicrosoftYaHei"/>
                <a:cs typeface="RVAPQE+MicrosoftYaHei"/>
              </a:rPr>
              <a:t>转换后的温度是</a:t>
            </a:r>
            <a:r>
              <a:rPr sz="2000" b="1" dirty="0">
                <a:solidFill>
                  <a:srgbClr val="1DB41D"/>
                </a:solidFill>
                <a:latin typeface="Consolas"/>
                <a:cs typeface="Consolas"/>
              </a:rPr>
              <a:t>{:.2f}F"</a:t>
            </a:r>
            <a:r>
              <a:rPr sz="2000" b="1" dirty="0">
                <a:solidFill>
                  <a:srgbClr val="000000"/>
                </a:solidFill>
                <a:latin typeface="Consolas"/>
                <a:cs typeface="Consolas"/>
              </a:rPr>
              <a:t>.format(F))</a:t>
            </a:r>
          </a:p>
          <a:p>
            <a:pPr marL="0" marR="0">
              <a:lnSpc>
                <a:spcPts val="2339"/>
              </a:lnSpc>
              <a:spcBef>
                <a:spcPts val="590"/>
              </a:spcBef>
              <a:spcAft>
                <a:spcPct val="0"/>
              </a:spcAft>
            </a:pPr>
            <a:r>
              <a:rPr sz="2000" b="1" i="1" dirty="0">
                <a:solidFill>
                  <a:srgbClr val="FF7700"/>
                </a:solidFill>
                <a:latin typeface="Consolas"/>
                <a:cs typeface="Consolas"/>
              </a:rPr>
              <a:t>else</a:t>
            </a:r>
            <a:r>
              <a:rPr sz="2000" b="1" dirty="0">
                <a:solidFill>
                  <a:srgbClr val="000000"/>
                </a:solidFill>
                <a:latin typeface="Consolas"/>
                <a:cs typeface="Consolas"/>
              </a:rPr>
              <a:t>:</a:t>
            </a:r>
          </a:p>
        </p:txBody>
      </p:sp>
      <p:sp>
        <p:nvSpPr>
          <p:cNvPr id="5" name="object 5"/>
          <p:cNvSpPr txBox="1"/>
          <p:nvPr/>
        </p:nvSpPr>
        <p:spPr>
          <a:xfrm>
            <a:off x="2054098" y="3752076"/>
            <a:ext cx="3194783"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1DB41D"/>
                </a:solidFill>
                <a:latin typeface="Consolas"/>
                <a:cs typeface="Consolas"/>
              </a:rPr>
              <a:t>"</a:t>
            </a:r>
            <a:r>
              <a:rPr sz="2000">
                <a:solidFill>
                  <a:srgbClr val="1DB41D"/>
                </a:solidFill>
                <a:latin typeface="RVAPQE+MicrosoftYaHei"/>
                <a:cs typeface="RVAPQE+MicrosoftYaHei"/>
              </a:rPr>
              <a:t>输入格式错误</a:t>
            </a:r>
            <a:r>
              <a:rPr sz="2000" b="1">
                <a:solidFill>
                  <a:srgbClr val="1DB41D"/>
                </a:solidFill>
                <a:latin typeface="Consolas"/>
                <a:cs typeface="Consolas"/>
              </a:rPr>
              <a:t>"</a:t>
            </a:r>
            <a:r>
              <a:rPr sz="2000" b="1">
                <a:solidFill>
                  <a:srgbClr val="000000"/>
                </a:solidFill>
                <a:latin typeface="Consolas"/>
                <a:cs typeface="Consolas"/>
              </a:rPr>
              <a:t>)</a:t>
            </a:r>
          </a:p>
        </p:txBody>
      </p:sp>
      <p:sp>
        <p:nvSpPr>
          <p:cNvPr id="6" name="object 6"/>
          <p:cNvSpPr txBox="1"/>
          <p:nvPr/>
        </p:nvSpPr>
        <p:spPr>
          <a:xfrm>
            <a:off x="1928794" y="4214824"/>
            <a:ext cx="6129132"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dirty="0">
                <a:solidFill>
                  <a:srgbClr val="000000"/>
                </a:solidFill>
                <a:latin typeface="DJVNWQ+MicrosoftYaHei-Bold"/>
                <a:cs typeface="DJVNWQ+MicrosoftYaHei-Bold"/>
              </a:rPr>
              <a:t>代码高亮：编程的色彩辅助体系，不是语法要求</a:t>
            </a:r>
          </a:p>
        </p:txBody>
      </p:sp>
      <p:sp>
        <p:nvSpPr>
          <p:cNvPr id="9" name="椭圆 8"/>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495297" y="495574"/>
            <a:ext cx="2475755" cy="67840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41"/>
              </a:lnSpc>
              <a:spcBef>
                <a:spcPct val="0"/>
              </a:spcBef>
              <a:spcAft>
                <a:spcPct val="0"/>
              </a:spcAft>
            </a:pPr>
            <a:r>
              <a:rPr sz="2000" b="1">
                <a:solidFill>
                  <a:srgbClr val="D9D9D9"/>
                </a:solidFill>
                <a:latin typeface="Consolas"/>
                <a:cs typeface="Consolas"/>
              </a:rPr>
              <a:t>#TempConvert.py</a:t>
            </a:r>
          </a:p>
        </p:txBody>
      </p:sp>
      <p:sp>
        <p:nvSpPr>
          <p:cNvPr id="4" name="object 4"/>
          <p:cNvSpPr txBox="1"/>
          <p:nvPr/>
        </p:nvSpPr>
        <p:spPr>
          <a:xfrm>
            <a:off x="1495297" y="826757"/>
            <a:ext cx="6859193" cy="327374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dirty="0">
                <a:solidFill>
                  <a:srgbClr val="D9D9D9"/>
                </a:solidFill>
                <a:latin typeface="Consolas"/>
                <a:cs typeface="Consolas"/>
              </a:rPr>
              <a:t>TempStr</a:t>
            </a:r>
            <a:r>
              <a:rPr sz="2000" b="1" spc="14" dirty="0">
                <a:solidFill>
                  <a:srgbClr val="D9D9D9"/>
                </a:solidFill>
                <a:latin typeface="Consolas"/>
                <a:cs typeface="Consolas"/>
              </a:rPr>
              <a:t> </a:t>
            </a:r>
            <a:r>
              <a:rPr sz="2000" b="1" dirty="0">
                <a:solidFill>
                  <a:srgbClr val="D9D9D9"/>
                </a:solidFill>
                <a:latin typeface="Consolas"/>
                <a:cs typeface="Consolas"/>
              </a:rPr>
              <a:t>= input("</a:t>
            </a:r>
            <a:r>
              <a:rPr sz="2000" dirty="0">
                <a:solidFill>
                  <a:srgbClr val="D9D9D9"/>
                </a:solidFill>
                <a:latin typeface="URCQHD+MicrosoftYaHei"/>
                <a:cs typeface="URCQHD+MicrosoftYaHei"/>
              </a:rPr>
              <a:t>请输入带有符号的温度值</a:t>
            </a:r>
            <a:r>
              <a:rPr sz="2000" dirty="0">
                <a:solidFill>
                  <a:srgbClr val="D9D9D9"/>
                </a:solidFill>
                <a:latin typeface="JWWVMD+MicrosoftYaHei"/>
                <a:cs typeface="JWWVMD+MicrosoftYaHei"/>
              </a:rPr>
              <a:t>:</a:t>
            </a:r>
            <a:r>
              <a:rPr sz="2000" spc="31" dirty="0">
                <a:solidFill>
                  <a:srgbClr val="D9D9D9"/>
                </a:solidFill>
                <a:latin typeface="JWWVMD+MicrosoftYaHei"/>
                <a:cs typeface="JWWVMD+MicrosoftYaHei"/>
              </a:rPr>
              <a:t> </a:t>
            </a:r>
            <a:r>
              <a:rPr sz="2000" b="1" dirty="0">
                <a:solidFill>
                  <a:srgbClr val="D9D9D9"/>
                </a:solidFill>
                <a:latin typeface="Consolas"/>
                <a:cs typeface="Consolas"/>
              </a:rPr>
              <a:t>")</a:t>
            </a:r>
          </a:p>
          <a:p>
            <a:pPr marL="0" marR="0">
              <a:lnSpc>
                <a:spcPts val="2339"/>
              </a:lnSpc>
              <a:spcBef>
                <a:spcPts val="590"/>
              </a:spcBef>
              <a:spcAft>
                <a:spcPct val="0"/>
              </a:spcAft>
            </a:pPr>
            <a:r>
              <a:rPr sz="2000" b="1" i="1" dirty="0">
                <a:solidFill>
                  <a:srgbClr val="FF7700"/>
                </a:solidFill>
                <a:latin typeface="Consolas"/>
                <a:cs typeface="Consolas"/>
              </a:rPr>
              <a:t>if</a:t>
            </a:r>
            <a:r>
              <a:rPr sz="2000" b="1" i="1" spc="598" dirty="0">
                <a:solidFill>
                  <a:srgbClr val="FF7700"/>
                </a:solidFill>
                <a:latin typeface="Times New Roman"/>
                <a:cs typeface="Times New Roman"/>
              </a:rPr>
              <a:t> </a:t>
            </a:r>
            <a:r>
              <a:rPr sz="2000" b="1" dirty="0">
                <a:solidFill>
                  <a:srgbClr val="000000"/>
                </a:solidFill>
                <a:latin typeface="Consolas"/>
                <a:cs typeface="Consolas"/>
              </a:rPr>
              <a:t>TempStr[-1] </a:t>
            </a:r>
            <a:r>
              <a:rPr sz="2000" b="1" i="1" dirty="0">
                <a:solidFill>
                  <a:srgbClr val="FF7700"/>
                </a:solidFill>
                <a:latin typeface="Consolas"/>
                <a:cs typeface="Consolas"/>
              </a:rPr>
              <a:t>in</a:t>
            </a:r>
            <a:r>
              <a:rPr sz="2000" b="1" i="1" spc="600" dirty="0">
                <a:solidFill>
                  <a:srgbClr val="FF7700"/>
                </a:solidFill>
                <a:latin typeface="Times New Roman"/>
                <a:cs typeface="Times New Roman"/>
              </a:rPr>
              <a:t> </a:t>
            </a:r>
            <a:r>
              <a:rPr sz="2000" b="1" dirty="0">
                <a:solidFill>
                  <a:srgbClr val="000000"/>
                </a:solidFill>
                <a:latin typeface="Consolas"/>
                <a:cs typeface="Consolas"/>
              </a:rPr>
              <a:t>[</a:t>
            </a:r>
            <a:r>
              <a:rPr sz="2000" b="1" dirty="0">
                <a:solidFill>
                  <a:srgbClr val="1DB41D"/>
                </a:solidFill>
                <a:latin typeface="Consolas"/>
                <a:cs typeface="Consolas"/>
              </a:rPr>
              <a:t>'F'</a:t>
            </a:r>
            <a:r>
              <a:rPr sz="2000" b="1" dirty="0">
                <a:solidFill>
                  <a:srgbClr val="000000"/>
                </a:solidFill>
                <a:latin typeface="Consolas"/>
                <a:cs typeface="Consolas"/>
              </a:rPr>
              <a:t>, </a:t>
            </a:r>
            <a:r>
              <a:rPr sz="2000" b="1" dirty="0">
                <a:solidFill>
                  <a:srgbClr val="1DB41D"/>
                </a:solidFill>
                <a:latin typeface="Consolas"/>
                <a:cs typeface="Consolas"/>
              </a:rPr>
              <a:t>'f'</a:t>
            </a:r>
            <a:r>
              <a:rPr sz="2000" b="1" dirty="0">
                <a:solidFill>
                  <a:srgbClr val="000000"/>
                </a:solidFill>
                <a:latin typeface="Consolas"/>
                <a:cs typeface="Consolas"/>
              </a:rPr>
              <a:t>]:</a:t>
            </a:r>
          </a:p>
          <a:p>
            <a:pPr marL="558546" marR="0">
              <a:lnSpc>
                <a:spcPts val="2339"/>
              </a:lnSpc>
              <a:spcBef>
                <a:spcPts val="590"/>
              </a:spcBef>
              <a:spcAft>
                <a:spcPct val="0"/>
              </a:spcAft>
            </a:pPr>
            <a:r>
              <a:rPr sz="2000" b="1" dirty="0">
                <a:solidFill>
                  <a:srgbClr val="D9D9D9"/>
                </a:solidFill>
                <a:latin typeface="Consolas"/>
                <a:cs typeface="Consolas"/>
              </a:rPr>
              <a:t>C = (eval(TempStr[0:-1]) - 32)/1.8</a:t>
            </a:r>
          </a:p>
          <a:p>
            <a:pPr marL="558546" marR="0">
              <a:lnSpc>
                <a:spcPts val="2637"/>
              </a:lnSpc>
              <a:spcBef>
                <a:spcPts val="292"/>
              </a:spcBef>
              <a:spcAft>
                <a:spcPct val="0"/>
              </a:spcAft>
            </a:pPr>
            <a:r>
              <a:rPr sz="2000" b="1" dirty="0">
                <a:solidFill>
                  <a:srgbClr val="D9D9D9"/>
                </a:solidFill>
                <a:latin typeface="Consolas"/>
                <a:cs typeface="Consolas"/>
              </a:rPr>
              <a:t>print("</a:t>
            </a:r>
            <a:r>
              <a:rPr sz="2000" dirty="0">
                <a:solidFill>
                  <a:srgbClr val="D9D9D9"/>
                </a:solidFill>
                <a:latin typeface="URCQHD+MicrosoftYaHei"/>
                <a:cs typeface="URCQHD+MicrosoftYaHei"/>
              </a:rPr>
              <a:t>转换后的温度是</a:t>
            </a:r>
            <a:r>
              <a:rPr sz="2000" b="1" dirty="0">
                <a:solidFill>
                  <a:srgbClr val="D9D9D9"/>
                </a:solidFill>
                <a:latin typeface="Consolas"/>
                <a:cs typeface="Consolas"/>
              </a:rPr>
              <a:t>{:.2f}C".format(C))</a:t>
            </a:r>
          </a:p>
          <a:p>
            <a:pPr marL="0" marR="0">
              <a:lnSpc>
                <a:spcPts val="2339"/>
              </a:lnSpc>
              <a:spcBef>
                <a:spcPts val="592"/>
              </a:spcBef>
              <a:spcAft>
                <a:spcPct val="0"/>
              </a:spcAft>
            </a:pPr>
            <a:r>
              <a:rPr sz="2000" b="1" i="1" dirty="0">
                <a:solidFill>
                  <a:srgbClr val="FF7700"/>
                </a:solidFill>
                <a:latin typeface="Consolas"/>
                <a:cs typeface="Consolas"/>
              </a:rPr>
              <a:t>elif</a:t>
            </a:r>
            <a:r>
              <a:rPr sz="2000" b="1" i="1" spc="609" dirty="0">
                <a:solidFill>
                  <a:srgbClr val="FF7700"/>
                </a:solidFill>
                <a:latin typeface="Times New Roman"/>
                <a:cs typeface="Times New Roman"/>
              </a:rPr>
              <a:t> </a:t>
            </a:r>
            <a:r>
              <a:rPr sz="2000" b="1" dirty="0">
                <a:solidFill>
                  <a:srgbClr val="000000"/>
                </a:solidFill>
                <a:latin typeface="Consolas"/>
                <a:cs typeface="Consolas"/>
              </a:rPr>
              <a:t>TempStr[-1] </a:t>
            </a:r>
            <a:r>
              <a:rPr sz="2000" b="1" i="1" dirty="0">
                <a:solidFill>
                  <a:srgbClr val="FF7700"/>
                </a:solidFill>
                <a:latin typeface="Consolas"/>
                <a:cs typeface="Consolas"/>
              </a:rPr>
              <a:t>in</a:t>
            </a:r>
            <a:r>
              <a:rPr sz="2000" b="1" i="1" spc="609" dirty="0">
                <a:solidFill>
                  <a:srgbClr val="FF7700"/>
                </a:solidFill>
                <a:latin typeface="Times New Roman"/>
                <a:cs typeface="Times New Roman"/>
              </a:rPr>
              <a:t> </a:t>
            </a:r>
            <a:r>
              <a:rPr sz="2000" b="1" dirty="0">
                <a:solidFill>
                  <a:srgbClr val="000000"/>
                </a:solidFill>
                <a:latin typeface="Consolas"/>
                <a:cs typeface="Consolas"/>
              </a:rPr>
              <a:t>[</a:t>
            </a:r>
            <a:r>
              <a:rPr sz="2000" b="1" dirty="0">
                <a:solidFill>
                  <a:srgbClr val="1DB41D"/>
                </a:solidFill>
                <a:latin typeface="Consolas"/>
                <a:cs typeface="Consolas"/>
              </a:rPr>
              <a:t>'C'</a:t>
            </a:r>
            <a:r>
              <a:rPr sz="2000" b="1" dirty="0">
                <a:solidFill>
                  <a:srgbClr val="000000"/>
                </a:solidFill>
                <a:latin typeface="Consolas"/>
                <a:cs typeface="Consolas"/>
              </a:rPr>
              <a:t>, </a:t>
            </a:r>
            <a:r>
              <a:rPr sz="2000" b="1" dirty="0">
                <a:solidFill>
                  <a:srgbClr val="1DB41D"/>
                </a:solidFill>
                <a:latin typeface="Consolas"/>
                <a:cs typeface="Consolas"/>
              </a:rPr>
              <a:t>'c'</a:t>
            </a:r>
            <a:r>
              <a:rPr sz="2000" b="1" dirty="0">
                <a:solidFill>
                  <a:srgbClr val="000000"/>
                </a:solidFill>
                <a:latin typeface="Consolas"/>
                <a:cs typeface="Consolas"/>
              </a:rPr>
              <a:t>]:</a:t>
            </a:r>
          </a:p>
          <a:p>
            <a:pPr marL="558546" marR="0">
              <a:lnSpc>
                <a:spcPts val="2339"/>
              </a:lnSpc>
              <a:spcBef>
                <a:spcPts val="540"/>
              </a:spcBef>
              <a:spcAft>
                <a:spcPct val="0"/>
              </a:spcAft>
            </a:pPr>
            <a:r>
              <a:rPr sz="2000" b="1" dirty="0">
                <a:solidFill>
                  <a:srgbClr val="D9D9D9"/>
                </a:solidFill>
                <a:latin typeface="Consolas"/>
                <a:cs typeface="Consolas"/>
              </a:rPr>
              <a:t>F = 1.8*eval(TempStr[0:-1]) + 32</a:t>
            </a:r>
          </a:p>
          <a:p>
            <a:pPr marL="558546" marR="0">
              <a:lnSpc>
                <a:spcPts val="2637"/>
              </a:lnSpc>
              <a:spcBef>
                <a:spcPts val="292"/>
              </a:spcBef>
              <a:spcAft>
                <a:spcPct val="0"/>
              </a:spcAft>
            </a:pPr>
            <a:r>
              <a:rPr sz="2000" b="1" dirty="0">
                <a:solidFill>
                  <a:srgbClr val="D9D9D9"/>
                </a:solidFill>
                <a:latin typeface="Consolas"/>
                <a:cs typeface="Consolas"/>
              </a:rPr>
              <a:t>print("</a:t>
            </a:r>
            <a:r>
              <a:rPr sz="2000" dirty="0">
                <a:solidFill>
                  <a:srgbClr val="D9D9D9"/>
                </a:solidFill>
                <a:latin typeface="URCQHD+MicrosoftYaHei"/>
                <a:cs typeface="URCQHD+MicrosoftYaHei"/>
              </a:rPr>
              <a:t>转换后的温度是</a:t>
            </a:r>
            <a:r>
              <a:rPr sz="2000" b="1" dirty="0">
                <a:solidFill>
                  <a:srgbClr val="D9D9D9"/>
                </a:solidFill>
                <a:latin typeface="Consolas"/>
                <a:cs typeface="Consolas"/>
              </a:rPr>
              <a:t>{:.2f}F".format(F))</a:t>
            </a:r>
          </a:p>
          <a:p>
            <a:pPr marL="0" marR="0">
              <a:lnSpc>
                <a:spcPts val="2339"/>
              </a:lnSpc>
              <a:spcBef>
                <a:spcPts val="590"/>
              </a:spcBef>
              <a:spcAft>
                <a:spcPct val="0"/>
              </a:spcAft>
            </a:pPr>
            <a:r>
              <a:rPr sz="2000" b="1" i="1" dirty="0">
                <a:solidFill>
                  <a:srgbClr val="FF7700"/>
                </a:solidFill>
                <a:latin typeface="Consolas"/>
                <a:cs typeface="Consolas"/>
              </a:rPr>
              <a:t>else</a:t>
            </a:r>
            <a:r>
              <a:rPr sz="2000" b="1" dirty="0">
                <a:solidFill>
                  <a:srgbClr val="000000"/>
                </a:solidFill>
                <a:latin typeface="Consolas"/>
                <a:cs typeface="Consolas"/>
              </a:rPr>
              <a:t>:</a:t>
            </a:r>
          </a:p>
        </p:txBody>
      </p:sp>
      <p:sp>
        <p:nvSpPr>
          <p:cNvPr id="5" name="object 5"/>
          <p:cNvSpPr txBox="1"/>
          <p:nvPr/>
        </p:nvSpPr>
        <p:spPr>
          <a:xfrm>
            <a:off x="2053844" y="3753091"/>
            <a:ext cx="3194783"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D9D9D9"/>
                </a:solidFill>
                <a:latin typeface="Consolas"/>
                <a:cs typeface="Consolas"/>
              </a:rPr>
              <a:t>print("</a:t>
            </a:r>
            <a:r>
              <a:rPr sz="2000">
                <a:solidFill>
                  <a:srgbClr val="D9D9D9"/>
                </a:solidFill>
                <a:latin typeface="URCQHD+MicrosoftYaHei"/>
                <a:cs typeface="URCQHD+MicrosoftYaHei"/>
              </a:rPr>
              <a:t>输入格式错误</a:t>
            </a:r>
            <a:r>
              <a:rPr sz="2000" b="1">
                <a:solidFill>
                  <a:srgbClr val="D9D9D9"/>
                </a:solidFill>
                <a:latin typeface="Consolas"/>
                <a:cs typeface="Consolas"/>
              </a:rPr>
              <a:t>")</a:t>
            </a:r>
          </a:p>
        </p:txBody>
      </p:sp>
      <p:sp>
        <p:nvSpPr>
          <p:cNvPr id="6" name="object 6"/>
          <p:cNvSpPr txBox="1"/>
          <p:nvPr/>
        </p:nvSpPr>
        <p:spPr>
          <a:xfrm>
            <a:off x="785786" y="4141160"/>
            <a:ext cx="8763000"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dirty="0">
                <a:solidFill>
                  <a:srgbClr val="0070C0"/>
                </a:solidFill>
                <a:latin typeface="VKNLES+MicrosoftYaHei-Bold"/>
                <a:cs typeface="VKNLES+MicrosoftYaHei-Bold"/>
              </a:rPr>
              <a:t>缩进</a:t>
            </a:r>
            <a:r>
              <a:rPr sz="2400" b="1" dirty="0">
                <a:solidFill>
                  <a:srgbClr val="000000"/>
                </a:solidFill>
                <a:latin typeface="VKNLES+MicrosoftYaHei-Bold"/>
                <a:cs typeface="VKNLES+MicrosoftYaHei-Bold"/>
              </a:rPr>
              <a:t>：一行代码开始前的空白区域，表达程序的格式框架</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413258" y="1033773"/>
            <a:ext cx="1740297" cy="47458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636"/>
              </a:lnSpc>
              <a:spcBef>
                <a:spcPct val="0"/>
              </a:spcBef>
              <a:spcAft>
                <a:spcPct val="0"/>
              </a:spcAft>
            </a:pPr>
            <a:r>
              <a:rPr sz="1400" b="1">
                <a:solidFill>
                  <a:srgbClr val="D9D9D9"/>
                </a:solidFill>
                <a:latin typeface="Consolas"/>
                <a:cs typeface="Consolas"/>
              </a:rPr>
              <a:t>#TempConvert.py</a:t>
            </a:r>
          </a:p>
        </p:txBody>
      </p:sp>
      <p:sp>
        <p:nvSpPr>
          <p:cNvPr id="4" name="object 4"/>
          <p:cNvSpPr txBox="1"/>
          <p:nvPr/>
        </p:nvSpPr>
        <p:spPr>
          <a:xfrm>
            <a:off x="5023865" y="1033773"/>
            <a:ext cx="1445036" cy="47458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636"/>
              </a:lnSpc>
              <a:spcBef>
                <a:spcPct val="0"/>
              </a:spcBef>
              <a:spcAft>
                <a:spcPct val="0"/>
              </a:spcAft>
            </a:pPr>
            <a:r>
              <a:rPr sz="1400" b="1">
                <a:solidFill>
                  <a:srgbClr val="D9D9D9"/>
                </a:solidFill>
                <a:latin typeface="Consolas"/>
                <a:cs typeface="Consolas"/>
              </a:rPr>
              <a:t>DARTS =</a:t>
            </a:r>
            <a:r>
              <a:rPr sz="1400" b="1" spc="11">
                <a:solidFill>
                  <a:srgbClr val="D9D9D9"/>
                </a:solidFill>
                <a:latin typeface="Consolas"/>
                <a:cs typeface="Consolas"/>
              </a:rPr>
              <a:t> </a:t>
            </a:r>
            <a:r>
              <a:rPr sz="1400" b="1">
                <a:solidFill>
                  <a:srgbClr val="D9D9D9"/>
                </a:solidFill>
                <a:latin typeface="Consolas"/>
                <a:cs typeface="Consolas"/>
              </a:rPr>
              <a:t>1000</a:t>
            </a:r>
          </a:p>
        </p:txBody>
      </p:sp>
      <p:sp>
        <p:nvSpPr>
          <p:cNvPr id="5" name="object 5"/>
          <p:cNvSpPr txBox="1"/>
          <p:nvPr/>
        </p:nvSpPr>
        <p:spPr>
          <a:xfrm>
            <a:off x="413258" y="1265271"/>
            <a:ext cx="4819808" cy="22916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845"/>
              </a:lnSpc>
              <a:spcBef>
                <a:spcPct val="0"/>
              </a:spcBef>
              <a:spcAft>
                <a:spcPct val="0"/>
              </a:spcAft>
            </a:pPr>
            <a:r>
              <a:rPr sz="1400" b="1">
                <a:solidFill>
                  <a:srgbClr val="D9D9D9"/>
                </a:solidFill>
                <a:latin typeface="Consolas"/>
                <a:cs typeface="Consolas"/>
              </a:rPr>
              <a:t>TempStr</a:t>
            </a:r>
            <a:r>
              <a:rPr sz="1400" b="1" spc="30">
                <a:solidFill>
                  <a:srgbClr val="D9D9D9"/>
                </a:solidFill>
                <a:latin typeface="Consolas"/>
                <a:cs typeface="Consolas"/>
              </a:rPr>
              <a:t> </a:t>
            </a:r>
            <a:r>
              <a:rPr sz="1400" b="1">
                <a:solidFill>
                  <a:srgbClr val="D9D9D9"/>
                </a:solidFill>
                <a:latin typeface="Consolas"/>
                <a:cs typeface="Consolas"/>
              </a:rPr>
              <a:t>=</a:t>
            </a:r>
            <a:r>
              <a:rPr sz="1400" b="1" spc="14">
                <a:solidFill>
                  <a:srgbClr val="D9D9D9"/>
                </a:solidFill>
                <a:latin typeface="Consolas"/>
                <a:cs typeface="Consolas"/>
              </a:rPr>
              <a:t> </a:t>
            </a:r>
            <a:r>
              <a:rPr sz="1400" b="1">
                <a:solidFill>
                  <a:srgbClr val="D9D9D9"/>
                </a:solidFill>
                <a:latin typeface="Consolas"/>
                <a:cs typeface="Consolas"/>
              </a:rPr>
              <a:t>input("</a:t>
            </a:r>
            <a:r>
              <a:rPr sz="1400">
                <a:solidFill>
                  <a:srgbClr val="D9D9D9"/>
                </a:solidFill>
                <a:latin typeface="IBBGJG+MicrosoftYaHei"/>
                <a:cs typeface="IBBGJG+MicrosoftYaHei"/>
              </a:rPr>
              <a:t>请输入带有符号的温度值</a:t>
            </a:r>
            <a:r>
              <a:rPr sz="1400">
                <a:solidFill>
                  <a:srgbClr val="D9D9D9"/>
                </a:solidFill>
                <a:latin typeface="CTUPHT+MicrosoftYaHei"/>
                <a:cs typeface="CTUPHT+MicrosoftYaHei"/>
              </a:rPr>
              <a:t>:</a:t>
            </a:r>
            <a:r>
              <a:rPr sz="1400" spc="28">
                <a:solidFill>
                  <a:srgbClr val="D9D9D9"/>
                </a:solidFill>
                <a:latin typeface="CTUPHT+MicrosoftYaHei"/>
                <a:cs typeface="CTUPHT+MicrosoftYaHei"/>
              </a:rPr>
              <a:t> </a:t>
            </a:r>
            <a:r>
              <a:rPr sz="1400" b="1">
                <a:solidFill>
                  <a:srgbClr val="D9D9D9"/>
                </a:solidFill>
                <a:latin typeface="Consolas"/>
                <a:cs typeface="Consolas"/>
              </a:rPr>
              <a:t>")</a:t>
            </a:r>
          </a:p>
          <a:p>
            <a:pPr marL="0" marR="0">
              <a:lnSpc>
                <a:spcPts val="1636"/>
              </a:lnSpc>
              <a:spcBef>
                <a:spcPts val="429"/>
              </a:spcBef>
              <a:spcAft>
                <a:spcPct val="0"/>
              </a:spcAft>
            </a:pPr>
            <a:r>
              <a:rPr sz="1400" b="1" i="1">
                <a:solidFill>
                  <a:srgbClr val="FF7700"/>
                </a:solidFill>
                <a:latin typeface="Consolas"/>
                <a:cs typeface="Consolas"/>
              </a:rPr>
              <a:t>if</a:t>
            </a:r>
            <a:r>
              <a:rPr sz="1400" b="1" i="1" spc="423">
                <a:solidFill>
                  <a:srgbClr val="FF7700"/>
                </a:solidFill>
                <a:latin typeface="Times New Roman"/>
                <a:cs typeface="Times New Roman"/>
              </a:rPr>
              <a:t> </a:t>
            </a:r>
            <a:r>
              <a:rPr sz="1400" b="1">
                <a:solidFill>
                  <a:srgbClr val="000000"/>
                </a:solidFill>
                <a:latin typeface="Consolas"/>
                <a:cs typeface="Consolas"/>
              </a:rPr>
              <a:t>TempStr[-1]</a:t>
            </a:r>
            <a:r>
              <a:rPr sz="1400" b="1" spc="10">
                <a:solidFill>
                  <a:srgbClr val="000000"/>
                </a:solidFill>
                <a:latin typeface="Consolas"/>
                <a:cs typeface="Consolas"/>
              </a:rPr>
              <a:t> </a:t>
            </a:r>
            <a:r>
              <a:rPr sz="1400" b="1" i="1">
                <a:solidFill>
                  <a:srgbClr val="FF7700"/>
                </a:solidFill>
                <a:latin typeface="Consolas"/>
                <a:cs typeface="Consolas"/>
              </a:rPr>
              <a:t>in</a:t>
            </a:r>
            <a:r>
              <a:rPr sz="1400" b="1" i="1" spc="423">
                <a:solidFill>
                  <a:srgbClr val="FF7700"/>
                </a:solidFill>
                <a:latin typeface="Times New Roman"/>
                <a:cs typeface="Times New Roman"/>
              </a:rPr>
              <a:t> </a:t>
            </a:r>
            <a:r>
              <a:rPr sz="1400" b="1">
                <a:solidFill>
                  <a:srgbClr val="000000"/>
                </a:solidFill>
                <a:latin typeface="Consolas"/>
                <a:cs typeface="Consolas"/>
              </a:rPr>
              <a:t>[</a:t>
            </a:r>
            <a:r>
              <a:rPr sz="1400" b="1">
                <a:solidFill>
                  <a:srgbClr val="1DB41D"/>
                </a:solidFill>
                <a:latin typeface="Consolas"/>
                <a:cs typeface="Consolas"/>
              </a:rPr>
              <a:t>'F'</a:t>
            </a:r>
            <a:r>
              <a:rPr sz="1400" b="1">
                <a:solidFill>
                  <a:srgbClr val="000000"/>
                </a:solidFill>
                <a:latin typeface="Consolas"/>
                <a:cs typeface="Consolas"/>
              </a:rPr>
              <a:t>, </a:t>
            </a:r>
            <a:r>
              <a:rPr sz="1400" b="1">
                <a:solidFill>
                  <a:srgbClr val="1DB41D"/>
                </a:solidFill>
                <a:latin typeface="Consolas"/>
                <a:cs typeface="Consolas"/>
              </a:rPr>
              <a:t>'f'</a:t>
            </a:r>
            <a:r>
              <a:rPr sz="1400" b="1" spc="10">
                <a:solidFill>
                  <a:srgbClr val="000000"/>
                </a:solidFill>
                <a:latin typeface="Consolas"/>
                <a:cs typeface="Consolas"/>
              </a:rPr>
              <a:t>]:</a:t>
            </a:r>
          </a:p>
          <a:p>
            <a:pPr marL="393191" marR="0">
              <a:lnSpc>
                <a:spcPts val="1636"/>
              </a:lnSpc>
              <a:spcBef>
                <a:spcPts val="379"/>
              </a:spcBef>
              <a:spcAft>
                <a:spcPct val="0"/>
              </a:spcAft>
            </a:pPr>
            <a:r>
              <a:rPr sz="1400" b="1">
                <a:solidFill>
                  <a:srgbClr val="D9D9D9"/>
                </a:solidFill>
                <a:latin typeface="Consolas"/>
                <a:cs typeface="Consolas"/>
              </a:rPr>
              <a:t>C =</a:t>
            </a:r>
            <a:r>
              <a:rPr sz="1400" b="1" spc="11">
                <a:solidFill>
                  <a:srgbClr val="D9D9D9"/>
                </a:solidFill>
                <a:latin typeface="Consolas"/>
                <a:cs typeface="Consolas"/>
              </a:rPr>
              <a:t> </a:t>
            </a:r>
            <a:r>
              <a:rPr sz="1400" b="1">
                <a:solidFill>
                  <a:srgbClr val="D9D9D9"/>
                </a:solidFill>
                <a:latin typeface="Consolas"/>
                <a:cs typeface="Consolas"/>
              </a:rPr>
              <a:t>(eval(TempStr[0:-1])</a:t>
            </a:r>
            <a:r>
              <a:rPr sz="1400" b="1" spc="12">
                <a:solidFill>
                  <a:srgbClr val="D9D9D9"/>
                </a:solidFill>
                <a:latin typeface="Consolas"/>
                <a:cs typeface="Consolas"/>
              </a:rPr>
              <a:t> </a:t>
            </a:r>
            <a:r>
              <a:rPr sz="1400" b="1">
                <a:solidFill>
                  <a:srgbClr val="D9D9D9"/>
                </a:solidFill>
                <a:latin typeface="Consolas"/>
                <a:cs typeface="Consolas"/>
              </a:rPr>
              <a:t>- 32)/1.8</a:t>
            </a:r>
          </a:p>
          <a:p>
            <a:pPr marL="393954" marR="0">
              <a:lnSpc>
                <a:spcPts val="1845"/>
              </a:lnSpc>
              <a:spcBef>
                <a:spcPts val="172"/>
              </a:spcBef>
              <a:spcAft>
                <a:spcPct val="0"/>
              </a:spcAft>
            </a:pPr>
            <a:r>
              <a:rPr sz="1400" b="1">
                <a:solidFill>
                  <a:srgbClr val="D9D9D9"/>
                </a:solidFill>
                <a:latin typeface="Consolas"/>
                <a:cs typeface="Consolas"/>
              </a:rPr>
              <a:t>print("</a:t>
            </a:r>
            <a:r>
              <a:rPr sz="1400">
                <a:solidFill>
                  <a:srgbClr val="D9D9D9"/>
                </a:solidFill>
                <a:latin typeface="IBBGJG+MicrosoftYaHei"/>
                <a:cs typeface="IBBGJG+MicrosoftYaHei"/>
              </a:rPr>
              <a:t>转换后的温度是</a:t>
            </a:r>
            <a:r>
              <a:rPr sz="1400" b="1">
                <a:solidFill>
                  <a:srgbClr val="D9D9D9"/>
                </a:solidFill>
                <a:latin typeface="Consolas"/>
                <a:cs typeface="Consolas"/>
              </a:rPr>
              <a:t>{:.2f}C".format(C))</a:t>
            </a:r>
          </a:p>
          <a:p>
            <a:pPr marL="0" marR="0">
              <a:lnSpc>
                <a:spcPts val="1636"/>
              </a:lnSpc>
              <a:spcBef>
                <a:spcPts val="379"/>
              </a:spcBef>
              <a:spcAft>
                <a:spcPct val="0"/>
              </a:spcAft>
            </a:pPr>
            <a:r>
              <a:rPr sz="1400" b="1" i="1">
                <a:solidFill>
                  <a:srgbClr val="FF7700"/>
                </a:solidFill>
                <a:latin typeface="Consolas"/>
                <a:cs typeface="Consolas"/>
              </a:rPr>
              <a:t>elif</a:t>
            </a:r>
            <a:r>
              <a:rPr sz="1400" b="1" i="1" spc="423">
                <a:solidFill>
                  <a:srgbClr val="FF7700"/>
                </a:solidFill>
                <a:latin typeface="Times New Roman"/>
                <a:cs typeface="Times New Roman"/>
              </a:rPr>
              <a:t> </a:t>
            </a:r>
            <a:r>
              <a:rPr sz="1400" b="1">
                <a:solidFill>
                  <a:srgbClr val="000000"/>
                </a:solidFill>
                <a:latin typeface="Consolas"/>
                <a:cs typeface="Consolas"/>
              </a:rPr>
              <a:t>TempStr[-1] </a:t>
            </a:r>
            <a:r>
              <a:rPr sz="1400" b="1" i="1">
                <a:solidFill>
                  <a:srgbClr val="FF7700"/>
                </a:solidFill>
                <a:latin typeface="Consolas"/>
                <a:cs typeface="Consolas"/>
              </a:rPr>
              <a:t>in</a:t>
            </a:r>
            <a:r>
              <a:rPr sz="1400" b="1" i="1" spc="423">
                <a:solidFill>
                  <a:srgbClr val="FF7700"/>
                </a:solidFill>
                <a:latin typeface="Times New Roman"/>
                <a:cs typeface="Times New Roman"/>
              </a:rPr>
              <a:t> </a:t>
            </a:r>
            <a:r>
              <a:rPr sz="1400" b="1" spc="10">
                <a:solidFill>
                  <a:srgbClr val="000000"/>
                </a:solidFill>
                <a:latin typeface="Consolas"/>
                <a:cs typeface="Consolas"/>
              </a:rPr>
              <a:t>[</a:t>
            </a:r>
            <a:r>
              <a:rPr sz="1400" b="1">
                <a:solidFill>
                  <a:srgbClr val="1DB41D"/>
                </a:solidFill>
                <a:latin typeface="Consolas"/>
                <a:cs typeface="Consolas"/>
              </a:rPr>
              <a:t>'C'</a:t>
            </a:r>
            <a:r>
              <a:rPr sz="1400" b="1">
                <a:solidFill>
                  <a:srgbClr val="000000"/>
                </a:solidFill>
                <a:latin typeface="Consolas"/>
                <a:cs typeface="Consolas"/>
              </a:rPr>
              <a:t>,</a:t>
            </a:r>
            <a:r>
              <a:rPr sz="1400" b="1" spc="10">
                <a:solidFill>
                  <a:srgbClr val="000000"/>
                </a:solidFill>
                <a:latin typeface="Consolas"/>
                <a:cs typeface="Consolas"/>
              </a:rPr>
              <a:t> </a:t>
            </a:r>
            <a:r>
              <a:rPr sz="1400" b="1">
                <a:solidFill>
                  <a:srgbClr val="1DB41D"/>
                </a:solidFill>
                <a:latin typeface="Consolas"/>
                <a:cs typeface="Consolas"/>
              </a:rPr>
              <a:t>'c'</a:t>
            </a:r>
            <a:r>
              <a:rPr sz="1400" b="1">
                <a:solidFill>
                  <a:srgbClr val="000000"/>
                </a:solidFill>
                <a:latin typeface="Consolas"/>
                <a:cs typeface="Consolas"/>
              </a:rPr>
              <a:t>]:</a:t>
            </a:r>
          </a:p>
          <a:p>
            <a:pPr marL="393191" marR="0">
              <a:lnSpc>
                <a:spcPts val="1636"/>
              </a:lnSpc>
              <a:spcBef>
                <a:spcPts val="379"/>
              </a:spcBef>
              <a:spcAft>
                <a:spcPct val="0"/>
              </a:spcAft>
            </a:pPr>
            <a:r>
              <a:rPr sz="1400" b="1">
                <a:solidFill>
                  <a:srgbClr val="D9D9D9"/>
                </a:solidFill>
                <a:latin typeface="Consolas"/>
                <a:cs typeface="Consolas"/>
              </a:rPr>
              <a:t>F =</a:t>
            </a:r>
            <a:r>
              <a:rPr sz="1400" b="1" spc="11">
                <a:solidFill>
                  <a:srgbClr val="D9D9D9"/>
                </a:solidFill>
                <a:latin typeface="Consolas"/>
                <a:cs typeface="Consolas"/>
              </a:rPr>
              <a:t> </a:t>
            </a:r>
            <a:r>
              <a:rPr sz="1400" b="1">
                <a:solidFill>
                  <a:srgbClr val="D9D9D9"/>
                </a:solidFill>
                <a:latin typeface="Consolas"/>
                <a:cs typeface="Consolas"/>
              </a:rPr>
              <a:t>1.8*eval(TempStr[0:-1]) + 32</a:t>
            </a:r>
          </a:p>
          <a:p>
            <a:pPr marL="393954" marR="0">
              <a:lnSpc>
                <a:spcPts val="1845"/>
              </a:lnSpc>
              <a:spcBef>
                <a:spcPts val="170"/>
              </a:spcBef>
              <a:spcAft>
                <a:spcPct val="0"/>
              </a:spcAft>
            </a:pPr>
            <a:r>
              <a:rPr sz="1400" b="1">
                <a:solidFill>
                  <a:srgbClr val="D9D9D9"/>
                </a:solidFill>
                <a:latin typeface="Consolas"/>
                <a:cs typeface="Consolas"/>
              </a:rPr>
              <a:t>print("</a:t>
            </a:r>
            <a:r>
              <a:rPr sz="1400">
                <a:solidFill>
                  <a:srgbClr val="D9D9D9"/>
                </a:solidFill>
                <a:latin typeface="IBBGJG+MicrosoftYaHei"/>
                <a:cs typeface="IBBGJG+MicrosoftYaHei"/>
              </a:rPr>
              <a:t>转换后的温度是</a:t>
            </a:r>
            <a:r>
              <a:rPr sz="1400" b="1">
                <a:solidFill>
                  <a:srgbClr val="D9D9D9"/>
                </a:solidFill>
                <a:latin typeface="Consolas"/>
                <a:cs typeface="Consolas"/>
              </a:rPr>
              <a:t>{:.2f}F".format(F))</a:t>
            </a:r>
          </a:p>
          <a:p>
            <a:pPr marL="0" marR="0">
              <a:lnSpc>
                <a:spcPts val="1636"/>
              </a:lnSpc>
              <a:spcBef>
                <a:spcPts val="429"/>
              </a:spcBef>
              <a:spcAft>
                <a:spcPct val="0"/>
              </a:spcAft>
            </a:pPr>
            <a:r>
              <a:rPr sz="1400" b="1" i="1">
                <a:solidFill>
                  <a:srgbClr val="FF7700"/>
                </a:solidFill>
                <a:latin typeface="Consolas"/>
                <a:cs typeface="Consolas"/>
              </a:rPr>
              <a:t>else</a:t>
            </a:r>
            <a:r>
              <a:rPr sz="1400" b="1">
                <a:solidFill>
                  <a:srgbClr val="000000"/>
                </a:solidFill>
                <a:latin typeface="Consolas"/>
                <a:cs typeface="Consolas"/>
              </a:rPr>
              <a:t>:</a:t>
            </a:r>
          </a:p>
        </p:txBody>
      </p:sp>
      <p:sp>
        <p:nvSpPr>
          <p:cNvPr id="6" name="object 6"/>
          <p:cNvSpPr txBox="1"/>
          <p:nvPr/>
        </p:nvSpPr>
        <p:spPr>
          <a:xfrm>
            <a:off x="5023865" y="1289805"/>
            <a:ext cx="1248671" cy="47458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636"/>
              </a:lnSpc>
              <a:spcBef>
                <a:spcPct val="0"/>
              </a:spcBef>
              <a:spcAft>
                <a:spcPct val="0"/>
              </a:spcAft>
            </a:pPr>
            <a:r>
              <a:rPr sz="1400" b="1">
                <a:solidFill>
                  <a:srgbClr val="D9D9D9"/>
                </a:solidFill>
                <a:latin typeface="Consolas"/>
                <a:cs typeface="Consolas"/>
              </a:rPr>
              <a:t>hits =</a:t>
            </a:r>
            <a:r>
              <a:rPr sz="1400" b="1" spc="11">
                <a:solidFill>
                  <a:srgbClr val="D9D9D9"/>
                </a:solidFill>
                <a:latin typeface="Consolas"/>
                <a:cs typeface="Consolas"/>
              </a:rPr>
              <a:t> </a:t>
            </a:r>
            <a:r>
              <a:rPr sz="1400" b="1">
                <a:solidFill>
                  <a:srgbClr val="D9D9D9"/>
                </a:solidFill>
                <a:latin typeface="Consolas"/>
                <a:cs typeface="Consolas"/>
              </a:rPr>
              <a:t>0.0</a:t>
            </a:r>
          </a:p>
        </p:txBody>
      </p:sp>
      <p:sp>
        <p:nvSpPr>
          <p:cNvPr id="7" name="object 7"/>
          <p:cNvSpPr txBox="1"/>
          <p:nvPr/>
        </p:nvSpPr>
        <p:spPr>
          <a:xfrm>
            <a:off x="5023865" y="1545837"/>
            <a:ext cx="954103" cy="47458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636"/>
              </a:lnSpc>
              <a:spcBef>
                <a:spcPct val="0"/>
              </a:spcBef>
              <a:spcAft>
                <a:spcPct val="0"/>
              </a:spcAft>
            </a:pPr>
            <a:r>
              <a:rPr sz="1400" b="1">
                <a:solidFill>
                  <a:srgbClr val="D9D9D9"/>
                </a:solidFill>
                <a:latin typeface="Consolas"/>
                <a:cs typeface="Consolas"/>
              </a:rPr>
              <a:t>clock()</a:t>
            </a:r>
          </a:p>
        </p:txBody>
      </p:sp>
      <p:sp>
        <p:nvSpPr>
          <p:cNvPr id="8" name="object 8"/>
          <p:cNvSpPr txBox="1"/>
          <p:nvPr/>
        </p:nvSpPr>
        <p:spPr>
          <a:xfrm>
            <a:off x="5023865" y="1801869"/>
            <a:ext cx="3278824" cy="124293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636"/>
              </a:lnSpc>
              <a:spcBef>
                <a:spcPct val="0"/>
              </a:spcBef>
              <a:spcAft>
                <a:spcPct val="0"/>
              </a:spcAft>
            </a:pPr>
            <a:r>
              <a:rPr sz="1400" b="1" i="1">
                <a:solidFill>
                  <a:srgbClr val="FF7700"/>
                </a:solidFill>
                <a:latin typeface="Consolas"/>
                <a:cs typeface="Consolas"/>
              </a:rPr>
              <a:t>for</a:t>
            </a:r>
            <a:r>
              <a:rPr sz="1400" b="1" i="1" spc="423">
                <a:solidFill>
                  <a:srgbClr val="FF7700"/>
                </a:solidFill>
                <a:latin typeface="Times New Roman"/>
                <a:cs typeface="Times New Roman"/>
              </a:rPr>
              <a:t> </a:t>
            </a:r>
            <a:r>
              <a:rPr sz="1400" b="1">
                <a:solidFill>
                  <a:srgbClr val="000000"/>
                </a:solidFill>
                <a:latin typeface="Consolas"/>
                <a:cs typeface="Consolas"/>
              </a:rPr>
              <a:t>i </a:t>
            </a:r>
            <a:r>
              <a:rPr sz="1400" b="1" i="1" spc="10">
                <a:solidFill>
                  <a:srgbClr val="FF7700"/>
                </a:solidFill>
                <a:latin typeface="Consolas"/>
                <a:cs typeface="Consolas"/>
              </a:rPr>
              <a:t>in</a:t>
            </a:r>
            <a:r>
              <a:rPr sz="1400" b="1" i="1" spc="417">
                <a:solidFill>
                  <a:srgbClr val="FF7700"/>
                </a:solidFill>
                <a:latin typeface="Times New Roman"/>
                <a:cs typeface="Times New Roman"/>
              </a:rPr>
              <a:t> </a:t>
            </a:r>
            <a:r>
              <a:rPr sz="1400" b="1">
                <a:solidFill>
                  <a:srgbClr val="000000"/>
                </a:solidFill>
                <a:latin typeface="Consolas"/>
                <a:cs typeface="Consolas"/>
              </a:rPr>
              <a:t>range(1, DARTS):</a:t>
            </a:r>
          </a:p>
          <a:p>
            <a:pPr marL="393192" marR="0">
              <a:lnSpc>
                <a:spcPts val="1636"/>
              </a:lnSpc>
              <a:spcBef>
                <a:spcPts val="431"/>
              </a:spcBef>
              <a:spcAft>
                <a:spcPct val="0"/>
              </a:spcAft>
            </a:pPr>
            <a:r>
              <a:rPr sz="1400" b="1">
                <a:solidFill>
                  <a:srgbClr val="D9D9D9"/>
                </a:solidFill>
                <a:latin typeface="Consolas"/>
                <a:cs typeface="Consolas"/>
              </a:rPr>
              <a:t>x, y</a:t>
            </a:r>
            <a:r>
              <a:rPr sz="1400" b="1" spc="11">
                <a:solidFill>
                  <a:srgbClr val="D9D9D9"/>
                </a:solidFill>
                <a:latin typeface="Consolas"/>
                <a:cs typeface="Consolas"/>
              </a:rPr>
              <a:t> </a:t>
            </a:r>
            <a:r>
              <a:rPr sz="1400" b="1">
                <a:solidFill>
                  <a:srgbClr val="D9D9D9"/>
                </a:solidFill>
                <a:latin typeface="Consolas"/>
                <a:cs typeface="Consolas"/>
              </a:rPr>
              <a:t>=</a:t>
            </a:r>
            <a:r>
              <a:rPr sz="1400" b="1" spc="10">
                <a:solidFill>
                  <a:srgbClr val="D9D9D9"/>
                </a:solidFill>
                <a:latin typeface="Consolas"/>
                <a:cs typeface="Consolas"/>
              </a:rPr>
              <a:t> </a:t>
            </a:r>
            <a:r>
              <a:rPr sz="1400" b="1">
                <a:solidFill>
                  <a:srgbClr val="D9D9D9"/>
                </a:solidFill>
                <a:latin typeface="Consolas"/>
                <a:cs typeface="Consolas"/>
              </a:rPr>
              <a:t>random(), random()</a:t>
            </a:r>
          </a:p>
          <a:p>
            <a:pPr marL="393192" marR="0">
              <a:lnSpc>
                <a:spcPts val="1636"/>
              </a:lnSpc>
              <a:spcBef>
                <a:spcPts val="379"/>
              </a:spcBef>
              <a:spcAft>
                <a:spcPct val="0"/>
              </a:spcAft>
            </a:pPr>
            <a:r>
              <a:rPr sz="1400" b="1">
                <a:solidFill>
                  <a:srgbClr val="D9D9D9"/>
                </a:solidFill>
                <a:latin typeface="Consolas"/>
                <a:cs typeface="Consolas"/>
              </a:rPr>
              <a:t>dist =</a:t>
            </a:r>
            <a:r>
              <a:rPr sz="1400" b="1" spc="10">
                <a:solidFill>
                  <a:srgbClr val="D9D9D9"/>
                </a:solidFill>
                <a:latin typeface="Consolas"/>
                <a:cs typeface="Consolas"/>
              </a:rPr>
              <a:t> </a:t>
            </a:r>
            <a:r>
              <a:rPr sz="1400" b="1">
                <a:solidFill>
                  <a:srgbClr val="D9D9D9"/>
                </a:solidFill>
                <a:latin typeface="Consolas"/>
                <a:cs typeface="Consolas"/>
              </a:rPr>
              <a:t>sqrt(x**2 + y**2)</a:t>
            </a:r>
          </a:p>
          <a:p>
            <a:pPr marL="393192" marR="0">
              <a:lnSpc>
                <a:spcPts val="1636"/>
              </a:lnSpc>
              <a:spcBef>
                <a:spcPts val="379"/>
              </a:spcBef>
              <a:spcAft>
                <a:spcPct val="0"/>
              </a:spcAft>
            </a:pPr>
            <a:r>
              <a:rPr sz="1400" b="1" i="1">
                <a:solidFill>
                  <a:srgbClr val="FF7700"/>
                </a:solidFill>
                <a:latin typeface="Consolas"/>
                <a:cs typeface="Consolas"/>
              </a:rPr>
              <a:t>if</a:t>
            </a:r>
            <a:r>
              <a:rPr sz="1400" b="1" i="1" spc="430">
                <a:solidFill>
                  <a:srgbClr val="FF7700"/>
                </a:solidFill>
                <a:latin typeface="Times New Roman"/>
                <a:cs typeface="Times New Roman"/>
              </a:rPr>
              <a:t> </a:t>
            </a:r>
            <a:r>
              <a:rPr sz="1400" b="1">
                <a:solidFill>
                  <a:srgbClr val="000000"/>
                </a:solidFill>
                <a:latin typeface="Consolas"/>
                <a:cs typeface="Consolas"/>
              </a:rPr>
              <a:t>dist &lt;=</a:t>
            </a:r>
            <a:r>
              <a:rPr sz="1400" b="1" spc="10">
                <a:solidFill>
                  <a:srgbClr val="000000"/>
                </a:solidFill>
                <a:latin typeface="Consolas"/>
                <a:cs typeface="Consolas"/>
              </a:rPr>
              <a:t> </a:t>
            </a:r>
            <a:r>
              <a:rPr sz="1400" b="1">
                <a:solidFill>
                  <a:srgbClr val="000000"/>
                </a:solidFill>
                <a:latin typeface="Consolas"/>
                <a:cs typeface="Consolas"/>
              </a:rPr>
              <a:t>1.0:</a:t>
            </a:r>
          </a:p>
        </p:txBody>
      </p:sp>
      <p:sp>
        <p:nvSpPr>
          <p:cNvPr id="9" name="object 9"/>
          <p:cNvSpPr txBox="1"/>
          <p:nvPr/>
        </p:nvSpPr>
        <p:spPr>
          <a:xfrm>
            <a:off x="5712714" y="2826251"/>
            <a:ext cx="1741409" cy="47458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636"/>
              </a:lnSpc>
              <a:spcBef>
                <a:spcPct val="0"/>
              </a:spcBef>
              <a:spcAft>
                <a:spcPct val="0"/>
              </a:spcAft>
            </a:pPr>
            <a:r>
              <a:rPr sz="1400" b="1">
                <a:solidFill>
                  <a:srgbClr val="D9D9D9"/>
                </a:solidFill>
                <a:latin typeface="Consolas"/>
                <a:cs typeface="Consolas"/>
              </a:rPr>
              <a:t>hits =</a:t>
            </a:r>
            <a:r>
              <a:rPr sz="1400" b="1" spc="15">
                <a:solidFill>
                  <a:srgbClr val="D9D9D9"/>
                </a:solidFill>
                <a:latin typeface="Consolas"/>
                <a:cs typeface="Consolas"/>
              </a:rPr>
              <a:t> </a:t>
            </a:r>
            <a:r>
              <a:rPr sz="1400" b="1">
                <a:solidFill>
                  <a:srgbClr val="D9D9D9"/>
                </a:solidFill>
                <a:latin typeface="Consolas"/>
                <a:cs typeface="Consolas"/>
              </a:rPr>
              <a:t>hits +</a:t>
            </a:r>
            <a:r>
              <a:rPr sz="1400" b="1" spc="11">
                <a:solidFill>
                  <a:srgbClr val="D9D9D9"/>
                </a:solidFill>
                <a:latin typeface="Consolas"/>
                <a:cs typeface="Consolas"/>
              </a:rPr>
              <a:t> </a:t>
            </a:r>
            <a:r>
              <a:rPr sz="1400" b="1">
                <a:solidFill>
                  <a:srgbClr val="D9D9D9"/>
                </a:solidFill>
                <a:latin typeface="Consolas"/>
                <a:cs typeface="Consolas"/>
              </a:rPr>
              <a:t>1</a:t>
            </a:r>
          </a:p>
        </p:txBody>
      </p:sp>
      <p:sp>
        <p:nvSpPr>
          <p:cNvPr id="10" name="object 10"/>
          <p:cNvSpPr txBox="1"/>
          <p:nvPr/>
        </p:nvSpPr>
        <p:spPr>
          <a:xfrm>
            <a:off x="5023865" y="3082283"/>
            <a:ext cx="3951620" cy="732527"/>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636"/>
              </a:lnSpc>
              <a:spcBef>
                <a:spcPct val="0"/>
              </a:spcBef>
              <a:spcAft>
                <a:spcPct val="0"/>
              </a:spcAft>
            </a:pPr>
            <a:r>
              <a:rPr sz="1400" b="1">
                <a:solidFill>
                  <a:srgbClr val="D9D9D9"/>
                </a:solidFill>
                <a:latin typeface="Consolas"/>
                <a:cs typeface="Consolas"/>
              </a:rPr>
              <a:t>pi = 4</a:t>
            </a:r>
            <a:r>
              <a:rPr sz="1400" b="1" spc="11">
                <a:solidFill>
                  <a:srgbClr val="D9D9D9"/>
                </a:solidFill>
                <a:latin typeface="Consolas"/>
                <a:cs typeface="Consolas"/>
              </a:rPr>
              <a:t> </a:t>
            </a:r>
            <a:r>
              <a:rPr sz="1400" b="1">
                <a:solidFill>
                  <a:srgbClr val="D9D9D9"/>
                </a:solidFill>
                <a:latin typeface="Consolas"/>
                <a:cs typeface="Consolas"/>
              </a:rPr>
              <a:t>* (hits/DARTS)</a:t>
            </a:r>
          </a:p>
          <a:p>
            <a:pPr marL="0" marR="0">
              <a:lnSpc>
                <a:spcPts val="1845"/>
              </a:lnSpc>
              <a:spcBef>
                <a:spcPts val="220"/>
              </a:spcBef>
              <a:spcAft>
                <a:spcPct val="0"/>
              </a:spcAft>
            </a:pPr>
            <a:r>
              <a:rPr sz="1400" b="1">
                <a:solidFill>
                  <a:srgbClr val="D9D9D9"/>
                </a:solidFill>
                <a:latin typeface="Consolas"/>
                <a:cs typeface="Consolas"/>
              </a:rPr>
              <a:t>print("Pi</a:t>
            </a:r>
            <a:r>
              <a:rPr sz="1400">
                <a:solidFill>
                  <a:srgbClr val="D9D9D9"/>
                </a:solidFill>
                <a:latin typeface="IBBGJG+MicrosoftYaHei"/>
                <a:cs typeface="IBBGJG+MicrosoftYaHei"/>
              </a:rPr>
              <a:t>的值是</a:t>
            </a:r>
            <a:r>
              <a:rPr sz="1400" spc="83">
                <a:solidFill>
                  <a:srgbClr val="D9D9D9"/>
                </a:solidFill>
                <a:latin typeface="Times New Roman"/>
                <a:cs typeface="Times New Roman"/>
              </a:rPr>
              <a:t> </a:t>
            </a:r>
            <a:r>
              <a:rPr sz="1400" b="1">
                <a:solidFill>
                  <a:srgbClr val="D9D9D9"/>
                </a:solidFill>
                <a:latin typeface="Consolas"/>
                <a:cs typeface="Consolas"/>
              </a:rPr>
              <a:t>{:.2f}F".format(pi))</a:t>
            </a:r>
          </a:p>
        </p:txBody>
      </p:sp>
      <p:sp>
        <p:nvSpPr>
          <p:cNvPr id="11" name="object 11"/>
          <p:cNvSpPr txBox="1"/>
          <p:nvPr/>
        </p:nvSpPr>
        <p:spPr>
          <a:xfrm>
            <a:off x="807212" y="3313781"/>
            <a:ext cx="2240790" cy="50102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845"/>
              </a:lnSpc>
              <a:spcBef>
                <a:spcPct val="0"/>
              </a:spcBef>
              <a:spcAft>
                <a:spcPct val="0"/>
              </a:spcAft>
            </a:pPr>
            <a:r>
              <a:rPr sz="1400" b="1">
                <a:solidFill>
                  <a:srgbClr val="D9D9D9"/>
                </a:solidFill>
                <a:latin typeface="Consolas"/>
                <a:cs typeface="Consolas"/>
              </a:rPr>
              <a:t>print("</a:t>
            </a:r>
            <a:r>
              <a:rPr sz="1400">
                <a:solidFill>
                  <a:srgbClr val="D9D9D9"/>
                </a:solidFill>
                <a:latin typeface="IBBGJG+MicrosoftYaHei"/>
                <a:cs typeface="IBBGJG+MicrosoftYaHei"/>
              </a:rPr>
              <a:t>输入格式错误</a:t>
            </a:r>
            <a:r>
              <a:rPr sz="1400" b="1">
                <a:solidFill>
                  <a:srgbClr val="D9D9D9"/>
                </a:solidFill>
                <a:latin typeface="Consolas"/>
                <a:cs typeface="Consolas"/>
              </a:rPr>
              <a:t>")</a:t>
            </a:r>
          </a:p>
        </p:txBody>
      </p:sp>
      <p:sp>
        <p:nvSpPr>
          <p:cNvPr id="12" name="object 12"/>
          <p:cNvSpPr txBox="1"/>
          <p:nvPr/>
        </p:nvSpPr>
        <p:spPr>
          <a:xfrm>
            <a:off x="1786127" y="3957053"/>
            <a:ext cx="1395983"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0000"/>
                </a:solidFill>
                <a:latin typeface="THWJUH+MicrosoftYaHei-Bold"/>
                <a:cs typeface="THWJUH+MicrosoftYaHei-Bold"/>
              </a:rPr>
              <a:t>单层缩进</a:t>
            </a:r>
          </a:p>
        </p:txBody>
      </p:sp>
      <p:sp>
        <p:nvSpPr>
          <p:cNvPr id="13" name="object 13"/>
          <p:cNvSpPr txBox="1"/>
          <p:nvPr/>
        </p:nvSpPr>
        <p:spPr>
          <a:xfrm>
            <a:off x="5966459" y="3957053"/>
            <a:ext cx="1395983"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0000"/>
                </a:solidFill>
                <a:latin typeface="THWJUH+MicrosoftYaHei-Bold"/>
                <a:cs typeface="THWJUH+MicrosoftYaHei-Bold"/>
              </a:rPr>
              <a:t>多层缩进</a:t>
            </a:r>
          </a:p>
        </p:txBody>
      </p:sp>
      <p:sp>
        <p:nvSpPr>
          <p:cNvPr id="15" name="椭圆 14"/>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4064000" y="452559"/>
            <a:ext cx="1778761"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NSIMQJ+MicrosoftYaHei"/>
                <a:cs typeface="NSIMQJ+MicrosoftYaHei"/>
              </a:rPr>
              <a:t>缩进</a:t>
            </a:r>
          </a:p>
        </p:txBody>
      </p:sp>
      <p:sp>
        <p:nvSpPr>
          <p:cNvPr id="4" name="object 4"/>
          <p:cNvSpPr txBox="1"/>
          <p:nvPr/>
        </p:nvSpPr>
        <p:spPr>
          <a:xfrm>
            <a:off x="2904744" y="1451425"/>
            <a:ext cx="3855720"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UNPPOG+MicrosoftYaHei-Bold"/>
                <a:cs typeface="UNPPOG+MicrosoftYaHei-Bold"/>
              </a:rPr>
              <a:t>缩进表达程序的格式框架</a:t>
            </a:r>
          </a:p>
        </p:txBody>
      </p:sp>
      <p:sp>
        <p:nvSpPr>
          <p:cNvPr id="5" name="object 5"/>
          <p:cNvSpPr txBox="1"/>
          <p:nvPr/>
        </p:nvSpPr>
        <p:spPr>
          <a:xfrm>
            <a:off x="559054" y="2412053"/>
            <a:ext cx="9369398" cy="232258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SQTSGU+MicrosoftYaHei"/>
                <a:cs typeface="SQTSGU+MicrosoftYaHei"/>
              </a:rPr>
              <a:t>-</a:t>
            </a:r>
            <a:r>
              <a:rPr sz="2400" spc="113">
                <a:solidFill>
                  <a:srgbClr val="007FDE"/>
                </a:solidFill>
                <a:latin typeface="Times New Roman"/>
                <a:cs typeface="Times New Roman"/>
              </a:rPr>
              <a:t> </a:t>
            </a:r>
            <a:r>
              <a:rPr sz="2400" b="1">
                <a:solidFill>
                  <a:srgbClr val="000000"/>
                </a:solidFill>
                <a:latin typeface="UNPPOG+MicrosoftYaHei-Bold"/>
                <a:cs typeface="UNPPOG+MicrosoftYaHei-Bold"/>
              </a:rPr>
              <a:t>严格明确：缩进是语法的一部分，缩进不正确程序运行错误</a:t>
            </a:r>
          </a:p>
          <a:p>
            <a:pPr marL="0" marR="0">
              <a:lnSpc>
                <a:spcPts val="3167"/>
              </a:lnSpc>
              <a:spcBef>
                <a:spcPts val="2542"/>
              </a:spcBef>
              <a:spcAft>
                <a:spcPct val="0"/>
              </a:spcAft>
            </a:pPr>
            <a:r>
              <a:rPr sz="2400">
                <a:solidFill>
                  <a:srgbClr val="007FDE"/>
                </a:solidFill>
                <a:latin typeface="SQTSGU+MicrosoftYaHei"/>
                <a:cs typeface="SQTSGU+MicrosoftYaHei"/>
              </a:rPr>
              <a:t>-</a:t>
            </a:r>
            <a:r>
              <a:rPr sz="2400" spc="113">
                <a:solidFill>
                  <a:srgbClr val="007FDE"/>
                </a:solidFill>
                <a:latin typeface="Times New Roman"/>
                <a:cs typeface="Times New Roman"/>
              </a:rPr>
              <a:t> </a:t>
            </a:r>
            <a:r>
              <a:rPr sz="2400" b="1">
                <a:solidFill>
                  <a:srgbClr val="000000"/>
                </a:solidFill>
                <a:latin typeface="UNPPOG+MicrosoftYaHei-Bold"/>
                <a:cs typeface="UNPPOG+MicrosoftYaHei-Bold"/>
              </a:rPr>
              <a:t>所属关系：表达代码间包含和层次关系的唯一手段</a:t>
            </a:r>
          </a:p>
          <a:p>
            <a:pPr marL="0" marR="0">
              <a:lnSpc>
                <a:spcPts val="3170"/>
              </a:lnSpc>
              <a:spcBef>
                <a:spcPts val="2589"/>
              </a:spcBef>
              <a:spcAft>
                <a:spcPct val="0"/>
              </a:spcAft>
            </a:pPr>
            <a:r>
              <a:rPr sz="2400">
                <a:solidFill>
                  <a:srgbClr val="007FDE"/>
                </a:solidFill>
                <a:latin typeface="SQTSGU+MicrosoftYaHei"/>
                <a:cs typeface="SQTSGU+MicrosoftYaHei"/>
              </a:rPr>
              <a:t>-</a:t>
            </a:r>
            <a:r>
              <a:rPr sz="2400" spc="113">
                <a:solidFill>
                  <a:srgbClr val="007FDE"/>
                </a:solidFill>
                <a:latin typeface="Times New Roman"/>
                <a:cs typeface="Times New Roman"/>
              </a:rPr>
              <a:t> </a:t>
            </a:r>
            <a:r>
              <a:rPr sz="2400" b="1">
                <a:solidFill>
                  <a:srgbClr val="000000"/>
                </a:solidFill>
                <a:latin typeface="UNPPOG+MicrosoftYaHei-Bold"/>
                <a:cs typeface="UNPPOG+MicrosoftYaHei-Bold"/>
              </a:rPr>
              <a:t>长度一致：程序内一致即可，一般用</a:t>
            </a:r>
            <a:r>
              <a:rPr sz="2400" b="1">
                <a:solidFill>
                  <a:srgbClr val="000000"/>
                </a:solidFill>
                <a:latin typeface="SGGFFS+MicrosoftYaHei-Bold"/>
                <a:cs typeface="SGGFFS+MicrosoftYaHei-Bold"/>
              </a:rPr>
              <a:t>4</a:t>
            </a:r>
            <a:r>
              <a:rPr sz="2400" b="1">
                <a:solidFill>
                  <a:srgbClr val="000000"/>
                </a:solidFill>
                <a:latin typeface="UNPPOG+MicrosoftYaHei-Bold"/>
                <a:cs typeface="UNPPOG+MicrosoftYaHei-Bold"/>
              </a:rPr>
              <a:t>个空格或</a:t>
            </a:r>
            <a:r>
              <a:rPr sz="2400" b="1">
                <a:solidFill>
                  <a:srgbClr val="000000"/>
                </a:solidFill>
                <a:latin typeface="SGGFFS+MicrosoftYaHei-Bold"/>
                <a:cs typeface="SGGFFS+MicrosoftYaHei-Bold"/>
              </a:rPr>
              <a:t>1</a:t>
            </a:r>
            <a:r>
              <a:rPr sz="2400" b="1">
                <a:solidFill>
                  <a:srgbClr val="000000"/>
                </a:solidFill>
                <a:latin typeface="UNPPOG+MicrosoftYaHei-Bold"/>
                <a:cs typeface="UNPPOG+MicrosoftYaHei-Bold"/>
              </a:rPr>
              <a:t>个</a:t>
            </a:r>
            <a:r>
              <a:rPr sz="2400" b="1" spc="-58">
                <a:solidFill>
                  <a:srgbClr val="000000"/>
                </a:solidFill>
                <a:latin typeface="SGGFFS+MicrosoftYaHei-Bold"/>
                <a:cs typeface="SGGFFS+MicrosoftYaHei-Bold"/>
              </a:rPr>
              <a:t>TAB</a:t>
            </a:r>
          </a:p>
        </p:txBody>
      </p:sp>
      <p:sp>
        <p:nvSpPr>
          <p:cNvPr id="7" name="椭圆 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495297" y="495574"/>
            <a:ext cx="2475755" cy="67840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41"/>
              </a:lnSpc>
              <a:spcBef>
                <a:spcPct val="0"/>
              </a:spcBef>
              <a:spcAft>
                <a:spcPct val="0"/>
              </a:spcAft>
            </a:pPr>
            <a:r>
              <a:rPr sz="2000" b="1">
                <a:solidFill>
                  <a:srgbClr val="E00000"/>
                </a:solidFill>
                <a:latin typeface="Consolas"/>
                <a:cs typeface="Consolas"/>
              </a:rPr>
              <a:t>#TempConvert.py</a:t>
            </a:r>
          </a:p>
        </p:txBody>
      </p:sp>
      <p:sp>
        <p:nvSpPr>
          <p:cNvPr id="4" name="object 4"/>
          <p:cNvSpPr txBox="1"/>
          <p:nvPr/>
        </p:nvSpPr>
        <p:spPr>
          <a:xfrm>
            <a:off x="1495297" y="826757"/>
            <a:ext cx="6859193" cy="327374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D9D9D9"/>
                </a:solidFill>
                <a:latin typeface="Consolas"/>
                <a:cs typeface="Consolas"/>
              </a:rPr>
              <a:t>TempStr</a:t>
            </a:r>
            <a:r>
              <a:rPr sz="2000" b="1" spc="14">
                <a:solidFill>
                  <a:srgbClr val="D9D9D9"/>
                </a:solidFill>
                <a:latin typeface="Consolas"/>
                <a:cs typeface="Consolas"/>
              </a:rPr>
              <a:t> </a:t>
            </a:r>
            <a:r>
              <a:rPr sz="2000" b="1">
                <a:solidFill>
                  <a:srgbClr val="D9D9D9"/>
                </a:solidFill>
                <a:latin typeface="Consolas"/>
                <a:cs typeface="Consolas"/>
              </a:rPr>
              <a:t>= input("</a:t>
            </a:r>
            <a:r>
              <a:rPr sz="2000">
                <a:solidFill>
                  <a:srgbClr val="D9D9D9"/>
                </a:solidFill>
                <a:latin typeface="BDQQNB+MicrosoftYaHei"/>
                <a:cs typeface="BDQQNB+MicrosoftYaHei"/>
              </a:rPr>
              <a:t>请输入带有符号的温度值</a:t>
            </a:r>
            <a:r>
              <a:rPr sz="2000">
                <a:solidFill>
                  <a:srgbClr val="D9D9D9"/>
                </a:solidFill>
                <a:latin typeface="CEABPF+MicrosoftYaHei"/>
                <a:cs typeface="CEABPF+MicrosoftYaHei"/>
              </a:rPr>
              <a:t>:</a:t>
            </a:r>
            <a:r>
              <a:rPr sz="2000" spc="31">
                <a:solidFill>
                  <a:srgbClr val="D9D9D9"/>
                </a:solidFill>
                <a:latin typeface="CEABPF+MicrosoftYaHei"/>
                <a:cs typeface="CEABPF+MicrosoftYaHei"/>
              </a:rPr>
              <a:t> </a:t>
            </a:r>
            <a:r>
              <a:rPr sz="2000" b="1">
                <a:solidFill>
                  <a:srgbClr val="D9D9D9"/>
                </a:solidFill>
                <a:latin typeface="Consolas"/>
                <a:cs typeface="Consolas"/>
              </a:rPr>
              <a:t>")</a:t>
            </a:r>
          </a:p>
          <a:p>
            <a:pPr marL="0" marR="0">
              <a:lnSpc>
                <a:spcPts val="2339"/>
              </a:lnSpc>
              <a:spcBef>
                <a:spcPts val="590"/>
              </a:spcBef>
              <a:spcAft>
                <a:spcPct val="0"/>
              </a:spcAft>
            </a:pPr>
            <a:r>
              <a:rPr sz="2000" b="1" i="1">
                <a:solidFill>
                  <a:srgbClr val="D9D9D9"/>
                </a:solidFill>
                <a:latin typeface="Consolas"/>
                <a:cs typeface="Consolas"/>
              </a:rPr>
              <a:t>if </a:t>
            </a:r>
            <a:r>
              <a:rPr sz="2000" b="1">
                <a:solidFill>
                  <a:srgbClr val="D9D9D9"/>
                </a:solidFill>
                <a:latin typeface="Consolas"/>
                <a:cs typeface="Consolas"/>
              </a:rPr>
              <a:t>TempStr[-1] </a:t>
            </a:r>
            <a:r>
              <a:rPr sz="2000" b="1" i="1">
                <a:solidFill>
                  <a:srgbClr val="D9D9D9"/>
                </a:solidFill>
                <a:latin typeface="Consolas"/>
                <a:cs typeface="Consolas"/>
              </a:rPr>
              <a:t>in </a:t>
            </a:r>
            <a:r>
              <a:rPr sz="2000" b="1">
                <a:solidFill>
                  <a:srgbClr val="D9D9D9"/>
                </a:solidFill>
                <a:latin typeface="Consolas"/>
                <a:cs typeface="Consolas"/>
              </a:rPr>
              <a:t>['F', 'f']:</a:t>
            </a:r>
          </a:p>
          <a:p>
            <a:pPr marL="558546" marR="0">
              <a:lnSpc>
                <a:spcPts val="2339"/>
              </a:lnSpc>
              <a:spcBef>
                <a:spcPts val="590"/>
              </a:spcBef>
              <a:spcAft>
                <a:spcPct val="0"/>
              </a:spcAft>
            </a:pPr>
            <a:r>
              <a:rPr sz="2000" b="1">
                <a:solidFill>
                  <a:srgbClr val="D9D9D9"/>
                </a:solidFill>
                <a:latin typeface="Consolas"/>
                <a:cs typeface="Consolas"/>
              </a:rPr>
              <a:t>C = (eval(TempStr[0:-1]) - 32)/1.8</a:t>
            </a:r>
          </a:p>
          <a:p>
            <a:pPr marL="558546" marR="0">
              <a:lnSpc>
                <a:spcPts val="2637"/>
              </a:lnSpc>
              <a:spcBef>
                <a:spcPts val="292"/>
              </a:spcBef>
              <a:spcAft>
                <a:spcPct val="0"/>
              </a:spcAft>
            </a:pPr>
            <a:r>
              <a:rPr sz="2000" b="1">
                <a:solidFill>
                  <a:srgbClr val="D9D9D9"/>
                </a:solidFill>
                <a:latin typeface="Consolas"/>
                <a:cs typeface="Consolas"/>
              </a:rPr>
              <a:t>print("</a:t>
            </a:r>
            <a:r>
              <a:rPr sz="2000">
                <a:solidFill>
                  <a:srgbClr val="D9D9D9"/>
                </a:solidFill>
                <a:latin typeface="BDQQNB+MicrosoftYaHei"/>
                <a:cs typeface="BDQQNB+MicrosoftYaHei"/>
              </a:rPr>
              <a:t>转换后的温度是</a:t>
            </a:r>
            <a:r>
              <a:rPr sz="2000" b="1">
                <a:solidFill>
                  <a:srgbClr val="D9D9D9"/>
                </a:solidFill>
                <a:latin typeface="Consolas"/>
                <a:cs typeface="Consolas"/>
              </a:rPr>
              <a:t>{:.2f}C".format(C))</a:t>
            </a:r>
          </a:p>
          <a:p>
            <a:pPr marL="0" marR="0">
              <a:lnSpc>
                <a:spcPts val="2339"/>
              </a:lnSpc>
              <a:spcBef>
                <a:spcPts val="592"/>
              </a:spcBef>
              <a:spcAft>
                <a:spcPct val="0"/>
              </a:spcAft>
            </a:pPr>
            <a:r>
              <a:rPr sz="2000" b="1" i="1">
                <a:solidFill>
                  <a:srgbClr val="D9D9D9"/>
                </a:solidFill>
                <a:latin typeface="Consolas"/>
                <a:cs typeface="Consolas"/>
              </a:rPr>
              <a:t>elif </a:t>
            </a:r>
            <a:r>
              <a:rPr sz="2000" b="1">
                <a:solidFill>
                  <a:srgbClr val="D9D9D9"/>
                </a:solidFill>
                <a:latin typeface="Consolas"/>
                <a:cs typeface="Consolas"/>
              </a:rPr>
              <a:t>TempStr[-1] </a:t>
            </a:r>
            <a:r>
              <a:rPr sz="2000" b="1" i="1">
                <a:solidFill>
                  <a:srgbClr val="D9D9D9"/>
                </a:solidFill>
                <a:latin typeface="Consolas"/>
                <a:cs typeface="Consolas"/>
              </a:rPr>
              <a:t>in </a:t>
            </a:r>
            <a:r>
              <a:rPr sz="2000" b="1">
                <a:solidFill>
                  <a:srgbClr val="D9D9D9"/>
                </a:solidFill>
                <a:latin typeface="Consolas"/>
                <a:cs typeface="Consolas"/>
              </a:rPr>
              <a:t>['C', 'c']:</a:t>
            </a:r>
          </a:p>
          <a:p>
            <a:pPr marL="558546" marR="0">
              <a:lnSpc>
                <a:spcPts val="2339"/>
              </a:lnSpc>
              <a:spcBef>
                <a:spcPts val="540"/>
              </a:spcBef>
              <a:spcAft>
                <a:spcPct val="0"/>
              </a:spcAft>
            </a:pPr>
            <a:r>
              <a:rPr sz="2000" b="1">
                <a:solidFill>
                  <a:srgbClr val="D9D9D9"/>
                </a:solidFill>
                <a:latin typeface="Consolas"/>
                <a:cs typeface="Consolas"/>
              </a:rPr>
              <a:t>F = 1.8*eval(TempStr[0:-1]) + 32</a:t>
            </a:r>
          </a:p>
          <a:p>
            <a:pPr marL="558546" marR="0">
              <a:lnSpc>
                <a:spcPts val="2637"/>
              </a:lnSpc>
              <a:spcBef>
                <a:spcPts val="292"/>
              </a:spcBef>
              <a:spcAft>
                <a:spcPct val="0"/>
              </a:spcAft>
            </a:pPr>
            <a:r>
              <a:rPr sz="2000" b="1">
                <a:solidFill>
                  <a:srgbClr val="D9D9D9"/>
                </a:solidFill>
                <a:latin typeface="Consolas"/>
                <a:cs typeface="Consolas"/>
              </a:rPr>
              <a:t>print("</a:t>
            </a:r>
            <a:r>
              <a:rPr sz="2000">
                <a:solidFill>
                  <a:srgbClr val="D9D9D9"/>
                </a:solidFill>
                <a:latin typeface="BDQQNB+MicrosoftYaHei"/>
                <a:cs typeface="BDQQNB+MicrosoftYaHei"/>
              </a:rPr>
              <a:t>转换后的温度是</a:t>
            </a:r>
            <a:r>
              <a:rPr sz="2000" b="1">
                <a:solidFill>
                  <a:srgbClr val="D9D9D9"/>
                </a:solidFill>
                <a:latin typeface="Consolas"/>
                <a:cs typeface="Consolas"/>
              </a:rPr>
              <a:t>{:.2f}F".format(F))</a:t>
            </a:r>
          </a:p>
          <a:p>
            <a:pPr marL="0" marR="0">
              <a:lnSpc>
                <a:spcPts val="2339"/>
              </a:lnSpc>
              <a:spcBef>
                <a:spcPts val="590"/>
              </a:spcBef>
              <a:spcAft>
                <a:spcPct val="0"/>
              </a:spcAft>
            </a:pPr>
            <a:r>
              <a:rPr sz="2000" b="1" i="1">
                <a:solidFill>
                  <a:srgbClr val="D9D9D9"/>
                </a:solidFill>
                <a:latin typeface="Consolas"/>
                <a:cs typeface="Consolas"/>
              </a:rPr>
              <a:t>else</a:t>
            </a:r>
            <a:r>
              <a:rPr sz="2000" b="1">
                <a:solidFill>
                  <a:srgbClr val="D9D9D9"/>
                </a:solidFill>
                <a:latin typeface="Consolas"/>
                <a:cs typeface="Consolas"/>
              </a:rPr>
              <a:t>:</a:t>
            </a:r>
          </a:p>
        </p:txBody>
      </p:sp>
      <p:sp>
        <p:nvSpPr>
          <p:cNvPr id="5" name="object 5"/>
          <p:cNvSpPr txBox="1"/>
          <p:nvPr/>
        </p:nvSpPr>
        <p:spPr>
          <a:xfrm>
            <a:off x="2053844" y="3753091"/>
            <a:ext cx="3194783"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D9D9D9"/>
                </a:solidFill>
                <a:latin typeface="Consolas"/>
                <a:cs typeface="Consolas"/>
              </a:rPr>
              <a:t>print("</a:t>
            </a:r>
            <a:r>
              <a:rPr sz="2000">
                <a:solidFill>
                  <a:srgbClr val="D9D9D9"/>
                </a:solidFill>
                <a:latin typeface="BDQQNB+MicrosoftYaHei"/>
                <a:cs typeface="BDQQNB+MicrosoftYaHei"/>
              </a:rPr>
              <a:t>输入格式错误</a:t>
            </a:r>
            <a:r>
              <a:rPr sz="2000" b="1">
                <a:solidFill>
                  <a:srgbClr val="D9D9D9"/>
                </a:solidFill>
                <a:latin typeface="Consolas"/>
                <a:cs typeface="Consolas"/>
              </a:rPr>
              <a:t>")</a:t>
            </a:r>
          </a:p>
        </p:txBody>
      </p:sp>
      <p:sp>
        <p:nvSpPr>
          <p:cNvPr id="6" name="object 6"/>
          <p:cNvSpPr txBox="1"/>
          <p:nvPr/>
        </p:nvSpPr>
        <p:spPr>
          <a:xfrm>
            <a:off x="1139189" y="4214824"/>
            <a:ext cx="8061959"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dirty="0">
                <a:solidFill>
                  <a:srgbClr val="0070C0"/>
                </a:solidFill>
                <a:latin typeface="HUFMDE+MicrosoftYaHei-Bold"/>
                <a:cs typeface="HUFMDE+MicrosoftYaHei-Bold"/>
              </a:rPr>
              <a:t>注释</a:t>
            </a:r>
            <a:r>
              <a:rPr sz="2400" b="1" dirty="0">
                <a:solidFill>
                  <a:srgbClr val="000000"/>
                </a:solidFill>
                <a:latin typeface="HUFMDE+MicrosoftYaHei-Bold"/>
                <a:cs typeface="HUFMDE+MicrosoftYaHei-Bold"/>
              </a:rPr>
              <a:t>：用于提高代码可读性的辅助性文字，不被执行</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2696210" y="2185093"/>
            <a:ext cx="4514850"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DEJKOU+MicrosoftYaHei"/>
                <a:cs typeface="DEJKOU+MicrosoftYaHei"/>
              </a:rPr>
              <a:t>Python</a:t>
            </a:r>
            <a:r>
              <a:rPr sz="4000">
                <a:solidFill>
                  <a:srgbClr val="000000"/>
                </a:solidFill>
                <a:latin typeface="EUKHWT+MicrosoftYaHei"/>
                <a:cs typeface="EUKHWT+MicrosoftYaHei"/>
              </a:rPr>
              <a:t>语言概述</a:t>
            </a:r>
          </a:p>
        </p:txBody>
      </p:sp>
      <p:sp>
        <p:nvSpPr>
          <p:cNvPr id="4" name="object 4"/>
          <p:cNvSpPr txBox="1"/>
          <p:nvPr/>
        </p:nvSpPr>
        <p:spPr>
          <a:xfrm>
            <a:off x="7145528" y="4775043"/>
            <a:ext cx="2120937" cy="5077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886"/>
              </a:lnSpc>
              <a:spcBef>
                <a:spcPct val="0"/>
              </a:spcBef>
              <a:spcAft>
                <a:spcPct val="0"/>
              </a:spcAft>
            </a:pPr>
            <a:r>
              <a:rPr sz="1400" b="1">
                <a:solidFill>
                  <a:srgbClr val="CECECE"/>
                </a:solidFill>
                <a:latin typeface="GGCFNN+PalatinoLinotype-Bold"/>
                <a:cs typeface="GGCFNN+PalatinoLinotype-Bold"/>
              </a:rPr>
              <a:t>CC BY-NC-SA 4.0 </a:t>
            </a:r>
            <a:r>
              <a:rPr sz="1400">
                <a:solidFill>
                  <a:srgbClr val="CECECE"/>
                </a:solidFill>
                <a:latin typeface="EUKHWT+MicrosoftYaHei"/>
                <a:cs typeface="EUKHWT+MicrosoftYaHei"/>
              </a:rPr>
              <a:t>嵩天</a:t>
            </a:r>
          </a:p>
        </p:txBody>
      </p:sp>
      <p:sp>
        <p:nvSpPr>
          <p:cNvPr id="6" name="椭圆 5"/>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4064000" y="452559"/>
            <a:ext cx="1778761"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DNWUBN+MicrosoftYaHei"/>
                <a:cs typeface="DNWUBN+MicrosoftYaHei"/>
              </a:rPr>
              <a:t>注释</a:t>
            </a:r>
          </a:p>
        </p:txBody>
      </p:sp>
      <p:sp>
        <p:nvSpPr>
          <p:cNvPr id="4" name="object 4"/>
          <p:cNvSpPr txBox="1"/>
          <p:nvPr/>
        </p:nvSpPr>
        <p:spPr>
          <a:xfrm>
            <a:off x="2447544" y="1451425"/>
            <a:ext cx="4907279"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KHITUN+MicrosoftYaHei-Bold"/>
                <a:cs typeface="KHITUN+MicrosoftYaHei-Bold"/>
              </a:rPr>
              <a:t>不被程序执行的辅助性说明信息</a:t>
            </a:r>
          </a:p>
        </p:txBody>
      </p:sp>
      <p:sp>
        <p:nvSpPr>
          <p:cNvPr id="5" name="object 5"/>
          <p:cNvSpPr txBox="1"/>
          <p:nvPr/>
        </p:nvSpPr>
        <p:spPr>
          <a:xfrm>
            <a:off x="559054" y="2147370"/>
            <a:ext cx="6089408" cy="859817"/>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70"/>
              </a:lnSpc>
              <a:spcBef>
                <a:spcPct val="0"/>
              </a:spcBef>
              <a:spcAft>
                <a:spcPct val="0"/>
              </a:spcAft>
            </a:pPr>
            <a:r>
              <a:rPr sz="2400">
                <a:solidFill>
                  <a:srgbClr val="007FDE"/>
                </a:solidFill>
                <a:latin typeface="TWWDIW+MicrosoftYaHei"/>
                <a:cs typeface="TWWDIW+MicrosoftYaHei"/>
              </a:rPr>
              <a:t>-</a:t>
            </a:r>
            <a:r>
              <a:rPr sz="2400" spc="113">
                <a:solidFill>
                  <a:srgbClr val="007FDE"/>
                </a:solidFill>
                <a:latin typeface="Times New Roman"/>
                <a:cs typeface="Times New Roman"/>
              </a:rPr>
              <a:t> </a:t>
            </a:r>
            <a:r>
              <a:rPr sz="2400" b="1">
                <a:solidFill>
                  <a:srgbClr val="000000"/>
                </a:solidFill>
                <a:latin typeface="KHITUN+MicrosoftYaHei-Bold"/>
                <a:cs typeface="KHITUN+MicrosoftYaHei-Bold"/>
              </a:rPr>
              <a:t>单行注释：以</a:t>
            </a:r>
            <a:r>
              <a:rPr sz="2400" b="1">
                <a:solidFill>
                  <a:srgbClr val="000000"/>
                </a:solidFill>
                <a:latin typeface="QEUKVB+MicrosoftYaHei-Bold"/>
                <a:cs typeface="QEUKVB+MicrosoftYaHei-Bold"/>
              </a:rPr>
              <a:t>#</a:t>
            </a:r>
            <a:r>
              <a:rPr sz="2400" b="1">
                <a:solidFill>
                  <a:srgbClr val="000000"/>
                </a:solidFill>
                <a:latin typeface="KHITUN+MicrosoftYaHei-Bold"/>
                <a:cs typeface="KHITUN+MicrosoftYaHei-Bold"/>
              </a:rPr>
              <a:t>开头，其后内容为注释</a:t>
            </a:r>
          </a:p>
        </p:txBody>
      </p:sp>
      <p:sp>
        <p:nvSpPr>
          <p:cNvPr id="6" name="object 6"/>
          <p:cNvSpPr txBox="1"/>
          <p:nvPr/>
        </p:nvSpPr>
        <p:spPr>
          <a:xfrm>
            <a:off x="1473453" y="2777986"/>
            <a:ext cx="2471928"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FF0000"/>
                </a:solidFill>
                <a:latin typeface="QEUKVB+MicrosoftYaHei-Bold"/>
                <a:cs typeface="QEUKVB+MicrosoftYaHei-Bold"/>
              </a:rPr>
              <a:t>#</a:t>
            </a:r>
            <a:r>
              <a:rPr sz="2000" b="1" spc="698">
                <a:solidFill>
                  <a:srgbClr val="FF0000"/>
                </a:solidFill>
                <a:latin typeface="Times New Roman"/>
                <a:cs typeface="Times New Roman"/>
              </a:rPr>
              <a:t> </a:t>
            </a:r>
            <a:r>
              <a:rPr sz="2000" b="1">
                <a:solidFill>
                  <a:srgbClr val="000000"/>
                </a:solidFill>
                <a:latin typeface="KHITUN+MicrosoftYaHei-Bold"/>
                <a:cs typeface="KHITUN+MicrosoftYaHei-Bold"/>
              </a:rPr>
              <a:t>这里是单行注释</a:t>
            </a:r>
          </a:p>
        </p:txBody>
      </p:sp>
      <p:sp>
        <p:nvSpPr>
          <p:cNvPr id="7" name="object 7"/>
          <p:cNvSpPr txBox="1"/>
          <p:nvPr/>
        </p:nvSpPr>
        <p:spPr>
          <a:xfrm>
            <a:off x="559054" y="3354901"/>
            <a:ext cx="4690250"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TWWDIW+MicrosoftYaHei"/>
                <a:cs typeface="TWWDIW+MicrosoftYaHei"/>
              </a:rPr>
              <a:t>-</a:t>
            </a:r>
            <a:r>
              <a:rPr sz="2400" spc="113">
                <a:solidFill>
                  <a:srgbClr val="007FDE"/>
                </a:solidFill>
                <a:latin typeface="Times New Roman"/>
                <a:cs typeface="Times New Roman"/>
              </a:rPr>
              <a:t> </a:t>
            </a:r>
            <a:r>
              <a:rPr sz="2400" b="1">
                <a:solidFill>
                  <a:srgbClr val="000000"/>
                </a:solidFill>
                <a:latin typeface="KHITUN+MicrosoftYaHei-Bold"/>
                <a:cs typeface="KHITUN+MicrosoftYaHei-Bold"/>
              </a:rPr>
              <a:t>多行注释：以</a:t>
            </a:r>
            <a:r>
              <a:rPr sz="2400" b="1">
                <a:solidFill>
                  <a:srgbClr val="000000"/>
                </a:solidFill>
                <a:latin typeface="Consolas"/>
                <a:cs typeface="Consolas"/>
              </a:rPr>
              <a:t>'''</a:t>
            </a:r>
            <a:r>
              <a:rPr sz="2400" b="1">
                <a:solidFill>
                  <a:srgbClr val="000000"/>
                </a:solidFill>
                <a:latin typeface="KHITUN+MicrosoftYaHei-Bold"/>
                <a:cs typeface="KHITUN+MicrosoftYaHei-Bold"/>
              </a:rPr>
              <a:t>开头和结尾</a:t>
            </a:r>
          </a:p>
        </p:txBody>
      </p:sp>
      <p:sp>
        <p:nvSpPr>
          <p:cNvPr id="8" name="object 8"/>
          <p:cNvSpPr txBox="1"/>
          <p:nvPr/>
        </p:nvSpPr>
        <p:spPr>
          <a:xfrm>
            <a:off x="1473453" y="3951243"/>
            <a:ext cx="799951" cy="67840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41"/>
              </a:lnSpc>
              <a:spcBef>
                <a:spcPct val="0"/>
              </a:spcBef>
              <a:spcAft>
                <a:spcPct val="0"/>
              </a:spcAft>
            </a:pPr>
            <a:r>
              <a:rPr sz="2000" b="1">
                <a:solidFill>
                  <a:srgbClr val="00B050"/>
                </a:solidFill>
                <a:latin typeface="Consolas"/>
                <a:cs typeface="Consolas"/>
              </a:rPr>
              <a:t>'''</a:t>
            </a:r>
          </a:p>
        </p:txBody>
      </p:sp>
      <p:sp>
        <p:nvSpPr>
          <p:cNvPr id="9" name="object 9"/>
          <p:cNvSpPr txBox="1"/>
          <p:nvPr/>
        </p:nvSpPr>
        <p:spPr>
          <a:xfrm>
            <a:off x="2388107" y="3857634"/>
            <a:ext cx="2667000" cy="117362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dirty="0">
                <a:solidFill>
                  <a:srgbClr val="000000"/>
                </a:solidFill>
                <a:latin typeface="KHITUN+MicrosoftYaHei-Bold"/>
                <a:cs typeface="KHITUN+MicrosoftYaHei-Bold"/>
              </a:rPr>
              <a:t>这是多行注释第一行</a:t>
            </a:r>
          </a:p>
          <a:p>
            <a:pPr marL="0" marR="0">
              <a:lnSpc>
                <a:spcPts val="2637"/>
              </a:lnSpc>
              <a:spcBef>
                <a:spcPts val="964"/>
              </a:spcBef>
              <a:spcAft>
                <a:spcPct val="0"/>
              </a:spcAft>
            </a:pPr>
            <a:r>
              <a:rPr sz="2000" b="1" dirty="0">
                <a:solidFill>
                  <a:srgbClr val="000000"/>
                </a:solidFill>
                <a:latin typeface="KHITUN+MicrosoftYaHei-Bold"/>
                <a:cs typeface="KHITUN+MicrosoftYaHei-Bold"/>
              </a:rPr>
              <a:t>这是多行注释第二行</a:t>
            </a:r>
          </a:p>
        </p:txBody>
      </p:sp>
      <p:sp>
        <p:nvSpPr>
          <p:cNvPr id="10" name="object 10"/>
          <p:cNvSpPr txBox="1"/>
          <p:nvPr/>
        </p:nvSpPr>
        <p:spPr>
          <a:xfrm>
            <a:off x="5131308" y="4408931"/>
            <a:ext cx="799532"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00B050"/>
                </a:solidFill>
                <a:latin typeface="Consolas"/>
                <a:cs typeface="Consolas"/>
              </a:rPr>
              <a:t>'''</a:t>
            </a:r>
          </a:p>
        </p:txBody>
      </p:sp>
      <p:sp>
        <p:nvSpPr>
          <p:cNvPr id="12" name="椭圆 1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495297" y="495574"/>
            <a:ext cx="2475755" cy="67840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41"/>
              </a:lnSpc>
              <a:spcBef>
                <a:spcPct val="0"/>
              </a:spcBef>
              <a:spcAft>
                <a:spcPct val="0"/>
              </a:spcAft>
            </a:pPr>
            <a:r>
              <a:rPr sz="2000" b="1">
                <a:solidFill>
                  <a:srgbClr val="FF0000"/>
                </a:solidFill>
                <a:latin typeface="Consolas"/>
                <a:cs typeface="Consolas"/>
              </a:rPr>
              <a:t>#TempConvert.py</a:t>
            </a:r>
          </a:p>
        </p:txBody>
      </p:sp>
      <p:sp>
        <p:nvSpPr>
          <p:cNvPr id="4" name="object 4"/>
          <p:cNvSpPr txBox="1"/>
          <p:nvPr/>
        </p:nvSpPr>
        <p:spPr>
          <a:xfrm>
            <a:off x="1495297" y="826757"/>
            <a:ext cx="6859193" cy="327374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D9D9D9"/>
                </a:solidFill>
                <a:latin typeface="Consolas"/>
                <a:cs typeface="Consolas"/>
              </a:rPr>
              <a:t>TempStr</a:t>
            </a:r>
            <a:r>
              <a:rPr sz="2000" b="1" spc="14">
                <a:solidFill>
                  <a:srgbClr val="D9D9D9"/>
                </a:solidFill>
                <a:latin typeface="Consolas"/>
                <a:cs typeface="Consolas"/>
              </a:rPr>
              <a:t> </a:t>
            </a:r>
            <a:r>
              <a:rPr sz="2000" b="1">
                <a:solidFill>
                  <a:srgbClr val="D9D9D9"/>
                </a:solidFill>
                <a:latin typeface="Consolas"/>
                <a:cs typeface="Consolas"/>
              </a:rPr>
              <a:t>= input("</a:t>
            </a:r>
            <a:r>
              <a:rPr sz="2000">
                <a:solidFill>
                  <a:srgbClr val="D9D9D9"/>
                </a:solidFill>
                <a:latin typeface="IOIRHP+MicrosoftYaHei"/>
                <a:cs typeface="IOIRHP+MicrosoftYaHei"/>
              </a:rPr>
              <a:t>请输入带有符号的温度值</a:t>
            </a:r>
            <a:r>
              <a:rPr sz="2000">
                <a:solidFill>
                  <a:srgbClr val="D9D9D9"/>
                </a:solidFill>
                <a:latin typeface="EJEGDW+MicrosoftYaHei"/>
                <a:cs typeface="EJEGDW+MicrosoftYaHei"/>
              </a:rPr>
              <a:t>:</a:t>
            </a:r>
            <a:r>
              <a:rPr sz="2000" spc="31">
                <a:solidFill>
                  <a:srgbClr val="D9D9D9"/>
                </a:solidFill>
                <a:latin typeface="EJEGDW+MicrosoftYaHei"/>
                <a:cs typeface="EJEGDW+MicrosoftYaHei"/>
              </a:rPr>
              <a:t> </a:t>
            </a:r>
            <a:r>
              <a:rPr sz="2000" b="1">
                <a:solidFill>
                  <a:srgbClr val="D9D9D9"/>
                </a:solidFill>
                <a:latin typeface="Consolas"/>
                <a:cs typeface="Consolas"/>
              </a:rPr>
              <a:t>")</a:t>
            </a:r>
          </a:p>
          <a:p>
            <a:pPr marL="0" marR="0">
              <a:lnSpc>
                <a:spcPts val="2339"/>
              </a:lnSpc>
              <a:spcBef>
                <a:spcPts val="590"/>
              </a:spcBef>
              <a:spcAft>
                <a:spcPct val="0"/>
              </a:spcAft>
            </a:pPr>
            <a:r>
              <a:rPr sz="2000" b="1" i="1">
                <a:solidFill>
                  <a:srgbClr val="FF7700"/>
                </a:solidFill>
                <a:latin typeface="Consolas"/>
                <a:cs typeface="Consolas"/>
              </a:rPr>
              <a:t>if</a:t>
            </a:r>
            <a:r>
              <a:rPr sz="2000" b="1" i="1" spc="598">
                <a:solidFill>
                  <a:srgbClr val="FF7700"/>
                </a:solidFill>
                <a:latin typeface="Times New Roman"/>
                <a:cs typeface="Times New Roman"/>
              </a:rPr>
              <a:t> </a:t>
            </a:r>
            <a:r>
              <a:rPr sz="2000" b="1">
                <a:solidFill>
                  <a:srgbClr val="000000"/>
                </a:solidFill>
                <a:latin typeface="Consolas"/>
                <a:cs typeface="Consolas"/>
              </a:rPr>
              <a:t>TempStr[-1] </a:t>
            </a:r>
            <a:r>
              <a:rPr sz="2000" b="1" i="1">
                <a:solidFill>
                  <a:srgbClr val="FF7700"/>
                </a:solidFill>
                <a:latin typeface="Consolas"/>
                <a:cs typeface="Consolas"/>
              </a:rPr>
              <a:t>in</a:t>
            </a:r>
            <a:r>
              <a:rPr sz="2000" b="1" i="1" spc="600">
                <a:solidFill>
                  <a:srgbClr val="FF7700"/>
                </a:solidFill>
                <a:latin typeface="Times New Roman"/>
                <a:cs typeface="Times New Roman"/>
              </a:rPr>
              <a:t> </a:t>
            </a:r>
            <a:r>
              <a:rPr sz="2000" b="1">
                <a:solidFill>
                  <a:srgbClr val="000000"/>
                </a:solidFill>
                <a:latin typeface="Consolas"/>
                <a:cs typeface="Consolas"/>
              </a:rPr>
              <a:t>[</a:t>
            </a:r>
            <a:r>
              <a:rPr sz="2000" b="1">
                <a:solidFill>
                  <a:srgbClr val="1DB41D"/>
                </a:solidFill>
                <a:latin typeface="Consolas"/>
                <a:cs typeface="Consolas"/>
              </a:rPr>
              <a:t>'F'</a:t>
            </a:r>
            <a:r>
              <a:rPr sz="2000" b="1">
                <a:solidFill>
                  <a:srgbClr val="000000"/>
                </a:solidFill>
                <a:latin typeface="Consolas"/>
                <a:cs typeface="Consolas"/>
              </a:rPr>
              <a:t>, </a:t>
            </a:r>
            <a:r>
              <a:rPr sz="2000" b="1">
                <a:solidFill>
                  <a:srgbClr val="1DB41D"/>
                </a:solidFill>
                <a:latin typeface="Consolas"/>
                <a:cs typeface="Consolas"/>
              </a:rPr>
              <a:t>'f'</a:t>
            </a:r>
            <a:r>
              <a:rPr sz="2000" b="1">
                <a:solidFill>
                  <a:srgbClr val="000000"/>
                </a:solidFill>
                <a:latin typeface="Consolas"/>
                <a:cs typeface="Consolas"/>
              </a:rPr>
              <a:t>]:</a:t>
            </a:r>
          </a:p>
          <a:p>
            <a:pPr marL="558546" marR="0">
              <a:lnSpc>
                <a:spcPts val="2339"/>
              </a:lnSpc>
              <a:spcBef>
                <a:spcPts val="590"/>
              </a:spcBef>
              <a:spcAft>
                <a:spcPct val="0"/>
              </a:spcAft>
            </a:pPr>
            <a:r>
              <a:rPr sz="2000" b="1">
                <a:solidFill>
                  <a:srgbClr val="D9D9D9"/>
                </a:solidFill>
                <a:latin typeface="Consolas"/>
                <a:cs typeface="Consolas"/>
              </a:rPr>
              <a:t>C = (eval(TempStr[0:-1]) - 32)/1.8</a:t>
            </a:r>
          </a:p>
          <a:p>
            <a:pPr marL="558546" marR="0">
              <a:lnSpc>
                <a:spcPts val="2637"/>
              </a:lnSpc>
              <a:spcBef>
                <a:spcPts val="292"/>
              </a:spcBef>
              <a:spcAft>
                <a:spcPct val="0"/>
              </a:spcAft>
            </a:pPr>
            <a:r>
              <a:rPr sz="2000" b="1">
                <a:solidFill>
                  <a:srgbClr val="D9D9D9"/>
                </a:solidFill>
                <a:latin typeface="Consolas"/>
                <a:cs typeface="Consolas"/>
              </a:rPr>
              <a:t>print("</a:t>
            </a:r>
            <a:r>
              <a:rPr sz="2000">
                <a:solidFill>
                  <a:srgbClr val="D9D9D9"/>
                </a:solidFill>
                <a:latin typeface="IOIRHP+MicrosoftYaHei"/>
                <a:cs typeface="IOIRHP+MicrosoftYaHei"/>
              </a:rPr>
              <a:t>转换后的温度是</a:t>
            </a:r>
            <a:r>
              <a:rPr sz="2000" b="1">
                <a:solidFill>
                  <a:srgbClr val="D9D9D9"/>
                </a:solidFill>
                <a:latin typeface="Consolas"/>
                <a:cs typeface="Consolas"/>
              </a:rPr>
              <a:t>{:.2f}C".format(C))</a:t>
            </a:r>
          </a:p>
          <a:p>
            <a:pPr marL="0" marR="0">
              <a:lnSpc>
                <a:spcPts val="2339"/>
              </a:lnSpc>
              <a:spcBef>
                <a:spcPts val="592"/>
              </a:spcBef>
              <a:spcAft>
                <a:spcPct val="0"/>
              </a:spcAft>
            </a:pPr>
            <a:r>
              <a:rPr sz="2000" b="1" i="1">
                <a:solidFill>
                  <a:srgbClr val="FF7700"/>
                </a:solidFill>
                <a:latin typeface="Consolas"/>
                <a:cs typeface="Consolas"/>
              </a:rPr>
              <a:t>elif</a:t>
            </a:r>
            <a:r>
              <a:rPr sz="2000" b="1" i="1" spc="609">
                <a:solidFill>
                  <a:srgbClr val="FF7700"/>
                </a:solidFill>
                <a:latin typeface="Times New Roman"/>
                <a:cs typeface="Times New Roman"/>
              </a:rPr>
              <a:t> </a:t>
            </a:r>
            <a:r>
              <a:rPr sz="2000" b="1">
                <a:solidFill>
                  <a:srgbClr val="000000"/>
                </a:solidFill>
                <a:latin typeface="Consolas"/>
                <a:cs typeface="Consolas"/>
              </a:rPr>
              <a:t>TempStr[-1] </a:t>
            </a:r>
            <a:r>
              <a:rPr sz="2000" b="1" i="1">
                <a:solidFill>
                  <a:srgbClr val="FF7700"/>
                </a:solidFill>
                <a:latin typeface="Consolas"/>
                <a:cs typeface="Consolas"/>
              </a:rPr>
              <a:t>in</a:t>
            </a:r>
            <a:r>
              <a:rPr sz="2000" b="1" i="1" spc="609">
                <a:solidFill>
                  <a:srgbClr val="FF7700"/>
                </a:solidFill>
                <a:latin typeface="Times New Roman"/>
                <a:cs typeface="Times New Roman"/>
              </a:rPr>
              <a:t> </a:t>
            </a:r>
            <a:r>
              <a:rPr sz="2000" b="1">
                <a:solidFill>
                  <a:srgbClr val="000000"/>
                </a:solidFill>
                <a:latin typeface="Consolas"/>
                <a:cs typeface="Consolas"/>
              </a:rPr>
              <a:t>[</a:t>
            </a:r>
            <a:r>
              <a:rPr sz="2000" b="1">
                <a:solidFill>
                  <a:srgbClr val="1DB41D"/>
                </a:solidFill>
                <a:latin typeface="Consolas"/>
                <a:cs typeface="Consolas"/>
              </a:rPr>
              <a:t>'C'</a:t>
            </a:r>
            <a:r>
              <a:rPr sz="2000" b="1">
                <a:solidFill>
                  <a:srgbClr val="000000"/>
                </a:solidFill>
                <a:latin typeface="Consolas"/>
                <a:cs typeface="Consolas"/>
              </a:rPr>
              <a:t>, </a:t>
            </a:r>
            <a:r>
              <a:rPr sz="2000" b="1">
                <a:solidFill>
                  <a:srgbClr val="1DB41D"/>
                </a:solidFill>
                <a:latin typeface="Consolas"/>
                <a:cs typeface="Consolas"/>
              </a:rPr>
              <a:t>'c'</a:t>
            </a:r>
            <a:r>
              <a:rPr sz="2000" b="1">
                <a:solidFill>
                  <a:srgbClr val="000000"/>
                </a:solidFill>
                <a:latin typeface="Consolas"/>
                <a:cs typeface="Consolas"/>
              </a:rPr>
              <a:t>]:</a:t>
            </a:r>
          </a:p>
          <a:p>
            <a:pPr marL="558546" marR="0">
              <a:lnSpc>
                <a:spcPts val="2339"/>
              </a:lnSpc>
              <a:spcBef>
                <a:spcPts val="540"/>
              </a:spcBef>
              <a:spcAft>
                <a:spcPct val="0"/>
              </a:spcAft>
            </a:pPr>
            <a:r>
              <a:rPr sz="2000" b="1">
                <a:solidFill>
                  <a:srgbClr val="D9D9D9"/>
                </a:solidFill>
                <a:latin typeface="Consolas"/>
                <a:cs typeface="Consolas"/>
              </a:rPr>
              <a:t>F = 1.8*eval(TempStr[0:-1]) + 32</a:t>
            </a:r>
          </a:p>
          <a:p>
            <a:pPr marL="558546" marR="0">
              <a:lnSpc>
                <a:spcPts val="2637"/>
              </a:lnSpc>
              <a:spcBef>
                <a:spcPts val="292"/>
              </a:spcBef>
              <a:spcAft>
                <a:spcPct val="0"/>
              </a:spcAft>
            </a:pPr>
            <a:r>
              <a:rPr sz="2000" b="1">
                <a:solidFill>
                  <a:srgbClr val="D9D9D9"/>
                </a:solidFill>
                <a:latin typeface="Consolas"/>
                <a:cs typeface="Consolas"/>
              </a:rPr>
              <a:t>print("</a:t>
            </a:r>
            <a:r>
              <a:rPr sz="2000">
                <a:solidFill>
                  <a:srgbClr val="D9D9D9"/>
                </a:solidFill>
                <a:latin typeface="IOIRHP+MicrosoftYaHei"/>
                <a:cs typeface="IOIRHP+MicrosoftYaHei"/>
              </a:rPr>
              <a:t>转换后的温度是</a:t>
            </a:r>
            <a:r>
              <a:rPr sz="2000" b="1">
                <a:solidFill>
                  <a:srgbClr val="D9D9D9"/>
                </a:solidFill>
                <a:latin typeface="Consolas"/>
                <a:cs typeface="Consolas"/>
              </a:rPr>
              <a:t>{:.2f}F".format(F))</a:t>
            </a:r>
          </a:p>
          <a:p>
            <a:pPr marL="0" marR="0">
              <a:lnSpc>
                <a:spcPts val="2339"/>
              </a:lnSpc>
              <a:spcBef>
                <a:spcPts val="590"/>
              </a:spcBef>
              <a:spcAft>
                <a:spcPct val="0"/>
              </a:spcAft>
            </a:pPr>
            <a:r>
              <a:rPr sz="2000" b="1" i="1">
                <a:solidFill>
                  <a:srgbClr val="FF7700"/>
                </a:solidFill>
                <a:latin typeface="Consolas"/>
                <a:cs typeface="Consolas"/>
              </a:rPr>
              <a:t>else</a:t>
            </a:r>
            <a:r>
              <a:rPr sz="2000" b="1">
                <a:solidFill>
                  <a:srgbClr val="000000"/>
                </a:solidFill>
                <a:latin typeface="Consolas"/>
                <a:cs typeface="Consolas"/>
              </a:rPr>
              <a:t>:</a:t>
            </a:r>
          </a:p>
        </p:txBody>
      </p:sp>
      <p:sp>
        <p:nvSpPr>
          <p:cNvPr id="5" name="object 5"/>
          <p:cNvSpPr txBox="1"/>
          <p:nvPr/>
        </p:nvSpPr>
        <p:spPr>
          <a:xfrm>
            <a:off x="2053844" y="3753091"/>
            <a:ext cx="3194783"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D9D9D9"/>
                </a:solidFill>
                <a:latin typeface="Consolas"/>
                <a:cs typeface="Consolas"/>
              </a:rPr>
              <a:t>print("</a:t>
            </a:r>
            <a:r>
              <a:rPr sz="2000">
                <a:solidFill>
                  <a:srgbClr val="D9D9D9"/>
                </a:solidFill>
                <a:latin typeface="IOIRHP+MicrosoftYaHei"/>
                <a:cs typeface="IOIRHP+MicrosoftYaHei"/>
              </a:rPr>
              <a:t>输入格式错误</a:t>
            </a:r>
            <a:r>
              <a:rPr sz="2000" b="1">
                <a:solidFill>
                  <a:srgbClr val="D9D9D9"/>
                </a:solidFill>
                <a:latin typeface="Consolas"/>
                <a:cs typeface="Consolas"/>
              </a:rPr>
              <a:t>")</a:t>
            </a:r>
          </a:p>
        </p:txBody>
      </p:sp>
      <p:sp>
        <p:nvSpPr>
          <p:cNvPr id="6" name="object 6"/>
          <p:cNvSpPr txBox="1"/>
          <p:nvPr/>
        </p:nvSpPr>
        <p:spPr>
          <a:xfrm>
            <a:off x="3836161" y="4214824"/>
            <a:ext cx="1858009"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dirty="0">
                <a:solidFill>
                  <a:srgbClr val="0070C0"/>
                </a:solidFill>
                <a:latin typeface="JMHEKH+MicrosoftYaHei-Bold"/>
                <a:cs typeface="JMHEKH+MicrosoftYaHei-Bold"/>
              </a:rPr>
              <a:t>缩进</a:t>
            </a:r>
            <a:r>
              <a:rPr sz="2400" b="1" spc="830" dirty="0">
                <a:solidFill>
                  <a:srgbClr val="0070C0"/>
                </a:solidFill>
                <a:latin typeface="Times New Roman"/>
                <a:cs typeface="Times New Roman"/>
              </a:rPr>
              <a:t> </a:t>
            </a:r>
            <a:r>
              <a:rPr sz="2400" b="1" dirty="0">
                <a:solidFill>
                  <a:srgbClr val="0070C0"/>
                </a:solidFill>
                <a:latin typeface="JMHEKH+MicrosoftYaHei-Bold"/>
                <a:cs typeface="JMHEKH+MicrosoftYaHei-Bold"/>
              </a:rPr>
              <a:t>注释</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内容占位符 2"/>
          <p:cNvSpPr>
            <a:spLocks noGrp="1"/>
          </p:cNvSpPr>
          <p:nvPr>
            <p:ph idx="1"/>
          </p:nvPr>
        </p:nvSpPr>
        <p:spPr>
          <a:xfrm>
            <a:off x="714348" y="857238"/>
            <a:ext cx="7886700" cy="2954655"/>
          </a:xfrm>
        </p:spPr>
        <p:txBody>
          <a:bodyPr/>
          <a:lstStyle/>
          <a:p>
            <a:r>
              <a:rPr lang="zh-CN" altLang="zh-CN" sz="2400" dirty="0" smtClean="0">
                <a:latin typeface="华文中宋" pitchFamily="2" charset="-122"/>
                <a:ea typeface="华文中宋" pitchFamily="2" charset="-122"/>
              </a:rPr>
              <a:t>比如如下的代码中注释与代码重复，毫无用处：</a:t>
            </a:r>
          </a:p>
          <a:p>
            <a:r>
              <a:rPr lang="en-US" altLang="zh-CN" sz="2400" dirty="0" smtClean="0">
                <a:latin typeface="华文中宋" pitchFamily="2" charset="-122"/>
                <a:ea typeface="华文中宋" pitchFamily="2" charset="-122"/>
              </a:rPr>
              <a:t>&gt;&gt;&gt; r=10 #</a:t>
            </a:r>
            <a:r>
              <a:rPr lang="zh-CN" altLang="zh-CN" sz="2400" dirty="0" smtClean="0">
                <a:latin typeface="华文中宋" pitchFamily="2" charset="-122"/>
                <a:ea typeface="华文中宋" pitchFamily="2" charset="-122"/>
              </a:rPr>
              <a:t>将</a:t>
            </a:r>
            <a:r>
              <a:rPr lang="en-US" altLang="zh-CN" sz="2400" dirty="0" smtClean="0">
                <a:latin typeface="华文中宋" pitchFamily="2" charset="-122"/>
                <a:ea typeface="华文中宋" pitchFamily="2" charset="-122"/>
              </a:rPr>
              <a:t>10</a:t>
            </a:r>
            <a:r>
              <a:rPr lang="zh-CN" altLang="zh-CN" sz="2400" dirty="0" smtClean="0">
                <a:latin typeface="华文中宋" pitchFamily="2" charset="-122"/>
                <a:ea typeface="华文中宋" pitchFamily="2" charset="-122"/>
              </a:rPr>
              <a:t>赋值给</a:t>
            </a:r>
            <a:r>
              <a:rPr lang="en-US" altLang="zh-CN" sz="2400" dirty="0" smtClean="0">
                <a:latin typeface="华文中宋" pitchFamily="2" charset="-122"/>
                <a:ea typeface="华文中宋" pitchFamily="2" charset="-122"/>
              </a:rPr>
              <a:t>r</a:t>
            </a:r>
            <a:endParaRPr lang="zh-CN" altLang="zh-CN" sz="2400" dirty="0" smtClean="0">
              <a:latin typeface="华文中宋" pitchFamily="2" charset="-122"/>
              <a:ea typeface="华文中宋" pitchFamily="2" charset="-122"/>
            </a:endParaRPr>
          </a:p>
          <a:p>
            <a:r>
              <a:rPr lang="zh-CN" altLang="zh-CN" sz="2400" dirty="0" smtClean="0">
                <a:latin typeface="华文中宋" pitchFamily="2" charset="-122"/>
                <a:ea typeface="华文中宋" pitchFamily="2" charset="-122"/>
              </a:rPr>
              <a:t>而下面这段代码注释则包含了代码中隐藏的信息，如果不加注释，很难让人看懂这个是什么意思（虽然在实际中可能可以根据上下文判定，但需要浪费不必要的思考时间）。</a:t>
            </a:r>
          </a:p>
          <a:p>
            <a:r>
              <a:rPr lang="en-US" altLang="zh-CN" sz="2400" dirty="0" smtClean="0">
                <a:latin typeface="华文中宋" pitchFamily="2" charset="-122"/>
                <a:ea typeface="华文中宋" pitchFamily="2" charset="-122"/>
              </a:rPr>
              <a:t>&gt;&gt;&gt; r=10 #</a:t>
            </a:r>
            <a:r>
              <a:rPr lang="zh-CN" altLang="zh-CN" sz="2400" dirty="0" smtClean="0">
                <a:latin typeface="华文中宋" pitchFamily="2" charset="-122"/>
                <a:ea typeface="华文中宋" pitchFamily="2" charset="-122"/>
              </a:rPr>
              <a:t>半径，单位是米</a:t>
            </a:r>
          </a:p>
          <a:p>
            <a:r>
              <a:rPr lang="zh-CN" altLang="zh-CN" sz="2400" dirty="0" smtClean="0">
                <a:latin typeface="华文中宋" pitchFamily="2" charset="-122"/>
                <a:ea typeface="华文中宋" pitchFamily="2" charset="-122"/>
              </a:rPr>
              <a:t>选择好的变量名，可以减少注释的需要，但长名字也会让复杂表达式更难阅读，所以这两者之间需要衡量舍取。</a:t>
            </a:r>
            <a:endParaRPr lang="zh-CN" altLang="en-US" sz="2400" dirty="0" smtClean="0">
              <a:latin typeface="华文中宋" pitchFamily="2" charset="-122"/>
              <a:ea typeface="华文中宋" pitchFamily="2" charset="-122"/>
            </a:endParaRPr>
          </a:p>
        </p:txBody>
      </p:sp>
      <p:sp>
        <p:nvSpPr>
          <p:cNvPr id="3" name="椭圆 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161639717"/>
      </p:ext>
    </p:extLst>
  </p:cSld>
  <p:clrMapOvr>
    <a:masterClrMapping/>
  </p:clrMapOvr>
  <p:transition spd="med">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495297" y="495574"/>
            <a:ext cx="2475755" cy="67840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41"/>
              </a:lnSpc>
              <a:spcBef>
                <a:spcPct val="0"/>
              </a:spcBef>
              <a:spcAft>
                <a:spcPct val="0"/>
              </a:spcAft>
            </a:pPr>
            <a:r>
              <a:rPr sz="2000" b="1">
                <a:solidFill>
                  <a:srgbClr val="D9D9D9"/>
                </a:solidFill>
                <a:latin typeface="Consolas"/>
                <a:cs typeface="Consolas"/>
              </a:rPr>
              <a:t>#TempConvert.py</a:t>
            </a:r>
          </a:p>
        </p:txBody>
      </p:sp>
      <p:sp>
        <p:nvSpPr>
          <p:cNvPr id="4" name="object 4"/>
          <p:cNvSpPr txBox="1"/>
          <p:nvPr/>
        </p:nvSpPr>
        <p:spPr>
          <a:xfrm>
            <a:off x="1495297" y="826757"/>
            <a:ext cx="6860334" cy="327374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0000"/>
                </a:solidFill>
                <a:latin typeface="Consolas"/>
                <a:cs typeface="Consolas"/>
              </a:rPr>
              <a:t>TempStr</a:t>
            </a:r>
            <a:r>
              <a:rPr sz="2000" b="1" spc="15">
                <a:solidFill>
                  <a:srgbClr val="000000"/>
                </a:solidFill>
                <a:latin typeface="Consolas"/>
                <a:cs typeface="Consolas"/>
              </a:rPr>
              <a:t> </a:t>
            </a:r>
            <a:r>
              <a:rPr sz="2000" b="1">
                <a:solidFill>
                  <a:srgbClr val="D9D9D9"/>
                </a:solidFill>
                <a:latin typeface="Consolas"/>
                <a:cs typeface="Consolas"/>
              </a:rPr>
              <a:t>= input("</a:t>
            </a:r>
            <a:r>
              <a:rPr sz="2000">
                <a:solidFill>
                  <a:srgbClr val="D9D9D9"/>
                </a:solidFill>
                <a:latin typeface="WBTKLQ+MicrosoftYaHei"/>
                <a:cs typeface="WBTKLQ+MicrosoftYaHei"/>
              </a:rPr>
              <a:t>请输入带有符号的温度值</a:t>
            </a:r>
            <a:r>
              <a:rPr sz="2000">
                <a:solidFill>
                  <a:srgbClr val="D9D9D9"/>
                </a:solidFill>
                <a:latin typeface="KEOSKO+MicrosoftYaHei"/>
                <a:cs typeface="KEOSKO+MicrosoftYaHei"/>
              </a:rPr>
              <a:t>:</a:t>
            </a:r>
            <a:r>
              <a:rPr sz="2000" spc="31">
                <a:solidFill>
                  <a:srgbClr val="D9D9D9"/>
                </a:solidFill>
                <a:latin typeface="KEOSKO+MicrosoftYaHei"/>
                <a:cs typeface="KEOSKO+MicrosoftYaHei"/>
              </a:rPr>
              <a:t> </a:t>
            </a:r>
            <a:r>
              <a:rPr sz="2000" b="1">
                <a:solidFill>
                  <a:srgbClr val="D9D9D9"/>
                </a:solidFill>
                <a:latin typeface="Consolas"/>
                <a:cs typeface="Consolas"/>
              </a:rPr>
              <a:t>")</a:t>
            </a:r>
          </a:p>
          <a:p>
            <a:pPr marL="0" marR="0">
              <a:lnSpc>
                <a:spcPts val="2339"/>
              </a:lnSpc>
              <a:spcBef>
                <a:spcPts val="590"/>
              </a:spcBef>
              <a:spcAft>
                <a:spcPct val="0"/>
              </a:spcAft>
            </a:pPr>
            <a:r>
              <a:rPr sz="2000" b="1" i="1">
                <a:solidFill>
                  <a:srgbClr val="D9D9D9"/>
                </a:solidFill>
                <a:latin typeface="Consolas"/>
                <a:cs typeface="Consolas"/>
              </a:rPr>
              <a:t>if </a:t>
            </a:r>
            <a:r>
              <a:rPr sz="2000" b="1">
                <a:solidFill>
                  <a:srgbClr val="000000"/>
                </a:solidFill>
                <a:latin typeface="Consolas"/>
                <a:cs typeface="Consolas"/>
              </a:rPr>
              <a:t>TempStr</a:t>
            </a:r>
            <a:r>
              <a:rPr sz="2000" b="1">
                <a:solidFill>
                  <a:srgbClr val="D9D9D9"/>
                </a:solidFill>
                <a:latin typeface="Consolas"/>
                <a:cs typeface="Consolas"/>
              </a:rPr>
              <a:t>[-1] </a:t>
            </a:r>
            <a:r>
              <a:rPr sz="2000" b="1" i="1">
                <a:solidFill>
                  <a:srgbClr val="D9D9D9"/>
                </a:solidFill>
                <a:latin typeface="Consolas"/>
                <a:cs typeface="Consolas"/>
              </a:rPr>
              <a:t>in </a:t>
            </a:r>
            <a:r>
              <a:rPr sz="2000" b="1">
                <a:solidFill>
                  <a:srgbClr val="D9D9D9"/>
                </a:solidFill>
                <a:latin typeface="Consolas"/>
                <a:cs typeface="Consolas"/>
              </a:rPr>
              <a:t>['F', 'f']:</a:t>
            </a:r>
          </a:p>
          <a:p>
            <a:pPr marL="558546" marR="0">
              <a:lnSpc>
                <a:spcPts val="2339"/>
              </a:lnSpc>
              <a:spcBef>
                <a:spcPts val="590"/>
              </a:spcBef>
              <a:spcAft>
                <a:spcPct val="0"/>
              </a:spcAft>
            </a:pPr>
            <a:r>
              <a:rPr sz="2000" b="1">
                <a:solidFill>
                  <a:srgbClr val="000000"/>
                </a:solidFill>
                <a:latin typeface="Consolas"/>
                <a:cs typeface="Consolas"/>
              </a:rPr>
              <a:t>C </a:t>
            </a:r>
            <a:r>
              <a:rPr sz="2000" b="1">
                <a:solidFill>
                  <a:srgbClr val="D9D9D9"/>
                </a:solidFill>
                <a:latin typeface="Consolas"/>
                <a:cs typeface="Consolas"/>
              </a:rPr>
              <a:t>= (eval(</a:t>
            </a:r>
            <a:r>
              <a:rPr sz="2000" b="1">
                <a:solidFill>
                  <a:srgbClr val="000000"/>
                </a:solidFill>
                <a:latin typeface="Consolas"/>
                <a:cs typeface="Consolas"/>
              </a:rPr>
              <a:t>TempStr</a:t>
            </a:r>
            <a:r>
              <a:rPr sz="2000" b="1">
                <a:solidFill>
                  <a:srgbClr val="D9D9D9"/>
                </a:solidFill>
                <a:latin typeface="Consolas"/>
                <a:cs typeface="Consolas"/>
              </a:rPr>
              <a:t>[0:-1]) - 32)/1.8</a:t>
            </a:r>
          </a:p>
          <a:p>
            <a:pPr marL="558546" marR="0">
              <a:lnSpc>
                <a:spcPts val="2637"/>
              </a:lnSpc>
              <a:spcBef>
                <a:spcPts val="292"/>
              </a:spcBef>
              <a:spcAft>
                <a:spcPct val="0"/>
              </a:spcAft>
            </a:pPr>
            <a:r>
              <a:rPr sz="2000" b="1">
                <a:solidFill>
                  <a:srgbClr val="D9D9D9"/>
                </a:solidFill>
                <a:latin typeface="Consolas"/>
                <a:cs typeface="Consolas"/>
              </a:rPr>
              <a:t>print("</a:t>
            </a:r>
            <a:r>
              <a:rPr sz="2000">
                <a:solidFill>
                  <a:srgbClr val="D9D9D9"/>
                </a:solidFill>
                <a:latin typeface="WBTKLQ+MicrosoftYaHei"/>
                <a:cs typeface="WBTKLQ+MicrosoftYaHei"/>
              </a:rPr>
              <a:t>转换后的温度是</a:t>
            </a:r>
            <a:r>
              <a:rPr sz="2000" b="1">
                <a:solidFill>
                  <a:srgbClr val="D9D9D9"/>
                </a:solidFill>
                <a:latin typeface="Consolas"/>
                <a:cs typeface="Consolas"/>
              </a:rPr>
              <a:t>{:.2f}C".format(</a:t>
            </a:r>
            <a:r>
              <a:rPr sz="2000" b="1">
                <a:solidFill>
                  <a:srgbClr val="000000"/>
                </a:solidFill>
                <a:latin typeface="Consolas"/>
                <a:cs typeface="Consolas"/>
              </a:rPr>
              <a:t>C</a:t>
            </a:r>
            <a:r>
              <a:rPr sz="2000" b="1">
                <a:solidFill>
                  <a:srgbClr val="D9D9D9"/>
                </a:solidFill>
                <a:latin typeface="Consolas"/>
                <a:cs typeface="Consolas"/>
              </a:rPr>
              <a:t>))</a:t>
            </a:r>
          </a:p>
          <a:p>
            <a:pPr marL="0" marR="0">
              <a:lnSpc>
                <a:spcPts val="2339"/>
              </a:lnSpc>
              <a:spcBef>
                <a:spcPts val="592"/>
              </a:spcBef>
              <a:spcAft>
                <a:spcPct val="0"/>
              </a:spcAft>
            </a:pPr>
            <a:r>
              <a:rPr sz="2000" b="1" i="1">
                <a:solidFill>
                  <a:srgbClr val="D9D9D9"/>
                </a:solidFill>
                <a:latin typeface="Consolas"/>
                <a:cs typeface="Consolas"/>
              </a:rPr>
              <a:t>elif </a:t>
            </a:r>
            <a:r>
              <a:rPr sz="2000" b="1">
                <a:solidFill>
                  <a:srgbClr val="000000"/>
                </a:solidFill>
                <a:latin typeface="Consolas"/>
                <a:cs typeface="Consolas"/>
              </a:rPr>
              <a:t>TempStr</a:t>
            </a:r>
            <a:r>
              <a:rPr sz="2000" b="1">
                <a:solidFill>
                  <a:srgbClr val="D9D9D9"/>
                </a:solidFill>
                <a:latin typeface="Consolas"/>
                <a:cs typeface="Consolas"/>
              </a:rPr>
              <a:t>[-1] </a:t>
            </a:r>
            <a:r>
              <a:rPr sz="2000" b="1" i="1">
                <a:solidFill>
                  <a:srgbClr val="D9D9D9"/>
                </a:solidFill>
                <a:latin typeface="Consolas"/>
                <a:cs typeface="Consolas"/>
              </a:rPr>
              <a:t>in </a:t>
            </a:r>
            <a:r>
              <a:rPr sz="2000" b="1">
                <a:solidFill>
                  <a:srgbClr val="D9D9D9"/>
                </a:solidFill>
                <a:latin typeface="Consolas"/>
                <a:cs typeface="Consolas"/>
              </a:rPr>
              <a:t>['C', 'c']:</a:t>
            </a:r>
          </a:p>
          <a:p>
            <a:pPr marL="558546" marR="0">
              <a:lnSpc>
                <a:spcPts val="2339"/>
              </a:lnSpc>
              <a:spcBef>
                <a:spcPts val="540"/>
              </a:spcBef>
              <a:spcAft>
                <a:spcPct val="0"/>
              </a:spcAft>
            </a:pPr>
            <a:r>
              <a:rPr sz="2000" b="1">
                <a:solidFill>
                  <a:srgbClr val="000000"/>
                </a:solidFill>
                <a:latin typeface="Consolas"/>
                <a:cs typeface="Consolas"/>
              </a:rPr>
              <a:t>F </a:t>
            </a:r>
            <a:r>
              <a:rPr sz="2000" b="1">
                <a:solidFill>
                  <a:srgbClr val="D9D9D9"/>
                </a:solidFill>
                <a:latin typeface="Consolas"/>
                <a:cs typeface="Consolas"/>
              </a:rPr>
              <a:t>= 1.8*eval(</a:t>
            </a:r>
            <a:r>
              <a:rPr sz="2000" b="1">
                <a:solidFill>
                  <a:srgbClr val="000000"/>
                </a:solidFill>
                <a:latin typeface="Consolas"/>
                <a:cs typeface="Consolas"/>
              </a:rPr>
              <a:t>TempStr</a:t>
            </a:r>
            <a:r>
              <a:rPr sz="2000" b="1">
                <a:solidFill>
                  <a:srgbClr val="D9D9D9"/>
                </a:solidFill>
                <a:latin typeface="Consolas"/>
                <a:cs typeface="Consolas"/>
              </a:rPr>
              <a:t>[0:-1]) + 32</a:t>
            </a:r>
          </a:p>
          <a:p>
            <a:pPr marL="558546" marR="0">
              <a:lnSpc>
                <a:spcPts val="2637"/>
              </a:lnSpc>
              <a:spcBef>
                <a:spcPts val="292"/>
              </a:spcBef>
              <a:spcAft>
                <a:spcPct val="0"/>
              </a:spcAft>
            </a:pPr>
            <a:r>
              <a:rPr sz="2000" b="1">
                <a:solidFill>
                  <a:srgbClr val="D9D9D9"/>
                </a:solidFill>
                <a:latin typeface="Consolas"/>
                <a:cs typeface="Consolas"/>
              </a:rPr>
              <a:t>print("</a:t>
            </a:r>
            <a:r>
              <a:rPr sz="2000">
                <a:solidFill>
                  <a:srgbClr val="D9D9D9"/>
                </a:solidFill>
                <a:latin typeface="WBTKLQ+MicrosoftYaHei"/>
                <a:cs typeface="WBTKLQ+MicrosoftYaHei"/>
              </a:rPr>
              <a:t>转换后的温度是</a:t>
            </a:r>
            <a:r>
              <a:rPr sz="2000" b="1">
                <a:solidFill>
                  <a:srgbClr val="D9D9D9"/>
                </a:solidFill>
                <a:latin typeface="Consolas"/>
                <a:cs typeface="Consolas"/>
              </a:rPr>
              <a:t>{:.2f}F".format(</a:t>
            </a:r>
            <a:r>
              <a:rPr sz="2000" b="1">
                <a:solidFill>
                  <a:srgbClr val="000000"/>
                </a:solidFill>
                <a:latin typeface="Consolas"/>
                <a:cs typeface="Consolas"/>
              </a:rPr>
              <a:t>F</a:t>
            </a:r>
            <a:r>
              <a:rPr sz="2000" b="1">
                <a:solidFill>
                  <a:srgbClr val="D9D9D9"/>
                </a:solidFill>
                <a:latin typeface="Consolas"/>
                <a:cs typeface="Consolas"/>
              </a:rPr>
              <a:t>))</a:t>
            </a:r>
          </a:p>
          <a:p>
            <a:pPr marL="0" marR="0">
              <a:lnSpc>
                <a:spcPts val="2339"/>
              </a:lnSpc>
              <a:spcBef>
                <a:spcPts val="590"/>
              </a:spcBef>
              <a:spcAft>
                <a:spcPct val="0"/>
              </a:spcAft>
            </a:pPr>
            <a:r>
              <a:rPr sz="2000" b="1" i="1">
                <a:solidFill>
                  <a:srgbClr val="D9D9D9"/>
                </a:solidFill>
                <a:latin typeface="Consolas"/>
                <a:cs typeface="Consolas"/>
              </a:rPr>
              <a:t>else</a:t>
            </a:r>
            <a:r>
              <a:rPr sz="2000" b="1">
                <a:solidFill>
                  <a:srgbClr val="D9D9D9"/>
                </a:solidFill>
                <a:latin typeface="Consolas"/>
                <a:cs typeface="Consolas"/>
              </a:rPr>
              <a:t>:</a:t>
            </a:r>
          </a:p>
        </p:txBody>
      </p:sp>
      <p:sp>
        <p:nvSpPr>
          <p:cNvPr id="5" name="object 5"/>
          <p:cNvSpPr txBox="1"/>
          <p:nvPr/>
        </p:nvSpPr>
        <p:spPr>
          <a:xfrm>
            <a:off x="2053844" y="3753091"/>
            <a:ext cx="3194783"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D9D9D9"/>
                </a:solidFill>
                <a:latin typeface="Consolas"/>
                <a:cs typeface="Consolas"/>
              </a:rPr>
              <a:t>print("</a:t>
            </a:r>
            <a:r>
              <a:rPr sz="2000">
                <a:solidFill>
                  <a:srgbClr val="D9D9D9"/>
                </a:solidFill>
                <a:latin typeface="WBTKLQ+MicrosoftYaHei"/>
                <a:cs typeface="WBTKLQ+MicrosoftYaHei"/>
              </a:rPr>
              <a:t>输入格式错误</a:t>
            </a:r>
            <a:r>
              <a:rPr sz="2000" b="1">
                <a:solidFill>
                  <a:srgbClr val="D9D9D9"/>
                </a:solidFill>
                <a:latin typeface="Consolas"/>
                <a:cs typeface="Consolas"/>
              </a:rPr>
              <a:t>")</a:t>
            </a:r>
          </a:p>
        </p:txBody>
      </p:sp>
      <p:sp>
        <p:nvSpPr>
          <p:cNvPr id="6" name="object 6"/>
          <p:cNvSpPr txBox="1"/>
          <p:nvPr/>
        </p:nvSpPr>
        <p:spPr>
          <a:xfrm>
            <a:off x="1560322" y="4214824"/>
            <a:ext cx="7010692"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dirty="0">
                <a:solidFill>
                  <a:srgbClr val="0070C0"/>
                </a:solidFill>
                <a:latin typeface="VRFRPA+MicrosoftYaHei-Bold"/>
                <a:cs typeface="VRFRPA+MicrosoftYaHei-Bold"/>
              </a:rPr>
              <a:t>变量</a:t>
            </a:r>
            <a:r>
              <a:rPr sz="2400" b="1" dirty="0">
                <a:solidFill>
                  <a:srgbClr val="000000"/>
                </a:solidFill>
                <a:latin typeface="VRFRPA+MicrosoftYaHei-Bold"/>
                <a:cs typeface="VRFRPA+MicrosoftYaHei-Bold"/>
              </a:rPr>
              <a:t>：程序中用于保存和表示数据的占位符号</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277931701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4064000" y="452559"/>
            <a:ext cx="1778761"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IOBFMF+MicrosoftYaHei"/>
                <a:cs typeface="IOBFMF+MicrosoftYaHei"/>
              </a:rPr>
              <a:t>变量</a:t>
            </a:r>
          </a:p>
        </p:txBody>
      </p:sp>
      <p:sp>
        <p:nvSpPr>
          <p:cNvPr id="4" name="object 4"/>
          <p:cNvSpPr txBox="1"/>
          <p:nvPr/>
        </p:nvSpPr>
        <p:spPr>
          <a:xfrm>
            <a:off x="2447544" y="1451425"/>
            <a:ext cx="4907279"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SEUISA+MicrosoftYaHei-Bold"/>
                <a:cs typeface="SEUISA+MicrosoftYaHei-Bold"/>
              </a:rPr>
              <a:t>用来保存和表示数据的占位符号</a:t>
            </a:r>
          </a:p>
        </p:txBody>
      </p:sp>
      <p:sp>
        <p:nvSpPr>
          <p:cNvPr id="5" name="object 5"/>
          <p:cNvSpPr txBox="1"/>
          <p:nvPr/>
        </p:nvSpPr>
        <p:spPr>
          <a:xfrm>
            <a:off x="559054" y="2285053"/>
            <a:ext cx="9046337"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dirty="0">
                <a:solidFill>
                  <a:srgbClr val="007FDE"/>
                </a:solidFill>
                <a:latin typeface="NVEPWQ+MicrosoftYaHei"/>
                <a:cs typeface="NVEPWQ+MicrosoftYaHei"/>
              </a:rPr>
              <a:t>-</a:t>
            </a:r>
            <a:r>
              <a:rPr sz="2400" spc="113" dirty="0">
                <a:solidFill>
                  <a:srgbClr val="007FDE"/>
                </a:solidFill>
                <a:latin typeface="Times New Roman"/>
                <a:cs typeface="Times New Roman"/>
              </a:rPr>
              <a:t> </a:t>
            </a:r>
            <a:r>
              <a:rPr sz="2400" b="1" dirty="0" err="1">
                <a:solidFill>
                  <a:srgbClr val="000000"/>
                </a:solidFill>
                <a:latin typeface="SEUISA+MicrosoftYaHei-Bold"/>
                <a:cs typeface="SEUISA+MicrosoftYaHei-Bold"/>
              </a:rPr>
              <a:t>变量采用标识符</a:t>
            </a:r>
            <a:r>
              <a:rPr sz="2400" b="1" dirty="0">
                <a:solidFill>
                  <a:srgbClr val="000000"/>
                </a:solidFill>
                <a:latin typeface="WLABID+MicrosoftYaHei-Bold"/>
                <a:cs typeface="WLABID+MicrosoftYaHei-Bold"/>
              </a:rPr>
              <a:t>(</a:t>
            </a:r>
            <a:r>
              <a:rPr sz="2400" b="1" dirty="0" err="1">
                <a:solidFill>
                  <a:srgbClr val="000000"/>
                </a:solidFill>
                <a:latin typeface="SEUISA+MicrosoftYaHei-Bold"/>
                <a:cs typeface="SEUISA+MicrosoftYaHei-Bold"/>
              </a:rPr>
              <a:t>名字</a:t>
            </a:r>
            <a:r>
              <a:rPr sz="2400" b="1" dirty="0">
                <a:solidFill>
                  <a:srgbClr val="000000"/>
                </a:solidFill>
                <a:latin typeface="WLABID+MicrosoftYaHei-Bold"/>
                <a:cs typeface="WLABID+MicrosoftYaHei-Bold"/>
              </a:rPr>
              <a:t>)</a:t>
            </a:r>
            <a:r>
              <a:rPr sz="2400" b="1" spc="114" dirty="0">
                <a:solidFill>
                  <a:srgbClr val="000000"/>
                </a:solidFill>
                <a:latin typeface="Times New Roman"/>
                <a:cs typeface="Times New Roman"/>
              </a:rPr>
              <a:t> </a:t>
            </a:r>
            <a:r>
              <a:rPr sz="2400" b="1" dirty="0" err="1">
                <a:solidFill>
                  <a:srgbClr val="000000"/>
                </a:solidFill>
                <a:latin typeface="SEUISA+MicrosoftYaHei-Bold"/>
                <a:cs typeface="SEUISA+MicrosoftYaHei-Bold"/>
              </a:rPr>
              <a:t>来表示，关联标识符的过程叫命名</a:t>
            </a:r>
            <a:endParaRPr sz="2400" b="1" dirty="0">
              <a:solidFill>
                <a:srgbClr val="000000"/>
              </a:solidFill>
              <a:latin typeface="SEUISA+MicrosoftYaHei-Bold"/>
              <a:cs typeface="SEUISA+MicrosoftYaHei-Bold"/>
            </a:endParaRPr>
          </a:p>
        </p:txBody>
      </p:sp>
      <p:sp>
        <p:nvSpPr>
          <p:cNvPr id="6" name="object 6"/>
          <p:cNvSpPr txBox="1"/>
          <p:nvPr/>
        </p:nvSpPr>
        <p:spPr>
          <a:xfrm>
            <a:off x="1473453" y="2914877"/>
            <a:ext cx="2628552"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000000"/>
                </a:solidFill>
                <a:latin typeface="Consolas"/>
                <a:cs typeface="Consolas"/>
              </a:rPr>
              <a:t>TempStr</a:t>
            </a:r>
            <a:r>
              <a:rPr sz="2000" b="1">
                <a:solidFill>
                  <a:srgbClr val="000000"/>
                </a:solidFill>
                <a:latin typeface="SEUISA+MicrosoftYaHei-Bold"/>
                <a:cs typeface="SEUISA+MicrosoftYaHei-Bold"/>
              </a:rPr>
              <a:t>是变量名字</a:t>
            </a:r>
          </a:p>
        </p:txBody>
      </p:sp>
      <p:sp>
        <p:nvSpPr>
          <p:cNvPr id="7" name="object 7"/>
          <p:cNvSpPr txBox="1"/>
          <p:nvPr/>
        </p:nvSpPr>
        <p:spPr>
          <a:xfrm>
            <a:off x="559054" y="3492315"/>
            <a:ext cx="9124619"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dirty="0">
                <a:solidFill>
                  <a:srgbClr val="007FDE"/>
                </a:solidFill>
                <a:latin typeface="NVEPWQ+MicrosoftYaHei"/>
                <a:cs typeface="NVEPWQ+MicrosoftYaHei"/>
              </a:rPr>
              <a:t>-</a:t>
            </a:r>
            <a:r>
              <a:rPr sz="2400" spc="113" dirty="0">
                <a:solidFill>
                  <a:srgbClr val="007FDE"/>
                </a:solidFill>
                <a:latin typeface="Times New Roman"/>
                <a:cs typeface="Times New Roman"/>
              </a:rPr>
              <a:t> </a:t>
            </a:r>
            <a:r>
              <a:rPr sz="2400" b="1" dirty="0" err="1">
                <a:solidFill>
                  <a:srgbClr val="000000"/>
                </a:solidFill>
                <a:latin typeface="SEUISA+MicrosoftYaHei-Bold"/>
                <a:cs typeface="SEUISA+MicrosoftYaHei-Bold"/>
              </a:rPr>
              <a:t>可以使用等号</a:t>
            </a:r>
            <a:r>
              <a:rPr sz="2400" b="1" dirty="0">
                <a:solidFill>
                  <a:srgbClr val="000000"/>
                </a:solidFill>
                <a:latin typeface="WLABID+MicrosoftYaHei-Bold"/>
                <a:cs typeface="WLABID+MicrosoftYaHei-Bold"/>
              </a:rPr>
              <a:t>(=)</a:t>
            </a:r>
            <a:r>
              <a:rPr sz="2400" b="1" dirty="0" err="1">
                <a:solidFill>
                  <a:srgbClr val="000000"/>
                </a:solidFill>
                <a:latin typeface="SEUISA+MicrosoftYaHei-Bold"/>
                <a:cs typeface="SEUISA+MicrosoftYaHei-Bold"/>
              </a:rPr>
              <a:t>向变量赋值或修改值</a:t>
            </a:r>
            <a:r>
              <a:rPr sz="2400" b="1" dirty="0">
                <a:solidFill>
                  <a:srgbClr val="000000"/>
                </a:solidFill>
                <a:latin typeface="SEUISA+MicrosoftYaHei-Bold"/>
                <a:cs typeface="SEUISA+MicrosoftYaHei-Bold"/>
              </a:rPr>
              <a:t>，</a:t>
            </a:r>
            <a:r>
              <a:rPr sz="2400" b="1" dirty="0">
                <a:solidFill>
                  <a:srgbClr val="000000"/>
                </a:solidFill>
                <a:latin typeface="WLABID+MicrosoftYaHei-Bold"/>
                <a:cs typeface="WLABID+MicrosoftYaHei-Bold"/>
              </a:rPr>
              <a:t>=</a:t>
            </a:r>
            <a:r>
              <a:rPr sz="2400" b="1" dirty="0" err="1">
                <a:solidFill>
                  <a:srgbClr val="000000"/>
                </a:solidFill>
                <a:latin typeface="SEUISA+MicrosoftYaHei-Bold"/>
                <a:cs typeface="SEUISA+MicrosoftYaHei-Bold"/>
              </a:rPr>
              <a:t>被称为赋值符号</a:t>
            </a:r>
            <a:endParaRPr sz="2400" b="1" dirty="0">
              <a:solidFill>
                <a:srgbClr val="000000"/>
              </a:solidFill>
              <a:latin typeface="SEUISA+MicrosoftYaHei-Bold"/>
              <a:cs typeface="SEUISA+MicrosoftYaHei-Bold"/>
            </a:endParaRPr>
          </a:p>
        </p:txBody>
      </p:sp>
      <p:sp>
        <p:nvSpPr>
          <p:cNvPr id="8" name="object 8"/>
          <p:cNvSpPr txBox="1"/>
          <p:nvPr/>
        </p:nvSpPr>
        <p:spPr>
          <a:xfrm>
            <a:off x="1473453" y="4122407"/>
            <a:ext cx="6276719"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0000"/>
                </a:solidFill>
                <a:latin typeface="Consolas"/>
                <a:cs typeface="Consolas"/>
              </a:rPr>
              <a:t>TempStr</a:t>
            </a:r>
            <a:r>
              <a:rPr sz="2000" b="1" spc="18">
                <a:solidFill>
                  <a:srgbClr val="000000"/>
                </a:solidFill>
                <a:latin typeface="Consolas"/>
                <a:cs typeface="Consolas"/>
              </a:rPr>
              <a:t> </a:t>
            </a:r>
            <a:r>
              <a:rPr sz="2000" b="1">
                <a:solidFill>
                  <a:srgbClr val="000000"/>
                </a:solidFill>
                <a:latin typeface="Consolas"/>
                <a:cs typeface="Consolas"/>
              </a:rPr>
              <a:t>= </a:t>
            </a:r>
            <a:r>
              <a:rPr sz="2000" b="1">
                <a:solidFill>
                  <a:srgbClr val="1DB41D"/>
                </a:solidFill>
                <a:latin typeface="Consolas"/>
                <a:cs typeface="Consolas"/>
              </a:rPr>
              <a:t>"82F"</a:t>
            </a:r>
            <a:r>
              <a:rPr sz="2000" b="1" spc="1114">
                <a:solidFill>
                  <a:srgbClr val="1DB41D"/>
                </a:solidFill>
                <a:latin typeface="Consolas"/>
                <a:cs typeface="Consolas"/>
              </a:rPr>
              <a:t> </a:t>
            </a:r>
            <a:r>
              <a:rPr sz="2000" b="1">
                <a:solidFill>
                  <a:srgbClr val="000000"/>
                </a:solidFill>
                <a:latin typeface="Consolas"/>
                <a:cs typeface="Consolas"/>
              </a:rPr>
              <a:t>#</a:t>
            </a:r>
            <a:r>
              <a:rPr sz="2000" b="1">
                <a:solidFill>
                  <a:srgbClr val="000000"/>
                </a:solidFill>
                <a:latin typeface="SEUISA+MicrosoftYaHei-Bold"/>
                <a:cs typeface="SEUISA+MicrosoftYaHei-Bold"/>
              </a:rPr>
              <a:t>向变量</a:t>
            </a:r>
            <a:r>
              <a:rPr sz="2000" b="1">
                <a:solidFill>
                  <a:srgbClr val="000000"/>
                </a:solidFill>
                <a:latin typeface="Consolas"/>
                <a:cs typeface="Consolas"/>
              </a:rPr>
              <a:t>TempStr</a:t>
            </a:r>
            <a:r>
              <a:rPr sz="2000" b="1">
                <a:solidFill>
                  <a:srgbClr val="000000"/>
                </a:solidFill>
                <a:latin typeface="SEUISA+MicrosoftYaHei-Bold"/>
                <a:cs typeface="SEUISA+MicrosoftYaHei-Bold"/>
              </a:rPr>
              <a:t>赋值</a:t>
            </a:r>
            <a:r>
              <a:rPr sz="2000" b="1">
                <a:solidFill>
                  <a:srgbClr val="1DB41D"/>
                </a:solidFill>
                <a:latin typeface="Consolas"/>
                <a:cs typeface="Consolas"/>
              </a:rPr>
              <a:t>"82F"</a:t>
            </a:r>
          </a:p>
        </p:txBody>
      </p:sp>
      <p:sp>
        <p:nvSpPr>
          <p:cNvPr id="10" name="椭圆 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300643566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7300" y="142858"/>
            <a:ext cx="7886700" cy="492443"/>
          </a:xfrm>
        </p:spPr>
        <p:txBody>
          <a:bodyPr/>
          <a:lstStyle/>
          <a:p>
            <a:r>
              <a:rPr lang="en-US" altLang="zh-CN" sz="3200" b="1" dirty="0" smtClean="0">
                <a:ea typeface="宋体" pitchFamily="2" charset="-122"/>
              </a:rPr>
              <a:t>2.3.1  </a:t>
            </a:r>
            <a:r>
              <a:rPr lang="zh-CN" altLang="zh-CN" sz="3200" b="1" dirty="0" smtClean="0">
                <a:ea typeface="宋体" pitchFamily="2" charset="-122"/>
              </a:rPr>
              <a:t>变量</a:t>
            </a:r>
            <a:endParaRPr lang="zh-CN" altLang="en-US" sz="3200" b="1" dirty="0" smtClean="0">
              <a:ea typeface="宋体" pitchFamily="2" charset="-122"/>
            </a:endParaRPr>
          </a:p>
        </p:txBody>
      </p:sp>
      <p:sp>
        <p:nvSpPr>
          <p:cNvPr id="62467" name="内容占位符 2"/>
          <p:cNvSpPr>
            <a:spLocks noGrp="1"/>
          </p:cNvSpPr>
          <p:nvPr>
            <p:ph idx="1"/>
          </p:nvPr>
        </p:nvSpPr>
        <p:spPr>
          <a:xfrm>
            <a:off x="628650" y="706041"/>
            <a:ext cx="7886700" cy="3323987"/>
          </a:xfrm>
        </p:spPr>
        <p:txBody>
          <a:bodyPr/>
          <a:lstStyle/>
          <a:p>
            <a:r>
              <a:rPr lang="zh-CN" altLang="zh-CN" sz="2400" dirty="0" smtClean="0">
                <a:latin typeface="华文中宋" pitchFamily="2" charset="-122"/>
                <a:ea typeface="华文中宋" pitchFamily="2" charset="-122"/>
              </a:rPr>
              <a:t>在</a:t>
            </a:r>
            <a:r>
              <a:rPr lang="en-US" altLang="zh-CN" sz="2400" dirty="0" smtClean="0">
                <a:latin typeface="华文中宋" pitchFamily="2" charset="-122"/>
                <a:ea typeface="华文中宋" pitchFamily="2" charset="-122"/>
              </a:rPr>
              <a:t>Python</a:t>
            </a:r>
            <a:r>
              <a:rPr lang="zh-CN" altLang="zh-CN" sz="2400" dirty="0" smtClean="0">
                <a:latin typeface="华文中宋" pitchFamily="2" charset="-122"/>
                <a:ea typeface="华文中宋" pitchFamily="2" charset="-122"/>
              </a:rPr>
              <a:t>中，变量的使用环境非常宽松。没有</a:t>
            </a:r>
            <a:endParaRPr lang="en-US" altLang="zh-CN" sz="2400" dirty="0" smtClean="0">
              <a:latin typeface="华文中宋" pitchFamily="2" charset="-122"/>
              <a:ea typeface="华文中宋" pitchFamily="2" charset="-122"/>
            </a:endParaRPr>
          </a:p>
          <a:p>
            <a:pPr>
              <a:buFont typeface="Arial" pitchFamily="34" charset="0"/>
              <a:buNone/>
            </a:pPr>
            <a:r>
              <a:rPr lang="en-US" altLang="zh-CN" sz="2400" dirty="0" smtClean="0">
                <a:latin typeface="华文中宋" pitchFamily="2" charset="-122"/>
                <a:ea typeface="华文中宋" pitchFamily="2" charset="-122"/>
              </a:rPr>
              <a:t>   </a:t>
            </a:r>
            <a:r>
              <a:rPr lang="zh-CN" altLang="zh-CN" sz="2400" dirty="0" smtClean="0">
                <a:latin typeface="华文中宋" pitchFamily="2" charset="-122"/>
                <a:ea typeface="华文中宋" pitchFamily="2" charset="-122"/>
              </a:rPr>
              <a:t>在</a:t>
            </a:r>
            <a:r>
              <a:rPr lang="en-US" altLang="zh-CN" sz="2400" dirty="0" smtClean="0">
                <a:latin typeface="华文中宋" pitchFamily="2" charset="-122"/>
                <a:ea typeface="华文中宋" pitchFamily="2" charset="-122"/>
              </a:rPr>
              <a:t>Python</a:t>
            </a:r>
            <a:r>
              <a:rPr lang="zh-CN" altLang="zh-CN" sz="2400" dirty="0" smtClean="0">
                <a:latin typeface="华文中宋" pitchFamily="2" charset="-122"/>
                <a:ea typeface="华文中宋" pitchFamily="2" charset="-122"/>
              </a:rPr>
              <a:t>中，等号</a:t>
            </a:r>
            <a:r>
              <a:rPr lang="zh-CN" altLang="en-US" sz="2400" dirty="0" smtClean="0">
                <a:latin typeface="华文中宋" pitchFamily="2" charset="-122"/>
                <a:ea typeface="华文中宋" pitchFamily="2" charset="-122"/>
              </a:rPr>
              <a:t>（</a:t>
            </a:r>
            <a:r>
              <a:rPr lang="en-US" altLang="zh-CN" sz="2400" dirty="0" smtClean="0">
                <a:latin typeface="华文中宋" pitchFamily="2" charset="-122"/>
                <a:ea typeface="华文中宋" pitchFamily="2" charset="-122"/>
              </a:rPr>
              <a:t> = </a:t>
            </a:r>
            <a:r>
              <a:rPr lang="zh-CN" altLang="en-US" sz="2400" dirty="0" smtClean="0">
                <a:latin typeface="华文中宋" pitchFamily="2" charset="-122"/>
                <a:ea typeface="华文中宋" pitchFamily="2" charset="-122"/>
              </a:rPr>
              <a:t>）</a:t>
            </a:r>
            <a:r>
              <a:rPr lang="zh-CN" altLang="zh-CN" sz="2400" dirty="0" smtClean="0">
                <a:latin typeface="华文中宋" pitchFamily="2" charset="-122"/>
                <a:ea typeface="华文中宋" pitchFamily="2" charset="-122"/>
              </a:rPr>
              <a:t>是赋值语句，可以把任意数据类型赋值给变量。</a:t>
            </a:r>
            <a:endParaRPr lang="en-US" altLang="zh-CN" sz="2400" dirty="0" smtClean="0">
              <a:latin typeface="华文中宋" pitchFamily="2" charset="-122"/>
              <a:ea typeface="华文中宋" pitchFamily="2" charset="-122"/>
            </a:endParaRPr>
          </a:p>
          <a:p>
            <a:r>
              <a:rPr lang="zh-CN" altLang="en-US" sz="2400" dirty="0" smtClean="0">
                <a:latin typeface="华文中宋" pitchFamily="2" charset="-122"/>
                <a:ea typeface="华文中宋" pitchFamily="2" charset="-122"/>
              </a:rPr>
              <a:t>如下为</a:t>
            </a:r>
            <a:r>
              <a:rPr lang="zh-CN" altLang="zh-CN" sz="2400" dirty="0" smtClean="0">
                <a:latin typeface="华文中宋" pitchFamily="2" charset="-122"/>
                <a:ea typeface="华文中宋" pitchFamily="2" charset="-122"/>
              </a:rPr>
              <a:t>定义一个名为</a:t>
            </a:r>
            <a:r>
              <a:rPr lang="en-US" altLang="zh-CN" sz="2400" dirty="0" err="1" smtClean="0">
                <a:latin typeface="华文中宋" pitchFamily="2" charset="-122"/>
                <a:ea typeface="华文中宋" pitchFamily="2" charset="-122"/>
              </a:rPr>
              <a:t>xiaohong</a:t>
            </a:r>
            <a:r>
              <a:rPr lang="zh-CN" altLang="zh-CN" sz="2400" dirty="0" smtClean="0">
                <a:latin typeface="华文中宋" pitchFamily="2" charset="-122"/>
                <a:ea typeface="华文中宋" pitchFamily="2" charset="-122"/>
              </a:rPr>
              <a:t>的变量</a:t>
            </a:r>
            <a:r>
              <a:rPr lang="zh-CN" altLang="en-US" sz="2400" dirty="0" smtClean="0">
                <a:latin typeface="华文中宋" pitchFamily="2" charset="-122"/>
                <a:ea typeface="华文中宋" pitchFamily="2" charset="-122"/>
              </a:rPr>
              <a:t>：</a:t>
            </a:r>
            <a:endParaRPr lang="en-US" altLang="zh-CN" sz="2400" dirty="0" smtClean="0">
              <a:latin typeface="华文中宋" pitchFamily="2" charset="-122"/>
              <a:ea typeface="华文中宋" pitchFamily="2" charset="-122"/>
            </a:endParaRPr>
          </a:p>
          <a:p>
            <a:r>
              <a:rPr lang="en-US" altLang="zh-CN" sz="2400" dirty="0" smtClean="0">
                <a:latin typeface="华文中宋" pitchFamily="2" charset="-122"/>
                <a:ea typeface="华文中宋" pitchFamily="2" charset="-122"/>
              </a:rPr>
              <a:t>&gt;&gt;&gt; </a:t>
            </a:r>
            <a:r>
              <a:rPr lang="en-US" altLang="zh-CN" sz="2400" dirty="0" err="1" smtClean="0">
                <a:latin typeface="华文中宋" pitchFamily="2" charset="-122"/>
                <a:ea typeface="华文中宋" pitchFamily="2" charset="-122"/>
              </a:rPr>
              <a:t>xiaohong</a:t>
            </a:r>
            <a:r>
              <a:rPr lang="en-US" altLang="zh-CN" sz="2400" dirty="0" smtClean="0">
                <a:latin typeface="华文中宋" pitchFamily="2" charset="-122"/>
                <a:ea typeface="华文中宋" pitchFamily="2" charset="-122"/>
              </a:rPr>
              <a:t>='</a:t>
            </a:r>
            <a:r>
              <a:rPr lang="en-US" altLang="zh-CN" sz="2400" dirty="0" err="1" smtClean="0">
                <a:latin typeface="华文中宋" pitchFamily="2" charset="-122"/>
                <a:ea typeface="华文中宋" pitchFamily="2" charset="-122"/>
              </a:rPr>
              <a:t>XiaoHong</a:t>
            </a:r>
            <a:r>
              <a:rPr lang="en-US" altLang="zh-CN" sz="2400" dirty="0" smtClean="0">
                <a:latin typeface="华文中宋" pitchFamily="2" charset="-122"/>
                <a:ea typeface="华文中宋" pitchFamily="2" charset="-122"/>
              </a:rPr>
              <a:t>‘</a:t>
            </a:r>
          </a:p>
          <a:p>
            <a:r>
              <a:rPr lang="zh-CN" altLang="zh-CN" sz="2400" dirty="0" smtClean="0">
                <a:latin typeface="华文中宋" pitchFamily="2" charset="-122"/>
                <a:ea typeface="华文中宋" pitchFamily="2" charset="-122"/>
              </a:rPr>
              <a:t>此操作解释：</a:t>
            </a:r>
            <a:r>
              <a:rPr lang="en-US" altLang="zh-CN" sz="2400" dirty="0" err="1" smtClean="0">
                <a:latin typeface="华文中宋" pitchFamily="2" charset="-122"/>
                <a:ea typeface="华文中宋" pitchFamily="2" charset="-122"/>
              </a:rPr>
              <a:t>xiaohong</a:t>
            </a:r>
            <a:r>
              <a:rPr lang="zh-CN" altLang="zh-CN" sz="2400" dirty="0" smtClean="0">
                <a:latin typeface="华文中宋" pitchFamily="2" charset="-122"/>
                <a:ea typeface="华文中宋" pitchFamily="2" charset="-122"/>
              </a:rPr>
              <a:t>是我们创建的变量，</a:t>
            </a:r>
            <a:r>
              <a:rPr lang="en-US" altLang="zh-CN" sz="2400" dirty="0" smtClean="0">
                <a:latin typeface="华文中宋" pitchFamily="2" charset="-122"/>
                <a:ea typeface="华文中宋" pitchFamily="2" charset="-122"/>
              </a:rPr>
              <a:t>=</a:t>
            </a:r>
            <a:r>
              <a:rPr lang="zh-CN" altLang="zh-CN" sz="2400" dirty="0" smtClean="0">
                <a:latin typeface="华文中宋" pitchFamily="2" charset="-122"/>
                <a:ea typeface="华文中宋" pitchFamily="2" charset="-122"/>
              </a:rPr>
              <a:t>是赋值语句，</a:t>
            </a:r>
            <a:r>
              <a:rPr lang="en-US" altLang="zh-CN" sz="2400" dirty="0" err="1" smtClean="0">
                <a:latin typeface="华文中宋" pitchFamily="2" charset="-122"/>
                <a:ea typeface="华文中宋" pitchFamily="2" charset="-122"/>
              </a:rPr>
              <a:t>XiaoHong</a:t>
            </a:r>
            <a:r>
              <a:rPr lang="zh-CN" altLang="zh-CN" sz="2400" dirty="0" smtClean="0">
                <a:latin typeface="华文中宋" pitchFamily="2" charset="-122"/>
                <a:ea typeface="华文中宋" pitchFamily="2" charset="-122"/>
              </a:rPr>
              <a:t>是变量值，需要用引号标记。整句话的意思为：创建变量</a:t>
            </a:r>
            <a:r>
              <a:rPr lang="en-US" altLang="zh-CN" sz="2400" dirty="0" err="1" smtClean="0">
                <a:latin typeface="华文中宋" pitchFamily="2" charset="-122"/>
                <a:ea typeface="华文中宋" pitchFamily="2" charset="-122"/>
              </a:rPr>
              <a:t>xiaohong</a:t>
            </a:r>
            <a:r>
              <a:rPr lang="zh-CN" altLang="zh-CN" sz="2400" dirty="0" smtClean="0">
                <a:latin typeface="华文中宋" pitchFamily="2" charset="-122"/>
                <a:ea typeface="华文中宋" pitchFamily="2" charset="-122"/>
              </a:rPr>
              <a:t>并赋值为</a:t>
            </a:r>
            <a:r>
              <a:rPr lang="en-US" altLang="zh-CN" sz="2400" dirty="0" err="1" smtClean="0">
                <a:latin typeface="华文中宋" pitchFamily="2" charset="-122"/>
                <a:ea typeface="华文中宋" pitchFamily="2" charset="-122"/>
              </a:rPr>
              <a:t>XiaoHong</a:t>
            </a:r>
            <a:r>
              <a:rPr lang="zh-CN" altLang="zh-CN" sz="2400" dirty="0" smtClean="0">
                <a:latin typeface="华文中宋" pitchFamily="2" charset="-122"/>
                <a:ea typeface="华文中宋" pitchFamily="2" charset="-122"/>
              </a:rPr>
              <a:t>。</a:t>
            </a:r>
            <a:r>
              <a:rPr lang="zh-CN" altLang="en-US" sz="2400" dirty="0" smtClean="0">
                <a:latin typeface="华文中宋" pitchFamily="2" charset="-122"/>
                <a:ea typeface="华文中宋" pitchFamily="2" charset="-122"/>
              </a:rPr>
              <a:t>（注意：</a:t>
            </a:r>
            <a:r>
              <a:rPr lang="zh-CN" altLang="zh-CN" sz="2400" dirty="0" smtClean="0">
                <a:solidFill>
                  <a:srgbClr val="FF0000"/>
                </a:solidFill>
                <a:latin typeface="华文中宋" pitchFamily="2" charset="-122"/>
                <a:ea typeface="华文中宋" pitchFamily="2" charset="-122"/>
              </a:rPr>
              <a:t>字符串必须以引号标记开始，并以引号标记结束</a:t>
            </a:r>
            <a:r>
              <a:rPr lang="zh-CN" altLang="zh-CN" sz="2400" dirty="0" smtClean="0">
                <a:latin typeface="华文中宋" pitchFamily="2" charset="-122"/>
                <a:ea typeface="华文中宋" pitchFamily="2" charset="-122"/>
              </a:rPr>
              <a:t>。</a:t>
            </a:r>
            <a:r>
              <a:rPr lang="zh-CN" altLang="en-US" sz="2400" dirty="0" smtClean="0">
                <a:latin typeface="华文中宋" pitchFamily="2" charset="-122"/>
                <a:ea typeface="华文中宋" pitchFamily="2" charset="-122"/>
              </a:rPr>
              <a:t>）</a:t>
            </a:r>
            <a:endParaRPr lang="en-US" altLang="zh-CN" sz="2400" dirty="0" smtClean="0">
              <a:latin typeface="华文中宋" pitchFamily="2" charset="-122"/>
              <a:ea typeface="华文中宋" pitchFamily="2" charset="-122"/>
            </a:endParaRPr>
          </a:p>
        </p:txBody>
      </p:sp>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235198805"/>
      </p:ext>
    </p:extLst>
  </p:cSld>
  <p:clrMapOvr>
    <a:masterClrMapping/>
  </p:clrMapOvr>
  <p:transition spd="med">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p:cNvSpPr>
            <a:spLocks noGrp="1"/>
          </p:cNvSpPr>
          <p:nvPr>
            <p:ph idx="1"/>
          </p:nvPr>
        </p:nvSpPr>
        <p:spPr>
          <a:xfrm>
            <a:off x="642910" y="571486"/>
            <a:ext cx="7886700" cy="4062651"/>
          </a:xfrm>
        </p:spPr>
        <p:txBody>
          <a:bodyPr/>
          <a:lstStyle/>
          <a:p>
            <a:r>
              <a:rPr lang="zh-CN" altLang="en-US" sz="2400" dirty="0" smtClean="0">
                <a:ea typeface="宋体" pitchFamily="2" charset="-122"/>
              </a:rPr>
              <a:t>打印变量结果：</a:t>
            </a:r>
            <a:endParaRPr lang="en-US" altLang="zh-CN" sz="2400" dirty="0" smtClean="0">
              <a:ea typeface="宋体" pitchFamily="2" charset="-122"/>
            </a:endParaRPr>
          </a:p>
          <a:p>
            <a:r>
              <a:rPr lang="en-US" altLang="zh-CN" sz="2400" dirty="0" smtClean="0">
                <a:ea typeface="宋体" pitchFamily="2" charset="-122"/>
              </a:rPr>
              <a:t>&gt;&gt;&gt; print(</a:t>
            </a:r>
            <a:r>
              <a:rPr lang="en-US" altLang="zh-CN" sz="2400" dirty="0" err="1" smtClean="0">
                <a:ea typeface="宋体" pitchFamily="2" charset="-122"/>
              </a:rPr>
              <a:t>xiaohong</a:t>
            </a:r>
            <a:r>
              <a:rPr lang="en-US" altLang="zh-CN" sz="2400" dirty="0" smtClean="0">
                <a:ea typeface="宋体" pitchFamily="2" charset="-122"/>
              </a:rPr>
              <a:t>)</a:t>
            </a:r>
            <a:endParaRPr lang="zh-CN" altLang="zh-CN" sz="2400" dirty="0" smtClean="0">
              <a:ea typeface="宋体" pitchFamily="2" charset="-122"/>
            </a:endParaRPr>
          </a:p>
          <a:p>
            <a:r>
              <a:rPr lang="en-US" altLang="zh-CN" sz="2400" dirty="0" err="1" smtClean="0">
                <a:ea typeface="宋体" pitchFamily="2" charset="-122"/>
              </a:rPr>
              <a:t>XiaoHong</a:t>
            </a:r>
            <a:endParaRPr lang="zh-CN" altLang="zh-CN" sz="2400" dirty="0" smtClean="0">
              <a:ea typeface="宋体" pitchFamily="2" charset="-122"/>
            </a:endParaRPr>
          </a:p>
          <a:p>
            <a:r>
              <a:rPr lang="zh-CN" altLang="zh-CN" sz="2400" dirty="0" smtClean="0">
                <a:solidFill>
                  <a:srgbClr val="FF0000"/>
                </a:solidFill>
                <a:ea typeface="宋体" pitchFamily="2" charset="-122"/>
              </a:rPr>
              <a:t>在使用变量前，需要对其赋值</a:t>
            </a:r>
            <a:r>
              <a:rPr lang="zh-CN" altLang="en-US" sz="2400" dirty="0" smtClean="0">
                <a:solidFill>
                  <a:srgbClr val="FF0000"/>
                </a:solidFill>
                <a:ea typeface="宋体" pitchFamily="2" charset="-122"/>
              </a:rPr>
              <a:t>，</a:t>
            </a:r>
            <a:r>
              <a:rPr lang="zh-CN" altLang="zh-CN" sz="2400" dirty="0" smtClean="0">
                <a:solidFill>
                  <a:srgbClr val="FF0000"/>
                </a:solidFill>
                <a:ea typeface="宋体" pitchFamily="2" charset="-122"/>
              </a:rPr>
              <a:t>没有值的变量是没有意义的，编译器也不会编译通过</a:t>
            </a:r>
            <a:r>
              <a:rPr lang="zh-CN" altLang="zh-CN" sz="2400" dirty="0" smtClean="0">
                <a:ea typeface="宋体" pitchFamily="2" charset="-122"/>
              </a:rPr>
              <a:t>。例如我定义一个变量为</a:t>
            </a:r>
            <a:r>
              <a:rPr lang="en-US" altLang="zh-CN" sz="2400" dirty="0" err="1" smtClean="0">
                <a:ea typeface="宋体" pitchFamily="2" charset="-122"/>
              </a:rPr>
              <a:t>abc</a:t>
            </a:r>
            <a:r>
              <a:rPr lang="zh-CN" altLang="zh-CN" sz="2400" dirty="0" smtClean="0">
                <a:ea typeface="宋体" pitchFamily="2" charset="-122"/>
              </a:rPr>
              <a:t>，不赋任何值，输入及结果如下：</a:t>
            </a:r>
            <a:endParaRPr lang="en-US" altLang="zh-CN" sz="2400" dirty="0" smtClean="0">
              <a:ea typeface="宋体" pitchFamily="2" charset="-122"/>
            </a:endParaRPr>
          </a:p>
          <a:p>
            <a:r>
              <a:rPr lang="en-US" altLang="zh-CN" sz="2400" dirty="0" smtClean="0">
                <a:ea typeface="宋体" pitchFamily="2" charset="-122"/>
              </a:rPr>
              <a:t>&gt;&gt;&gt; </a:t>
            </a:r>
            <a:r>
              <a:rPr lang="en-US" altLang="zh-CN" sz="2400" dirty="0" err="1" smtClean="0">
                <a:ea typeface="宋体" pitchFamily="2" charset="-122"/>
              </a:rPr>
              <a:t>abc</a:t>
            </a:r>
            <a:endParaRPr lang="zh-CN" altLang="zh-CN" sz="2400" dirty="0" smtClean="0">
              <a:ea typeface="宋体" pitchFamily="2" charset="-122"/>
            </a:endParaRPr>
          </a:p>
          <a:p>
            <a:r>
              <a:rPr lang="en-US" altLang="zh-CN" sz="2400" dirty="0" err="1" smtClean="0">
                <a:ea typeface="宋体" pitchFamily="2" charset="-122"/>
              </a:rPr>
              <a:t>Traceback</a:t>
            </a:r>
            <a:r>
              <a:rPr lang="en-US" altLang="zh-CN" sz="2400" dirty="0" smtClean="0">
                <a:ea typeface="宋体" pitchFamily="2" charset="-122"/>
              </a:rPr>
              <a:t> (most recent call last):</a:t>
            </a:r>
            <a:endParaRPr lang="zh-CN" altLang="zh-CN" sz="2400" dirty="0" smtClean="0">
              <a:ea typeface="宋体" pitchFamily="2" charset="-122"/>
            </a:endParaRPr>
          </a:p>
          <a:p>
            <a:r>
              <a:rPr lang="en-US" altLang="zh-CN" sz="2400" dirty="0" smtClean="0">
                <a:ea typeface="宋体" pitchFamily="2" charset="-122"/>
              </a:rPr>
              <a:t>  File "&lt;pyshell#33&gt;", line 1, in &lt;module&gt;</a:t>
            </a:r>
            <a:endParaRPr lang="zh-CN" altLang="zh-CN" sz="2400" dirty="0" smtClean="0">
              <a:ea typeface="宋体" pitchFamily="2" charset="-122"/>
            </a:endParaRPr>
          </a:p>
          <a:p>
            <a:r>
              <a:rPr lang="en-US" altLang="zh-CN" sz="2400" dirty="0" smtClean="0">
                <a:ea typeface="宋体" pitchFamily="2" charset="-122"/>
              </a:rPr>
              <a:t>    </a:t>
            </a:r>
            <a:r>
              <a:rPr lang="en-US" altLang="zh-CN" sz="2400" dirty="0" err="1" smtClean="0">
                <a:ea typeface="宋体" pitchFamily="2" charset="-122"/>
              </a:rPr>
              <a:t>abc</a:t>
            </a:r>
            <a:endParaRPr lang="zh-CN" altLang="zh-CN" sz="2400" dirty="0" smtClean="0">
              <a:ea typeface="宋体" pitchFamily="2" charset="-122"/>
            </a:endParaRPr>
          </a:p>
          <a:p>
            <a:r>
              <a:rPr lang="en-US" altLang="zh-CN" sz="2400" dirty="0" err="1" smtClean="0">
                <a:ea typeface="宋体" pitchFamily="2" charset="-122"/>
              </a:rPr>
              <a:t>NameError</a:t>
            </a:r>
            <a:r>
              <a:rPr lang="en-US" altLang="zh-CN" sz="2400" dirty="0" smtClean="0">
                <a:ea typeface="宋体" pitchFamily="2" charset="-122"/>
              </a:rPr>
              <a:t>: name '</a:t>
            </a:r>
            <a:r>
              <a:rPr lang="en-US" altLang="zh-CN" sz="2400" dirty="0" err="1" smtClean="0">
                <a:ea typeface="宋体" pitchFamily="2" charset="-122"/>
              </a:rPr>
              <a:t>abc</a:t>
            </a:r>
            <a:r>
              <a:rPr lang="en-US" altLang="zh-CN" sz="2400" dirty="0" smtClean="0">
                <a:ea typeface="宋体" pitchFamily="2" charset="-122"/>
              </a:rPr>
              <a:t>' is not defined</a:t>
            </a:r>
            <a:endParaRPr lang="zh-CN" altLang="en-US" sz="2400" dirty="0" smtClean="0">
              <a:ea typeface="宋体" pitchFamily="2" charset="-122"/>
            </a:endParaRPr>
          </a:p>
        </p:txBody>
      </p:sp>
      <p:sp>
        <p:nvSpPr>
          <p:cNvPr id="3" name="椭圆 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2672038449"/>
      </p:ext>
    </p:extLst>
  </p:cSld>
  <p:clrMapOvr>
    <a:masterClrMapping/>
  </p:clrMapOvr>
  <p:transition spd="med">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idx="1"/>
          </p:nvPr>
        </p:nvSpPr>
        <p:spPr>
          <a:xfrm>
            <a:off x="642910" y="857238"/>
            <a:ext cx="7886700" cy="2769989"/>
          </a:xfrm>
        </p:spPr>
        <p:txBody>
          <a:bodyPr/>
          <a:lstStyle/>
          <a:p>
            <a:r>
              <a:rPr lang="zh-CN" altLang="zh-CN" sz="2000" dirty="0" smtClean="0">
                <a:latin typeface="华文中宋" pitchFamily="2" charset="-122"/>
                <a:ea typeface="华文中宋" pitchFamily="2" charset="-122"/>
              </a:rPr>
              <a:t>同一个变量可以反复赋值，而且可以是不同类型的变量，输入如下：</a:t>
            </a:r>
            <a:endParaRPr lang="en-US"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&gt;&gt;&gt; a = 123 </a:t>
            </a:r>
            <a:endParaRPr lang="zh-CN"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123</a:t>
            </a:r>
            <a:endParaRPr lang="zh-CN"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&gt;&gt;&gt; a='ABC'</a:t>
            </a:r>
            <a:endParaRPr lang="zh-CN"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&gt;&gt;&gt; print(a)</a:t>
            </a:r>
            <a:endParaRPr lang="zh-CN"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ABC</a:t>
            </a:r>
          </a:p>
          <a:p>
            <a:r>
              <a:rPr lang="zh-CN" altLang="zh-CN" sz="2000" dirty="0" smtClean="0">
                <a:latin typeface="华文中宋" pitchFamily="2" charset="-122"/>
                <a:ea typeface="华文中宋" pitchFamily="2" charset="-122"/>
              </a:rPr>
              <a:t>这种变量本身类型不固定的语言称之为动态语言，与之对应的是静态语言。静态语言在定义变量时必须指定变量类型，如果赋值的时候类型不匹配，就会报错。和静态语言相比，动态语言更灵活，就是这个原因。</a:t>
            </a:r>
            <a:endParaRPr lang="zh-CN" altLang="en-US" sz="2000" dirty="0" smtClean="0">
              <a:latin typeface="华文中宋" pitchFamily="2" charset="-122"/>
              <a:ea typeface="华文中宋" pitchFamily="2" charset="-122"/>
            </a:endParaRPr>
          </a:p>
        </p:txBody>
      </p:sp>
      <p:sp>
        <p:nvSpPr>
          <p:cNvPr id="3" name="椭圆 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1819360404"/>
      </p:ext>
    </p:extLst>
  </p:cSld>
  <p:clrMapOvr>
    <a:masterClrMapping/>
  </p:clrMapOvr>
  <p:transition spd="med">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a:xfrm>
            <a:off x="642910" y="785800"/>
            <a:ext cx="7886700" cy="3385542"/>
          </a:xfrm>
        </p:spPr>
        <p:txBody>
          <a:bodyPr/>
          <a:lstStyle/>
          <a:p>
            <a:r>
              <a:rPr lang="zh-CN" altLang="zh-CN" sz="2000" dirty="0" smtClean="0">
                <a:latin typeface="华文中宋" pitchFamily="2" charset="-122"/>
                <a:ea typeface="华文中宋" pitchFamily="2" charset="-122"/>
              </a:rPr>
              <a:t>当不能确定变量或数据的类型时，可以借助解释器内置的函数</a:t>
            </a:r>
            <a:r>
              <a:rPr lang="en-US" altLang="zh-CN" sz="2000" dirty="0" smtClean="0">
                <a:latin typeface="华文中宋" pitchFamily="2" charset="-122"/>
                <a:ea typeface="华文中宋" pitchFamily="2" charset="-122"/>
              </a:rPr>
              <a:t>type</a:t>
            </a:r>
            <a:r>
              <a:rPr lang="zh-CN" altLang="zh-CN" sz="2000" dirty="0" smtClean="0">
                <a:latin typeface="华文中宋" pitchFamily="2" charset="-122"/>
                <a:ea typeface="华文中宋" pitchFamily="2" charset="-122"/>
              </a:rPr>
              <a:t>进行确认。在交互模式下可以如下输入：</a:t>
            </a:r>
            <a:endParaRPr lang="en-US"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&gt;&gt;&gt; type('</a:t>
            </a:r>
            <a:r>
              <a:rPr lang="en-US" altLang="zh-CN" sz="2000" dirty="0" err="1" smtClean="0">
                <a:latin typeface="华文中宋" pitchFamily="2" charset="-122"/>
                <a:ea typeface="华文中宋" pitchFamily="2" charset="-122"/>
              </a:rPr>
              <a:t>Hello,world</a:t>
            </a:r>
            <a:r>
              <a:rPr lang="en-US" altLang="zh-CN" sz="2000" dirty="0" smtClean="0">
                <a:latin typeface="华文中宋" pitchFamily="2" charset="-122"/>
                <a:ea typeface="华文中宋" pitchFamily="2" charset="-122"/>
              </a:rPr>
              <a:t>!')</a:t>
            </a:r>
            <a:endParaRPr lang="zh-CN"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&lt;class '</a:t>
            </a:r>
            <a:r>
              <a:rPr lang="en-US" altLang="zh-CN" sz="2000" dirty="0" err="1" smtClean="0">
                <a:latin typeface="华文中宋" pitchFamily="2" charset="-122"/>
                <a:ea typeface="华文中宋" pitchFamily="2" charset="-122"/>
              </a:rPr>
              <a:t>str</a:t>
            </a:r>
            <a:r>
              <a:rPr lang="en-US" altLang="zh-CN" sz="2000" dirty="0" smtClean="0">
                <a:latin typeface="华文中宋" pitchFamily="2" charset="-122"/>
                <a:ea typeface="华文中宋" pitchFamily="2" charset="-122"/>
              </a:rPr>
              <a:t>'&gt;</a:t>
            </a:r>
          </a:p>
          <a:p>
            <a:r>
              <a:rPr lang="en-US" altLang="zh-CN" sz="2000" dirty="0" smtClean="0">
                <a:latin typeface="华文中宋" pitchFamily="2" charset="-122"/>
                <a:ea typeface="华文中宋" pitchFamily="2" charset="-122"/>
              </a:rPr>
              <a:t>&gt;&gt;&gt; type(100)</a:t>
            </a:r>
            <a:endParaRPr lang="zh-CN"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&lt;class '</a:t>
            </a:r>
            <a:r>
              <a:rPr lang="en-US" altLang="zh-CN" sz="2000" dirty="0" err="1" smtClean="0">
                <a:latin typeface="华文中宋" pitchFamily="2" charset="-122"/>
                <a:ea typeface="华文中宋" pitchFamily="2" charset="-122"/>
              </a:rPr>
              <a:t>int</a:t>
            </a:r>
            <a:r>
              <a:rPr lang="en-US" altLang="zh-CN" sz="2000" dirty="0" smtClean="0">
                <a:latin typeface="华文中宋" pitchFamily="2" charset="-122"/>
                <a:ea typeface="华文中宋" pitchFamily="2" charset="-122"/>
              </a:rPr>
              <a:t>'&gt;</a:t>
            </a:r>
          </a:p>
          <a:p>
            <a:r>
              <a:rPr lang="en-US" altLang="zh-CN" sz="2000" dirty="0" smtClean="0">
                <a:latin typeface="华文中宋" pitchFamily="2" charset="-122"/>
                <a:ea typeface="华文中宋" pitchFamily="2" charset="-122"/>
              </a:rPr>
              <a:t>&gt;&gt;&gt; type(3.0)</a:t>
            </a:r>
            <a:endParaRPr lang="zh-CN"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&lt;class 'float'&gt;</a:t>
            </a:r>
          </a:p>
          <a:p>
            <a:r>
              <a:rPr lang="en-US" altLang="zh-CN" sz="2000" dirty="0" smtClean="0">
                <a:latin typeface="华文中宋" pitchFamily="2" charset="-122"/>
                <a:ea typeface="华文中宋" pitchFamily="2" charset="-122"/>
              </a:rPr>
              <a:t>&gt;&gt;&gt; a='test type'</a:t>
            </a:r>
            <a:endParaRPr lang="zh-CN"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&gt;&gt;&gt; type(a)</a:t>
            </a:r>
            <a:endParaRPr lang="zh-CN"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&lt;class '</a:t>
            </a:r>
            <a:r>
              <a:rPr lang="en-US" altLang="zh-CN" sz="2000" dirty="0" err="1" smtClean="0">
                <a:latin typeface="华文中宋" pitchFamily="2" charset="-122"/>
                <a:ea typeface="华文中宋" pitchFamily="2" charset="-122"/>
              </a:rPr>
              <a:t>str</a:t>
            </a:r>
            <a:r>
              <a:rPr lang="en-US" altLang="zh-CN" sz="2000" dirty="0" smtClean="0">
                <a:latin typeface="华文中宋" pitchFamily="2" charset="-122"/>
                <a:ea typeface="华文中宋" pitchFamily="2" charset="-122"/>
              </a:rPr>
              <a:t>'&gt;</a:t>
            </a:r>
            <a:endParaRPr lang="zh-CN" altLang="en-US" sz="2000" dirty="0" smtClean="0">
              <a:latin typeface="华文中宋" pitchFamily="2" charset="-122"/>
              <a:ea typeface="华文中宋" pitchFamily="2" charset="-122"/>
            </a:endParaRPr>
          </a:p>
        </p:txBody>
      </p:sp>
      <p:sp>
        <p:nvSpPr>
          <p:cNvPr id="3" name="椭圆 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3581163297"/>
      </p:ext>
    </p:extLst>
  </p:cSld>
  <p:clrMapOvr>
    <a:masterClrMapping/>
  </p:clrMapOvr>
  <p:transition spd="med">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idx="1"/>
          </p:nvPr>
        </p:nvSpPr>
        <p:spPr>
          <a:xfrm>
            <a:off x="571472" y="857238"/>
            <a:ext cx="7886700" cy="3077766"/>
          </a:xfrm>
        </p:spPr>
        <p:txBody>
          <a:bodyPr/>
          <a:lstStyle/>
          <a:p>
            <a:r>
              <a:rPr lang="zh-CN" altLang="zh-CN" sz="2000" dirty="0" smtClean="0">
                <a:latin typeface="华文中宋" pitchFamily="2" charset="-122"/>
                <a:ea typeface="华文中宋" pitchFamily="2" charset="-122"/>
              </a:rPr>
              <a:t>请不要把赋值语句的等号等同于数学的等号。比如下面的代码：</a:t>
            </a:r>
            <a:endParaRPr lang="en-US"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a = 100</a:t>
            </a:r>
            <a:endParaRPr lang="zh-CN"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a = a + 200</a:t>
            </a:r>
          </a:p>
          <a:p>
            <a:r>
              <a:rPr lang="zh-CN" altLang="zh-CN" sz="2000" dirty="0" smtClean="0">
                <a:latin typeface="华文中宋" pitchFamily="2" charset="-122"/>
                <a:ea typeface="华文中宋" pitchFamily="2" charset="-122"/>
              </a:rPr>
              <a:t>在编程语言中，赋值语句先计算右侧的表达式</a:t>
            </a:r>
            <a:r>
              <a:rPr lang="en-US" altLang="zh-CN" sz="2000" dirty="0" smtClean="0">
                <a:latin typeface="华文中宋" pitchFamily="2" charset="-122"/>
                <a:ea typeface="华文中宋" pitchFamily="2" charset="-122"/>
              </a:rPr>
              <a:t>a + 200</a:t>
            </a:r>
            <a:r>
              <a:rPr lang="zh-CN" altLang="zh-CN" sz="2000" dirty="0" smtClean="0">
                <a:latin typeface="华文中宋" pitchFamily="2" charset="-122"/>
                <a:ea typeface="华文中宋" pitchFamily="2" charset="-122"/>
              </a:rPr>
              <a:t>，得到结果</a:t>
            </a:r>
            <a:r>
              <a:rPr lang="en-US" altLang="zh-CN" sz="2000" dirty="0" smtClean="0">
                <a:latin typeface="华文中宋" pitchFamily="2" charset="-122"/>
                <a:ea typeface="华文中宋" pitchFamily="2" charset="-122"/>
              </a:rPr>
              <a:t>300</a:t>
            </a:r>
            <a:r>
              <a:rPr lang="zh-CN" altLang="zh-CN" sz="2000" dirty="0" smtClean="0">
                <a:latin typeface="华文中宋" pitchFamily="2" charset="-122"/>
                <a:ea typeface="华文中宋" pitchFamily="2" charset="-122"/>
              </a:rPr>
              <a:t>，再赋给变量</a:t>
            </a:r>
            <a:r>
              <a:rPr lang="en-US" altLang="zh-CN" sz="2000" dirty="0" smtClean="0">
                <a:latin typeface="华文中宋" pitchFamily="2" charset="-122"/>
                <a:ea typeface="华文中宋" pitchFamily="2" charset="-122"/>
              </a:rPr>
              <a:t>a</a:t>
            </a:r>
            <a:r>
              <a:rPr lang="zh-CN" altLang="zh-CN" sz="2000" dirty="0" smtClean="0">
                <a:latin typeface="华文中宋" pitchFamily="2" charset="-122"/>
                <a:ea typeface="华文中宋" pitchFamily="2" charset="-122"/>
              </a:rPr>
              <a:t>。由于</a:t>
            </a:r>
            <a:r>
              <a:rPr lang="en-US" altLang="zh-CN" sz="2000" dirty="0" smtClean="0">
                <a:latin typeface="华文中宋" pitchFamily="2" charset="-122"/>
                <a:ea typeface="华文中宋" pitchFamily="2" charset="-122"/>
              </a:rPr>
              <a:t>a</a:t>
            </a:r>
            <a:r>
              <a:rPr lang="zh-CN" altLang="zh-CN" sz="2000" dirty="0" smtClean="0">
                <a:latin typeface="华文中宋" pitchFamily="2" charset="-122"/>
                <a:ea typeface="华文中宋" pitchFamily="2" charset="-122"/>
              </a:rPr>
              <a:t>之前的值是</a:t>
            </a:r>
            <a:r>
              <a:rPr lang="en-US" altLang="zh-CN" sz="2000" dirty="0" smtClean="0">
                <a:latin typeface="华文中宋" pitchFamily="2" charset="-122"/>
                <a:ea typeface="华文中宋" pitchFamily="2" charset="-122"/>
              </a:rPr>
              <a:t>100</a:t>
            </a:r>
            <a:r>
              <a:rPr lang="zh-CN" altLang="zh-CN" sz="2000" dirty="0" smtClean="0">
                <a:latin typeface="华文中宋" pitchFamily="2" charset="-122"/>
                <a:ea typeface="华文中宋" pitchFamily="2" charset="-122"/>
              </a:rPr>
              <a:t>，重新赋值后，</a:t>
            </a:r>
            <a:r>
              <a:rPr lang="en-US" altLang="zh-CN" sz="2000" dirty="0" smtClean="0">
                <a:latin typeface="华文中宋" pitchFamily="2" charset="-122"/>
                <a:ea typeface="华文中宋" pitchFamily="2" charset="-122"/>
              </a:rPr>
              <a:t>a</a:t>
            </a:r>
            <a:r>
              <a:rPr lang="zh-CN" altLang="zh-CN" sz="2000" dirty="0" smtClean="0">
                <a:latin typeface="华文中宋" pitchFamily="2" charset="-122"/>
                <a:ea typeface="华文中宋" pitchFamily="2" charset="-122"/>
              </a:rPr>
              <a:t>的值变成</a:t>
            </a:r>
            <a:r>
              <a:rPr lang="en-US" altLang="zh-CN" sz="2000" dirty="0" smtClean="0">
                <a:latin typeface="华文中宋" pitchFamily="2" charset="-122"/>
                <a:ea typeface="华文中宋" pitchFamily="2" charset="-122"/>
              </a:rPr>
              <a:t>300</a:t>
            </a:r>
            <a:r>
              <a:rPr lang="zh-CN" altLang="zh-CN" sz="2000" dirty="0" smtClean="0">
                <a:latin typeface="华文中宋" pitchFamily="2" charset="-122"/>
                <a:ea typeface="华文中宋" pitchFamily="2" charset="-122"/>
              </a:rPr>
              <a:t>。我们通过交互模式验证，输入如下：</a:t>
            </a:r>
            <a:endParaRPr lang="en-US"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&gt;&gt;&gt; a=100</a:t>
            </a:r>
            <a:endParaRPr lang="zh-CN"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&gt;&gt;&gt; a=a+200</a:t>
            </a:r>
            <a:endParaRPr lang="zh-CN"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&gt;&gt;&gt; print(a)</a:t>
            </a:r>
            <a:endParaRPr lang="zh-CN"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300</a:t>
            </a:r>
            <a:endParaRPr lang="zh-CN" altLang="en-US" sz="2000" dirty="0" smtClean="0">
              <a:latin typeface="华文中宋" pitchFamily="2" charset="-122"/>
              <a:ea typeface="华文中宋" pitchFamily="2" charset="-122"/>
            </a:endParaRPr>
          </a:p>
        </p:txBody>
      </p:sp>
      <p:sp>
        <p:nvSpPr>
          <p:cNvPr id="3" name="椭圆 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966580456"/>
      </p:ext>
    </p:extLst>
  </p:cSld>
  <p:clrMapOvr>
    <a:masterClrMapping/>
  </p:clrMapOvr>
  <p:transition spd="med">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542798" y="2761811"/>
            <a:ext cx="5480672"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0000"/>
                </a:solidFill>
                <a:latin typeface="UMUHEL+MicrosoftYaHei-Bold"/>
                <a:cs typeface="UMUHEL+MicrosoftYaHei-Bold"/>
              </a:rPr>
              <a:t>Python</a:t>
            </a:r>
            <a:r>
              <a:rPr sz="2400" b="1" spc="817">
                <a:solidFill>
                  <a:srgbClr val="000000"/>
                </a:solidFill>
                <a:latin typeface="Times New Roman"/>
                <a:cs typeface="Times New Roman"/>
              </a:rPr>
              <a:t> </a:t>
            </a:r>
            <a:r>
              <a:rPr sz="2400" b="1">
                <a:solidFill>
                  <a:srgbClr val="000000"/>
                </a:solidFill>
                <a:latin typeface="UMUHEL+MicrosoftYaHei-Bold"/>
                <a:cs typeface="UMUHEL+MicrosoftYaHei-Bold"/>
              </a:rPr>
              <a:t>[`pai</a:t>
            </a:r>
            <a:r>
              <a:rPr sz="2400" b="1">
                <a:solidFill>
                  <a:srgbClr val="000000"/>
                </a:solidFill>
                <a:latin typeface="MMLWWI+MicrosoftYaHei-Bold"/>
                <a:cs typeface="MMLWWI+MicrosoftYaHei-Bold"/>
              </a:rPr>
              <a:t>θ</a:t>
            </a:r>
            <a:r>
              <a:rPr sz="2400">
                <a:solidFill>
                  <a:srgbClr val="000000"/>
                </a:solidFill>
                <a:latin typeface="SDLWDP+MS-Gothic"/>
                <a:cs typeface="SDLWDP+MS-Gothic"/>
              </a:rPr>
              <a:t>ə</a:t>
            </a:r>
            <a:r>
              <a:rPr sz="2400" b="1">
                <a:solidFill>
                  <a:srgbClr val="000000"/>
                </a:solidFill>
                <a:latin typeface="UMUHEL+MicrosoftYaHei-Bold"/>
                <a:cs typeface="UMUHEL+MicrosoftYaHei-Bold"/>
              </a:rPr>
              <a:t>n]</a:t>
            </a:r>
            <a:r>
              <a:rPr sz="2400" b="1">
                <a:solidFill>
                  <a:srgbClr val="000000"/>
                </a:solidFill>
                <a:latin typeface="MMLWWI+MicrosoftYaHei-Bold"/>
                <a:cs typeface="MMLWWI+MicrosoftYaHei-Bold"/>
              </a:rPr>
              <a:t>，译为“蟒蛇”</a:t>
            </a:r>
          </a:p>
        </p:txBody>
      </p:sp>
      <p:sp>
        <p:nvSpPr>
          <p:cNvPr id="4" name="object 4"/>
          <p:cNvSpPr txBox="1"/>
          <p:nvPr/>
        </p:nvSpPr>
        <p:spPr>
          <a:xfrm>
            <a:off x="542798" y="3383603"/>
            <a:ext cx="9616843" cy="148134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0000"/>
                </a:solidFill>
                <a:latin typeface="UMUHEL+MicrosoftYaHei-Bold"/>
                <a:cs typeface="UMUHEL+MicrosoftYaHei-Bold"/>
              </a:rPr>
              <a:t>Python</a:t>
            </a:r>
            <a:r>
              <a:rPr sz="2400" b="1">
                <a:solidFill>
                  <a:srgbClr val="000000"/>
                </a:solidFill>
                <a:latin typeface="MMLWWI+MicrosoftYaHei-Bold"/>
                <a:cs typeface="MMLWWI+MicrosoftYaHei-Bold"/>
              </a:rPr>
              <a:t>语言拥有者是</a:t>
            </a:r>
            <a:r>
              <a:rPr sz="2400" b="1">
                <a:solidFill>
                  <a:srgbClr val="000000"/>
                </a:solidFill>
                <a:latin typeface="UMUHEL+MicrosoftYaHei-Bold"/>
                <a:cs typeface="UMUHEL+MicrosoftYaHei-Bold"/>
              </a:rPr>
              <a:t>Python</a:t>
            </a:r>
            <a:r>
              <a:rPr sz="2400" b="1" spc="91">
                <a:solidFill>
                  <a:srgbClr val="000000"/>
                </a:solidFill>
                <a:latin typeface="Times New Roman"/>
                <a:cs typeface="Times New Roman"/>
              </a:rPr>
              <a:t> </a:t>
            </a:r>
            <a:r>
              <a:rPr sz="2400" b="1">
                <a:solidFill>
                  <a:srgbClr val="000000"/>
                </a:solidFill>
                <a:latin typeface="UMUHEL+MicrosoftYaHei-Bold"/>
                <a:cs typeface="UMUHEL+MicrosoftYaHei-Bold"/>
              </a:rPr>
              <a:t>Software</a:t>
            </a:r>
            <a:r>
              <a:rPr sz="2400" b="1" spc="127">
                <a:solidFill>
                  <a:srgbClr val="000000"/>
                </a:solidFill>
                <a:latin typeface="Times New Roman"/>
                <a:cs typeface="Times New Roman"/>
              </a:rPr>
              <a:t> </a:t>
            </a:r>
            <a:r>
              <a:rPr sz="2400" b="1">
                <a:solidFill>
                  <a:srgbClr val="000000"/>
                </a:solidFill>
                <a:latin typeface="UMUHEL+MicrosoftYaHei-Bold"/>
                <a:cs typeface="UMUHEL+MicrosoftYaHei-Bold"/>
              </a:rPr>
              <a:t>Foundation(PSF)</a:t>
            </a:r>
          </a:p>
          <a:p>
            <a:pPr marL="0" marR="0">
              <a:lnSpc>
                <a:spcPts val="3170"/>
              </a:lnSpc>
              <a:spcBef>
                <a:spcPts val="1725"/>
              </a:spcBef>
              <a:spcAft>
                <a:spcPct val="0"/>
              </a:spcAft>
            </a:pPr>
            <a:r>
              <a:rPr sz="2400" b="1">
                <a:solidFill>
                  <a:srgbClr val="000000"/>
                </a:solidFill>
                <a:latin typeface="UMUHEL+MicrosoftYaHei-Bold"/>
                <a:cs typeface="UMUHEL+MicrosoftYaHei-Bold"/>
              </a:rPr>
              <a:t>PSF</a:t>
            </a:r>
            <a:r>
              <a:rPr sz="2400" b="1">
                <a:solidFill>
                  <a:srgbClr val="000000"/>
                </a:solidFill>
                <a:latin typeface="MMLWWI+MicrosoftYaHei-Bold"/>
                <a:cs typeface="MMLWWI+MicrosoftYaHei-Bold"/>
              </a:rPr>
              <a:t>是非盈利组织，致力于保护</a:t>
            </a:r>
            <a:r>
              <a:rPr sz="2400" b="1">
                <a:solidFill>
                  <a:srgbClr val="000000"/>
                </a:solidFill>
                <a:latin typeface="UMUHEL+MicrosoftYaHei-Bold"/>
                <a:cs typeface="UMUHEL+MicrosoftYaHei-Bold"/>
              </a:rPr>
              <a:t>Python</a:t>
            </a:r>
            <a:r>
              <a:rPr sz="2400" b="1">
                <a:solidFill>
                  <a:srgbClr val="000000"/>
                </a:solidFill>
                <a:latin typeface="MMLWWI+MicrosoftYaHei-Bold"/>
                <a:cs typeface="MMLWWI+MicrosoftYaHei-Bold"/>
              </a:rPr>
              <a:t>语言开放、开源和发展</a:t>
            </a:r>
          </a:p>
        </p:txBody>
      </p:sp>
      <p:sp>
        <p:nvSpPr>
          <p:cNvPr id="6" name="矩形 5"/>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椭圆 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p:cNvSpPr>
          <p:nvPr>
            <p:ph idx="1"/>
          </p:nvPr>
        </p:nvSpPr>
        <p:spPr>
          <a:xfrm>
            <a:off x="571472" y="785800"/>
            <a:ext cx="8358188" cy="3693319"/>
          </a:xfrm>
        </p:spPr>
        <p:txBody>
          <a:bodyPr/>
          <a:lstStyle/>
          <a:p>
            <a:r>
              <a:rPr lang="zh-CN" altLang="zh-CN" sz="2000" dirty="0" smtClean="0">
                <a:latin typeface="华文中宋" pitchFamily="2" charset="-122"/>
                <a:ea typeface="华文中宋" pitchFamily="2" charset="-122"/>
              </a:rPr>
              <a:t>理解变量在计算机内存中的表示也非常重要。当我们写：</a:t>
            </a:r>
            <a:endParaRPr lang="en-US"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&gt;&gt;&gt; a='ABC'</a:t>
            </a:r>
            <a:endParaRPr lang="zh-CN" altLang="zh-CN" sz="2000" dirty="0" smtClean="0">
              <a:latin typeface="华文中宋" pitchFamily="2" charset="-122"/>
              <a:ea typeface="华文中宋" pitchFamily="2" charset="-122"/>
            </a:endParaRPr>
          </a:p>
          <a:p>
            <a:r>
              <a:rPr lang="zh-CN" altLang="zh-CN" sz="2000" dirty="0" smtClean="0">
                <a:latin typeface="华文中宋" pitchFamily="2" charset="-122"/>
                <a:ea typeface="华文中宋" pitchFamily="2" charset="-122"/>
              </a:rPr>
              <a:t>时，</a:t>
            </a:r>
            <a:r>
              <a:rPr lang="en-US" altLang="zh-CN" sz="2000" dirty="0" smtClean="0">
                <a:latin typeface="华文中宋" pitchFamily="2" charset="-122"/>
                <a:ea typeface="华文中宋" pitchFamily="2" charset="-122"/>
              </a:rPr>
              <a:t>Python</a:t>
            </a:r>
            <a:r>
              <a:rPr lang="zh-CN" altLang="zh-CN" sz="2000" dirty="0" smtClean="0">
                <a:latin typeface="华文中宋" pitchFamily="2" charset="-122"/>
                <a:ea typeface="华文中宋" pitchFamily="2" charset="-122"/>
              </a:rPr>
              <a:t>解释器干了两件事情：</a:t>
            </a:r>
          </a:p>
          <a:p>
            <a:r>
              <a:rPr lang="zh-CN" altLang="zh-CN"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1</a:t>
            </a:r>
            <a:r>
              <a:rPr lang="zh-CN" altLang="zh-CN" sz="2000" dirty="0" smtClean="0">
                <a:latin typeface="华文中宋" pitchFamily="2" charset="-122"/>
                <a:ea typeface="华文中宋" pitchFamily="2" charset="-122"/>
              </a:rPr>
              <a:t>）在内存中创建了一个</a:t>
            </a:r>
            <a:r>
              <a:rPr lang="en-US" altLang="zh-CN" sz="2000" dirty="0" smtClean="0">
                <a:latin typeface="华文中宋" pitchFamily="2" charset="-122"/>
                <a:ea typeface="华文中宋" pitchFamily="2" charset="-122"/>
              </a:rPr>
              <a:t>'ABC'</a:t>
            </a:r>
            <a:r>
              <a:rPr lang="zh-CN" altLang="zh-CN" sz="2000" dirty="0" smtClean="0">
                <a:latin typeface="华文中宋" pitchFamily="2" charset="-122"/>
                <a:ea typeface="华文中宋" pitchFamily="2" charset="-122"/>
              </a:rPr>
              <a:t>的字符串；</a:t>
            </a:r>
          </a:p>
          <a:p>
            <a:r>
              <a:rPr lang="zh-CN" altLang="zh-CN"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2</a:t>
            </a:r>
            <a:r>
              <a:rPr lang="zh-CN" altLang="zh-CN" sz="2000" dirty="0" smtClean="0">
                <a:latin typeface="华文中宋" pitchFamily="2" charset="-122"/>
                <a:ea typeface="华文中宋" pitchFamily="2" charset="-122"/>
              </a:rPr>
              <a:t>）在内存中创建了一个名为</a:t>
            </a:r>
            <a:r>
              <a:rPr lang="en-US" altLang="zh-CN" sz="2000" dirty="0" smtClean="0">
                <a:latin typeface="华文中宋" pitchFamily="2" charset="-122"/>
                <a:ea typeface="华文中宋" pitchFamily="2" charset="-122"/>
              </a:rPr>
              <a:t>a</a:t>
            </a:r>
            <a:r>
              <a:rPr lang="zh-CN" altLang="zh-CN" sz="2000" dirty="0" smtClean="0">
                <a:latin typeface="华文中宋" pitchFamily="2" charset="-122"/>
                <a:ea typeface="华文中宋" pitchFamily="2" charset="-122"/>
              </a:rPr>
              <a:t>的变量，并把它指向</a:t>
            </a:r>
            <a:r>
              <a:rPr lang="en-US" altLang="zh-CN" sz="2000" dirty="0" smtClean="0">
                <a:latin typeface="华文中宋" pitchFamily="2" charset="-122"/>
                <a:ea typeface="华文中宋" pitchFamily="2" charset="-122"/>
              </a:rPr>
              <a:t>'ABC'</a:t>
            </a:r>
            <a:r>
              <a:rPr lang="zh-CN" altLang="zh-CN" sz="2000" dirty="0" smtClean="0">
                <a:latin typeface="华文中宋" pitchFamily="2" charset="-122"/>
                <a:ea typeface="华文中宋" pitchFamily="2" charset="-122"/>
              </a:rPr>
              <a:t>。</a:t>
            </a:r>
            <a:endParaRPr lang="en-US" altLang="zh-CN" sz="2000" dirty="0" smtClean="0">
              <a:latin typeface="华文中宋" pitchFamily="2" charset="-122"/>
              <a:ea typeface="华文中宋" pitchFamily="2" charset="-122"/>
            </a:endParaRPr>
          </a:p>
          <a:p>
            <a:r>
              <a:rPr lang="zh-CN" altLang="zh-CN" sz="2000" dirty="0" smtClean="0">
                <a:latin typeface="华文中宋" pitchFamily="2" charset="-122"/>
                <a:ea typeface="华文中宋" pitchFamily="2" charset="-122"/>
              </a:rPr>
              <a:t>也可以把一个变量</a:t>
            </a:r>
            <a:r>
              <a:rPr lang="en-US" altLang="zh-CN" sz="2000" dirty="0" smtClean="0">
                <a:latin typeface="华文中宋" pitchFamily="2" charset="-122"/>
                <a:ea typeface="华文中宋" pitchFamily="2" charset="-122"/>
              </a:rPr>
              <a:t>a</a:t>
            </a:r>
            <a:r>
              <a:rPr lang="zh-CN" altLang="zh-CN" sz="2000" dirty="0" smtClean="0">
                <a:latin typeface="华文中宋" pitchFamily="2" charset="-122"/>
                <a:ea typeface="华文中宋" pitchFamily="2" charset="-122"/>
              </a:rPr>
              <a:t>赋值给另一个变量</a:t>
            </a:r>
            <a:r>
              <a:rPr lang="en-US" altLang="zh-CN" sz="2000" dirty="0" smtClean="0">
                <a:latin typeface="华文中宋" pitchFamily="2" charset="-122"/>
                <a:ea typeface="华文中宋" pitchFamily="2" charset="-122"/>
              </a:rPr>
              <a:t>b</a:t>
            </a:r>
            <a:r>
              <a:rPr lang="zh-CN" altLang="zh-CN" sz="2000" dirty="0" smtClean="0">
                <a:latin typeface="华文中宋" pitchFamily="2" charset="-122"/>
                <a:ea typeface="华文中宋" pitchFamily="2" charset="-122"/>
              </a:rPr>
              <a:t>，这个操作实际上是把变量</a:t>
            </a:r>
            <a:r>
              <a:rPr lang="en-US" altLang="zh-CN" sz="2000" dirty="0" smtClean="0">
                <a:latin typeface="华文中宋" pitchFamily="2" charset="-122"/>
                <a:ea typeface="华文中宋" pitchFamily="2" charset="-122"/>
              </a:rPr>
              <a:t>b</a:t>
            </a:r>
            <a:r>
              <a:rPr lang="zh-CN" altLang="zh-CN" sz="2000" dirty="0" smtClean="0">
                <a:latin typeface="华文中宋" pitchFamily="2" charset="-122"/>
                <a:ea typeface="华文中宋" pitchFamily="2" charset="-122"/>
              </a:rPr>
              <a:t>指向变量</a:t>
            </a:r>
            <a:r>
              <a:rPr lang="en-US" altLang="zh-CN" sz="2000" dirty="0" smtClean="0">
                <a:latin typeface="华文中宋" pitchFamily="2" charset="-122"/>
                <a:ea typeface="华文中宋" pitchFamily="2" charset="-122"/>
              </a:rPr>
              <a:t>a</a:t>
            </a:r>
            <a:r>
              <a:rPr lang="zh-CN" altLang="zh-CN" sz="2000" dirty="0" smtClean="0">
                <a:latin typeface="华文中宋" pitchFamily="2" charset="-122"/>
                <a:ea typeface="华文中宋" pitchFamily="2" charset="-122"/>
              </a:rPr>
              <a:t>所指向的数据，例如下面的代码：</a:t>
            </a:r>
          </a:p>
          <a:p>
            <a:r>
              <a:rPr lang="en-US" altLang="zh-CN" sz="2000" dirty="0" smtClean="0">
                <a:latin typeface="华文中宋" pitchFamily="2" charset="-122"/>
                <a:ea typeface="华文中宋" pitchFamily="2" charset="-122"/>
              </a:rPr>
              <a:t>&gt;&gt;&gt; a='ABC'</a:t>
            </a:r>
            <a:endParaRPr lang="zh-CN"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&gt;&gt;&gt; b=a</a:t>
            </a:r>
            <a:endParaRPr lang="zh-CN"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&gt;&gt;&gt; a='XYZ'</a:t>
            </a:r>
            <a:endParaRPr lang="zh-CN"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&gt;&gt;&gt; print(b)</a:t>
            </a:r>
            <a:endParaRPr lang="zh-CN" altLang="zh-CN" sz="2000" dirty="0" smtClean="0">
              <a:latin typeface="华文中宋" pitchFamily="2" charset="-122"/>
              <a:ea typeface="华文中宋" pitchFamily="2" charset="-122"/>
            </a:endParaRPr>
          </a:p>
          <a:p>
            <a:r>
              <a:rPr lang="zh-CN" altLang="zh-CN" sz="2000" dirty="0" smtClean="0">
                <a:latin typeface="华文中宋" pitchFamily="2" charset="-122"/>
                <a:ea typeface="华文中宋" pitchFamily="2" charset="-122"/>
              </a:rPr>
              <a:t>最后一行打印出变量</a:t>
            </a:r>
            <a:r>
              <a:rPr lang="en-US" altLang="zh-CN" sz="2000" dirty="0" smtClean="0">
                <a:latin typeface="华文中宋" pitchFamily="2" charset="-122"/>
                <a:ea typeface="华文中宋" pitchFamily="2" charset="-122"/>
              </a:rPr>
              <a:t>b</a:t>
            </a:r>
            <a:r>
              <a:rPr lang="zh-CN" altLang="zh-CN" sz="2000" dirty="0" smtClean="0">
                <a:latin typeface="华文中宋" pitchFamily="2" charset="-122"/>
                <a:ea typeface="华文中宋" pitchFamily="2" charset="-122"/>
              </a:rPr>
              <a:t>的内容到底是</a:t>
            </a:r>
            <a:r>
              <a:rPr lang="en-US" altLang="zh-CN" sz="2000" dirty="0" smtClean="0">
                <a:latin typeface="华文中宋" pitchFamily="2" charset="-122"/>
                <a:ea typeface="华文中宋" pitchFamily="2" charset="-122"/>
              </a:rPr>
              <a:t>'ABC'</a:t>
            </a:r>
            <a:r>
              <a:rPr lang="zh-CN" altLang="zh-CN" sz="2000" dirty="0" smtClean="0">
                <a:latin typeface="华文中宋" pitchFamily="2" charset="-122"/>
                <a:ea typeface="华文中宋" pitchFamily="2" charset="-122"/>
              </a:rPr>
              <a:t>呢还是</a:t>
            </a:r>
            <a:r>
              <a:rPr lang="en-US" altLang="zh-CN" sz="2000" dirty="0" smtClean="0">
                <a:latin typeface="华文中宋" pitchFamily="2" charset="-122"/>
                <a:ea typeface="华文中宋" pitchFamily="2" charset="-122"/>
              </a:rPr>
              <a:t>'XYZ'</a:t>
            </a:r>
            <a:r>
              <a:rPr lang="zh-CN" altLang="zh-CN" sz="2000" dirty="0" smtClean="0">
                <a:latin typeface="华文中宋" pitchFamily="2" charset="-122"/>
                <a:ea typeface="华文中宋" pitchFamily="2" charset="-122"/>
              </a:rPr>
              <a:t>？</a:t>
            </a:r>
            <a:endParaRPr lang="zh-CN" altLang="en-US" sz="2000" dirty="0" smtClean="0">
              <a:latin typeface="华文中宋" pitchFamily="2" charset="-122"/>
              <a:ea typeface="华文中宋" pitchFamily="2" charset="-122"/>
            </a:endParaRPr>
          </a:p>
        </p:txBody>
      </p:sp>
      <p:sp>
        <p:nvSpPr>
          <p:cNvPr id="3" name="椭圆 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353356578"/>
      </p:ext>
    </p:extLst>
  </p:cSld>
  <p:clrMapOvr>
    <a:masterClrMapping/>
  </p:clrMapOvr>
  <p:transition spd="med">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214296"/>
            <a:ext cx="7886700" cy="5143500"/>
          </a:xfrm>
        </p:spPr>
        <p:txBody>
          <a:bodyPr>
            <a:normAutofit/>
          </a:bodyPr>
          <a:lstStyle/>
          <a:p>
            <a:pPr>
              <a:lnSpc>
                <a:spcPct val="80000"/>
              </a:lnSpc>
            </a:pPr>
            <a:r>
              <a:rPr lang="zh-CN" altLang="zh-CN" sz="2400" dirty="0" smtClean="0">
                <a:ea typeface="宋体" pitchFamily="2" charset="-122"/>
              </a:rPr>
              <a:t>执行</a:t>
            </a:r>
            <a:r>
              <a:rPr lang="en-US" altLang="zh-CN" sz="2400" dirty="0" smtClean="0">
                <a:ea typeface="宋体" pitchFamily="2" charset="-122"/>
              </a:rPr>
              <a:t>a = ‘ABC’</a:t>
            </a:r>
            <a:r>
              <a:rPr lang="zh-CN" altLang="zh-CN" sz="2400" dirty="0" smtClean="0">
                <a:ea typeface="宋体" pitchFamily="2" charset="-122"/>
              </a:rPr>
              <a:t>，解释器创建了字符串</a:t>
            </a:r>
            <a:r>
              <a:rPr lang="en-US" altLang="zh-CN" sz="2400" dirty="0" smtClean="0">
                <a:ea typeface="宋体" pitchFamily="2" charset="-122"/>
              </a:rPr>
              <a:t>‘ABC’</a:t>
            </a:r>
            <a:r>
              <a:rPr lang="zh-CN" altLang="zh-CN" sz="2400" dirty="0" smtClean="0">
                <a:ea typeface="宋体" pitchFamily="2" charset="-122"/>
              </a:rPr>
              <a:t>和变量</a:t>
            </a:r>
            <a:r>
              <a:rPr lang="en-US" altLang="zh-CN" sz="2400" dirty="0" smtClean="0">
                <a:ea typeface="宋体" pitchFamily="2" charset="-122"/>
              </a:rPr>
              <a:t>a</a:t>
            </a:r>
            <a:r>
              <a:rPr lang="zh-CN" altLang="zh-CN" sz="2400" dirty="0" smtClean="0">
                <a:ea typeface="宋体" pitchFamily="2" charset="-122"/>
              </a:rPr>
              <a:t>，并把</a:t>
            </a:r>
            <a:r>
              <a:rPr lang="en-US" altLang="zh-CN" sz="2400" dirty="0" smtClean="0">
                <a:ea typeface="宋体" pitchFamily="2" charset="-122"/>
              </a:rPr>
              <a:t>a</a:t>
            </a:r>
            <a:r>
              <a:rPr lang="zh-CN" altLang="zh-CN" sz="2400" dirty="0" smtClean="0">
                <a:ea typeface="宋体" pitchFamily="2" charset="-122"/>
              </a:rPr>
              <a:t>指向</a:t>
            </a:r>
            <a:r>
              <a:rPr lang="en-US" altLang="zh-CN" sz="2400" dirty="0" smtClean="0">
                <a:ea typeface="宋体" pitchFamily="2" charset="-122"/>
              </a:rPr>
              <a:t>‘ABC’</a:t>
            </a:r>
            <a:r>
              <a:rPr lang="zh-CN" altLang="zh-CN" sz="2400" dirty="0" smtClean="0">
                <a:ea typeface="宋体" pitchFamily="2" charset="-122"/>
              </a:rPr>
              <a:t>，如</a:t>
            </a:r>
            <a:r>
              <a:rPr lang="zh-CN" altLang="en-US" sz="2400" dirty="0" smtClean="0">
                <a:ea typeface="宋体" pitchFamily="2" charset="-122"/>
              </a:rPr>
              <a:t>下</a:t>
            </a:r>
            <a:r>
              <a:rPr lang="zh-CN" altLang="zh-CN" sz="2400" dirty="0" smtClean="0">
                <a:ea typeface="宋体" pitchFamily="2" charset="-122"/>
              </a:rPr>
              <a:t>图所示</a:t>
            </a:r>
            <a:r>
              <a:rPr lang="zh-CN" altLang="en-US" sz="2400" dirty="0" smtClean="0">
                <a:ea typeface="宋体" pitchFamily="2" charset="-122"/>
              </a:rPr>
              <a:t>：</a:t>
            </a:r>
            <a:r>
              <a:rPr lang="en-US" altLang="zh-CN" sz="2400" dirty="0" smtClean="0">
                <a:ea typeface="宋体" pitchFamily="2" charset="-122"/>
              </a:rPr>
              <a:t>	</a:t>
            </a:r>
          </a:p>
          <a:p>
            <a:pPr>
              <a:lnSpc>
                <a:spcPct val="80000"/>
              </a:lnSpc>
              <a:buFont typeface="Arial" pitchFamily="34" charset="0"/>
              <a:buNone/>
            </a:pPr>
            <a:endParaRPr lang="en-US" altLang="zh-CN" sz="2400" dirty="0" smtClean="0">
              <a:ea typeface="宋体" pitchFamily="2" charset="-122"/>
            </a:endParaRPr>
          </a:p>
          <a:p>
            <a:pPr>
              <a:lnSpc>
                <a:spcPct val="80000"/>
              </a:lnSpc>
              <a:buFont typeface="Arial" pitchFamily="34" charset="0"/>
              <a:buNone/>
            </a:pPr>
            <a:endParaRPr lang="en-US" altLang="zh-CN" sz="2400" dirty="0" smtClean="0">
              <a:ea typeface="宋体" pitchFamily="2" charset="-122"/>
            </a:endParaRPr>
          </a:p>
          <a:p>
            <a:pPr>
              <a:lnSpc>
                <a:spcPct val="80000"/>
              </a:lnSpc>
              <a:buFont typeface="Arial" pitchFamily="34" charset="0"/>
              <a:buNone/>
            </a:pPr>
            <a:endParaRPr lang="en-US" altLang="zh-CN" sz="2400" dirty="0" smtClean="0">
              <a:ea typeface="宋体" pitchFamily="2" charset="-122"/>
            </a:endParaRPr>
          </a:p>
          <a:p>
            <a:pPr>
              <a:lnSpc>
                <a:spcPct val="80000"/>
              </a:lnSpc>
              <a:buFont typeface="Arial" pitchFamily="34" charset="0"/>
              <a:buNone/>
            </a:pPr>
            <a:r>
              <a:rPr lang="zh-CN" altLang="zh-CN" sz="2400" dirty="0" smtClean="0">
                <a:ea typeface="宋体" pitchFamily="2" charset="-122"/>
              </a:rPr>
              <a:t>执行</a:t>
            </a:r>
            <a:r>
              <a:rPr lang="en-US" altLang="zh-CN" sz="2400" dirty="0" smtClean="0">
                <a:ea typeface="宋体" pitchFamily="2" charset="-122"/>
              </a:rPr>
              <a:t>b = a</a:t>
            </a:r>
            <a:r>
              <a:rPr lang="zh-CN" altLang="zh-CN" sz="2400" dirty="0" smtClean="0">
                <a:ea typeface="宋体" pitchFamily="2" charset="-122"/>
              </a:rPr>
              <a:t>，解释器创建了变量</a:t>
            </a:r>
            <a:r>
              <a:rPr lang="en-US" altLang="zh-CN" sz="2400" dirty="0" smtClean="0">
                <a:ea typeface="宋体" pitchFamily="2" charset="-122"/>
              </a:rPr>
              <a:t>b</a:t>
            </a:r>
            <a:r>
              <a:rPr lang="zh-CN" altLang="zh-CN" sz="2400" dirty="0" smtClean="0">
                <a:ea typeface="宋体" pitchFamily="2" charset="-122"/>
              </a:rPr>
              <a:t>，并把</a:t>
            </a:r>
            <a:r>
              <a:rPr lang="en-US" altLang="zh-CN" sz="2400" dirty="0" smtClean="0">
                <a:ea typeface="宋体" pitchFamily="2" charset="-122"/>
              </a:rPr>
              <a:t>b</a:t>
            </a:r>
            <a:r>
              <a:rPr lang="zh-CN" altLang="zh-CN" sz="2400" dirty="0" smtClean="0">
                <a:ea typeface="宋体" pitchFamily="2" charset="-122"/>
              </a:rPr>
              <a:t>指向</a:t>
            </a:r>
            <a:r>
              <a:rPr lang="en-US" altLang="zh-CN" sz="2400" dirty="0" smtClean="0">
                <a:ea typeface="宋体" pitchFamily="2" charset="-122"/>
              </a:rPr>
              <a:t>a</a:t>
            </a:r>
            <a:r>
              <a:rPr lang="zh-CN" altLang="zh-CN" sz="2400" dirty="0" smtClean="0">
                <a:ea typeface="宋体" pitchFamily="2" charset="-122"/>
              </a:rPr>
              <a:t>指向的字符串</a:t>
            </a:r>
            <a:r>
              <a:rPr lang="en-US" altLang="zh-CN" sz="2400" dirty="0" smtClean="0">
                <a:ea typeface="宋体" pitchFamily="2" charset="-122"/>
              </a:rPr>
              <a:t>'ABC'</a:t>
            </a:r>
            <a:r>
              <a:rPr lang="zh-CN" altLang="zh-CN" sz="2400" dirty="0" smtClean="0">
                <a:ea typeface="宋体" pitchFamily="2" charset="-122"/>
              </a:rPr>
              <a:t>，如图所示：</a:t>
            </a:r>
            <a:endParaRPr lang="en-US" altLang="zh-CN" sz="2400" dirty="0" smtClean="0">
              <a:ea typeface="宋体" pitchFamily="2" charset="-122"/>
            </a:endParaRPr>
          </a:p>
          <a:p>
            <a:pPr>
              <a:lnSpc>
                <a:spcPct val="80000"/>
              </a:lnSpc>
              <a:buFont typeface="Arial" pitchFamily="34" charset="0"/>
              <a:buNone/>
            </a:pPr>
            <a:endParaRPr lang="en-US" altLang="zh-CN" sz="2400" dirty="0" smtClean="0">
              <a:ea typeface="宋体" pitchFamily="2" charset="-122"/>
            </a:endParaRPr>
          </a:p>
          <a:p>
            <a:pPr>
              <a:lnSpc>
                <a:spcPct val="80000"/>
              </a:lnSpc>
              <a:buFont typeface="Arial" pitchFamily="34" charset="0"/>
              <a:buNone/>
            </a:pPr>
            <a:endParaRPr lang="en-US" altLang="zh-CN" sz="2400" dirty="0" smtClean="0">
              <a:ea typeface="宋体" pitchFamily="2" charset="-122"/>
            </a:endParaRPr>
          </a:p>
          <a:p>
            <a:pPr>
              <a:lnSpc>
                <a:spcPct val="80000"/>
              </a:lnSpc>
              <a:buFont typeface="Arial" pitchFamily="34" charset="0"/>
              <a:buNone/>
            </a:pPr>
            <a:endParaRPr lang="en-US" altLang="zh-CN" sz="2400" dirty="0" smtClean="0">
              <a:ea typeface="宋体" pitchFamily="2" charset="-122"/>
            </a:endParaRPr>
          </a:p>
          <a:p>
            <a:pPr>
              <a:lnSpc>
                <a:spcPct val="80000"/>
              </a:lnSpc>
              <a:buFont typeface="Arial" pitchFamily="34" charset="0"/>
              <a:buNone/>
            </a:pPr>
            <a:r>
              <a:rPr lang="zh-CN" altLang="zh-CN" sz="2400" dirty="0" smtClean="0">
                <a:ea typeface="宋体" pitchFamily="2" charset="-122"/>
              </a:rPr>
              <a:t>执行</a:t>
            </a:r>
            <a:r>
              <a:rPr lang="en-US" altLang="zh-CN" sz="2400" dirty="0" smtClean="0">
                <a:ea typeface="宋体" pitchFamily="2" charset="-122"/>
              </a:rPr>
              <a:t>a = 'XYZ'</a:t>
            </a:r>
            <a:r>
              <a:rPr lang="zh-CN" altLang="zh-CN" sz="2400" dirty="0" smtClean="0">
                <a:ea typeface="宋体" pitchFamily="2" charset="-122"/>
              </a:rPr>
              <a:t>，解释器创建了字符串</a:t>
            </a:r>
            <a:r>
              <a:rPr lang="en-US" altLang="zh-CN" sz="2400" dirty="0" smtClean="0">
                <a:ea typeface="宋体" pitchFamily="2" charset="-122"/>
              </a:rPr>
              <a:t>'XYZ'</a:t>
            </a:r>
            <a:r>
              <a:rPr lang="zh-CN" altLang="zh-CN" sz="2400" dirty="0" smtClean="0">
                <a:ea typeface="宋体" pitchFamily="2" charset="-122"/>
              </a:rPr>
              <a:t>，并把</a:t>
            </a:r>
            <a:r>
              <a:rPr lang="en-US" altLang="zh-CN" sz="2400" dirty="0" smtClean="0">
                <a:ea typeface="宋体" pitchFamily="2" charset="-122"/>
              </a:rPr>
              <a:t>a</a:t>
            </a:r>
            <a:r>
              <a:rPr lang="zh-CN" altLang="zh-CN" sz="2400" dirty="0" smtClean="0">
                <a:ea typeface="宋体" pitchFamily="2" charset="-122"/>
              </a:rPr>
              <a:t>的指向改为</a:t>
            </a:r>
            <a:r>
              <a:rPr lang="en-US" altLang="zh-CN" sz="2400" dirty="0" smtClean="0">
                <a:ea typeface="宋体" pitchFamily="2" charset="-122"/>
              </a:rPr>
              <a:t>'XYZ'</a:t>
            </a:r>
            <a:r>
              <a:rPr lang="zh-CN" altLang="zh-CN" sz="2400" dirty="0" smtClean="0">
                <a:ea typeface="宋体" pitchFamily="2" charset="-122"/>
              </a:rPr>
              <a:t>，但</a:t>
            </a:r>
            <a:r>
              <a:rPr lang="en-US" altLang="zh-CN" sz="2400" dirty="0" smtClean="0">
                <a:ea typeface="宋体" pitchFamily="2" charset="-122"/>
              </a:rPr>
              <a:t>b</a:t>
            </a:r>
            <a:r>
              <a:rPr lang="zh-CN" altLang="zh-CN" sz="2400" dirty="0" smtClean="0">
                <a:ea typeface="宋体" pitchFamily="2" charset="-122"/>
              </a:rPr>
              <a:t>并没有更改，如图所示：</a:t>
            </a:r>
            <a:endParaRPr lang="en-US" altLang="zh-CN" sz="2400" dirty="0" smtClean="0">
              <a:ea typeface="宋体" pitchFamily="2" charset="-122"/>
            </a:endParaRPr>
          </a:p>
          <a:p>
            <a:pPr>
              <a:lnSpc>
                <a:spcPct val="80000"/>
              </a:lnSpc>
              <a:buFont typeface="Arial" pitchFamily="34" charset="0"/>
              <a:buNone/>
            </a:pPr>
            <a:endParaRPr lang="en-US" altLang="zh-CN" sz="2400" dirty="0" smtClean="0">
              <a:ea typeface="宋体" pitchFamily="2" charset="-122"/>
            </a:endParaRPr>
          </a:p>
          <a:p>
            <a:pPr>
              <a:lnSpc>
                <a:spcPct val="80000"/>
              </a:lnSpc>
              <a:buFont typeface="Arial" pitchFamily="34" charset="0"/>
              <a:buNone/>
            </a:pPr>
            <a:endParaRPr lang="en-US" altLang="zh-CN" sz="2400" dirty="0" smtClean="0">
              <a:ea typeface="宋体" pitchFamily="2" charset="-122"/>
            </a:endParaRPr>
          </a:p>
          <a:p>
            <a:pPr>
              <a:lnSpc>
                <a:spcPct val="80000"/>
              </a:lnSpc>
              <a:buFont typeface="Arial" pitchFamily="34" charset="0"/>
              <a:buNone/>
            </a:pPr>
            <a:endParaRPr lang="en-US" altLang="zh-CN" sz="2400" dirty="0" smtClean="0">
              <a:ea typeface="宋体" pitchFamily="2" charset="-122"/>
            </a:endParaRPr>
          </a:p>
          <a:p>
            <a:pPr>
              <a:lnSpc>
                <a:spcPct val="80000"/>
              </a:lnSpc>
              <a:buFont typeface="Arial" pitchFamily="34" charset="0"/>
              <a:buNone/>
            </a:pPr>
            <a:r>
              <a:rPr lang="zh-CN" altLang="zh-CN" sz="2400" dirty="0" smtClean="0">
                <a:ea typeface="宋体" pitchFamily="2" charset="-122"/>
              </a:rPr>
              <a:t>所以，最后打印变量</a:t>
            </a:r>
            <a:r>
              <a:rPr lang="en-US" altLang="zh-CN" sz="2400" dirty="0" smtClean="0">
                <a:ea typeface="宋体" pitchFamily="2" charset="-122"/>
              </a:rPr>
              <a:t>b</a:t>
            </a:r>
            <a:r>
              <a:rPr lang="zh-CN" altLang="zh-CN" sz="2400" dirty="0" smtClean="0">
                <a:ea typeface="宋体" pitchFamily="2" charset="-122"/>
              </a:rPr>
              <a:t>的结果自然是</a:t>
            </a:r>
            <a:r>
              <a:rPr lang="en-US" altLang="zh-CN" sz="2400" dirty="0" smtClean="0">
                <a:ea typeface="宋体" pitchFamily="2" charset="-122"/>
              </a:rPr>
              <a:t>'ABC'</a:t>
            </a:r>
            <a:r>
              <a:rPr lang="zh-CN" altLang="zh-CN" sz="2400" dirty="0" smtClean="0">
                <a:ea typeface="宋体" pitchFamily="2" charset="-122"/>
              </a:rPr>
              <a:t>了。</a:t>
            </a:r>
            <a:endParaRPr lang="zh-CN" altLang="en-US" sz="2400" dirty="0" smtClean="0">
              <a:ea typeface="宋体" pitchFamily="2" charset="-122"/>
            </a:endParaRPr>
          </a:p>
        </p:txBody>
      </p:sp>
      <p:pic>
        <p:nvPicPr>
          <p:cNvPr id="68611" name="图片 13" descr="py-var-code-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428992" y="714362"/>
            <a:ext cx="2820987" cy="6929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8612" name="图片 18" descr="py-var-code-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428992" y="2143122"/>
            <a:ext cx="2820987" cy="654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8613" name="图片 19" descr="py-var-code-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571868" y="3857634"/>
            <a:ext cx="2820987" cy="642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椭圆 5"/>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643452"/>
            <a:ext cx="9144000" cy="500048"/>
          </a:xfrm>
          <a:prstGeom prst="rect">
            <a:avLst/>
          </a:prstGeom>
          <a:solidFill>
            <a:srgbClr val="92D05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1912812359"/>
      </p:ext>
    </p:extLst>
  </p:cSld>
  <p:clrMapOvr>
    <a:masterClrMapping/>
  </p:clrMapOvr>
  <p:transition spd="med">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7492" y="2185093"/>
            <a:ext cx="3811523" cy="63158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b="1" dirty="0">
                <a:solidFill>
                  <a:srgbClr val="000000"/>
                </a:solidFill>
                <a:latin typeface="华文中宋" pitchFamily="2" charset="-122"/>
                <a:ea typeface="华文中宋" pitchFamily="2" charset="-122"/>
                <a:cs typeface="BMVUUL+MicrosoftYaHei"/>
              </a:rPr>
              <a:t>命名与保留字</a:t>
            </a:r>
          </a:p>
        </p:txBody>
      </p:sp>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2285984" y="2285998"/>
            <a:ext cx="642942" cy="571504"/>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4064000" y="452559"/>
            <a:ext cx="1778761"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CHDAES+MicrosoftYaHei"/>
                <a:cs typeface="CHDAES+MicrosoftYaHei"/>
              </a:rPr>
              <a:t>命名</a:t>
            </a:r>
          </a:p>
        </p:txBody>
      </p:sp>
      <p:sp>
        <p:nvSpPr>
          <p:cNvPr id="4" name="object 4"/>
          <p:cNvSpPr txBox="1"/>
          <p:nvPr/>
        </p:nvSpPr>
        <p:spPr>
          <a:xfrm>
            <a:off x="3361944" y="1451425"/>
            <a:ext cx="2895853"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LBDWAK+MicrosoftYaHei-Bold"/>
                <a:cs typeface="LBDWAK+MicrosoftYaHei-Bold"/>
              </a:rPr>
              <a:t>关联标识符的过程</a:t>
            </a:r>
          </a:p>
        </p:txBody>
      </p:sp>
      <p:sp>
        <p:nvSpPr>
          <p:cNvPr id="5" name="object 5"/>
          <p:cNvSpPr txBox="1"/>
          <p:nvPr/>
        </p:nvSpPr>
        <p:spPr>
          <a:xfrm>
            <a:off x="559054" y="2285053"/>
            <a:ext cx="9228897"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TOOWUJ+MicrosoftYaHei"/>
                <a:cs typeface="TOOWUJ+MicrosoftYaHei"/>
              </a:rPr>
              <a:t>-</a:t>
            </a:r>
            <a:r>
              <a:rPr sz="2400" spc="113">
                <a:solidFill>
                  <a:srgbClr val="007FDE"/>
                </a:solidFill>
                <a:latin typeface="Times New Roman"/>
                <a:cs typeface="Times New Roman"/>
              </a:rPr>
              <a:t> </a:t>
            </a:r>
            <a:r>
              <a:rPr sz="2400" b="1">
                <a:solidFill>
                  <a:srgbClr val="000000"/>
                </a:solidFill>
                <a:latin typeface="LBDWAK+MicrosoftYaHei-Bold"/>
                <a:cs typeface="LBDWAK+MicrosoftYaHei-Bold"/>
              </a:rPr>
              <a:t>命名规则</a:t>
            </a:r>
            <a:r>
              <a:rPr sz="2400" b="1">
                <a:solidFill>
                  <a:srgbClr val="000000"/>
                </a:solidFill>
                <a:latin typeface="CNWRRS+MicrosoftYaHei-Bold"/>
                <a:cs typeface="CNWRRS+MicrosoftYaHei-Bold"/>
              </a:rPr>
              <a:t>: </a:t>
            </a:r>
            <a:r>
              <a:rPr sz="2400" b="1">
                <a:solidFill>
                  <a:srgbClr val="000000"/>
                </a:solidFill>
                <a:latin typeface="LBDWAK+MicrosoftYaHei-Bold"/>
                <a:cs typeface="LBDWAK+MicrosoftYaHei-Bold"/>
              </a:rPr>
              <a:t>大小写字母、数字、下划线和汉字等字符及组合</a:t>
            </a:r>
          </a:p>
        </p:txBody>
      </p:sp>
      <p:sp>
        <p:nvSpPr>
          <p:cNvPr id="6" name="object 6"/>
          <p:cNvSpPr txBox="1"/>
          <p:nvPr/>
        </p:nvSpPr>
        <p:spPr>
          <a:xfrm>
            <a:off x="1473453" y="2914877"/>
            <a:ext cx="6581013"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000000"/>
                </a:solidFill>
                <a:latin typeface="LBDWAK+MicrosoftYaHei-Bold"/>
                <a:cs typeface="LBDWAK+MicrosoftYaHei-Bold"/>
              </a:rPr>
              <a:t>如</a:t>
            </a:r>
            <a:r>
              <a:rPr sz="2000" b="1">
                <a:solidFill>
                  <a:srgbClr val="000000"/>
                </a:solidFill>
                <a:latin typeface="CNWRRS+MicrosoftYaHei-Bold"/>
                <a:cs typeface="CNWRRS+MicrosoftYaHei-Bold"/>
              </a:rPr>
              <a:t>: </a:t>
            </a:r>
            <a:r>
              <a:rPr sz="2000" b="1">
                <a:solidFill>
                  <a:srgbClr val="000000"/>
                </a:solidFill>
                <a:latin typeface="Consolas"/>
                <a:cs typeface="Consolas"/>
              </a:rPr>
              <a:t>TempStr,</a:t>
            </a:r>
            <a:r>
              <a:rPr sz="2000" b="1" spc="15">
                <a:solidFill>
                  <a:srgbClr val="000000"/>
                </a:solidFill>
                <a:latin typeface="Consolas"/>
                <a:cs typeface="Consolas"/>
              </a:rPr>
              <a:t> </a:t>
            </a:r>
            <a:r>
              <a:rPr sz="2000" b="1">
                <a:solidFill>
                  <a:srgbClr val="000000"/>
                </a:solidFill>
                <a:latin typeface="Consolas"/>
                <a:cs typeface="Consolas"/>
              </a:rPr>
              <a:t>Python_Great,</a:t>
            </a:r>
            <a:r>
              <a:rPr sz="2000" b="1" spc="28">
                <a:solidFill>
                  <a:srgbClr val="000000"/>
                </a:solidFill>
                <a:latin typeface="Consolas"/>
                <a:cs typeface="Consolas"/>
              </a:rPr>
              <a:t> </a:t>
            </a:r>
            <a:r>
              <a:rPr sz="2000" b="1">
                <a:solidFill>
                  <a:srgbClr val="000000"/>
                </a:solidFill>
                <a:latin typeface="LBDWAK+MicrosoftYaHei-Bold"/>
                <a:cs typeface="LBDWAK+MicrosoftYaHei-Bold"/>
              </a:rPr>
              <a:t>这是门</a:t>
            </a:r>
            <a:r>
              <a:rPr sz="2000" b="1">
                <a:solidFill>
                  <a:srgbClr val="000000"/>
                </a:solidFill>
                <a:latin typeface="Consolas"/>
                <a:cs typeface="Consolas"/>
              </a:rPr>
              <a:t>Python</a:t>
            </a:r>
            <a:r>
              <a:rPr sz="2000" b="1">
                <a:solidFill>
                  <a:srgbClr val="000000"/>
                </a:solidFill>
                <a:latin typeface="LBDWAK+MicrosoftYaHei-Bold"/>
                <a:cs typeface="LBDWAK+MicrosoftYaHei-Bold"/>
              </a:rPr>
              <a:t>好课</a:t>
            </a:r>
          </a:p>
        </p:txBody>
      </p:sp>
      <p:sp>
        <p:nvSpPr>
          <p:cNvPr id="7" name="object 7"/>
          <p:cNvSpPr txBox="1"/>
          <p:nvPr/>
        </p:nvSpPr>
        <p:spPr>
          <a:xfrm>
            <a:off x="559054" y="3492315"/>
            <a:ext cx="9579710"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TOOWUJ+MicrosoftYaHei"/>
                <a:cs typeface="TOOWUJ+MicrosoftYaHei"/>
              </a:rPr>
              <a:t>-</a:t>
            </a:r>
            <a:r>
              <a:rPr sz="2400" spc="113">
                <a:solidFill>
                  <a:srgbClr val="007FDE"/>
                </a:solidFill>
                <a:latin typeface="Times New Roman"/>
                <a:cs typeface="Times New Roman"/>
              </a:rPr>
              <a:t> </a:t>
            </a:r>
            <a:r>
              <a:rPr sz="2400" b="1">
                <a:solidFill>
                  <a:srgbClr val="000000"/>
                </a:solidFill>
                <a:latin typeface="LBDWAK+MicrosoftYaHei-Bold"/>
                <a:cs typeface="LBDWAK+MicrosoftYaHei-Bold"/>
              </a:rPr>
              <a:t>注意事项</a:t>
            </a:r>
            <a:r>
              <a:rPr sz="2400" b="1">
                <a:solidFill>
                  <a:srgbClr val="000000"/>
                </a:solidFill>
                <a:latin typeface="CNWRRS+MicrosoftYaHei-Bold"/>
                <a:cs typeface="CNWRRS+MicrosoftYaHei-Bold"/>
              </a:rPr>
              <a:t>: </a:t>
            </a:r>
            <a:r>
              <a:rPr sz="2400" b="1">
                <a:solidFill>
                  <a:srgbClr val="000000"/>
                </a:solidFill>
                <a:latin typeface="LBDWAK+MicrosoftYaHei-Bold"/>
                <a:cs typeface="LBDWAK+MicrosoftYaHei-Bold"/>
              </a:rPr>
              <a:t>大小写敏感、首字符不能是数字、不与保留字相同</a:t>
            </a:r>
          </a:p>
        </p:txBody>
      </p:sp>
      <p:sp>
        <p:nvSpPr>
          <p:cNvPr id="8" name="object 8"/>
          <p:cNvSpPr txBox="1"/>
          <p:nvPr/>
        </p:nvSpPr>
        <p:spPr>
          <a:xfrm>
            <a:off x="1473453" y="4122407"/>
            <a:ext cx="6874864"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0000"/>
                </a:solidFill>
                <a:latin typeface="Consolas"/>
                <a:cs typeface="Consolas"/>
              </a:rPr>
              <a:t>Python</a:t>
            </a:r>
            <a:r>
              <a:rPr sz="2000" b="1">
                <a:solidFill>
                  <a:srgbClr val="000000"/>
                </a:solidFill>
                <a:latin typeface="LBDWAK+MicrosoftYaHei-Bold"/>
                <a:cs typeface="LBDWAK+MicrosoftYaHei-Bold"/>
              </a:rPr>
              <a:t>和</a:t>
            </a:r>
            <a:r>
              <a:rPr sz="2000" b="1">
                <a:solidFill>
                  <a:srgbClr val="000000"/>
                </a:solidFill>
                <a:latin typeface="Consolas"/>
                <a:cs typeface="Consolas"/>
              </a:rPr>
              <a:t>python</a:t>
            </a:r>
            <a:r>
              <a:rPr sz="2000" b="1">
                <a:solidFill>
                  <a:srgbClr val="000000"/>
                </a:solidFill>
                <a:latin typeface="LBDWAK+MicrosoftYaHei-Bold"/>
                <a:cs typeface="LBDWAK+MicrosoftYaHei-Bold"/>
              </a:rPr>
              <a:t>是不同变量，</a:t>
            </a:r>
            <a:r>
              <a:rPr sz="2000" b="1">
                <a:solidFill>
                  <a:srgbClr val="000000"/>
                </a:solidFill>
                <a:latin typeface="Consolas"/>
                <a:cs typeface="Consolas"/>
              </a:rPr>
              <a:t>123Python</a:t>
            </a:r>
            <a:r>
              <a:rPr sz="2000" b="1">
                <a:solidFill>
                  <a:srgbClr val="000000"/>
                </a:solidFill>
                <a:latin typeface="LBDWAK+MicrosoftYaHei-Bold"/>
                <a:cs typeface="LBDWAK+MicrosoftYaHei-Bold"/>
              </a:rPr>
              <a:t>是不合法的</a:t>
            </a:r>
          </a:p>
        </p:txBody>
      </p:sp>
      <p:sp>
        <p:nvSpPr>
          <p:cNvPr id="10" name="椭圆 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249561506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48" y="571486"/>
            <a:ext cx="7886700" cy="4932759"/>
          </a:xfrm>
        </p:spPr>
        <p:txBody>
          <a:bodyPr>
            <a:noAutofit/>
          </a:bodyPr>
          <a:lstStyle/>
          <a:p>
            <a:pPr>
              <a:lnSpc>
                <a:spcPct val="110000"/>
              </a:lnSpc>
            </a:pPr>
            <a:r>
              <a:rPr lang="zh-CN" altLang="zh-CN" sz="2200" dirty="0" smtClean="0">
                <a:solidFill>
                  <a:srgbClr val="FF0000"/>
                </a:solidFill>
                <a:ea typeface="宋体" pitchFamily="2" charset="-122"/>
              </a:rPr>
              <a:t>下划线</a:t>
            </a:r>
            <a:r>
              <a:rPr lang="en-US" altLang="zh-CN" sz="2200" dirty="0" smtClean="0">
                <a:solidFill>
                  <a:srgbClr val="FF0000"/>
                </a:solidFill>
                <a:ea typeface="宋体" pitchFamily="2" charset="-122"/>
              </a:rPr>
              <a:t>“_”</a:t>
            </a:r>
            <a:r>
              <a:rPr lang="zh-CN" altLang="zh-CN" sz="2200" dirty="0" smtClean="0">
                <a:solidFill>
                  <a:srgbClr val="FF0000"/>
                </a:solidFill>
                <a:ea typeface="宋体" pitchFamily="2" charset="-122"/>
              </a:rPr>
              <a:t>可以出现在变量名中。它经常用于连接多个词组。</a:t>
            </a:r>
            <a:r>
              <a:rPr lang="zh-CN" altLang="zh-CN" sz="2200" dirty="0" smtClean="0">
                <a:ea typeface="宋体" pitchFamily="2" charset="-122"/>
              </a:rPr>
              <a:t>比如</a:t>
            </a:r>
            <a:r>
              <a:rPr lang="en-US" altLang="zh-CN" sz="2200" dirty="0" smtClean="0">
                <a:ea typeface="宋体" pitchFamily="2" charset="-122"/>
              </a:rPr>
              <a:t>happy_study, </a:t>
            </a:r>
            <a:r>
              <a:rPr lang="en-US" altLang="zh-CN" sz="2200" dirty="0" err="1" smtClean="0">
                <a:ea typeface="宋体" pitchFamily="2" charset="-122"/>
              </a:rPr>
              <a:t>do_it_with_more_practice</a:t>
            </a:r>
            <a:r>
              <a:rPr lang="zh-CN" altLang="zh-CN" sz="2200" dirty="0" smtClean="0">
                <a:ea typeface="宋体" pitchFamily="2" charset="-122"/>
              </a:rPr>
              <a:t>。交互模式输入如下：</a:t>
            </a:r>
            <a:endParaRPr lang="en-US" altLang="zh-CN" sz="2200" dirty="0" smtClean="0">
              <a:ea typeface="宋体" pitchFamily="2" charset="-122"/>
            </a:endParaRPr>
          </a:p>
          <a:p>
            <a:pPr>
              <a:lnSpc>
                <a:spcPct val="110000"/>
              </a:lnSpc>
            </a:pPr>
            <a:r>
              <a:rPr lang="en-US" altLang="zh-CN" sz="2200" dirty="0" smtClean="0">
                <a:ea typeface="宋体" pitchFamily="2" charset="-122"/>
              </a:rPr>
              <a:t>&gt;&gt;&gt; happy_study='stay hungry stay foolish'</a:t>
            </a:r>
            <a:endParaRPr lang="zh-CN" altLang="zh-CN" sz="2200" dirty="0" smtClean="0">
              <a:ea typeface="宋体" pitchFamily="2" charset="-122"/>
            </a:endParaRPr>
          </a:p>
          <a:p>
            <a:pPr>
              <a:lnSpc>
                <a:spcPct val="110000"/>
              </a:lnSpc>
            </a:pPr>
            <a:r>
              <a:rPr lang="en-US" altLang="zh-CN" sz="2200" dirty="0" smtClean="0">
                <a:ea typeface="宋体" pitchFamily="2" charset="-122"/>
              </a:rPr>
              <a:t>&gt;&gt;&gt; print(</a:t>
            </a:r>
            <a:r>
              <a:rPr lang="en-US" altLang="zh-CN" sz="2200" dirty="0" err="1" smtClean="0">
                <a:ea typeface="宋体" pitchFamily="2" charset="-122"/>
              </a:rPr>
              <a:t>happy_study</a:t>
            </a:r>
            <a:r>
              <a:rPr lang="en-US" altLang="zh-CN" sz="2200" dirty="0" smtClean="0">
                <a:ea typeface="宋体" pitchFamily="2" charset="-122"/>
              </a:rPr>
              <a:t>)</a:t>
            </a:r>
            <a:endParaRPr lang="zh-CN" altLang="zh-CN" sz="2200" dirty="0" smtClean="0">
              <a:ea typeface="宋体" pitchFamily="2" charset="-122"/>
            </a:endParaRPr>
          </a:p>
          <a:p>
            <a:pPr>
              <a:lnSpc>
                <a:spcPct val="110000"/>
              </a:lnSpc>
            </a:pPr>
            <a:r>
              <a:rPr lang="en-US" altLang="zh-CN" sz="2200" dirty="0" smtClean="0">
                <a:ea typeface="宋体" pitchFamily="2" charset="-122"/>
              </a:rPr>
              <a:t>stay hungry stay foolish</a:t>
            </a:r>
            <a:endParaRPr lang="zh-CN" altLang="zh-CN" sz="2200" dirty="0" smtClean="0">
              <a:ea typeface="宋体" pitchFamily="2" charset="-122"/>
            </a:endParaRPr>
          </a:p>
          <a:p>
            <a:pPr>
              <a:lnSpc>
                <a:spcPct val="110000"/>
              </a:lnSpc>
            </a:pPr>
            <a:r>
              <a:rPr lang="zh-CN" altLang="zh-CN" sz="2200" dirty="0" smtClean="0">
                <a:solidFill>
                  <a:srgbClr val="FF0000"/>
                </a:solidFill>
                <a:ea typeface="宋体" pitchFamily="2" charset="-122"/>
              </a:rPr>
              <a:t>如果给变量取非法的名称，解释器显示语法错误。请看下面的示例</a:t>
            </a:r>
            <a:r>
              <a:rPr lang="zh-CN" altLang="zh-CN" sz="2200" dirty="0" smtClean="0">
                <a:ea typeface="宋体" pitchFamily="2" charset="-122"/>
              </a:rPr>
              <a:t>：</a:t>
            </a:r>
          </a:p>
          <a:p>
            <a:pPr>
              <a:lnSpc>
                <a:spcPct val="110000"/>
              </a:lnSpc>
            </a:pPr>
            <a:r>
              <a:rPr lang="en-US" altLang="zh-CN" sz="2200" dirty="0" smtClean="0">
                <a:ea typeface="宋体" pitchFamily="2" charset="-122"/>
              </a:rPr>
              <a:t>&gt;&gt;&gt; 2wrongtest='just for test'</a:t>
            </a:r>
            <a:endParaRPr lang="zh-CN" altLang="zh-CN" sz="2200" dirty="0" smtClean="0">
              <a:ea typeface="宋体" pitchFamily="2" charset="-122"/>
            </a:endParaRPr>
          </a:p>
          <a:p>
            <a:pPr>
              <a:lnSpc>
                <a:spcPct val="110000"/>
              </a:lnSpc>
            </a:pPr>
            <a:r>
              <a:rPr lang="en-US" altLang="zh-CN" sz="2200" dirty="0" err="1" smtClean="0">
                <a:ea typeface="宋体" pitchFamily="2" charset="-122"/>
              </a:rPr>
              <a:t>SyntaxError</a:t>
            </a:r>
            <a:r>
              <a:rPr lang="en-US" altLang="zh-CN" sz="2200" dirty="0" smtClean="0">
                <a:ea typeface="宋体" pitchFamily="2" charset="-122"/>
              </a:rPr>
              <a:t>: invalid syntax</a:t>
            </a:r>
            <a:endParaRPr lang="zh-CN" altLang="zh-CN" sz="2200" dirty="0" smtClean="0">
              <a:ea typeface="宋体" pitchFamily="2" charset="-122"/>
            </a:endParaRPr>
          </a:p>
          <a:p>
            <a:pPr>
              <a:lnSpc>
                <a:spcPct val="110000"/>
              </a:lnSpc>
            </a:pPr>
            <a:r>
              <a:rPr lang="zh-CN" altLang="zh-CN" sz="2200" dirty="0" smtClean="0">
                <a:ea typeface="宋体" pitchFamily="2" charset="-122"/>
              </a:rPr>
              <a:t>该示例提示语法错误，错误信息为无效的语法，原因是它不是以字母开头。</a:t>
            </a:r>
            <a:endParaRPr lang="en-US" altLang="zh-CN" sz="2200" dirty="0" smtClean="0">
              <a:ea typeface="宋体" pitchFamily="2" charset="-122"/>
            </a:endParaRPr>
          </a:p>
        </p:txBody>
      </p:sp>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4228140722"/>
      </p:ext>
    </p:extLst>
  </p:cSld>
  <p:clrMapOvr>
    <a:masterClrMapping/>
  </p:clrMapOvr>
  <p:transition spd="med">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3809491" y="452559"/>
            <a:ext cx="2286761"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HQQSWB+MicrosoftYaHei"/>
                <a:cs typeface="HQQSWB+MicrosoftYaHei"/>
              </a:rPr>
              <a:t>保留字</a:t>
            </a:r>
          </a:p>
        </p:txBody>
      </p:sp>
      <p:sp>
        <p:nvSpPr>
          <p:cNvPr id="4" name="object 4"/>
          <p:cNvSpPr txBox="1"/>
          <p:nvPr/>
        </p:nvSpPr>
        <p:spPr>
          <a:xfrm>
            <a:off x="1837944" y="1451425"/>
            <a:ext cx="6309359"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OKOULJ+MicrosoftYaHei-Bold"/>
                <a:cs typeface="OKOULJ+MicrosoftYaHei-Bold"/>
              </a:rPr>
              <a:t>被编程语言内部定义并保留使用的标识符</a:t>
            </a:r>
          </a:p>
        </p:txBody>
      </p:sp>
      <p:sp>
        <p:nvSpPr>
          <p:cNvPr id="5" name="object 5"/>
          <p:cNvSpPr txBox="1"/>
          <p:nvPr/>
        </p:nvSpPr>
        <p:spPr>
          <a:xfrm>
            <a:off x="559054" y="2285053"/>
            <a:ext cx="6429874"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VVBLSR+MicrosoftYaHei"/>
                <a:cs typeface="VVBLSR+MicrosoftYaHei"/>
              </a:rPr>
              <a:t>-</a:t>
            </a:r>
            <a:r>
              <a:rPr sz="2400" spc="113">
                <a:solidFill>
                  <a:srgbClr val="007FDE"/>
                </a:solidFill>
                <a:latin typeface="Times New Roman"/>
                <a:cs typeface="Times New Roman"/>
              </a:rPr>
              <a:t> </a:t>
            </a:r>
            <a:r>
              <a:rPr sz="2400" b="1">
                <a:solidFill>
                  <a:srgbClr val="000000"/>
                </a:solidFill>
                <a:latin typeface="DOHCBR+MicrosoftYaHei-Bold"/>
                <a:cs typeface="DOHCBR+MicrosoftYaHei-Bold"/>
              </a:rPr>
              <a:t>Python</a:t>
            </a:r>
            <a:r>
              <a:rPr sz="2400" b="1">
                <a:solidFill>
                  <a:srgbClr val="000000"/>
                </a:solidFill>
                <a:latin typeface="OKOULJ+MicrosoftYaHei-Bold"/>
                <a:cs typeface="OKOULJ+MicrosoftYaHei-Bold"/>
              </a:rPr>
              <a:t>语言有</a:t>
            </a:r>
            <a:r>
              <a:rPr sz="2400" b="1">
                <a:solidFill>
                  <a:srgbClr val="000000"/>
                </a:solidFill>
                <a:latin typeface="DOHCBR+MicrosoftYaHei-Bold"/>
                <a:cs typeface="DOHCBR+MicrosoftYaHei-Bold"/>
              </a:rPr>
              <a:t>33</a:t>
            </a:r>
            <a:r>
              <a:rPr sz="2400" b="1">
                <a:solidFill>
                  <a:srgbClr val="000000"/>
                </a:solidFill>
                <a:latin typeface="OKOULJ+MicrosoftYaHei-Bold"/>
                <a:cs typeface="OKOULJ+MicrosoftYaHei-Bold"/>
              </a:rPr>
              <a:t>个保留字</a:t>
            </a:r>
            <a:r>
              <a:rPr sz="2400" b="1">
                <a:solidFill>
                  <a:srgbClr val="000000"/>
                </a:solidFill>
                <a:latin typeface="DOHCBR+MicrosoftYaHei-Bold"/>
                <a:cs typeface="DOHCBR+MicrosoftYaHei-Bold"/>
              </a:rPr>
              <a:t>(</a:t>
            </a:r>
            <a:r>
              <a:rPr sz="2400" b="1">
                <a:solidFill>
                  <a:srgbClr val="000000"/>
                </a:solidFill>
                <a:latin typeface="OKOULJ+MicrosoftYaHei-Bold"/>
                <a:cs typeface="OKOULJ+MicrosoftYaHei-Bold"/>
              </a:rPr>
              <a:t>也叫关键字</a:t>
            </a:r>
            <a:r>
              <a:rPr sz="2400" b="1">
                <a:solidFill>
                  <a:srgbClr val="000000"/>
                </a:solidFill>
                <a:latin typeface="DOHCBR+MicrosoftYaHei-Bold"/>
                <a:cs typeface="DOHCBR+MicrosoftYaHei-Bold"/>
              </a:rPr>
              <a:t>)</a:t>
            </a:r>
          </a:p>
        </p:txBody>
      </p:sp>
      <p:sp>
        <p:nvSpPr>
          <p:cNvPr id="6" name="object 6"/>
          <p:cNvSpPr txBox="1"/>
          <p:nvPr/>
        </p:nvSpPr>
        <p:spPr>
          <a:xfrm>
            <a:off x="1473453" y="2914877"/>
            <a:ext cx="2505152"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i="1">
                <a:solidFill>
                  <a:srgbClr val="FF7700"/>
                </a:solidFill>
                <a:latin typeface="Consolas"/>
                <a:cs typeface="Consolas"/>
              </a:rPr>
              <a:t>if</a:t>
            </a:r>
            <a:r>
              <a:rPr sz="2000" b="1">
                <a:solidFill>
                  <a:srgbClr val="000000"/>
                </a:solidFill>
                <a:latin typeface="DOHCBR+MicrosoftYaHei-Bold"/>
                <a:cs typeface="DOHCBR+MicrosoftYaHei-Bold"/>
              </a:rPr>
              <a:t>,</a:t>
            </a:r>
            <a:r>
              <a:rPr sz="2000" b="1" spc="15">
                <a:solidFill>
                  <a:srgbClr val="000000"/>
                </a:solidFill>
                <a:latin typeface="DOHCBR+MicrosoftYaHei-Bold"/>
                <a:cs typeface="DOHCBR+MicrosoftYaHei-Bold"/>
              </a:rPr>
              <a:t> </a:t>
            </a:r>
            <a:r>
              <a:rPr sz="2000" b="1" i="1">
                <a:solidFill>
                  <a:srgbClr val="FF7700"/>
                </a:solidFill>
                <a:latin typeface="Consolas"/>
                <a:cs typeface="Consolas"/>
              </a:rPr>
              <a:t>elif</a:t>
            </a:r>
            <a:r>
              <a:rPr sz="2000" b="1">
                <a:solidFill>
                  <a:srgbClr val="000000"/>
                </a:solidFill>
                <a:latin typeface="DOHCBR+MicrosoftYaHei-Bold"/>
                <a:cs typeface="DOHCBR+MicrosoftYaHei-Bold"/>
              </a:rPr>
              <a:t>,</a:t>
            </a:r>
            <a:r>
              <a:rPr sz="2000" b="1" spc="15">
                <a:solidFill>
                  <a:srgbClr val="000000"/>
                </a:solidFill>
                <a:latin typeface="DOHCBR+MicrosoftYaHei-Bold"/>
                <a:cs typeface="DOHCBR+MicrosoftYaHei-Bold"/>
              </a:rPr>
              <a:t> </a:t>
            </a:r>
            <a:r>
              <a:rPr sz="2000" b="1" i="1">
                <a:solidFill>
                  <a:srgbClr val="FF7700"/>
                </a:solidFill>
                <a:latin typeface="Consolas"/>
                <a:cs typeface="Consolas"/>
              </a:rPr>
              <a:t>else</a:t>
            </a:r>
            <a:r>
              <a:rPr sz="2000" b="1">
                <a:solidFill>
                  <a:srgbClr val="000000"/>
                </a:solidFill>
                <a:latin typeface="DOHCBR+MicrosoftYaHei-Bold"/>
                <a:cs typeface="DOHCBR+MicrosoftYaHei-Bold"/>
              </a:rPr>
              <a:t>,</a:t>
            </a:r>
            <a:r>
              <a:rPr sz="2000" b="1" spc="15">
                <a:solidFill>
                  <a:srgbClr val="000000"/>
                </a:solidFill>
                <a:latin typeface="DOHCBR+MicrosoftYaHei-Bold"/>
                <a:cs typeface="DOHCBR+MicrosoftYaHei-Bold"/>
              </a:rPr>
              <a:t> </a:t>
            </a:r>
            <a:r>
              <a:rPr sz="2000" b="1" i="1">
                <a:solidFill>
                  <a:srgbClr val="FF7700"/>
                </a:solidFill>
                <a:latin typeface="Consolas"/>
                <a:cs typeface="Consolas"/>
              </a:rPr>
              <a:t>in</a:t>
            </a:r>
          </a:p>
        </p:txBody>
      </p:sp>
      <p:sp>
        <p:nvSpPr>
          <p:cNvPr id="7" name="object 7"/>
          <p:cNvSpPr txBox="1"/>
          <p:nvPr/>
        </p:nvSpPr>
        <p:spPr>
          <a:xfrm>
            <a:off x="559054" y="3492315"/>
            <a:ext cx="6915760"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VVBLSR+MicrosoftYaHei"/>
                <a:cs typeface="VVBLSR+MicrosoftYaHei"/>
              </a:rPr>
              <a:t>-</a:t>
            </a:r>
            <a:r>
              <a:rPr sz="2400" spc="113">
                <a:solidFill>
                  <a:srgbClr val="007FDE"/>
                </a:solidFill>
                <a:latin typeface="Times New Roman"/>
                <a:cs typeface="Times New Roman"/>
              </a:rPr>
              <a:t> </a:t>
            </a:r>
            <a:r>
              <a:rPr sz="2400" b="1">
                <a:solidFill>
                  <a:srgbClr val="000000"/>
                </a:solidFill>
                <a:latin typeface="OKOULJ+MicrosoftYaHei-Bold"/>
                <a:cs typeface="OKOULJ+MicrosoftYaHei-Bold"/>
              </a:rPr>
              <a:t>保留字是编程语言的基本单词，大小写敏感</a:t>
            </a:r>
          </a:p>
        </p:txBody>
      </p:sp>
      <p:sp>
        <p:nvSpPr>
          <p:cNvPr id="8" name="object 8"/>
          <p:cNvSpPr txBox="1"/>
          <p:nvPr/>
        </p:nvSpPr>
        <p:spPr>
          <a:xfrm>
            <a:off x="1473453" y="4122407"/>
            <a:ext cx="3300438"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i="1">
                <a:solidFill>
                  <a:srgbClr val="FF7700"/>
                </a:solidFill>
                <a:latin typeface="Consolas"/>
                <a:cs typeface="Consolas"/>
              </a:rPr>
              <a:t>if</a:t>
            </a:r>
            <a:r>
              <a:rPr sz="2000" b="1" i="1" spc="603">
                <a:solidFill>
                  <a:srgbClr val="FF7700"/>
                </a:solidFill>
                <a:latin typeface="Times New Roman"/>
                <a:cs typeface="Times New Roman"/>
              </a:rPr>
              <a:t> </a:t>
            </a:r>
            <a:r>
              <a:rPr sz="2000" b="1">
                <a:solidFill>
                  <a:srgbClr val="000000"/>
                </a:solidFill>
                <a:latin typeface="OKOULJ+MicrosoftYaHei-Bold"/>
                <a:cs typeface="OKOULJ+MicrosoftYaHei-Bold"/>
              </a:rPr>
              <a:t>是保留字，</a:t>
            </a:r>
            <a:r>
              <a:rPr sz="2000" b="1">
                <a:solidFill>
                  <a:srgbClr val="000000"/>
                </a:solidFill>
                <a:latin typeface="Consolas"/>
                <a:cs typeface="Consolas"/>
              </a:rPr>
              <a:t>If</a:t>
            </a:r>
            <a:r>
              <a:rPr sz="2000" b="1" spc="15">
                <a:solidFill>
                  <a:srgbClr val="000000"/>
                </a:solidFill>
                <a:latin typeface="Consolas"/>
                <a:cs typeface="Consolas"/>
              </a:rPr>
              <a:t> </a:t>
            </a:r>
            <a:r>
              <a:rPr sz="2000" b="1">
                <a:solidFill>
                  <a:srgbClr val="000000"/>
                </a:solidFill>
                <a:latin typeface="OKOULJ+MicrosoftYaHei-Bold"/>
                <a:cs typeface="OKOULJ+MicrosoftYaHei-Bold"/>
              </a:rPr>
              <a:t>是变量</a:t>
            </a:r>
          </a:p>
        </p:txBody>
      </p:sp>
      <p:sp>
        <p:nvSpPr>
          <p:cNvPr id="10" name="椭圆 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417193314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3809491" y="452559"/>
            <a:ext cx="2286761"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dirty="0">
                <a:solidFill>
                  <a:srgbClr val="000000"/>
                </a:solidFill>
                <a:latin typeface="NUEMHK+MicrosoftYaHei"/>
                <a:cs typeface="NUEMHK+MicrosoftYaHei"/>
              </a:rPr>
              <a:t>保留字</a:t>
            </a:r>
          </a:p>
        </p:txBody>
      </p:sp>
      <p:sp>
        <p:nvSpPr>
          <p:cNvPr id="4" name="object 4"/>
          <p:cNvSpPr txBox="1"/>
          <p:nvPr/>
        </p:nvSpPr>
        <p:spPr>
          <a:xfrm>
            <a:off x="595123" y="1463063"/>
            <a:ext cx="8048843" cy="312906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810"/>
              </a:lnSpc>
              <a:spcBef>
                <a:spcPct val="0"/>
              </a:spcBef>
              <a:spcAft>
                <a:spcPct val="0"/>
              </a:spcAft>
            </a:pPr>
            <a:r>
              <a:rPr sz="2400" b="1" dirty="0">
                <a:solidFill>
                  <a:srgbClr val="000000"/>
                </a:solidFill>
                <a:latin typeface="Consolas"/>
                <a:cs typeface="Consolas"/>
              </a:rPr>
              <a:t>and</a:t>
            </a:r>
            <a:r>
              <a:rPr sz="2400" b="1" spc="7516" dirty="0">
                <a:solidFill>
                  <a:srgbClr val="000000"/>
                </a:solidFill>
                <a:latin typeface="Consolas"/>
                <a:cs typeface="Consolas"/>
              </a:rPr>
              <a:t> </a:t>
            </a:r>
            <a:r>
              <a:rPr sz="2400" b="1" dirty="0">
                <a:solidFill>
                  <a:srgbClr val="000000"/>
                </a:solidFill>
                <a:latin typeface="Consolas"/>
                <a:cs typeface="Consolas"/>
              </a:rPr>
              <a:t>elif</a:t>
            </a:r>
            <a:r>
              <a:rPr sz="2400" b="1" spc="6204" dirty="0">
                <a:solidFill>
                  <a:srgbClr val="000000"/>
                </a:solidFill>
                <a:latin typeface="Consolas"/>
                <a:cs typeface="Consolas"/>
              </a:rPr>
              <a:t> </a:t>
            </a:r>
            <a:r>
              <a:rPr sz="2400" b="1" dirty="0">
                <a:solidFill>
                  <a:srgbClr val="000000"/>
                </a:solidFill>
                <a:latin typeface="Consolas"/>
                <a:cs typeface="Consolas"/>
              </a:rPr>
              <a:t>import</a:t>
            </a:r>
            <a:r>
              <a:rPr sz="2400" b="1" spc="3550" dirty="0">
                <a:solidFill>
                  <a:srgbClr val="000000"/>
                </a:solidFill>
                <a:latin typeface="Consolas"/>
                <a:cs typeface="Consolas"/>
              </a:rPr>
              <a:t> </a:t>
            </a:r>
            <a:r>
              <a:rPr sz="2400" b="1" dirty="0">
                <a:solidFill>
                  <a:srgbClr val="FF0000"/>
                </a:solidFill>
                <a:latin typeface="Consolas"/>
                <a:cs typeface="Consolas"/>
              </a:rPr>
              <a:t>raise</a:t>
            </a:r>
            <a:r>
              <a:rPr sz="2400" b="1" spc="4884" dirty="0">
                <a:solidFill>
                  <a:srgbClr val="FF0000"/>
                </a:solidFill>
                <a:latin typeface="Consolas"/>
                <a:cs typeface="Consolas"/>
              </a:rPr>
              <a:t> </a:t>
            </a:r>
            <a:r>
              <a:rPr sz="2400" b="1" dirty="0">
                <a:solidFill>
                  <a:srgbClr val="000000"/>
                </a:solidFill>
                <a:latin typeface="Consolas"/>
                <a:cs typeface="Consolas"/>
              </a:rPr>
              <a:t>global</a:t>
            </a:r>
          </a:p>
          <a:p>
            <a:pPr marL="0" marR="0">
              <a:lnSpc>
                <a:spcPts val="2812"/>
              </a:lnSpc>
              <a:spcBef>
                <a:spcPts val="787"/>
              </a:spcBef>
              <a:spcAft>
                <a:spcPct val="0"/>
              </a:spcAft>
            </a:pPr>
            <a:r>
              <a:rPr sz="2400" b="1" dirty="0">
                <a:solidFill>
                  <a:srgbClr val="000000"/>
                </a:solidFill>
                <a:latin typeface="Consolas"/>
                <a:cs typeface="Consolas"/>
              </a:rPr>
              <a:t>as</a:t>
            </a:r>
            <a:r>
              <a:rPr sz="2400" b="1" spc="8841" dirty="0">
                <a:solidFill>
                  <a:srgbClr val="000000"/>
                </a:solidFill>
                <a:latin typeface="Consolas"/>
                <a:cs typeface="Consolas"/>
              </a:rPr>
              <a:t> </a:t>
            </a:r>
            <a:r>
              <a:rPr sz="2400" b="1" dirty="0">
                <a:solidFill>
                  <a:srgbClr val="000000"/>
                </a:solidFill>
                <a:latin typeface="Consolas"/>
                <a:cs typeface="Consolas"/>
              </a:rPr>
              <a:t>else</a:t>
            </a:r>
            <a:r>
              <a:rPr sz="2400" b="1" spc="6202" dirty="0">
                <a:solidFill>
                  <a:srgbClr val="000000"/>
                </a:solidFill>
                <a:latin typeface="Consolas"/>
                <a:cs typeface="Consolas"/>
              </a:rPr>
              <a:t> </a:t>
            </a:r>
            <a:r>
              <a:rPr sz="2400" b="1" dirty="0">
                <a:solidFill>
                  <a:srgbClr val="000000"/>
                </a:solidFill>
                <a:latin typeface="Consolas"/>
                <a:cs typeface="Consolas"/>
              </a:rPr>
              <a:t>in</a:t>
            </a:r>
            <a:r>
              <a:rPr sz="2400" b="1" spc="8841" dirty="0">
                <a:solidFill>
                  <a:srgbClr val="000000"/>
                </a:solidFill>
                <a:latin typeface="Consolas"/>
                <a:cs typeface="Consolas"/>
              </a:rPr>
              <a:t> </a:t>
            </a:r>
            <a:r>
              <a:rPr sz="2400" b="1" dirty="0">
                <a:solidFill>
                  <a:srgbClr val="000000"/>
                </a:solidFill>
                <a:latin typeface="Consolas"/>
                <a:cs typeface="Consolas"/>
              </a:rPr>
              <a:t>return</a:t>
            </a:r>
            <a:r>
              <a:rPr sz="2400" b="1" spc="3552" dirty="0">
                <a:solidFill>
                  <a:srgbClr val="000000"/>
                </a:solidFill>
                <a:latin typeface="Consolas"/>
                <a:cs typeface="Consolas"/>
              </a:rPr>
              <a:t> </a:t>
            </a:r>
            <a:r>
              <a:rPr sz="2400" b="1" dirty="0">
                <a:solidFill>
                  <a:srgbClr val="FF0000"/>
                </a:solidFill>
                <a:latin typeface="Consolas"/>
                <a:cs typeface="Consolas"/>
              </a:rPr>
              <a:t>nonlocal</a:t>
            </a:r>
          </a:p>
          <a:p>
            <a:pPr marL="0" marR="0">
              <a:lnSpc>
                <a:spcPts val="2810"/>
              </a:lnSpc>
              <a:spcBef>
                <a:spcPts val="791"/>
              </a:spcBef>
              <a:spcAft>
                <a:spcPct val="0"/>
              </a:spcAft>
            </a:pPr>
            <a:r>
              <a:rPr sz="2400" b="1" dirty="0">
                <a:solidFill>
                  <a:srgbClr val="FF0000"/>
                </a:solidFill>
                <a:latin typeface="Consolas"/>
                <a:cs typeface="Consolas"/>
              </a:rPr>
              <a:t>assert</a:t>
            </a:r>
            <a:r>
              <a:rPr sz="2400" b="1" spc="3550" dirty="0">
                <a:solidFill>
                  <a:srgbClr val="FF0000"/>
                </a:solidFill>
                <a:latin typeface="Consolas"/>
                <a:cs typeface="Consolas"/>
              </a:rPr>
              <a:t> </a:t>
            </a:r>
            <a:r>
              <a:rPr sz="2400" b="1" dirty="0">
                <a:solidFill>
                  <a:srgbClr val="000000"/>
                </a:solidFill>
                <a:latin typeface="Consolas"/>
                <a:cs typeface="Consolas"/>
              </a:rPr>
              <a:t>except</a:t>
            </a:r>
            <a:r>
              <a:rPr sz="2400" b="1" spc="3552" dirty="0">
                <a:solidFill>
                  <a:srgbClr val="000000"/>
                </a:solidFill>
                <a:latin typeface="Consolas"/>
                <a:cs typeface="Consolas"/>
              </a:rPr>
              <a:t> </a:t>
            </a:r>
            <a:r>
              <a:rPr sz="2400" b="1" dirty="0">
                <a:solidFill>
                  <a:srgbClr val="FF0000"/>
                </a:solidFill>
                <a:latin typeface="Consolas"/>
                <a:cs typeface="Consolas"/>
              </a:rPr>
              <a:t>is</a:t>
            </a:r>
            <a:r>
              <a:rPr sz="2400" b="1" spc="8841" dirty="0">
                <a:solidFill>
                  <a:srgbClr val="FF0000"/>
                </a:solidFill>
                <a:latin typeface="Consolas"/>
                <a:cs typeface="Consolas"/>
              </a:rPr>
              <a:t> </a:t>
            </a:r>
            <a:r>
              <a:rPr sz="2400" b="1" dirty="0">
                <a:solidFill>
                  <a:srgbClr val="000000"/>
                </a:solidFill>
                <a:latin typeface="Consolas"/>
                <a:cs typeface="Consolas"/>
              </a:rPr>
              <a:t>try</a:t>
            </a:r>
            <a:r>
              <a:rPr sz="2400" b="1" spc="7518" dirty="0">
                <a:solidFill>
                  <a:srgbClr val="000000"/>
                </a:solidFill>
                <a:latin typeface="Consolas"/>
                <a:cs typeface="Consolas"/>
              </a:rPr>
              <a:t> </a:t>
            </a:r>
            <a:r>
              <a:rPr sz="2400" b="1" dirty="0">
                <a:solidFill>
                  <a:srgbClr val="000000"/>
                </a:solidFill>
                <a:latin typeface="Consolas"/>
                <a:cs typeface="Consolas"/>
              </a:rPr>
              <a:t>True</a:t>
            </a:r>
          </a:p>
          <a:p>
            <a:pPr marL="0" marR="0">
              <a:lnSpc>
                <a:spcPts val="2810"/>
              </a:lnSpc>
              <a:spcBef>
                <a:spcPts val="789"/>
              </a:spcBef>
              <a:spcAft>
                <a:spcPct val="0"/>
              </a:spcAft>
            </a:pPr>
            <a:r>
              <a:rPr sz="2400" b="1" dirty="0">
                <a:solidFill>
                  <a:srgbClr val="000000"/>
                </a:solidFill>
                <a:latin typeface="Consolas"/>
                <a:cs typeface="Consolas"/>
              </a:rPr>
              <a:t>break</a:t>
            </a:r>
            <a:r>
              <a:rPr sz="2400" b="1" spc="4881" dirty="0">
                <a:solidFill>
                  <a:srgbClr val="000000"/>
                </a:solidFill>
                <a:latin typeface="Consolas"/>
                <a:cs typeface="Consolas"/>
              </a:rPr>
              <a:t> </a:t>
            </a:r>
            <a:r>
              <a:rPr sz="2400" b="1" dirty="0">
                <a:solidFill>
                  <a:srgbClr val="000000"/>
                </a:solidFill>
                <a:latin typeface="Consolas"/>
                <a:cs typeface="Consolas"/>
              </a:rPr>
              <a:t>finally</a:t>
            </a:r>
            <a:r>
              <a:rPr sz="2400" b="1" spc="2234" dirty="0">
                <a:solidFill>
                  <a:srgbClr val="000000"/>
                </a:solidFill>
                <a:latin typeface="Consolas"/>
                <a:cs typeface="Consolas"/>
              </a:rPr>
              <a:t> </a:t>
            </a:r>
            <a:r>
              <a:rPr sz="2400" b="1" dirty="0">
                <a:solidFill>
                  <a:srgbClr val="000000"/>
                </a:solidFill>
                <a:latin typeface="Consolas"/>
                <a:cs typeface="Consolas"/>
              </a:rPr>
              <a:t>lambda</a:t>
            </a:r>
            <a:r>
              <a:rPr sz="2400" b="1" spc="3550" dirty="0">
                <a:solidFill>
                  <a:srgbClr val="000000"/>
                </a:solidFill>
                <a:latin typeface="Consolas"/>
                <a:cs typeface="Consolas"/>
              </a:rPr>
              <a:t> </a:t>
            </a:r>
            <a:r>
              <a:rPr sz="2400" b="1" dirty="0">
                <a:solidFill>
                  <a:srgbClr val="000000"/>
                </a:solidFill>
                <a:latin typeface="Consolas"/>
                <a:cs typeface="Consolas"/>
              </a:rPr>
              <a:t>while</a:t>
            </a:r>
            <a:r>
              <a:rPr sz="2400" b="1" spc="4884" dirty="0">
                <a:solidFill>
                  <a:srgbClr val="000000"/>
                </a:solidFill>
                <a:latin typeface="Consolas"/>
                <a:cs typeface="Consolas"/>
              </a:rPr>
              <a:t> </a:t>
            </a:r>
            <a:r>
              <a:rPr sz="2400" b="1" dirty="0">
                <a:solidFill>
                  <a:srgbClr val="000000"/>
                </a:solidFill>
                <a:latin typeface="Consolas"/>
                <a:cs typeface="Consolas"/>
              </a:rPr>
              <a:t>False</a:t>
            </a:r>
          </a:p>
          <a:p>
            <a:pPr marL="0" marR="0">
              <a:lnSpc>
                <a:spcPts val="2812"/>
              </a:lnSpc>
              <a:spcBef>
                <a:spcPts val="787"/>
              </a:spcBef>
              <a:spcAft>
                <a:spcPct val="0"/>
              </a:spcAft>
            </a:pPr>
            <a:r>
              <a:rPr sz="2400" b="1" dirty="0">
                <a:solidFill>
                  <a:srgbClr val="FF0000"/>
                </a:solidFill>
                <a:latin typeface="Consolas"/>
                <a:cs typeface="Consolas"/>
              </a:rPr>
              <a:t>class</a:t>
            </a:r>
            <a:r>
              <a:rPr sz="2400" b="1" spc="4879" dirty="0">
                <a:solidFill>
                  <a:srgbClr val="FF0000"/>
                </a:solidFill>
                <a:latin typeface="Consolas"/>
                <a:cs typeface="Consolas"/>
              </a:rPr>
              <a:t> </a:t>
            </a:r>
            <a:r>
              <a:rPr sz="2400" b="1" dirty="0">
                <a:solidFill>
                  <a:srgbClr val="000000"/>
                </a:solidFill>
                <a:latin typeface="Consolas"/>
                <a:cs typeface="Consolas"/>
              </a:rPr>
              <a:t>for</a:t>
            </a:r>
            <a:r>
              <a:rPr sz="2400" b="1" spc="7518" dirty="0">
                <a:solidFill>
                  <a:srgbClr val="000000"/>
                </a:solidFill>
                <a:latin typeface="Consolas"/>
                <a:cs typeface="Consolas"/>
              </a:rPr>
              <a:t> </a:t>
            </a:r>
            <a:r>
              <a:rPr sz="2400" b="1" dirty="0">
                <a:solidFill>
                  <a:srgbClr val="000000"/>
                </a:solidFill>
                <a:latin typeface="Consolas"/>
                <a:cs typeface="Consolas"/>
              </a:rPr>
              <a:t>not</a:t>
            </a:r>
            <a:r>
              <a:rPr sz="2400" b="1" spc="7516" dirty="0">
                <a:solidFill>
                  <a:srgbClr val="000000"/>
                </a:solidFill>
                <a:latin typeface="Consolas"/>
                <a:cs typeface="Consolas"/>
              </a:rPr>
              <a:t> </a:t>
            </a:r>
            <a:r>
              <a:rPr sz="2400" b="1" dirty="0">
                <a:solidFill>
                  <a:srgbClr val="FF0000"/>
                </a:solidFill>
                <a:latin typeface="Consolas"/>
                <a:cs typeface="Consolas"/>
              </a:rPr>
              <a:t>with</a:t>
            </a:r>
            <a:r>
              <a:rPr sz="2400" b="1" spc="6202" dirty="0">
                <a:solidFill>
                  <a:srgbClr val="FF0000"/>
                </a:solidFill>
                <a:latin typeface="Consolas"/>
                <a:cs typeface="Consolas"/>
              </a:rPr>
              <a:t> </a:t>
            </a:r>
            <a:r>
              <a:rPr sz="2400" b="1" dirty="0">
                <a:solidFill>
                  <a:srgbClr val="000000"/>
                </a:solidFill>
                <a:latin typeface="Consolas"/>
                <a:cs typeface="Consolas"/>
              </a:rPr>
              <a:t>None</a:t>
            </a:r>
          </a:p>
          <a:p>
            <a:pPr marL="0" marR="0">
              <a:lnSpc>
                <a:spcPts val="2810"/>
              </a:lnSpc>
              <a:spcBef>
                <a:spcPts val="791"/>
              </a:spcBef>
              <a:spcAft>
                <a:spcPct val="0"/>
              </a:spcAft>
            </a:pPr>
            <a:r>
              <a:rPr sz="2400" b="1" dirty="0">
                <a:solidFill>
                  <a:srgbClr val="000000"/>
                </a:solidFill>
                <a:latin typeface="Consolas"/>
                <a:cs typeface="Consolas"/>
              </a:rPr>
              <a:t>continue</a:t>
            </a:r>
            <a:r>
              <a:rPr sz="2400" b="1" spc="913" dirty="0">
                <a:solidFill>
                  <a:srgbClr val="000000"/>
                </a:solidFill>
                <a:latin typeface="Consolas"/>
                <a:cs typeface="Consolas"/>
              </a:rPr>
              <a:t> </a:t>
            </a:r>
            <a:r>
              <a:rPr sz="2400" b="1" dirty="0">
                <a:solidFill>
                  <a:srgbClr val="000000"/>
                </a:solidFill>
                <a:latin typeface="Consolas"/>
                <a:cs typeface="Consolas"/>
              </a:rPr>
              <a:t>from</a:t>
            </a:r>
            <a:r>
              <a:rPr sz="2400" b="1" spc="6204" dirty="0">
                <a:solidFill>
                  <a:srgbClr val="000000"/>
                </a:solidFill>
                <a:latin typeface="Consolas"/>
                <a:cs typeface="Consolas"/>
              </a:rPr>
              <a:t> </a:t>
            </a:r>
            <a:r>
              <a:rPr sz="2400" b="1" dirty="0">
                <a:solidFill>
                  <a:srgbClr val="000000"/>
                </a:solidFill>
                <a:latin typeface="Consolas"/>
                <a:cs typeface="Consolas"/>
              </a:rPr>
              <a:t>or</a:t>
            </a:r>
            <a:r>
              <a:rPr sz="2400" b="1" spc="8841" dirty="0">
                <a:solidFill>
                  <a:srgbClr val="000000"/>
                </a:solidFill>
                <a:latin typeface="Consolas"/>
                <a:cs typeface="Consolas"/>
              </a:rPr>
              <a:t> </a:t>
            </a:r>
            <a:r>
              <a:rPr sz="2400" b="1" dirty="0">
                <a:solidFill>
                  <a:srgbClr val="FF0000"/>
                </a:solidFill>
                <a:latin typeface="Consolas"/>
                <a:cs typeface="Consolas"/>
              </a:rPr>
              <a:t>yield</a:t>
            </a:r>
          </a:p>
          <a:p>
            <a:pPr marL="0" marR="0">
              <a:lnSpc>
                <a:spcPts val="2810"/>
              </a:lnSpc>
              <a:spcBef>
                <a:spcPts val="789"/>
              </a:spcBef>
              <a:spcAft>
                <a:spcPct val="0"/>
              </a:spcAft>
            </a:pPr>
            <a:r>
              <a:rPr sz="2400" b="1" dirty="0">
                <a:solidFill>
                  <a:srgbClr val="000000"/>
                </a:solidFill>
                <a:latin typeface="Consolas"/>
                <a:cs typeface="Consolas"/>
              </a:rPr>
              <a:t>def</a:t>
            </a:r>
            <a:r>
              <a:rPr sz="2400" b="1" spc="7516" dirty="0">
                <a:solidFill>
                  <a:srgbClr val="000000"/>
                </a:solidFill>
                <a:latin typeface="Consolas"/>
                <a:cs typeface="Consolas"/>
              </a:rPr>
              <a:t> </a:t>
            </a:r>
            <a:r>
              <a:rPr sz="2400" b="1" dirty="0">
                <a:solidFill>
                  <a:srgbClr val="000000"/>
                </a:solidFill>
                <a:latin typeface="Consolas"/>
                <a:cs typeface="Consolas"/>
              </a:rPr>
              <a:t>if</a:t>
            </a:r>
            <a:r>
              <a:rPr sz="2400" b="1" spc="8844" dirty="0">
                <a:solidFill>
                  <a:srgbClr val="000000"/>
                </a:solidFill>
                <a:latin typeface="Consolas"/>
                <a:cs typeface="Consolas"/>
              </a:rPr>
              <a:t> </a:t>
            </a:r>
            <a:r>
              <a:rPr sz="2400" b="1" dirty="0">
                <a:solidFill>
                  <a:srgbClr val="000000"/>
                </a:solidFill>
                <a:latin typeface="Consolas"/>
                <a:cs typeface="Consolas"/>
              </a:rPr>
              <a:t>pass</a:t>
            </a:r>
            <a:r>
              <a:rPr sz="2400" b="1" spc="6202" dirty="0">
                <a:solidFill>
                  <a:srgbClr val="000000"/>
                </a:solidFill>
                <a:latin typeface="Consolas"/>
                <a:cs typeface="Consolas"/>
              </a:rPr>
              <a:t> </a:t>
            </a:r>
            <a:r>
              <a:rPr sz="2400" b="1" dirty="0">
                <a:solidFill>
                  <a:srgbClr val="000000"/>
                </a:solidFill>
                <a:latin typeface="Consolas"/>
                <a:cs typeface="Consolas"/>
              </a:rPr>
              <a:t>del</a:t>
            </a:r>
          </a:p>
        </p:txBody>
      </p:sp>
      <p:sp>
        <p:nvSpPr>
          <p:cNvPr id="9" name="椭圆 8"/>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392982249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495297" y="495574"/>
            <a:ext cx="2475755" cy="67840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41"/>
              </a:lnSpc>
              <a:spcBef>
                <a:spcPct val="0"/>
              </a:spcBef>
              <a:spcAft>
                <a:spcPct val="0"/>
              </a:spcAft>
            </a:pPr>
            <a:r>
              <a:rPr sz="2000" b="1">
                <a:solidFill>
                  <a:srgbClr val="D9D9D9"/>
                </a:solidFill>
                <a:latin typeface="Consolas"/>
                <a:cs typeface="Consolas"/>
              </a:rPr>
              <a:t>#TempConvert.py</a:t>
            </a:r>
          </a:p>
        </p:txBody>
      </p:sp>
      <p:sp>
        <p:nvSpPr>
          <p:cNvPr id="4" name="object 4"/>
          <p:cNvSpPr txBox="1"/>
          <p:nvPr/>
        </p:nvSpPr>
        <p:spPr>
          <a:xfrm>
            <a:off x="1495297" y="826757"/>
            <a:ext cx="6860334" cy="327374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0000"/>
                </a:solidFill>
                <a:latin typeface="Consolas"/>
                <a:cs typeface="Consolas"/>
              </a:rPr>
              <a:t>TempStr</a:t>
            </a:r>
            <a:r>
              <a:rPr sz="2000" b="1" spc="15">
                <a:solidFill>
                  <a:srgbClr val="000000"/>
                </a:solidFill>
                <a:latin typeface="Consolas"/>
                <a:cs typeface="Consolas"/>
              </a:rPr>
              <a:t> </a:t>
            </a:r>
            <a:r>
              <a:rPr sz="2000" b="1">
                <a:solidFill>
                  <a:srgbClr val="D9D9D9"/>
                </a:solidFill>
                <a:latin typeface="Consolas"/>
                <a:cs typeface="Consolas"/>
              </a:rPr>
              <a:t>= input("</a:t>
            </a:r>
            <a:r>
              <a:rPr sz="2000">
                <a:solidFill>
                  <a:srgbClr val="D9D9D9"/>
                </a:solidFill>
                <a:latin typeface="KNEFHH+MicrosoftYaHei"/>
                <a:cs typeface="KNEFHH+MicrosoftYaHei"/>
              </a:rPr>
              <a:t>请输入带有符号的温度值</a:t>
            </a:r>
            <a:r>
              <a:rPr sz="2000">
                <a:solidFill>
                  <a:srgbClr val="D9D9D9"/>
                </a:solidFill>
                <a:latin typeface="EWMVBF+MicrosoftYaHei"/>
                <a:cs typeface="EWMVBF+MicrosoftYaHei"/>
              </a:rPr>
              <a:t>:</a:t>
            </a:r>
            <a:r>
              <a:rPr sz="2000" spc="31">
                <a:solidFill>
                  <a:srgbClr val="D9D9D9"/>
                </a:solidFill>
                <a:latin typeface="EWMVBF+MicrosoftYaHei"/>
                <a:cs typeface="EWMVBF+MicrosoftYaHei"/>
              </a:rPr>
              <a:t> </a:t>
            </a:r>
            <a:r>
              <a:rPr sz="2000" b="1">
                <a:solidFill>
                  <a:srgbClr val="D9D9D9"/>
                </a:solidFill>
                <a:latin typeface="Consolas"/>
                <a:cs typeface="Consolas"/>
              </a:rPr>
              <a:t>")</a:t>
            </a:r>
          </a:p>
          <a:p>
            <a:pPr marL="0" marR="0">
              <a:lnSpc>
                <a:spcPts val="2339"/>
              </a:lnSpc>
              <a:spcBef>
                <a:spcPts val="590"/>
              </a:spcBef>
              <a:spcAft>
                <a:spcPct val="0"/>
              </a:spcAft>
            </a:pPr>
            <a:r>
              <a:rPr sz="2000" b="1" i="1">
                <a:solidFill>
                  <a:srgbClr val="FF7700"/>
                </a:solidFill>
                <a:latin typeface="Consolas"/>
                <a:cs typeface="Consolas"/>
              </a:rPr>
              <a:t>if</a:t>
            </a:r>
            <a:r>
              <a:rPr sz="2000" b="1" i="1" spc="598">
                <a:solidFill>
                  <a:srgbClr val="FF7700"/>
                </a:solidFill>
                <a:latin typeface="Times New Roman"/>
                <a:cs typeface="Times New Roman"/>
              </a:rPr>
              <a:t> </a:t>
            </a:r>
            <a:r>
              <a:rPr sz="2000" b="1">
                <a:solidFill>
                  <a:srgbClr val="000000"/>
                </a:solidFill>
                <a:latin typeface="Consolas"/>
                <a:cs typeface="Consolas"/>
              </a:rPr>
              <a:t>TempStr</a:t>
            </a:r>
            <a:r>
              <a:rPr sz="2000" b="1">
                <a:solidFill>
                  <a:srgbClr val="D9D9D9"/>
                </a:solidFill>
                <a:latin typeface="Consolas"/>
                <a:cs typeface="Consolas"/>
              </a:rPr>
              <a:t>[-1] </a:t>
            </a:r>
            <a:r>
              <a:rPr sz="2000" b="1" i="1">
                <a:solidFill>
                  <a:srgbClr val="FF7700"/>
                </a:solidFill>
                <a:latin typeface="Consolas"/>
                <a:cs typeface="Consolas"/>
              </a:rPr>
              <a:t>in</a:t>
            </a:r>
            <a:r>
              <a:rPr sz="2000" b="1" i="1" spc="600">
                <a:solidFill>
                  <a:srgbClr val="FF7700"/>
                </a:solidFill>
                <a:latin typeface="Times New Roman"/>
                <a:cs typeface="Times New Roman"/>
              </a:rPr>
              <a:t> </a:t>
            </a:r>
            <a:r>
              <a:rPr sz="2000" b="1">
                <a:solidFill>
                  <a:srgbClr val="D9D9D9"/>
                </a:solidFill>
                <a:latin typeface="Consolas"/>
                <a:cs typeface="Consolas"/>
              </a:rPr>
              <a:t>['F', 'f']:</a:t>
            </a:r>
          </a:p>
          <a:p>
            <a:pPr marL="558546" marR="0">
              <a:lnSpc>
                <a:spcPts val="2339"/>
              </a:lnSpc>
              <a:spcBef>
                <a:spcPts val="590"/>
              </a:spcBef>
              <a:spcAft>
                <a:spcPct val="0"/>
              </a:spcAft>
            </a:pPr>
            <a:r>
              <a:rPr sz="2000" b="1">
                <a:solidFill>
                  <a:srgbClr val="000000"/>
                </a:solidFill>
                <a:latin typeface="Consolas"/>
                <a:cs typeface="Consolas"/>
              </a:rPr>
              <a:t>C </a:t>
            </a:r>
            <a:r>
              <a:rPr sz="2000" b="1">
                <a:solidFill>
                  <a:srgbClr val="D9D9D9"/>
                </a:solidFill>
                <a:latin typeface="Consolas"/>
                <a:cs typeface="Consolas"/>
              </a:rPr>
              <a:t>= (eval(</a:t>
            </a:r>
            <a:r>
              <a:rPr sz="2000" b="1">
                <a:solidFill>
                  <a:srgbClr val="000000"/>
                </a:solidFill>
                <a:latin typeface="Consolas"/>
                <a:cs typeface="Consolas"/>
              </a:rPr>
              <a:t>TempStr</a:t>
            </a:r>
            <a:r>
              <a:rPr sz="2000" b="1">
                <a:solidFill>
                  <a:srgbClr val="D9D9D9"/>
                </a:solidFill>
                <a:latin typeface="Consolas"/>
                <a:cs typeface="Consolas"/>
              </a:rPr>
              <a:t>[0:-1]) - 32)/1.8</a:t>
            </a:r>
          </a:p>
          <a:p>
            <a:pPr marL="558546" marR="0">
              <a:lnSpc>
                <a:spcPts val="2637"/>
              </a:lnSpc>
              <a:spcBef>
                <a:spcPts val="292"/>
              </a:spcBef>
              <a:spcAft>
                <a:spcPct val="0"/>
              </a:spcAft>
            </a:pPr>
            <a:r>
              <a:rPr sz="2000" b="1">
                <a:solidFill>
                  <a:srgbClr val="D9D9D9"/>
                </a:solidFill>
                <a:latin typeface="Consolas"/>
                <a:cs typeface="Consolas"/>
              </a:rPr>
              <a:t>print("</a:t>
            </a:r>
            <a:r>
              <a:rPr sz="2000">
                <a:solidFill>
                  <a:srgbClr val="D9D9D9"/>
                </a:solidFill>
                <a:latin typeface="KNEFHH+MicrosoftYaHei"/>
                <a:cs typeface="KNEFHH+MicrosoftYaHei"/>
              </a:rPr>
              <a:t>转换后的温度是</a:t>
            </a:r>
            <a:r>
              <a:rPr sz="2000" b="1">
                <a:solidFill>
                  <a:srgbClr val="D9D9D9"/>
                </a:solidFill>
                <a:latin typeface="Consolas"/>
                <a:cs typeface="Consolas"/>
              </a:rPr>
              <a:t>{:.2f}C".format(</a:t>
            </a:r>
            <a:r>
              <a:rPr sz="2000" b="1">
                <a:solidFill>
                  <a:srgbClr val="000000"/>
                </a:solidFill>
                <a:latin typeface="Consolas"/>
                <a:cs typeface="Consolas"/>
              </a:rPr>
              <a:t>C</a:t>
            </a:r>
            <a:r>
              <a:rPr sz="2000" b="1">
                <a:solidFill>
                  <a:srgbClr val="D9D9D9"/>
                </a:solidFill>
                <a:latin typeface="Consolas"/>
                <a:cs typeface="Consolas"/>
              </a:rPr>
              <a:t>))</a:t>
            </a:r>
          </a:p>
          <a:p>
            <a:pPr marL="0" marR="0">
              <a:lnSpc>
                <a:spcPts val="2339"/>
              </a:lnSpc>
              <a:spcBef>
                <a:spcPts val="592"/>
              </a:spcBef>
              <a:spcAft>
                <a:spcPct val="0"/>
              </a:spcAft>
            </a:pPr>
            <a:r>
              <a:rPr sz="2000" b="1" i="1">
                <a:solidFill>
                  <a:srgbClr val="FF7700"/>
                </a:solidFill>
                <a:latin typeface="Consolas"/>
                <a:cs typeface="Consolas"/>
              </a:rPr>
              <a:t>elif</a:t>
            </a:r>
            <a:r>
              <a:rPr sz="2000" b="1" i="1" spc="609">
                <a:solidFill>
                  <a:srgbClr val="FF7700"/>
                </a:solidFill>
                <a:latin typeface="Times New Roman"/>
                <a:cs typeface="Times New Roman"/>
              </a:rPr>
              <a:t> </a:t>
            </a:r>
            <a:r>
              <a:rPr sz="2000" b="1">
                <a:solidFill>
                  <a:srgbClr val="000000"/>
                </a:solidFill>
                <a:latin typeface="Consolas"/>
                <a:cs typeface="Consolas"/>
              </a:rPr>
              <a:t>TempStr</a:t>
            </a:r>
            <a:r>
              <a:rPr sz="2000" b="1">
                <a:solidFill>
                  <a:srgbClr val="D9D9D9"/>
                </a:solidFill>
                <a:latin typeface="Consolas"/>
                <a:cs typeface="Consolas"/>
              </a:rPr>
              <a:t>[-1] </a:t>
            </a:r>
            <a:r>
              <a:rPr sz="2000" b="1" i="1">
                <a:solidFill>
                  <a:srgbClr val="FF7700"/>
                </a:solidFill>
                <a:latin typeface="Consolas"/>
                <a:cs typeface="Consolas"/>
              </a:rPr>
              <a:t>in</a:t>
            </a:r>
            <a:r>
              <a:rPr sz="2000" b="1" i="1" spc="609">
                <a:solidFill>
                  <a:srgbClr val="FF7700"/>
                </a:solidFill>
                <a:latin typeface="Times New Roman"/>
                <a:cs typeface="Times New Roman"/>
              </a:rPr>
              <a:t> </a:t>
            </a:r>
            <a:r>
              <a:rPr sz="2000" b="1">
                <a:solidFill>
                  <a:srgbClr val="D9D9D9"/>
                </a:solidFill>
                <a:latin typeface="Consolas"/>
                <a:cs typeface="Consolas"/>
              </a:rPr>
              <a:t>['C', 'c']:</a:t>
            </a:r>
          </a:p>
          <a:p>
            <a:pPr marL="558546" marR="0">
              <a:lnSpc>
                <a:spcPts val="2339"/>
              </a:lnSpc>
              <a:spcBef>
                <a:spcPts val="540"/>
              </a:spcBef>
              <a:spcAft>
                <a:spcPct val="0"/>
              </a:spcAft>
            </a:pPr>
            <a:r>
              <a:rPr sz="2000" b="1">
                <a:solidFill>
                  <a:srgbClr val="000000"/>
                </a:solidFill>
                <a:latin typeface="Consolas"/>
                <a:cs typeface="Consolas"/>
              </a:rPr>
              <a:t>F </a:t>
            </a:r>
            <a:r>
              <a:rPr sz="2000" b="1">
                <a:solidFill>
                  <a:srgbClr val="D9D9D9"/>
                </a:solidFill>
                <a:latin typeface="Consolas"/>
                <a:cs typeface="Consolas"/>
              </a:rPr>
              <a:t>= 1.8*eval(</a:t>
            </a:r>
            <a:r>
              <a:rPr sz="2000" b="1">
                <a:solidFill>
                  <a:srgbClr val="000000"/>
                </a:solidFill>
                <a:latin typeface="Consolas"/>
                <a:cs typeface="Consolas"/>
              </a:rPr>
              <a:t>TempStr</a:t>
            </a:r>
            <a:r>
              <a:rPr sz="2000" b="1">
                <a:solidFill>
                  <a:srgbClr val="D9D9D9"/>
                </a:solidFill>
                <a:latin typeface="Consolas"/>
                <a:cs typeface="Consolas"/>
              </a:rPr>
              <a:t>[0:-1]) + 32</a:t>
            </a:r>
          </a:p>
          <a:p>
            <a:pPr marL="558546" marR="0">
              <a:lnSpc>
                <a:spcPts val="2637"/>
              </a:lnSpc>
              <a:spcBef>
                <a:spcPts val="292"/>
              </a:spcBef>
              <a:spcAft>
                <a:spcPct val="0"/>
              </a:spcAft>
            </a:pPr>
            <a:r>
              <a:rPr sz="2000" b="1">
                <a:solidFill>
                  <a:srgbClr val="D9D9D9"/>
                </a:solidFill>
                <a:latin typeface="Consolas"/>
                <a:cs typeface="Consolas"/>
              </a:rPr>
              <a:t>print("</a:t>
            </a:r>
            <a:r>
              <a:rPr sz="2000">
                <a:solidFill>
                  <a:srgbClr val="D9D9D9"/>
                </a:solidFill>
                <a:latin typeface="KNEFHH+MicrosoftYaHei"/>
                <a:cs typeface="KNEFHH+MicrosoftYaHei"/>
              </a:rPr>
              <a:t>转换后的温度是</a:t>
            </a:r>
            <a:r>
              <a:rPr sz="2000" b="1">
                <a:solidFill>
                  <a:srgbClr val="D9D9D9"/>
                </a:solidFill>
                <a:latin typeface="Consolas"/>
                <a:cs typeface="Consolas"/>
              </a:rPr>
              <a:t>{:.2f}F".format(</a:t>
            </a:r>
            <a:r>
              <a:rPr sz="2000" b="1">
                <a:solidFill>
                  <a:srgbClr val="000000"/>
                </a:solidFill>
                <a:latin typeface="Consolas"/>
                <a:cs typeface="Consolas"/>
              </a:rPr>
              <a:t>F</a:t>
            </a:r>
            <a:r>
              <a:rPr sz="2000" b="1">
                <a:solidFill>
                  <a:srgbClr val="D9D9D9"/>
                </a:solidFill>
                <a:latin typeface="Consolas"/>
                <a:cs typeface="Consolas"/>
              </a:rPr>
              <a:t>))</a:t>
            </a:r>
          </a:p>
          <a:p>
            <a:pPr marL="0" marR="0">
              <a:lnSpc>
                <a:spcPts val="2339"/>
              </a:lnSpc>
              <a:spcBef>
                <a:spcPts val="590"/>
              </a:spcBef>
              <a:spcAft>
                <a:spcPct val="0"/>
              </a:spcAft>
            </a:pPr>
            <a:r>
              <a:rPr sz="2000" b="1" i="1">
                <a:solidFill>
                  <a:srgbClr val="FF7700"/>
                </a:solidFill>
                <a:latin typeface="Consolas"/>
                <a:cs typeface="Consolas"/>
              </a:rPr>
              <a:t>else</a:t>
            </a:r>
            <a:r>
              <a:rPr sz="2000" b="1">
                <a:solidFill>
                  <a:srgbClr val="D9D9D9"/>
                </a:solidFill>
                <a:latin typeface="Consolas"/>
                <a:cs typeface="Consolas"/>
              </a:rPr>
              <a:t>:</a:t>
            </a:r>
          </a:p>
        </p:txBody>
      </p:sp>
      <p:sp>
        <p:nvSpPr>
          <p:cNvPr id="5" name="object 5"/>
          <p:cNvSpPr txBox="1"/>
          <p:nvPr/>
        </p:nvSpPr>
        <p:spPr>
          <a:xfrm>
            <a:off x="2053844" y="3753091"/>
            <a:ext cx="3194783"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D9D9D9"/>
                </a:solidFill>
                <a:latin typeface="Consolas"/>
                <a:cs typeface="Consolas"/>
              </a:rPr>
              <a:t>print("</a:t>
            </a:r>
            <a:r>
              <a:rPr sz="2000">
                <a:solidFill>
                  <a:srgbClr val="D9D9D9"/>
                </a:solidFill>
                <a:latin typeface="KNEFHH+MicrosoftYaHei"/>
                <a:cs typeface="KNEFHH+MicrosoftYaHei"/>
              </a:rPr>
              <a:t>输入格式错误</a:t>
            </a:r>
            <a:r>
              <a:rPr sz="2000" b="1">
                <a:solidFill>
                  <a:srgbClr val="D9D9D9"/>
                </a:solidFill>
                <a:latin typeface="Consolas"/>
                <a:cs typeface="Consolas"/>
              </a:rPr>
              <a:t>")</a:t>
            </a:r>
          </a:p>
        </p:txBody>
      </p:sp>
      <p:sp>
        <p:nvSpPr>
          <p:cNvPr id="6" name="object 6"/>
          <p:cNvSpPr txBox="1"/>
          <p:nvPr/>
        </p:nvSpPr>
        <p:spPr>
          <a:xfrm>
            <a:off x="2071670" y="4071948"/>
            <a:ext cx="2952750"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dirty="0">
                <a:solidFill>
                  <a:srgbClr val="0070C0"/>
                </a:solidFill>
                <a:latin typeface="IFPAHH+MicrosoftYaHei-Bold"/>
                <a:cs typeface="IFPAHH+MicrosoftYaHei-Bold"/>
              </a:rPr>
              <a:t>变量</a:t>
            </a:r>
            <a:r>
              <a:rPr sz="2400" b="1" spc="827" dirty="0">
                <a:solidFill>
                  <a:srgbClr val="0070C0"/>
                </a:solidFill>
                <a:latin typeface="Times New Roman"/>
                <a:cs typeface="Times New Roman"/>
              </a:rPr>
              <a:t> </a:t>
            </a:r>
            <a:r>
              <a:rPr sz="2400" b="1" dirty="0">
                <a:solidFill>
                  <a:srgbClr val="0070C0"/>
                </a:solidFill>
                <a:latin typeface="IFPAHH+MicrosoftYaHei-Bold"/>
                <a:cs typeface="IFPAHH+MicrosoftYaHei-Bold"/>
              </a:rPr>
              <a:t>命名</a:t>
            </a:r>
            <a:r>
              <a:rPr sz="2400" b="1" spc="822" dirty="0">
                <a:solidFill>
                  <a:srgbClr val="0070C0"/>
                </a:solidFill>
                <a:latin typeface="Times New Roman"/>
                <a:cs typeface="Times New Roman"/>
              </a:rPr>
              <a:t> </a:t>
            </a:r>
            <a:r>
              <a:rPr sz="2400" b="1" dirty="0">
                <a:solidFill>
                  <a:srgbClr val="0070C0"/>
                </a:solidFill>
                <a:latin typeface="IFPAHH+MicrosoftYaHei-Bold"/>
                <a:cs typeface="IFPAHH+MicrosoftYaHei-Bold"/>
              </a:rPr>
              <a:t>保留字</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3289697103"/>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555746" y="2185093"/>
            <a:ext cx="2795016" cy="63158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华文中宋" pitchFamily="2" charset="-122"/>
                <a:ea typeface="华文中宋" pitchFamily="2" charset="-122"/>
                <a:cs typeface="NCFRDP+MicrosoftYaHei"/>
              </a:rPr>
              <a:t>数据类型</a:t>
            </a:r>
          </a:p>
        </p:txBody>
      </p:sp>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2571736" y="2214560"/>
            <a:ext cx="642942" cy="642942"/>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495552" y="494791"/>
            <a:ext cx="2475877"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DDDDDD"/>
                </a:solidFill>
                <a:latin typeface="Consolas"/>
                <a:cs typeface="Consolas"/>
              </a:rPr>
              <a:t>#TempConvert.py</a:t>
            </a:r>
          </a:p>
        </p:txBody>
      </p:sp>
      <p:sp>
        <p:nvSpPr>
          <p:cNvPr id="4" name="object 4"/>
          <p:cNvSpPr txBox="1"/>
          <p:nvPr/>
        </p:nvSpPr>
        <p:spPr>
          <a:xfrm>
            <a:off x="1495552" y="825488"/>
            <a:ext cx="6859896" cy="327400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0000"/>
                </a:solidFill>
                <a:latin typeface="Consolas"/>
                <a:cs typeface="Consolas"/>
              </a:rPr>
              <a:t>TempStr</a:t>
            </a:r>
            <a:r>
              <a:rPr sz="2000" b="1" spc="15">
                <a:solidFill>
                  <a:srgbClr val="000000"/>
                </a:solidFill>
                <a:latin typeface="Consolas"/>
                <a:cs typeface="Consolas"/>
              </a:rPr>
              <a:t> </a:t>
            </a:r>
            <a:r>
              <a:rPr sz="2000" b="1">
                <a:solidFill>
                  <a:srgbClr val="DDDDDD"/>
                </a:solidFill>
                <a:latin typeface="Consolas"/>
                <a:cs typeface="Consolas"/>
              </a:rPr>
              <a:t>= input(</a:t>
            </a:r>
            <a:r>
              <a:rPr sz="2000" b="1">
                <a:solidFill>
                  <a:srgbClr val="1DB41D"/>
                </a:solidFill>
                <a:latin typeface="Consolas"/>
                <a:cs typeface="Consolas"/>
              </a:rPr>
              <a:t>"</a:t>
            </a:r>
            <a:r>
              <a:rPr sz="2000">
                <a:solidFill>
                  <a:srgbClr val="1DB41D"/>
                </a:solidFill>
                <a:latin typeface="VTAVIJ+MicrosoftYaHei"/>
                <a:cs typeface="VTAVIJ+MicrosoftYaHei"/>
              </a:rPr>
              <a:t>请输入带有符号的温度值</a:t>
            </a:r>
            <a:r>
              <a:rPr sz="2000">
                <a:solidFill>
                  <a:srgbClr val="1DB41D"/>
                </a:solidFill>
                <a:latin typeface="TMTIQW+MicrosoftYaHei"/>
                <a:cs typeface="TMTIQW+MicrosoftYaHei"/>
              </a:rPr>
              <a:t>:</a:t>
            </a:r>
            <a:r>
              <a:rPr sz="2000" spc="31">
                <a:solidFill>
                  <a:srgbClr val="1DB41D"/>
                </a:solidFill>
                <a:latin typeface="TMTIQW+MicrosoftYaHei"/>
                <a:cs typeface="TMTIQW+MicrosoftYaHei"/>
              </a:rPr>
              <a:t> </a:t>
            </a:r>
            <a:r>
              <a:rPr sz="2000" b="1">
                <a:solidFill>
                  <a:srgbClr val="1DB41D"/>
                </a:solidFill>
                <a:latin typeface="Consolas"/>
                <a:cs typeface="Consolas"/>
              </a:rPr>
              <a:t>"</a:t>
            </a:r>
            <a:r>
              <a:rPr sz="2000" b="1">
                <a:solidFill>
                  <a:srgbClr val="DDDDDD"/>
                </a:solidFill>
                <a:latin typeface="Consolas"/>
                <a:cs typeface="Consolas"/>
              </a:rPr>
              <a:t>)</a:t>
            </a:r>
          </a:p>
          <a:p>
            <a:pPr marL="0" marR="0">
              <a:lnSpc>
                <a:spcPts val="2339"/>
              </a:lnSpc>
              <a:spcBef>
                <a:spcPts val="592"/>
              </a:spcBef>
              <a:spcAft>
                <a:spcPct val="0"/>
              </a:spcAft>
            </a:pPr>
            <a:r>
              <a:rPr sz="2000" b="1" i="1">
                <a:solidFill>
                  <a:srgbClr val="DDDDDD"/>
                </a:solidFill>
                <a:latin typeface="Consolas"/>
                <a:cs typeface="Consolas"/>
              </a:rPr>
              <a:t>if </a:t>
            </a:r>
            <a:r>
              <a:rPr sz="2000" b="1">
                <a:solidFill>
                  <a:srgbClr val="000000"/>
                </a:solidFill>
                <a:latin typeface="Consolas"/>
                <a:cs typeface="Consolas"/>
              </a:rPr>
              <a:t>TempStr[-1] </a:t>
            </a:r>
            <a:r>
              <a:rPr sz="2000" b="1" i="1">
                <a:solidFill>
                  <a:srgbClr val="DDDDDD"/>
                </a:solidFill>
                <a:latin typeface="Consolas"/>
                <a:cs typeface="Consolas"/>
              </a:rPr>
              <a:t>in </a:t>
            </a:r>
            <a:r>
              <a:rPr sz="2000" b="1">
                <a:solidFill>
                  <a:srgbClr val="000000"/>
                </a:solidFill>
                <a:latin typeface="Consolas"/>
                <a:cs typeface="Consolas"/>
              </a:rPr>
              <a:t>[</a:t>
            </a:r>
            <a:r>
              <a:rPr sz="2000" b="1">
                <a:solidFill>
                  <a:srgbClr val="1DB41D"/>
                </a:solidFill>
                <a:latin typeface="Consolas"/>
                <a:cs typeface="Consolas"/>
              </a:rPr>
              <a:t>'F'</a:t>
            </a:r>
            <a:r>
              <a:rPr sz="2000" b="1">
                <a:solidFill>
                  <a:srgbClr val="000000"/>
                </a:solidFill>
                <a:latin typeface="Consolas"/>
                <a:cs typeface="Consolas"/>
              </a:rPr>
              <a:t>, </a:t>
            </a:r>
            <a:r>
              <a:rPr sz="2000" b="1">
                <a:solidFill>
                  <a:srgbClr val="1DB41D"/>
                </a:solidFill>
                <a:latin typeface="Consolas"/>
                <a:cs typeface="Consolas"/>
              </a:rPr>
              <a:t>'f'</a:t>
            </a:r>
            <a:r>
              <a:rPr sz="2000" b="1">
                <a:solidFill>
                  <a:srgbClr val="000000"/>
                </a:solidFill>
                <a:latin typeface="Consolas"/>
                <a:cs typeface="Consolas"/>
              </a:rPr>
              <a:t>]:</a:t>
            </a:r>
          </a:p>
          <a:p>
            <a:pPr marL="558546" marR="0">
              <a:lnSpc>
                <a:spcPts val="2339"/>
              </a:lnSpc>
              <a:spcBef>
                <a:spcPts val="590"/>
              </a:spcBef>
              <a:spcAft>
                <a:spcPct val="0"/>
              </a:spcAft>
            </a:pPr>
            <a:r>
              <a:rPr sz="2000" b="1">
                <a:solidFill>
                  <a:srgbClr val="DDDDDD"/>
                </a:solidFill>
                <a:latin typeface="Consolas"/>
                <a:cs typeface="Consolas"/>
              </a:rPr>
              <a:t>C = (eval(</a:t>
            </a:r>
            <a:r>
              <a:rPr sz="2000" b="1">
                <a:solidFill>
                  <a:srgbClr val="000000"/>
                </a:solidFill>
                <a:latin typeface="Consolas"/>
                <a:cs typeface="Consolas"/>
              </a:rPr>
              <a:t>TempStr[0:-1]</a:t>
            </a:r>
            <a:r>
              <a:rPr sz="2000" b="1">
                <a:solidFill>
                  <a:srgbClr val="DDDDDD"/>
                </a:solidFill>
                <a:latin typeface="Consolas"/>
                <a:cs typeface="Consolas"/>
              </a:rPr>
              <a:t>) - </a:t>
            </a:r>
            <a:r>
              <a:rPr sz="2000" b="1">
                <a:solidFill>
                  <a:srgbClr val="000000"/>
                </a:solidFill>
                <a:latin typeface="Consolas"/>
                <a:cs typeface="Consolas"/>
              </a:rPr>
              <a:t>32</a:t>
            </a:r>
            <a:r>
              <a:rPr sz="2000" b="1">
                <a:solidFill>
                  <a:srgbClr val="DDDDDD"/>
                </a:solidFill>
                <a:latin typeface="Consolas"/>
                <a:cs typeface="Consolas"/>
              </a:rPr>
              <a:t>)/</a:t>
            </a:r>
            <a:r>
              <a:rPr sz="2000" b="1">
                <a:solidFill>
                  <a:srgbClr val="000000"/>
                </a:solidFill>
                <a:latin typeface="Consolas"/>
                <a:cs typeface="Consolas"/>
              </a:rPr>
              <a:t>1.8</a:t>
            </a:r>
          </a:p>
          <a:p>
            <a:pPr marL="558546" marR="0">
              <a:lnSpc>
                <a:spcPts val="2637"/>
              </a:lnSpc>
              <a:spcBef>
                <a:spcPts val="292"/>
              </a:spcBef>
              <a:spcAft>
                <a:spcPct val="0"/>
              </a:spcAft>
            </a:pPr>
            <a:r>
              <a:rPr sz="2000" b="1">
                <a:solidFill>
                  <a:srgbClr val="DDDDDD"/>
                </a:solidFill>
                <a:latin typeface="Consolas"/>
                <a:cs typeface="Consolas"/>
              </a:rPr>
              <a:t>print("</a:t>
            </a:r>
            <a:r>
              <a:rPr sz="2000">
                <a:solidFill>
                  <a:srgbClr val="DDDDDD"/>
                </a:solidFill>
                <a:latin typeface="VTAVIJ+MicrosoftYaHei"/>
                <a:cs typeface="VTAVIJ+MicrosoftYaHei"/>
              </a:rPr>
              <a:t>转换后的温度是</a:t>
            </a:r>
            <a:r>
              <a:rPr sz="2000" b="1">
                <a:solidFill>
                  <a:srgbClr val="DDDDDD"/>
                </a:solidFill>
                <a:latin typeface="Consolas"/>
                <a:cs typeface="Consolas"/>
              </a:rPr>
              <a:t>{:.2f}C".format(C))</a:t>
            </a:r>
          </a:p>
          <a:p>
            <a:pPr marL="0" marR="0">
              <a:lnSpc>
                <a:spcPts val="2339"/>
              </a:lnSpc>
              <a:spcBef>
                <a:spcPts val="590"/>
              </a:spcBef>
              <a:spcAft>
                <a:spcPct val="0"/>
              </a:spcAft>
            </a:pPr>
            <a:r>
              <a:rPr sz="2000" b="1" i="1">
                <a:solidFill>
                  <a:srgbClr val="DDDDDD"/>
                </a:solidFill>
                <a:latin typeface="Consolas"/>
                <a:cs typeface="Consolas"/>
              </a:rPr>
              <a:t>elif </a:t>
            </a:r>
            <a:r>
              <a:rPr sz="2000" b="1">
                <a:solidFill>
                  <a:srgbClr val="000000"/>
                </a:solidFill>
                <a:latin typeface="Consolas"/>
                <a:cs typeface="Consolas"/>
              </a:rPr>
              <a:t>TempStr[-1] </a:t>
            </a:r>
            <a:r>
              <a:rPr sz="2000" b="1" i="1">
                <a:solidFill>
                  <a:srgbClr val="DDDDDD"/>
                </a:solidFill>
                <a:latin typeface="Consolas"/>
                <a:cs typeface="Consolas"/>
              </a:rPr>
              <a:t>in</a:t>
            </a:r>
            <a:r>
              <a:rPr sz="2000" b="1" i="1" spc="10">
                <a:solidFill>
                  <a:srgbClr val="DDDDDD"/>
                </a:solidFill>
                <a:latin typeface="Consolas"/>
                <a:cs typeface="Consolas"/>
              </a:rPr>
              <a:t> </a:t>
            </a:r>
            <a:r>
              <a:rPr sz="2000" b="1">
                <a:solidFill>
                  <a:srgbClr val="000000"/>
                </a:solidFill>
                <a:latin typeface="Consolas"/>
                <a:cs typeface="Consolas"/>
              </a:rPr>
              <a:t>[</a:t>
            </a:r>
            <a:r>
              <a:rPr sz="2000" b="1">
                <a:solidFill>
                  <a:srgbClr val="1DB41D"/>
                </a:solidFill>
                <a:latin typeface="Consolas"/>
                <a:cs typeface="Consolas"/>
              </a:rPr>
              <a:t>'C'</a:t>
            </a:r>
            <a:r>
              <a:rPr sz="2000" b="1">
                <a:solidFill>
                  <a:srgbClr val="000000"/>
                </a:solidFill>
                <a:latin typeface="Consolas"/>
                <a:cs typeface="Consolas"/>
              </a:rPr>
              <a:t>, </a:t>
            </a:r>
            <a:r>
              <a:rPr sz="2000" b="1">
                <a:solidFill>
                  <a:srgbClr val="1DB41D"/>
                </a:solidFill>
                <a:latin typeface="Consolas"/>
                <a:cs typeface="Consolas"/>
              </a:rPr>
              <a:t>'c'</a:t>
            </a:r>
            <a:r>
              <a:rPr sz="2000" b="1">
                <a:solidFill>
                  <a:srgbClr val="000000"/>
                </a:solidFill>
                <a:latin typeface="Consolas"/>
                <a:cs typeface="Consolas"/>
              </a:rPr>
              <a:t>]:</a:t>
            </a:r>
          </a:p>
          <a:p>
            <a:pPr marL="558546" marR="0">
              <a:lnSpc>
                <a:spcPts val="2339"/>
              </a:lnSpc>
              <a:spcBef>
                <a:spcPts val="540"/>
              </a:spcBef>
              <a:spcAft>
                <a:spcPct val="0"/>
              </a:spcAft>
            </a:pPr>
            <a:r>
              <a:rPr sz="2000" b="1">
                <a:solidFill>
                  <a:srgbClr val="DDDDDD"/>
                </a:solidFill>
                <a:latin typeface="Consolas"/>
                <a:cs typeface="Consolas"/>
              </a:rPr>
              <a:t>F = </a:t>
            </a:r>
            <a:r>
              <a:rPr sz="2000" b="1">
                <a:solidFill>
                  <a:srgbClr val="000000"/>
                </a:solidFill>
                <a:latin typeface="Consolas"/>
                <a:cs typeface="Consolas"/>
              </a:rPr>
              <a:t>1.8</a:t>
            </a:r>
            <a:r>
              <a:rPr sz="2000" b="1">
                <a:solidFill>
                  <a:srgbClr val="DDDDDD"/>
                </a:solidFill>
                <a:latin typeface="Consolas"/>
                <a:cs typeface="Consolas"/>
              </a:rPr>
              <a:t>*eval(</a:t>
            </a:r>
            <a:r>
              <a:rPr sz="2000" b="1">
                <a:solidFill>
                  <a:srgbClr val="000000"/>
                </a:solidFill>
                <a:latin typeface="Consolas"/>
                <a:cs typeface="Consolas"/>
              </a:rPr>
              <a:t>TempStr[0:-1]</a:t>
            </a:r>
            <a:r>
              <a:rPr sz="2000" b="1">
                <a:solidFill>
                  <a:srgbClr val="DDDDDD"/>
                </a:solidFill>
                <a:latin typeface="Consolas"/>
                <a:cs typeface="Consolas"/>
              </a:rPr>
              <a:t>) + </a:t>
            </a:r>
            <a:r>
              <a:rPr sz="2000" b="1">
                <a:solidFill>
                  <a:srgbClr val="000000"/>
                </a:solidFill>
                <a:latin typeface="Consolas"/>
                <a:cs typeface="Consolas"/>
              </a:rPr>
              <a:t>32</a:t>
            </a:r>
          </a:p>
          <a:p>
            <a:pPr marL="558546" marR="0">
              <a:lnSpc>
                <a:spcPts val="2637"/>
              </a:lnSpc>
              <a:spcBef>
                <a:spcPts val="294"/>
              </a:spcBef>
              <a:spcAft>
                <a:spcPct val="0"/>
              </a:spcAft>
            </a:pPr>
            <a:r>
              <a:rPr sz="2000" b="1">
                <a:solidFill>
                  <a:srgbClr val="DDDDDD"/>
                </a:solidFill>
                <a:latin typeface="Consolas"/>
                <a:cs typeface="Consolas"/>
              </a:rPr>
              <a:t>print(</a:t>
            </a:r>
            <a:r>
              <a:rPr sz="2000" b="1">
                <a:solidFill>
                  <a:srgbClr val="1DB41D"/>
                </a:solidFill>
                <a:latin typeface="Consolas"/>
                <a:cs typeface="Consolas"/>
              </a:rPr>
              <a:t>"</a:t>
            </a:r>
            <a:r>
              <a:rPr sz="2000">
                <a:solidFill>
                  <a:srgbClr val="1DB41D"/>
                </a:solidFill>
                <a:latin typeface="VTAVIJ+MicrosoftYaHei"/>
                <a:cs typeface="VTAVIJ+MicrosoftYaHei"/>
              </a:rPr>
              <a:t>转换后的温度是</a:t>
            </a:r>
            <a:r>
              <a:rPr sz="2000" b="1">
                <a:solidFill>
                  <a:srgbClr val="1DB41D"/>
                </a:solidFill>
                <a:latin typeface="Consolas"/>
                <a:cs typeface="Consolas"/>
              </a:rPr>
              <a:t>{:.2f}F"</a:t>
            </a:r>
            <a:r>
              <a:rPr sz="2000" b="1">
                <a:solidFill>
                  <a:srgbClr val="DDDDDD"/>
                </a:solidFill>
                <a:latin typeface="Consolas"/>
                <a:cs typeface="Consolas"/>
              </a:rPr>
              <a:t>.format(F))</a:t>
            </a:r>
          </a:p>
          <a:p>
            <a:pPr marL="0" marR="0">
              <a:lnSpc>
                <a:spcPts val="2339"/>
              </a:lnSpc>
              <a:spcBef>
                <a:spcPts val="590"/>
              </a:spcBef>
              <a:spcAft>
                <a:spcPct val="0"/>
              </a:spcAft>
            </a:pPr>
            <a:r>
              <a:rPr sz="2000" b="1" i="1">
                <a:solidFill>
                  <a:srgbClr val="DDDDDD"/>
                </a:solidFill>
                <a:latin typeface="Consolas"/>
                <a:cs typeface="Consolas"/>
              </a:rPr>
              <a:t>else</a:t>
            </a:r>
            <a:r>
              <a:rPr sz="2000" b="1">
                <a:solidFill>
                  <a:srgbClr val="DDDDDD"/>
                </a:solidFill>
                <a:latin typeface="Consolas"/>
                <a:cs typeface="Consolas"/>
              </a:rPr>
              <a:t>:</a:t>
            </a:r>
          </a:p>
        </p:txBody>
      </p:sp>
      <p:sp>
        <p:nvSpPr>
          <p:cNvPr id="5" name="object 5"/>
          <p:cNvSpPr txBox="1"/>
          <p:nvPr/>
        </p:nvSpPr>
        <p:spPr>
          <a:xfrm>
            <a:off x="2054098" y="3752076"/>
            <a:ext cx="3194783"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DDDDDD"/>
                </a:solidFill>
                <a:latin typeface="Consolas"/>
                <a:cs typeface="Consolas"/>
              </a:rPr>
              <a:t>print(</a:t>
            </a:r>
            <a:r>
              <a:rPr sz="2000" b="1">
                <a:solidFill>
                  <a:srgbClr val="1DB41D"/>
                </a:solidFill>
                <a:latin typeface="Consolas"/>
                <a:cs typeface="Consolas"/>
              </a:rPr>
              <a:t>"</a:t>
            </a:r>
            <a:r>
              <a:rPr sz="2000">
                <a:solidFill>
                  <a:srgbClr val="1DB41D"/>
                </a:solidFill>
                <a:latin typeface="VTAVIJ+MicrosoftYaHei"/>
                <a:cs typeface="VTAVIJ+MicrosoftYaHei"/>
              </a:rPr>
              <a:t>输入格式错误</a:t>
            </a:r>
            <a:r>
              <a:rPr sz="2000" b="1">
                <a:solidFill>
                  <a:srgbClr val="1DB41D"/>
                </a:solidFill>
                <a:latin typeface="Consolas"/>
                <a:cs typeface="Consolas"/>
              </a:rPr>
              <a:t>"</a:t>
            </a:r>
            <a:r>
              <a:rPr sz="2000" b="1">
                <a:solidFill>
                  <a:srgbClr val="DDDDDD"/>
                </a:solidFill>
                <a:latin typeface="Consolas"/>
                <a:cs typeface="Consolas"/>
              </a:rPr>
              <a:t>)</a:t>
            </a:r>
          </a:p>
        </p:txBody>
      </p:sp>
      <p:sp>
        <p:nvSpPr>
          <p:cNvPr id="6" name="object 6"/>
          <p:cNvSpPr txBox="1"/>
          <p:nvPr/>
        </p:nvSpPr>
        <p:spPr>
          <a:xfrm>
            <a:off x="1857356" y="4286262"/>
            <a:ext cx="6309652" cy="41036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a:lnSpc>
                <a:spcPts val="3167"/>
              </a:lnSpc>
              <a:spcBef>
                <a:spcPct val="0"/>
              </a:spcBef>
              <a:spcAft>
                <a:spcPct val="0"/>
              </a:spcAft>
            </a:pPr>
            <a:r>
              <a:rPr sz="2400" b="1" dirty="0" err="1">
                <a:solidFill>
                  <a:srgbClr val="0070C0"/>
                </a:solidFill>
                <a:latin typeface="JWVINC+MicrosoftYaHei-Bold"/>
                <a:cs typeface="JWVINC+MicrosoftYaHei-Bold"/>
              </a:rPr>
              <a:t>数据类型</a:t>
            </a:r>
            <a:r>
              <a:rPr sz="2400" b="1" dirty="0" err="1" smtClean="0">
                <a:solidFill>
                  <a:srgbClr val="000000"/>
                </a:solidFill>
                <a:latin typeface="JWVINC+MicrosoftYaHei-Bold"/>
                <a:cs typeface="JWVINC+MicrosoftYaHei-Bold"/>
              </a:rPr>
              <a:t>：整</a:t>
            </a:r>
            <a:r>
              <a:rPr lang="zh-CN" altLang="en-US" sz="2400" b="1" dirty="0" smtClean="0">
                <a:solidFill>
                  <a:srgbClr val="000000"/>
                </a:solidFill>
                <a:latin typeface="JWVINC+MicrosoftYaHei-Bold"/>
                <a:cs typeface="JWVINC+MicrosoftYaHei-Bold"/>
              </a:rPr>
              <a:t>型</a:t>
            </a:r>
            <a:r>
              <a:rPr sz="2400" b="1" dirty="0" smtClean="0">
                <a:solidFill>
                  <a:srgbClr val="000000"/>
                </a:solidFill>
                <a:latin typeface="JWVINC+MicrosoftYaHei-Bold"/>
                <a:cs typeface="JWVINC+MicrosoftYaHei-Bold"/>
              </a:rPr>
              <a:t>、</a:t>
            </a:r>
            <a:r>
              <a:rPr lang="zh-CN" altLang="en-US" sz="2400" b="1" dirty="0">
                <a:solidFill>
                  <a:srgbClr val="000000"/>
                </a:solidFill>
                <a:latin typeface="JWVINC+MicrosoftYaHei-Bold"/>
                <a:cs typeface="JWVINC+MicrosoftYaHei-Bold"/>
              </a:rPr>
              <a:t>字符串、</a:t>
            </a:r>
            <a:r>
              <a:rPr sz="2400" b="1" dirty="0" err="1" smtClean="0">
                <a:solidFill>
                  <a:srgbClr val="000000"/>
                </a:solidFill>
                <a:latin typeface="JWVINC+MicrosoftYaHei-Bold"/>
                <a:cs typeface="JWVINC+MicrosoftYaHei-Bold"/>
              </a:rPr>
              <a:t>浮点数</a:t>
            </a:r>
            <a:r>
              <a:rPr sz="2400" b="1" dirty="0" err="1">
                <a:solidFill>
                  <a:srgbClr val="000000"/>
                </a:solidFill>
                <a:latin typeface="JWVINC+MicrosoftYaHei-Bold"/>
                <a:cs typeface="JWVINC+MicrosoftYaHei-Bold"/>
              </a:rPr>
              <a:t>、列表</a:t>
            </a:r>
            <a:endParaRPr sz="2400" b="1" dirty="0">
              <a:solidFill>
                <a:srgbClr val="000000"/>
              </a:solidFill>
              <a:latin typeface="JWVINC+MicrosoftYaHei-Bold"/>
              <a:cs typeface="JWVINC+MicrosoftYaHei-Bold"/>
            </a:endParaRP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2442464" y="452559"/>
            <a:ext cx="5023104"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dirty="0" err="1">
                <a:solidFill>
                  <a:srgbClr val="000000"/>
                </a:solidFill>
                <a:latin typeface="ODAJGC+MicrosoftYaHei"/>
                <a:cs typeface="ODAJGC+MicrosoftYaHei"/>
              </a:rPr>
              <a:t>Python</a:t>
            </a:r>
            <a:r>
              <a:rPr sz="4000" dirty="0" err="1">
                <a:solidFill>
                  <a:srgbClr val="000000"/>
                </a:solidFill>
                <a:latin typeface="JGVHNN+MicrosoftYaHei"/>
                <a:cs typeface="JGVHNN+MicrosoftYaHei"/>
              </a:rPr>
              <a:t>语言的诞生</a:t>
            </a:r>
            <a:endParaRPr sz="4000" dirty="0">
              <a:solidFill>
                <a:srgbClr val="000000"/>
              </a:solidFill>
              <a:latin typeface="JGVHNN+MicrosoftYaHei"/>
              <a:cs typeface="JGVHNN+MicrosoftYaHei"/>
            </a:endParaRPr>
          </a:p>
        </p:txBody>
      </p:sp>
      <p:sp>
        <p:nvSpPr>
          <p:cNvPr id="4" name="object 4"/>
          <p:cNvSpPr txBox="1"/>
          <p:nvPr/>
        </p:nvSpPr>
        <p:spPr>
          <a:xfrm>
            <a:off x="1090675" y="1796681"/>
            <a:ext cx="3420364" cy="92748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02"/>
              </a:lnSpc>
              <a:spcBef>
                <a:spcPct val="0"/>
              </a:spcBef>
              <a:spcAft>
                <a:spcPct val="0"/>
              </a:spcAft>
            </a:pPr>
            <a:r>
              <a:rPr sz="2800" b="1" dirty="0">
                <a:solidFill>
                  <a:srgbClr val="000000"/>
                </a:solidFill>
                <a:latin typeface="JCUKFG+TimesNewRomanPS-BoldMT"/>
                <a:cs typeface="JCUKFG+TimesNewRomanPS-BoldMT"/>
              </a:rPr>
              <a:t>Guido</a:t>
            </a:r>
            <a:r>
              <a:rPr sz="2800" b="1" dirty="0">
                <a:solidFill>
                  <a:srgbClr val="000000"/>
                </a:solidFill>
                <a:latin typeface="Times New Roman"/>
                <a:cs typeface="Times New Roman"/>
              </a:rPr>
              <a:t> </a:t>
            </a:r>
            <a:r>
              <a:rPr sz="2800" b="1" dirty="0">
                <a:solidFill>
                  <a:srgbClr val="000000"/>
                </a:solidFill>
                <a:latin typeface="JCUKFG+TimesNewRomanPS-BoldMT"/>
                <a:cs typeface="JCUKFG+TimesNewRomanPS-BoldMT"/>
              </a:rPr>
              <a:t>van</a:t>
            </a:r>
            <a:r>
              <a:rPr sz="2800" b="1" spc="-10" dirty="0">
                <a:solidFill>
                  <a:srgbClr val="000000"/>
                </a:solidFill>
                <a:latin typeface="Times New Roman"/>
                <a:cs typeface="Times New Roman"/>
              </a:rPr>
              <a:t> </a:t>
            </a:r>
            <a:r>
              <a:rPr sz="2800" b="1" dirty="0" err="1">
                <a:solidFill>
                  <a:srgbClr val="000000"/>
                </a:solidFill>
                <a:latin typeface="JCUKFG+TimesNewRomanPS-BoldMT"/>
                <a:cs typeface="JCUKFG+TimesNewRomanPS-BoldMT"/>
              </a:rPr>
              <a:t>Rossum</a:t>
            </a:r>
            <a:endParaRPr sz="2800" b="1" dirty="0">
              <a:solidFill>
                <a:srgbClr val="000000"/>
              </a:solidFill>
              <a:latin typeface="JCUKFG+TimesNewRomanPS-BoldMT"/>
              <a:cs typeface="JCUKFG+TimesNewRomanPS-BoldMT"/>
            </a:endParaRPr>
          </a:p>
        </p:txBody>
      </p:sp>
      <p:sp>
        <p:nvSpPr>
          <p:cNvPr id="5" name="object 5"/>
          <p:cNvSpPr txBox="1"/>
          <p:nvPr/>
        </p:nvSpPr>
        <p:spPr>
          <a:xfrm>
            <a:off x="1090675" y="2505352"/>
            <a:ext cx="3579495" cy="25395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698"/>
              </a:lnSpc>
              <a:spcBef>
                <a:spcPct val="0"/>
              </a:spcBef>
              <a:spcAft>
                <a:spcPct val="0"/>
              </a:spcAft>
            </a:pPr>
            <a:r>
              <a:rPr sz="2800" b="1">
                <a:solidFill>
                  <a:srgbClr val="000000"/>
                </a:solidFill>
                <a:latin typeface="JCUKFG+TimesNewRomanPS-BoldMT"/>
                <a:cs typeface="JCUKFG+TimesNewRomanPS-BoldMT"/>
              </a:rPr>
              <a:t>Python</a:t>
            </a:r>
            <a:r>
              <a:rPr sz="2800" b="1">
                <a:solidFill>
                  <a:srgbClr val="000000"/>
                </a:solidFill>
                <a:latin typeface="KROIMS+MicrosoftYaHei-Bold"/>
                <a:cs typeface="KROIMS+MicrosoftYaHei-Bold"/>
              </a:rPr>
              <a:t>语言创立者</a:t>
            </a:r>
          </a:p>
          <a:p>
            <a:pPr marL="0" marR="0">
              <a:lnSpc>
                <a:spcPts val="3698"/>
              </a:lnSpc>
              <a:spcBef>
                <a:spcPts val="2301"/>
              </a:spcBef>
              <a:spcAft>
                <a:spcPct val="0"/>
              </a:spcAft>
            </a:pPr>
            <a:r>
              <a:rPr sz="2800" b="1">
                <a:solidFill>
                  <a:srgbClr val="000000"/>
                </a:solidFill>
                <a:latin typeface="JCUKFG+TimesNewRomanPS-BoldMT"/>
                <a:cs typeface="JCUKFG+TimesNewRomanPS-BoldMT"/>
              </a:rPr>
              <a:t>2002</a:t>
            </a:r>
            <a:r>
              <a:rPr sz="2800" b="1">
                <a:solidFill>
                  <a:srgbClr val="000000"/>
                </a:solidFill>
                <a:latin typeface="KROIMS+MicrosoftYaHei-Bold"/>
                <a:cs typeface="KROIMS+MicrosoftYaHei-Bold"/>
              </a:rPr>
              <a:t>年，</a:t>
            </a:r>
            <a:r>
              <a:rPr sz="2800" b="1">
                <a:solidFill>
                  <a:srgbClr val="000000"/>
                </a:solidFill>
                <a:latin typeface="JCUKFG+TimesNewRomanPS-BoldMT"/>
                <a:cs typeface="JCUKFG+TimesNewRomanPS-BoldMT"/>
              </a:rPr>
              <a:t>Python</a:t>
            </a:r>
            <a:r>
              <a:rPr sz="2800" b="1">
                <a:solidFill>
                  <a:srgbClr val="000000"/>
                </a:solidFill>
                <a:latin typeface="Times New Roman"/>
                <a:cs typeface="Times New Roman"/>
              </a:rPr>
              <a:t> </a:t>
            </a:r>
            <a:r>
              <a:rPr sz="2800" b="1">
                <a:solidFill>
                  <a:srgbClr val="000000"/>
                </a:solidFill>
                <a:latin typeface="JCUKFG+TimesNewRomanPS-BoldMT"/>
                <a:cs typeface="JCUKFG+TimesNewRomanPS-BoldMT"/>
              </a:rPr>
              <a:t>2.x</a:t>
            </a:r>
          </a:p>
          <a:p>
            <a:pPr marL="0" marR="0">
              <a:lnSpc>
                <a:spcPts val="3698"/>
              </a:lnSpc>
              <a:spcBef>
                <a:spcPts val="2399"/>
              </a:spcBef>
              <a:spcAft>
                <a:spcPct val="0"/>
              </a:spcAft>
            </a:pPr>
            <a:r>
              <a:rPr sz="2800" b="1">
                <a:solidFill>
                  <a:srgbClr val="000000"/>
                </a:solidFill>
                <a:latin typeface="JCUKFG+TimesNewRomanPS-BoldMT"/>
                <a:cs typeface="JCUKFG+TimesNewRomanPS-BoldMT"/>
              </a:rPr>
              <a:t>2008</a:t>
            </a:r>
            <a:r>
              <a:rPr sz="2800" b="1">
                <a:solidFill>
                  <a:srgbClr val="000000"/>
                </a:solidFill>
                <a:latin typeface="KROIMS+MicrosoftYaHei-Bold"/>
                <a:cs typeface="KROIMS+MicrosoftYaHei-Bold"/>
              </a:rPr>
              <a:t>年，</a:t>
            </a:r>
            <a:r>
              <a:rPr sz="2800" b="1">
                <a:solidFill>
                  <a:srgbClr val="000000"/>
                </a:solidFill>
                <a:latin typeface="JCUKFG+TimesNewRomanPS-BoldMT"/>
                <a:cs typeface="JCUKFG+TimesNewRomanPS-BoldMT"/>
              </a:rPr>
              <a:t>Python</a:t>
            </a:r>
            <a:r>
              <a:rPr sz="2800" b="1">
                <a:solidFill>
                  <a:srgbClr val="000000"/>
                </a:solidFill>
                <a:latin typeface="Times New Roman"/>
                <a:cs typeface="Times New Roman"/>
              </a:rPr>
              <a:t> </a:t>
            </a:r>
            <a:r>
              <a:rPr sz="2800" b="1">
                <a:solidFill>
                  <a:srgbClr val="000000"/>
                </a:solidFill>
                <a:latin typeface="JCUKFG+TimesNewRomanPS-BoldMT"/>
                <a:cs typeface="JCUKFG+TimesNewRomanPS-BoldMT"/>
              </a:rPr>
              <a:t>3.x</a:t>
            </a:r>
          </a:p>
        </p:txBody>
      </p:sp>
      <p:sp>
        <p:nvSpPr>
          <p:cNvPr id="7" name="矩形 6"/>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3555746" y="452559"/>
            <a:ext cx="2795016"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RCGBTF+MicrosoftYaHei"/>
                <a:cs typeface="RCGBTF+MicrosoftYaHei"/>
              </a:rPr>
              <a:t>数据类型</a:t>
            </a:r>
          </a:p>
        </p:txBody>
      </p:sp>
      <p:sp>
        <p:nvSpPr>
          <p:cNvPr id="4" name="object 4"/>
          <p:cNvSpPr txBox="1"/>
          <p:nvPr/>
        </p:nvSpPr>
        <p:spPr>
          <a:xfrm>
            <a:off x="2631948" y="1451425"/>
            <a:ext cx="4482567"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TDATPJ+MicrosoftYaHei-Bold"/>
                <a:cs typeface="TDATPJ+MicrosoftYaHei-Bold"/>
              </a:rPr>
              <a:t>10,011,101</a:t>
            </a:r>
            <a:r>
              <a:rPr sz="2400" b="1" spc="-23">
                <a:solidFill>
                  <a:srgbClr val="0070C0"/>
                </a:solidFill>
                <a:latin typeface="TDATPJ+MicrosoftYaHei-Bold"/>
                <a:cs typeface="TDATPJ+MicrosoftYaHei-Bold"/>
              </a:rPr>
              <a:t> </a:t>
            </a:r>
            <a:r>
              <a:rPr sz="2400" b="1">
                <a:solidFill>
                  <a:srgbClr val="0070C0"/>
                </a:solidFill>
                <a:latin typeface="DWNOGB+MicrosoftYaHei-Bold"/>
                <a:cs typeface="DWNOGB+MicrosoftYaHei-Bold"/>
              </a:rPr>
              <a:t>该如何解释呢？</a:t>
            </a:r>
          </a:p>
        </p:txBody>
      </p:sp>
      <p:sp>
        <p:nvSpPr>
          <p:cNvPr id="5" name="object 5"/>
          <p:cNvSpPr txBox="1"/>
          <p:nvPr/>
        </p:nvSpPr>
        <p:spPr>
          <a:xfrm>
            <a:off x="559054" y="2285053"/>
            <a:ext cx="6072175"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KWGHQQ+MicrosoftYaHei"/>
                <a:cs typeface="KWGHQQ+MicrosoftYaHei"/>
              </a:rPr>
              <a:t>-</a:t>
            </a:r>
            <a:r>
              <a:rPr sz="2400" spc="113">
                <a:solidFill>
                  <a:srgbClr val="007FDE"/>
                </a:solidFill>
                <a:latin typeface="Times New Roman"/>
                <a:cs typeface="Times New Roman"/>
              </a:rPr>
              <a:t> </a:t>
            </a:r>
            <a:r>
              <a:rPr sz="2400" b="1">
                <a:solidFill>
                  <a:srgbClr val="000000"/>
                </a:solidFill>
                <a:latin typeface="DWNOGB+MicrosoftYaHei-Bold"/>
                <a:cs typeface="DWNOGB+MicrosoftYaHei-Bold"/>
              </a:rPr>
              <a:t>这是一个二进制数字</a:t>
            </a:r>
            <a:r>
              <a:rPr sz="2400" b="1" spc="110">
                <a:solidFill>
                  <a:srgbClr val="000000"/>
                </a:solidFill>
                <a:latin typeface="Times New Roman"/>
                <a:cs typeface="Times New Roman"/>
              </a:rPr>
              <a:t> </a:t>
            </a:r>
            <a:r>
              <a:rPr sz="2400" b="1">
                <a:solidFill>
                  <a:srgbClr val="000000"/>
                </a:solidFill>
                <a:latin typeface="DWNOGB+MicrosoftYaHei-Bold"/>
                <a:cs typeface="DWNOGB+MicrosoftYaHei-Bold"/>
              </a:rPr>
              <a:t>或者</a:t>
            </a:r>
            <a:r>
              <a:rPr sz="2400" b="1" spc="113">
                <a:solidFill>
                  <a:srgbClr val="000000"/>
                </a:solidFill>
                <a:latin typeface="Times New Roman"/>
                <a:cs typeface="Times New Roman"/>
              </a:rPr>
              <a:t> </a:t>
            </a:r>
            <a:r>
              <a:rPr sz="2400" b="1">
                <a:solidFill>
                  <a:srgbClr val="000000"/>
                </a:solidFill>
                <a:latin typeface="DWNOGB+MicrosoftYaHei-Bold"/>
                <a:cs typeface="DWNOGB+MicrosoftYaHei-Bold"/>
              </a:rPr>
              <a:t>十进制数字</a:t>
            </a:r>
          </a:p>
        </p:txBody>
      </p:sp>
      <p:sp>
        <p:nvSpPr>
          <p:cNvPr id="6" name="object 6"/>
          <p:cNvSpPr txBox="1"/>
          <p:nvPr/>
        </p:nvSpPr>
        <p:spPr>
          <a:xfrm>
            <a:off x="1473453" y="2914877"/>
            <a:ext cx="6241505"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000000"/>
                </a:solidFill>
                <a:latin typeface="DWNOGB+MicrosoftYaHei-Bold"/>
                <a:cs typeface="DWNOGB+MicrosoftYaHei-Bold"/>
              </a:rPr>
              <a:t>作为二进制数字，</a:t>
            </a:r>
            <a:r>
              <a:rPr sz="2000" b="1">
                <a:solidFill>
                  <a:srgbClr val="000000"/>
                </a:solidFill>
                <a:latin typeface="TDATPJ+MicrosoftYaHei-Bold"/>
                <a:cs typeface="TDATPJ+MicrosoftYaHei-Bold"/>
              </a:rPr>
              <a:t>10,011,101</a:t>
            </a:r>
            <a:r>
              <a:rPr sz="2000" b="1">
                <a:solidFill>
                  <a:srgbClr val="000000"/>
                </a:solidFill>
                <a:latin typeface="DWNOGB+MicrosoftYaHei-Bold"/>
                <a:cs typeface="DWNOGB+MicrosoftYaHei-Bold"/>
              </a:rPr>
              <a:t>的值是十进制</a:t>
            </a:r>
            <a:r>
              <a:rPr sz="2000" b="1">
                <a:solidFill>
                  <a:srgbClr val="000000"/>
                </a:solidFill>
                <a:latin typeface="TDATPJ+MicrosoftYaHei-Bold"/>
                <a:cs typeface="TDATPJ+MicrosoftYaHei-Bold"/>
              </a:rPr>
              <a:t>157</a:t>
            </a:r>
          </a:p>
        </p:txBody>
      </p:sp>
      <p:sp>
        <p:nvSpPr>
          <p:cNvPr id="7" name="object 7"/>
          <p:cNvSpPr txBox="1"/>
          <p:nvPr/>
        </p:nvSpPr>
        <p:spPr>
          <a:xfrm>
            <a:off x="559054" y="3492315"/>
            <a:ext cx="6739331"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KWGHQQ+MicrosoftYaHei"/>
                <a:cs typeface="KWGHQQ+MicrosoftYaHei"/>
              </a:rPr>
              <a:t>-</a:t>
            </a:r>
            <a:r>
              <a:rPr sz="2400" spc="113">
                <a:solidFill>
                  <a:srgbClr val="007FDE"/>
                </a:solidFill>
                <a:latin typeface="Times New Roman"/>
                <a:cs typeface="Times New Roman"/>
              </a:rPr>
              <a:t> </a:t>
            </a:r>
            <a:r>
              <a:rPr sz="2400" b="1">
                <a:solidFill>
                  <a:srgbClr val="000000"/>
                </a:solidFill>
                <a:latin typeface="DWNOGB+MicrosoftYaHei-Bold"/>
                <a:cs typeface="DWNOGB+MicrosoftYaHei-Bold"/>
              </a:rPr>
              <a:t>这是一段文本</a:t>
            </a:r>
            <a:r>
              <a:rPr sz="2400" b="1" spc="110">
                <a:solidFill>
                  <a:srgbClr val="000000"/>
                </a:solidFill>
                <a:latin typeface="Times New Roman"/>
                <a:cs typeface="Times New Roman"/>
              </a:rPr>
              <a:t> </a:t>
            </a:r>
            <a:r>
              <a:rPr sz="2400" b="1">
                <a:solidFill>
                  <a:srgbClr val="000000"/>
                </a:solidFill>
                <a:latin typeface="DWNOGB+MicrosoftYaHei-Bold"/>
                <a:cs typeface="DWNOGB+MicrosoftYaHei-Bold"/>
              </a:rPr>
              <a:t>或者</a:t>
            </a:r>
            <a:r>
              <a:rPr sz="2400" b="1" spc="113">
                <a:solidFill>
                  <a:srgbClr val="000000"/>
                </a:solidFill>
                <a:latin typeface="Times New Roman"/>
                <a:cs typeface="Times New Roman"/>
              </a:rPr>
              <a:t> </a:t>
            </a:r>
            <a:r>
              <a:rPr sz="2400" b="1">
                <a:solidFill>
                  <a:srgbClr val="000000"/>
                </a:solidFill>
                <a:latin typeface="DWNOGB+MicrosoftYaHei-Bold"/>
                <a:cs typeface="DWNOGB+MicrosoftYaHei-Bold"/>
              </a:rPr>
              <a:t>用逗号</a:t>
            </a:r>
            <a:r>
              <a:rPr sz="2400" b="1">
                <a:solidFill>
                  <a:srgbClr val="000000"/>
                </a:solidFill>
                <a:latin typeface="TDATPJ+MicrosoftYaHei-Bold"/>
                <a:cs typeface="TDATPJ+MicrosoftYaHei-Bold"/>
              </a:rPr>
              <a:t>,</a:t>
            </a:r>
            <a:r>
              <a:rPr sz="2400" b="1">
                <a:solidFill>
                  <a:srgbClr val="000000"/>
                </a:solidFill>
                <a:latin typeface="DWNOGB+MicrosoftYaHei-Bold"/>
                <a:cs typeface="DWNOGB+MicrosoftYaHei-Bold"/>
              </a:rPr>
              <a:t>分隔的</a:t>
            </a:r>
            <a:r>
              <a:rPr sz="2400" b="1">
                <a:solidFill>
                  <a:srgbClr val="000000"/>
                </a:solidFill>
                <a:latin typeface="TDATPJ+MicrosoftYaHei-Bold"/>
                <a:cs typeface="TDATPJ+MicrosoftYaHei-Bold"/>
              </a:rPr>
              <a:t>3</a:t>
            </a:r>
            <a:r>
              <a:rPr sz="2400" b="1">
                <a:solidFill>
                  <a:srgbClr val="000000"/>
                </a:solidFill>
                <a:latin typeface="DWNOGB+MicrosoftYaHei-Bold"/>
                <a:cs typeface="DWNOGB+MicrosoftYaHei-Bold"/>
              </a:rPr>
              <a:t>个数字</a:t>
            </a:r>
          </a:p>
        </p:txBody>
      </p:sp>
      <p:sp>
        <p:nvSpPr>
          <p:cNvPr id="8" name="object 8"/>
          <p:cNvSpPr txBox="1"/>
          <p:nvPr/>
        </p:nvSpPr>
        <p:spPr>
          <a:xfrm>
            <a:off x="1473453" y="4122407"/>
            <a:ext cx="7619719"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0000"/>
                </a:solidFill>
                <a:latin typeface="DWNOGB+MicrosoftYaHei-Bold"/>
                <a:cs typeface="DWNOGB+MicrosoftYaHei-Bold"/>
              </a:rPr>
              <a:t>作为一段文本，逗号是文本中的一部分，一共包含</a:t>
            </a:r>
            <a:r>
              <a:rPr sz="2000" b="1">
                <a:solidFill>
                  <a:srgbClr val="000000"/>
                </a:solidFill>
                <a:latin typeface="Consolas"/>
                <a:cs typeface="Consolas"/>
              </a:rPr>
              <a:t>10</a:t>
            </a:r>
            <a:r>
              <a:rPr sz="2000" b="1">
                <a:solidFill>
                  <a:srgbClr val="000000"/>
                </a:solidFill>
                <a:latin typeface="DWNOGB+MicrosoftYaHei-Bold"/>
                <a:cs typeface="DWNOGB+MicrosoftYaHei-Bold"/>
              </a:rPr>
              <a:t>个字符</a:t>
            </a:r>
          </a:p>
        </p:txBody>
      </p:sp>
      <p:sp>
        <p:nvSpPr>
          <p:cNvPr id="10" name="椭圆 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3555746" y="452559"/>
            <a:ext cx="2795016"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RFJAUS+MicrosoftYaHei"/>
                <a:cs typeface="RFJAUS+MicrosoftYaHei"/>
              </a:rPr>
              <a:t>数据类型</a:t>
            </a:r>
          </a:p>
        </p:txBody>
      </p:sp>
      <p:sp>
        <p:nvSpPr>
          <p:cNvPr id="4" name="object 4"/>
          <p:cNvSpPr txBox="1"/>
          <p:nvPr/>
        </p:nvSpPr>
        <p:spPr>
          <a:xfrm>
            <a:off x="2599944" y="1451425"/>
            <a:ext cx="4556759"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VMDHTO+MicrosoftYaHei-Bold"/>
                <a:cs typeface="VMDHTO+MicrosoftYaHei-Bold"/>
              </a:rPr>
              <a:t>供计算机程序理解的数据形式</a:t>
            </a:r>
          </a:p>
        </p:txBody>
      </p:sp>
      <p:sp>
        <p:nvSpPr>
          <p:cNvPr id="5" name="object 5"/>
          <p:cNvSpPr txBox="1"/>
          <p:nvPr/>
        </p:nvSpPr>
        <p:spPr>
          <a:xfrm>
            <a:off x="559054" y="2285053"/>
            <a:ext cx="9018878"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WMSCGM+MicrosoftYaHei"/>
                <a:cs typeface="WMSCGM+MicrosoftYaHei"/>
              </a:rPr>
              <a:t>-</a:t>
            </a:r>
            <a:r>
              <a:rPr sz="2400" spc="113">
                <a:solidFill>
                  <a:srgbClr val="007FDE"/>
                </a:solidFill>
                <a:latin typeface="Times New Roman"/>
                <a:cs typeface="Times New Roman"/>
              </a:rPr>
              <a:t> </a:t>
            </a:r>
            <a:r>
              <a:rPr sz="2400" b="1">
                <a:solidFill>
                  <a:srgbClr val="000000"/>
                </a:solidFill>
                <a:latin typeface="VMDHTO+MicrosoftYaHei-Bold"/>
                <a:cs typeface="VMDHTO+MicrosoftYaHei-Bold"/>
              </a:rPr>
              <a:t>程序设计语言不允许存在语法歧义，需要定义数据的形式</a:t>
            </a:r>
          </a:p>
        </p:txBody>
      </p:sp>
      <p:sp>
        <p:nvSpPr>
          <p:cNvPr id="6" name="object 6"/>
          <p:cNvSpPr txBox="1"/>
          <p:nvPr/>
        </p:nvSpPr>
        <p:spPr>
          <a:xfrm>
            <a:off x="1473453" y="2914877"/>
            <a:ext cx="6575755"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000000"/>
                </a:solidFill>
                <a:latin typeface="VMDHTO+MicrosoftYaHei-Bold"/>
                <a:cs typeface="VMDHTO+MicrosoftYaHei-Bold"/>
              </a:rPr>
              <a:t>需要给</a:t>
            </a:r>
            <a:r>
              <a:rPr sz="2000" b="1">
                <a:solidFill>
                  <a:srgbClr val="000000"/>
                </a:solidFill>
                <a:latin typeface="GTWBUB+MicrosoftYaHei-Bold"/>
                <a:cs typeface="GTWBUB+MicrosoftYaHei-Bold"/>
              </a:rPr>
              <a:t>10,011,101</a:t>
            </a:r>
            <a:r>
              <a:rPr sz="2000" b="1">
                <a:solidFill>
                  <a:srgbClr val="000000"/>
                </a:solidFill>
                <a:latin typeface="VMDHTO+MicrosoftYaHei-Bold"/>
                <a:cs typeface="VMDHTO+MicrosoftYaHei-Bold"/>
              </a:rPr>
              <a:t>关联一种计算机可以理解的形式</a:t>
            </a:r>
          </a:p>
        </p:txBody>
      </p:sp>
      <p:sp>
        <p:nvSpPr>
          <p:cNvPr id="7" name="object 7"/>
          <p:cNvSpPr txBox="1"/>
          <p:nvPr/>
        </p:nvSpPr>
        <p:spPr>
          <a:xfrm>
            <a:off x="559054" y="3492315"/>
            <a:ext cx="8317838"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WMSCGM+MicrosoftYaHei"/>
                <a:cs typeface="WMSCGM+MicrosoftYaHei"/>
              </a:rPr>
              <a:t>-</a:t>
            </a:r>
            <a:r>
              <a:rPr sz="2400" spc="113">
                <a:solidFill>
                  <a:srgbClr val="007FDE"/>
                </a:solidFill>
                <a:latin typeface="Times New Roman"/>
                <a:cs typeface="Times New Roman"/>
              </a:rPr>
              <a:t> </a:t>
            </a:r>
            <a:r>
              <a:rPr sz="2400" b="1">
                <a:solidFill>
                  <a:srgbClr val="000000"/>
                </a:solidFill>
                <a:latin typeface="VMDHTO+MicrosoftYaHei-Bold"/>
                <a:cs typeface="VMDHTO+MicrosoftYaHei-Bold"/>
              </a:rPr>
              <a:t>程序设计语言通过一定方式向计算机表达数据的形式</a:t>
            </a:r>
          </a:p>
        </p:txBody>
      </p:sp>
      <p:sp>
        <p:nvSpPr>
          <p:cNvPr id="8" name="object 8"/>
          <p:cNvSpPr txBox="1"/>
          <p:nvPr/>
        </p:nvSpPr>
        <p:spPr>
          <a:xfrm>
            <a:off x="1473453" y="4122407"/>
            <a:ext cx="6075433"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1DB41D"/>
                </a:solidFill>
                <a:latin typeface="Consolas"/>
                <a:cs typeface="Consolas"/>
              </a:rPr>
              <a:t>"</a:t>
            </a:r>
            <a:r>
              <a:rPr sz="2000">
                <a:solidFill>
                  <a:srgbClr val="1DB41D"/>
                </a:solidFill>
                <a:latin typeface="WMSCGM+MicrosoftYaHei"/>
                <a:cs typeface="WMSCGM+MicrosoftYaHei"/>
              </a:rPr>
              <a:t>123</a:t>
            </a:r>
            <a:r>
              <a:rPr sz="2000" b="1">
                <a:solidFill>
                  <a:srgbClr val="1DB41D"/>
                </a:solidFill>
                <a:latin typeface="Consolas"/>
                <a:cs typeface="Consolas"/>
              </a:rPr>
              <a:t>"</a:t>
            </a:r>
            <a:r>
              <a:rPr sz="2000" b="1">
                <a:solidFill>
                  <a:srgbClr val="000000"/>
                </a:solidFill>
                <a:latin typeface="VMDHTO+MicrosoftYaHei-Bold"/>
                <a:cs typeface="VMDHTO+MicrosoftYaHei-Bold"/>
              </a:rPr>
              <a:t>表示文本字符串</a:t>
            </a:r>
            <a:r>
              <a:rPr sz="2000" b="1">
                <a:solidFill>
                  <a:srgbClr val="000000"/>
                </a:solidFill>
                <a:latin typeface="Consolas"/>
                <a:cs typeface="Consolas"/>
              </a:rPr>
              <a:t>123</a:t>
            </a:r>
            <a:r>
              <a:rPr sz="2000" b="1">
                <a:solidFill>
                  <a:srgbClr val="000000"/>
                </a:solidFill>
                <a:latin typeface="VMDHTO+MicrosoftYaHei-Bold"/>
                <a:cs typeface="VMDHTO+MicrosoftYaHei-Bold"/>
              </a:rPr>
              <a:t>，</a:t>
            </a:r>
            <a:r>
              <a:rPr sz="2000" b="1">
                <a:solidFill>
                  <a:srgbClr val="000000"/>
                </a:solidFill>
                <a:latin typeface="Consolas"/>
                <a:cs typeface="Consolas"/>
              </a:rPr>
              <a:t>123</a:t>
            </a:r>
            <a:r>
              <a:rPr sz="2000" b="1">
                <a:solidFill>
                  <a:srgbClr val="000000"/>
                </a:solidFill>
                <a:latin typeface="VMDHTO+MicrosoftYaHei-Bold"/>
                <a:cs typeface="VMDHTO+MicrosoftYaHei-Bold"/>
              </a:rPr>
              <a:t>则表示数字</a:t>
            </a:r>
            <a:r>
              <a:rPr sz="2000" b="1">
                <a:solidFill>
                  <a:srgbClr val="000000"/>
                </a:solidFill>
                <a:latin typeface="Consolas"/>
                <a:cs typeface="Consolas"/>
              </a:rPr>
              <a:t>123</a:t>
            </a:r>
          </a:p>
        </p:txBody>
      </p:sp>
      <p:sp>
        <p:nvSpPr>
          <p:cNvPr id="10" name="椭圆 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3555746" y="452559"/>
            <a:ext cx="2795016"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PJVIGT+MicrosoftYaHei"/>
                <a:cs typeface="PJVIGT+MicrosoftYaHei"/>
              </a:rPr>
              <a:t>数据类型</a:t>
            </a:r>
          </a:p>
        </p:txBody>
      </p:sp>
      <p:sp>
        <p:nvSpPr>
          <p:cNvPr id="4" name="object 4"/>
          <p:cNvSpPr txBox="1"/>
          <p:nvPr/>
        </p:nvSpPr>
        <p:spPr>
          <a:xfrm>
            <a:off x="3742944" y="1451425"/>
            <a:ext cx="2135088"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VMNAID+MicrosoftYaHei-Bold"/>
                <a:cs typeface="VMNAID+MicrosoftYaHei-Bold"/>
              </a:rPr>
              <a:t>10,011,101</a:t>
            </a:r>
          </a:p>
        </p:txBody>
      </p:sp>
      <p:sp>
        <p:nvSpPr>
          <p:cNvPr id="5" name="object 5"/>
          <p:cNvSpPr txBox="1"/>
          <p:nvPr/>
        </p:nvSpPr>
        <p:spPr>
          <a:xfrm>
            <a:off x="1927351" y="2412053"/>
            <a:ext cx="4280598"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TQGPDE+MicrosoftYaHei"/>
                <a:cs typeface="TQGPDE+MicrosoftYaHei"/>
              </a:rPr>
              <a:t>-</a:t>
            </a:r>
            <a:r>
              <a:rPr sz="2400" spc="113">
                <a:solidFill>
                  <a:srgbClr val="007FDE"/>
                </a:solidFill>
                <a:latin typeface="Times New Roman"/>
                <a:cs typeface="Times New Roman"/>
              </a:rPr>
              <a:t> </a:t>
            </a:r>
            <a:r>
              <a:rPr sz="2400" b="1">
                <a:solidFill>
                  <a:srgbClr val="000000"/>
                </a:solidFill>
                <a:latin typeface="NFAKFF+MicrosoftYaHei-Bold"/>
                <a:cs typeface="NFAKFF+MicrosoftYaHei-Bold"/>
              </a:rPr>
              <a:t>整数类型：</a:t>
            </a:r>
            <a:r>
              <a:rPr sz="2400" b="1" spc="4388">
                <a:solidFill>
                  <a:srgbClr val="000000"/>
                </a:solidFill>
                <a:latin typeface="Times New Roman"/>
                <a:cs typeface="Times New Roman"/>
              </a:rPr>
              <a:t> </a:t>
            </a:r>
            <a:r>
              <a:rPr sz="2400" b="1">
                <a:solidFill>
                  <a:srgbClr val="000000"/>
                </a:solidFill>
                <a:latin typeface="Consolas"/>
                <a:cs typeface="Consolas"/>
              </a:rPr>
              <a:t>10011101</a:t>
            </a:r>
          </a:p>
        </p:txBody>
      </p:sp>
      <p:sp>
        <p:nvSpPr>
          <p:cNvPr id="6" name="object 6"/>
          <p:cNvSpPr txBox="1"/>
          <p:nvPr/>
        </p:nvSpPr>
        <p:spPr>
          <a:xfrm>
            <a:off x="1927351" y="3143573"/>
            <a:ext cx="5330030" cy="159106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TQGPDE+MicrosoftYaHei"/>
                <a:cs typeface="TQGPDE+MicrosoftYaHei"/>
              </a:rPr>
              <a:t>-</a:t>
            </a:r>
            <a:r>
              <a:rPr sz="2400" spc="113">
                <a:solidFill>
                  <a:srgbClr val="007FDE"/>
                </a:solidFill>
                <a:latin typeface="Times New Roman"/>
                <a:cs typeface="Times New Roman"/>
              </a:rPr>
              <a:t> </a:t>
            </a:r>
            <a:r>
              <a:rPr sz="2400" b="1">
                <a:solidFill>
                  <a:srgbClr val="000000"/>
                </a:solidFill>
                <a:latin typeface="NFAKFF+MicrosoftYaHei-Bold"/>
                <a:cs typeface="NFAKFF+MicrosoftYaHei-Bold"/>
              </a:rPr>
              <a:t>字符串类型：</a:t>
            </a:r>
            <a:r>
              <a:rPr sz="2400" b="1" spc="1538">
                <a:solidFill>
                  <a:srgbClr val="000000"/>
                </a:solidFill>
                <a:latin typeface="Times New Roman"/>
                <a:cs typeface="Times New Roman"/>
              </a:rPr>
              <a:t> </a:t>
            </a:r>
            <a:r>
              <a:rPr sz="2400" b="1">
                <a:solidFill>
                  <a:srgbClr val="1DB41D"/>
                </a:solidFill>
                <a:latin typeface="Consolas"/>
                <a:cs typeface="Consolas"/>
              </a:rPr>
              <a:t>"10,011,101"</a:t>
            </a:r>
          </a:p>
          <a:p>
            <a:pPr marL="0" marR="0">
              <a:lnSpc>
                <a:spcPts val="3170"/>
              </a:lnSpc>
              <a:spcBef>
                <a:spcPts val="2539"/>
              </a:spcBef>
              <a:spcAft>
                <a:spcPct val="0"/>
              </a:spcAft>
            </a:pPr>
            <a:r>
              <a:rPr sz="2400">
                <a:solidFill>
                  <a:srgbClr val="007FDE"/>
                </a:solidFill>
                <a:latin typeface="TQGPDE+MicrosoftYaHei"/>
                <a:cs typeface="TQGPDE+MicrosoftYaHei"/>
              </a:rPr>
              <a:t>-</a:t>
            </a:r>
            <a:r>
              <a:rPr sz="2400" spc="113">
                <a:solidFill>
                  <a:srgbClr val="007FDE"/>
                </a:solidFill>
                <a:latin typeface="Times New Roman"/>
                <a:cs typeface="Times New Roman"/>
              </a:rPr>
              <a:t> </a:t>
            </a:r>
            <a:r>
              <a:rPr sz="2400" b="1">
                <a:solidFill>
                  <a:srgbClr val="000000"/>
                </a:solidFill>
                <a:latin typeface="NFAKFF+MicrosoftYaHei-Bold"/>
                <a:cs typeface="NFAKFF+MicrosoftYaHei-Bold"/>
              </a:rPr>
              <a:t>列表类型：</a:t>
            </a:r>
            <a:r>
              <a:rPr sz="2400" b="1" spc="3613">
                <a:solidFill>
                  <a:srgbClr val="000000"/>
                </a:solidFill>
                <a:latin typeface="Times New Roman"/>
                <a:cs typeface="Times New Roman"/>
              </a:rPr>
              <a:t> </a:t>
            </a:r>
            <a:r>
              <a:rPr sz="2400" b="1">
                <a:solidFill>
                  <a:srgbClr val="000000"/>
                </a:solidFill>
                <a:latin typeface="Consolas"/>
                <a:cs typeface="Consolas"/>
              </a:rPr>
              <a:t>[10,</a:t>
            </a:r>
            <a:r>
              <a:rPr sz="2400" b="1" spc="18">
                <a:solidFill>
                  <a:srgbClr val="000000"/>
                </a:solidFill>
                <a:latin typeface="Consolas"/>
                <a:cs typeface="Consolas"/>
              </a:rPr>
              <a:t> </a:t>
            </a:r>
            <a:r>
              <a:rPr sz="2400" b="1">
                <a:solidFill>
                  <a:srgbClr val="000000"/>
                </a:solidFill>
                <a:latin typeface="Consolas"/>
                <a:cs typeface="Consolas"/>
              </a:rPr>
              <a:t>011,</a:t>
            </a:r>
            <a:r>
              <a:rPr sz="2400" b="1" spc="18">
                <a:solidFill>
                  <a:srgbClr val="000000"/>
                </a:solidFill>
                <a:latin typeface="Consolas"/>
                <a:cs typeface="Consolas"/>
              </a:rPr>
              <a:t> </a:t>
            </a:r>
            <a:r>
              <a:rPr sz="2400" b="1">
                <a:solidFill>
                  <a:srgbClr val="000000"/>
                </a:solidFill>
                <a:latin typeface="Consolas"/>
                <a:cs typeface="Consolas"/>
              </a:rPr>
              <a:t>101]</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3095084840"/>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7300" y="285734"/>
            <a:ext cx="7886700" cy="430887"/>
          </a:xfrm>
        </p:spPr>
        <p:txBody>
          <a:bodyPr/>
          <a:lstStyle/>
          <a:p>
            <a:r>
              <a:rPr lang="zh-CN" altLang="zh-CN" sz="2800" b="1" dirty="0" smtClean="0">
                <a:ea typeface="宋体" pitchFamily="2" charset="-122"/>
              </a:rPr>
              <a:t>数 据 类 型</a:t>
            </a:r>
            <a:endParaRPr lang="zh-CN" altLang="en-US" sz="2800" b="1" dirty="0" smtClean="0">
              <a:ea typeface="宋体" pitchFamily="2" charset="-122"/>
            </a:endParaRPr>
          </a:p>
        </p:txBody>
      </p:sp>
      <p:sp>
        <p:nvSpPr>
          <p:cNvPr id="50179" name="内容占位符 2"/>
          <p:cNvSpPr>
            <a:spLocks noGrp="1"/>
          </p:cNvSpPr>
          <p:nvPr>
            <p:ph idx="1"/>
          </p:nvPr>
        </p:nvSpPr>
        <p:spPr>
          <a:xfrm>
            <a:off x="628650" y="952501"/>
            <a:ext cx="7886700" cy="2585323"/>
          </a:xfrm>
        </p:spPr>
        <p:txBody>
          <a:bodyPr/>
          <a:lstStyle/>
          <a:p>
            <a:r>
              <a:rPr lang="en-US" altLang="zh-CN" sz="2400" dirty="0" smtClean="0">
                <a:ea typeface="宋体" pitchFamily="2" charset="-122"/>
              </a:rPr>
              <a:t>Python3 </a:t>
            </a:r>
            <a:r>
              <a:rPr lang="zh-CN" altLang="zh-CN" sz="2400" dirty="0" smtClean="0">
                <a:ea typeface="宋体" pitchFamily="2" charset="-122"/>
              </a:rPr>
              <a:t>中有六个标准的数据类型：</a:t>
            </a:r>
            <a:r>
              <a:rPr lang="en-US" altLang="zh-CN" sz="2400" b="1" dirty="0" smtClean="0">
                <a:solidFill>
                  <a:srgbClr val="FF0000"/>
                </a:solidFill>
                <a:ea typeface="宋体" pitchFamily="2" charset="-122"/>
              </a:rPr>
              <a:t>Number</a:t>
            </a:r>
            <a:r>
              <a:rPr lang="zh-CN" altLang="zh-CN" sz="2400" b="1" dirty="0" smtClean="0">
                <a:solidFill>
                  <a:srgbClr val="FF0000"/>
                </a:solidFill>
                <a:ea typeface="宋体" pitchFamily="2" charset="-122"/>
              </a:rPr>
              <a:t>（数字）、</a:t>
            </a:r>
            <a:r>
              <a:rPr lang="en-US" altLang="zh-CN" sz="2400" b="1" dirty="0" smtClean="0">
                <a:solidFill>
                  <a:srgbClr val="FF0000"/>
                </a:solidFill>
                <a:ea typeface="宋体" pitchFamily="2" charset="-122"/>
              </a:rPr>
              <a:t>String</a:t>
            </a:r>
            <a:r>
              <a:rPr lang="zh-CN" altLang="zh-CN" sz="2400" b="1" dirty="0" smtClean="0">
                <a:solidFill>
                  <a:srgbClr val="FF0000"/>
                </a:solidFill>
                <a:ea typeface="宋体" pitchFamily="2" charset="-122"/>
              </a:rPr>
              <a:t>（字符串）、</a:t>
            </a:r>
            <a:r>
              <a:rPr lang="en-US" altLang="zh-CN" sz="2400" b="1" dirty="0" smtClean="0">
                <a:solidFill>
                  <a:srgbClr val="FF0000"/>
                </a:solidFill>
                <a:ea typeface="宋体" pitchFamily="2" charset="-122"/>
              </a:rPr>
              <a:t>List</a:t>
            </a:r>
            <a:r>
              <a:rPr lang="zh-CN" altLang="zh-CN" sz="2400" b="1" dirty="0" smtClean="0">
                <a:solidFill>
                  <a:srgbClr val="FF0000"/>
                </a:solidFill>
                <a:ea typeface="宋体" pitchFamily="2" charset="-122"/>
              </a:rPr>
              <a:t>（列表）、</a:t>
            </a:r>
            <a:r>
              <a:rPr lang="en-US" altLang="zh-CN" sz="2400" b="1" dirty="0" smtClean="0">
                <a:solidFill>
                  <a:srgbClr val="FF0000"/>
                </a:solidFill>
                <a:ea typeface="宋体" pitchFamily="2" charset="-122"/>
              </a:rPr>
              <a:t>Tuple</a:t>
            </a:r>
            <a:r>
              <a:rPr lang="zh-CN" altLang="zh-CN" sz="2400" b="1" dirty="0" smtClean="0">
                <a:solidFill>
                  <a:srgbClr val="FF0000"/>
                </a:solidFill>
                <a:ea typeface="宋体" pitchFamily="2" charset="-122"/>
              </a:rPr>
              <a:t>（元组）、</a:t>
            </a:r>
            <a:r>
              <a:rPr lang="en-US" altLang="zh-CN" sz="2400" b="1" dirty="0" smtClean="0">
                <a:solidFill>
                  <a:srgbClr val="FF0000"/>
                </a:solidFill>
                <a:ea typeface="宋体" pitchFamily="2" charset="-122"/>
              </a:rPr>
              <a:t>Sets</a:t>
            </a:r>
            <a:r>
              <a:rPr lang="zh-CN" altLang="zh-CN" sz="2400" b="1" dirty="0" smtClean="0">
                <a:solidFill>
                  <a:srgbClr val="FF0000"/>
                </a:solidFill>
                <a:ea typeface="宋体" pitchFamily="2" charset="-122"/>
              </a:rPr>
              <a:t>（集合）、</a:t>
            </a:r>
            <a:r>
              <a:rPr lang="en-US" altLang="zh-CN" sz="2400" b="1" dirty="0" smtClean="0">
                <a:solidFill>
                  <a:srgbClr val="FF0000"/>
                </a:solidFill>
                <a:ea typeface="宋体" pitchFamily="2" charset="-122"/>
              </a:rPr>
              <a:t>Dictionary</a:t>
            </a:r>
            <a:r>
              <a:rPr lang="zh-CN" altLang="zh-CN" sz="2400" b="1" dirty="0" smtClean="0">
                <a:solidFill>
                  <a:srgbClr val="FF0000"/>
                </a:solidFill>
                <a:ea typeface="宋体" pitchFamily="2" charset="-122"/>
              </a:rPr>
              <a:t>（字典）。</a:t>
            </a:r>
            <a:r>
              <a:rPr lang="zh-CN" altLang="zh-CN" sz="2400" dirty="0" smtClean="0">
                <a:ea typeface="宋体" pitchFamily="2" charset="-122"/>
              </a:rPr>
              <a:t>本节将讲解</a:t>
            </a:r>
            <a:r>
              <a:rPr lang="en-US" altLang="zh-CN" sz="2400" dirty="0" smtClean="0">
                <a:ea typeface="宋体" pitchFamily="2" charset="-122"/>
              </a:rPr>
              <a:t>Number</a:t>
            </a:r>
            <a:r>
              <a:rPr lang="zh-CN" altLang="zh-CN" sz="2400" dirty="0" smtClean="0">
                <a:ea typeface="宋体" pitchFamily="2" charset="-122"/>
              </a:rPr>
              <a:t>（数字）</a:t>
            </a:r>
            <a:r>
              <a:rPr lang="en-US" altLang="zh-CN" sz="2400" b="1" dirty="0">
                <a:solidFill>
                  <a:srgbClr val="FF0000"/>
                </a:solidFill>
                <a:ea typeface="宋体" pitchFamily="2" charset="-122"/>
              </a:rPr>
              <a:t> String</a:t>
            </a:r>
            <a:r>
              <a:rPr lang="zh-CN" altLang="zh-CN" sz="2400" b="1" dirty="0">
                <a:solidFill>
                  <a:srgbClr val="FF0000"/>
                </a:solidFill>
                <a:ea typeface="宋体" pitchFamily="2" charset="-122"/>
              </a:rPr>
              <a:t>（字符串）</a:t>
            </a:r>
            <a:r>
              <a:rPr lang="zh-CN" altLang="zh-CN" sz="2400" dirty="0" smtClean="0">
                <a:ea typeface="宋体" pitchFamily="2" charset="-122"/>
              </a:rPr>
              <a:t>数据类型，其它数据类型由后续相关章节进行介绍。</a:t>
            </a:r>
            <a:endParaRPr lang="en-US" altLang="zh-CN" sz="2400" dirty="0" smtClean="0">
              <a:ea typeface="宋体" pitchFamily="2" charset="-122"/>
            </a:endParaRPr>
          </a:p>
          <a:p>
            <a:r>
              <a:rPr lang="en-US" altLang="zh-CN" sz="2400" dirty="0" smtClean="0">
                <a:ea typeface="宋体" pitchFamily="2" charset="-122"/>
              </a:rPr>
              <a:t>Python3</a:t>
            </a:r>
            <a:r>
              <a:rPr lang="zh-CN" altLang="zh-CN" sz="2400" dirty="0" smtClean="0">
                <a:ea typeface="宋体" pitchFamily="2" charset="-122"/>
              </a:rPr>
              <a:t>支持三种不同的数值类型：</a:t>
            </a:r>
            <a:endParaRPr lang="en-US" altLang="zh-CN" sz="2400" dirty="0" smtClean="0">
              <a:ea typeface="宋体" pitchFamily="2" charset="-122"/>
            </a:endParaRPr>
          </a:p>
          <a:p>
            <a:r>
              <a:rPr lang="zh-CN" altLang="zh-CN" sz="2400" b="1" dirty="0" smtClean="0">
                <a:solidFill>
                  <a:srgbClr val="FF0000"/>
                </a:solidFill>
                <a:ea typeface="宋体" pitchFamily="2" charset="-122"/>
              </a:rPr>
              <a:t>整型（</a:t>
            </a:r>
            <a:r>
              <a:rPr lang="en-US" altLang="zh-CN" sz="2400" b="1" dirty="0" err="1" smtClean="0">
                <a:solidFill>
                  <a:srgbClr val="FF0000"/>
                </a:solidFill>
                <a:ea typeface="宋体" pitchFamily="2" charset="-122"/>
              </a:rPr>
              <a:t>int</a:t>
            </a:r>
            <a:r>
              <a:rPr lang="zh-CN" altLang="zh-CN" sz="2400" b="1" dirty="0" smtClean="0">
                <a:solidFill>
                  <a:srgbClr val="FF0000"/>
                </a:solidFill>
                <a:ea typeface="宋体" pitchFamily="2" charset="-122"/>
              </a:rPr>
              <a:t>）、浮点型（</a:t>
            </a:r>
            <a:r>
              <a:rPr lang="en-US" altLang="zh-CN" sz="2400" b="1" dirty="0" smtClean="0">
                <a:solidFill>
                  <a:srgbClr val="FF0000"/>
                </a:solidFill>
                <a:ea typeface="宋体" pitchFamily="2" charset="-122"/>
              </a:rPr>
              <a:t>float</a:t>
            </a:r>
            <a:r>
              <a:rPr lang="zh-CN" altLang="zh-CN" sz="2400" b="1" dirty="0" smtClean="0">
                <a:solidFill>
                  <a:srgbClr val="FF0000"/>
                </a:solidFill>
                <a:ea typeface="宋体" pitchFamily="2" charset="-122"/>
              </a:rPr>
              <a:t>）、复数（</a:t>
            </a:r>
            <a:r>
              <a:rPr lang="en-US" altLang="zh-CN" sz="2400" b="1" dirty="0" smtClean="0">
                <a:solidFill>
                  <a:srgbClr val="FF0000"/>
                </a:solidFill>
                <a:ea typeface="宋体" pitchFamily="2" charset="-122"/>
              </a:rPr>
              <a:t>complex</a:t>
            </a:r>
            <a:r>
              <a:rPr lang="zh-CN" altLang="zh-CN" sz="2400" b="1" dirty="0" smtClean="0">
                <a:solidFill>
                  <a:srgbClr val="FF0000"/>
                </a:solidFill>
                <a:ea typeface="宋体" pitchFamily="2" charset="-122"/>
              </a:rPr>
              <a:t>）。</a:t>
            </a:r>
            <a:endParaRPr lang="zh-CN" altLang="en-US" sz="2400" b="1" dirty="0" smtClean="0">
              <a:solidFill>
                <a:srgbClr val="FF0000"/>
              </a:solidFill>
              <a:ea typeface="宋体" pitchFamily="2" charset="-122"/>
            </a:endParaRPr>
          </a:p>
        </p:txBody>
      </p:sp>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2132813498"/>
      </p:ext>
    </p:extLst>
  </p:cSld>
  <p:clrMapOvr>
    <a:masterClrMapping/>
  </p:clrMapOvr>
  <p:transition spd="med">
    <p:push/>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1538" y="357172"/>
            <a:ext cx="6797992" cy="430887"/>
          </a:xfrm>
        </p:spPr>
        <p:txBody>
          <a:bodyPr/>
          <a:lstStyle/>
          <a:p>
            <a:r>
              <a:rPr lang="en-US" altLang="zh-CN" sz="2800" b="1" dirty="0" smtClean="0">
                <a:ea typeface="宋体" pitchFamily="2" charset="-122"/>
              </a:rPr>
              <a:t>1  </a:t>
            </a:r>
            <a:r>
              <a:rPr lang="zh-CN" altLang="zh-CN" sz="2800" b="1" dirty="0" smtClean="0">
                <a:ea typeface="宋体" pitchFamily="2" charset="-122"/>
              </a:rPr>
              <a:t>整型</a:t>
            </a:r>
            <a:endParaRPr lang="zh-CN" altLang="en-US" sz="2800" b="1" dirty="0" smtClean="0">
              <a:ea typeface="宋体" pitchFamily="2" charset="-122"/>
            </a:endParaRPr>
          </a:p>
        </p:txBody>
      </p:sp>
      <p:sp>
        <p:nvSpPr>
          <p:cNvPr id="3" name="内容占位符 2"/>
          <p:cNvSpPr>
            <a:spLocks noGrp="1"/>
          </p:cNvSpPr>
          <p:nvPr>
            <p:ph idx="1"/>
          </p:nvPr>
        </p:nvSpPr>
        <p:spPr>
          <a:xfrm>
            <a:off x="611560" y="1059582"/>
            <a:ext cx="7938750" cy="3456384"/>
          </a:xfrm>
        </p:spPr>
        <p:txBody>
          <a:bodyPr>
            <a:normAutofit fontScale="62500" lnSpcReduction="20000"/>
          </a:bodyPr>
          <a:lstStyle/>
          <a:p>
            <a:pPr>
              <a:lnSpc>
                <a:spcPct val="120000"/>
              </a:lnSpc>
            </a:pPr>
            <a:r>
              <a:rPr lang="zh-CN" altLang="zh-CN" sz="3800" dirty="0" smtClean="0">
                <a:ea typeface="宋体" pitchFamily="2" charset="-122"/>
              </a:rPr>
              <a:t>整型</a:t>
            </a:r>
            <a:r>
              <a:rPr lang="en-US" altLang="zh-CN" sz="3800" dirty="0" smtClean="0">
                <a:ea typeface="宋体" pitchFamily="2" charset="-122"/>
              </a:rPr>
              <a:t>(</a:t>
            </a:r>
            <a:r>
              <a:rPr lang="en-US" altLang="zh-CN" sz="3800" dirty="0" err="1" smtClean="0">
                <a:ea typeface="宋体" pitchFamily="2" charset="-122"/>
              </a:rPr>
              <a:t>int</a:t>
            </a:r>
            <a:r>
              <a:rPr lang="en-US" altLang="zh-CN" sz="3800" dirty="0" smtClean="0">
                <a:ea typeface="宋体" pitchFamily="2" charset="-122"/>
              </a:rPr>
              <a:t>)</a:t>
            </a:r>
            <a:r>
              <a:rPr lang="zh-CN" altLang="zh-CN" sz="3800" dirty="0" smtClean="0">
                <a:ea typeface="宋体" pitchFamily="2" charset="-122"/>
              </a:rPr>
              <a:t>，通常被称为是整型或整数，是正或负整数，不带小数点。</a:t>
            </a:r>
            <a:endParaRPr lang="en-US" altLang="zh-CN" sz="3800" dirty="0" smtClean="0">
              <a:ea typeface="宋体" pitchFamily="2" charset="-122"/>
            </a:endParaRPr>
          </a:p>
          <a:p>
            <a:pPr>
              <a:lnSpc>
                <a:spcPct val="120000"/>
              </a:lnSpc>
            </a:pPr>
            <a:r>
              <a:rPr lang="zh-CN" altLang="zh-CN" sz="3800" dirty="0" smtClean="0">
                <a:ea typeface="宋体" pitchFamily="2" charset="-122"/>
              </a:rPr>
              <a:t>例如交互模式下输入如下：</a:t>
            </a:r>
            <a:endParaRPr lang="en-US" altLang="zh-CN" sz="3800" dirty="0" smtClean="0">
              <a:ea typeface="宋体" pitchFamily="2" charset="-122"/>
            </a:endParaRPr>
          </a:p>
          <a:p>
            <a:pPr>
              <a:lnSpc>
                <a:spcPct val="120000"/>
              </a:lnSpc>
            </a:pPr>
            <a:r>
              <a:rPr lang="en-US" altLang="zh-CN" sz="3800" dirty="0" smtClean="0">
                <a:ea typeface="宋体" pitchFamily="2" charset="-122"/>
              </a:rPr>
              <a:t>&gt;&gt;&gt; 51</a:t>
            </a:r>
            <a:endParaRPr lang="zh-CN" altLang="zh-CN" sz="3800" dirty="0" smtClean="0">
              <a:ea typeface="宋体" pitchFamily="2" charset="-122"/>
            </a:endParaRPr>
          </a:p>
          <a:p>
            <a:pPr>
              <a:lnSpc>
                <a:spcPct val="120000"/>
              </a:lnSpc>
            </a:pPr>
            <a:r>
              <a:rPr lang="en-US" altLang="zh-CN" sz="3800" dirty="0" smtClean="0">
                <a:ea typeface="宋体" pitchFamily="2" charset="-122"/>
              </a:rPr>
              <a:t>51</a:t>
            </a:r>
            <a:endParaRPr lang="zh-CN" altLang="zh-CN" sz="3800" dirty="0" smtClean="0">
              <a:ea typeface="宋体" pitchFamily="2" charset="-122"/>
            </a:endParaRPr>
          </a:p>
          <a:p>
            <a:pPr>
              <a:lnSpc>
                <a:spcPct val="120000"/>
              </a:lnSpc>
            </a:pPr>
            <a:r>
              <a:rPr lang="zh-CN" altLang="zh-CN" sz="3800" dirty="0" smtClean="0">
                <a:ea typeface="宋体" pitchFamily="2" charset="-122"/>
              </a:rPr>
              <a:t>这里使用的就是整</a:t>
            </a:r>
            <a:r>
              <a:rPr lang="zh-CN" altLang="en-US" sz="3800" dirty="0" smtClean="0">
                <a:ea typeface="宋体" pitchFamily="2" charset="-122"/>
              </a:rPr>
              <a:t>型</a:t>
            </a:r>
            <a:r>
              <a:rPr lang="zh-CN" altLang="zh-CN" sz="3800" dirty="0" smtClean="0">
                <a:ea typeface="宋体" pitchFamily="2" charset="-122"/>
              </a:rPr>
              <a:t>。</a:t>
            </a:r>
            <a:endParaRPr lang="en-US" altLang="zh-CN" sz="3800" dirty="0" smtClean="0">
              <a:ea typeface="宋体" pitchFamily="2" charset="-122"/>
            </a:endParaRPr>
          </a:p>
          <a:p>
            <a:pPr>
              <a:lnSpc>
                <a:spcPct val="120000"/>
              </a:lnSpc>
            </a:pPr>
            <a:r>
              <a:rPr lang="zh-CN" altLang="en-US" sz="3800" dirty="0" smtClean="0">
                <a:ea typeface="宋体" pitchFamily="2" charset="-122"/>
              </a:rPr>
              <a:t>整型加法如下：</a:t>
            </a:r>
            <a:endParaRPr lang="en-US" altLang="zh-CN" sz="3800" dirty="0" smtClean="0">
              <a:ea typeface="宋体" pitchFamily="2" charset="-122"/>
            </a:endParaRPr>
          </a:p>
          <a:p>
            <a:pPr>
              <a:lnSpc>
                <a:spcPct val="120000"/>
              </a:lnSpc>
            </a:pPr>
            <a:r>
              <a:rPr lang="en-US" altLang="zh-CN" sz="3800" dirty="0" smtClean="0">
                <a:ea typeface="宋体" pitchFamily="2" charset="-122"/>
              </a:rPr>
              <a:t>&gt;&gt;&gt; 25+25</a:t>
            </a:r>
            <a:endParaRPr lang="zh-CN" altLang="zh-CN" sz="3800" dirty="0" smtClean="0">
              <a:ea typeface="宋体" pitchFamily="2" charset="-122"/>
            </a:endParaRPr>
          </a:p>
          <a:p>
            <a:pPr>
              <a:lnSpc>
                <a:spcPct val="120000"/>
              </a:lnSpc>
            </a:pPr>
            <a:r>
              <a:rPr lang="en-US" altLang="zh-CN" sz="3800" dirty="0" smtClean="0">
                <a:ea typeface="宋体" pitchFamily="2" charset="-122"/>
              </a:rPr>
              <a:t>50</a:t>
            </a:r>
            <a:endParaRPr lang="zh-CN" altLang="zh-CN" sz="3800" dirty="0" smtClean="0">
              <a:ea typeface="宋体" pitchFamily="2" charset="-122"/>
            </a:endParaRPr>
          </a:p>
          <a:p>
            <a:pPr>
              <a:lnSpc>
                <a:spcPct val="90000"/>
              </a:lnSpc>
            </a:pPr>
            <a:endParaRPr lang="zh-CN" altLang="en-US" dirty="0" smtClean="0">
              <a:ea typeface="宋体" pitchFamily="2" charset="-122"/>
            </a:endParaRPr>
          </a:p>
        </p:txBody>
      </p:sp>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1890982878"/>
      </p:ext>
    </p:extLst>
  </p:cSld>
  <p:clrMapOvr>
    <a:masterClrMapping/>
  </p:clrMapOvr>
  <p:transition spd="med">
    <p:push/>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1000100" y="428610"/>
            <a:ext cx="7886700" cy="3693319"/>
          </a:xfrm>
        </p:spPr>
        <p:txBody>
          <a:bodyPr/>
          <a:lstStyle/>
          <a:p>
            <a:r>
              <a:rPr lang="zh-CN" altLang="en-US" sz="2000" dirty="0" smtClean="0">
                <a:ea typeface="宋体" pitchFamily="2" charset="-122"/>
              </a:rPr>
              <a:t>整型减法：</a:t>
            </a:r>
            <a:endParaRPr lang="en-US" altLang="zh-CN" sz="2000" dirty="0" smtClean="0">
              <a:ea typeface="宋体" pitchFamily="2" charset="-122"/>
            </a:endParaRPr>
          </a:p>
          <a:p>
            <a:r>
              <a:rPr lang="en-US" altLang="zh-CN" sz="2000" dirty="0" smtClean="0">
                <a:ea typeface="宋体" pitchFamily="2" charset="-122"/>
              </a:rPr>
              <a:t>&gt;&gt;&gt; 51-50</a:t>
            </a:r>
            <a:endParaRPr lang="zh-CN" altLang="zh-CN" sz="2000" dirty="0" smtClean="0">
              <a:ea typeface="宋体" pitchFamily="2" charset="-122"/>
            </a:endParaRPr>
          </a:p>
          <a:p>
            <a:r>
              <a:rPr lang="en-US" altLang="zh-CN" sz="2000" dirty="0" smtClean="0">
                <a:ea typeface="宋体" pitchFamily="2" charset="-122"/>
              </a:rPr>
              <a:t>1</a:t>
            </a:r>
            <a:endParaRPr lang="zh-CN" altLang="zh-CN" sz="2000" dirty="0" smtClean="0">
              <a:ea typeface="宋体" pitchFamily="2" charset="-122"/>
            </a:endParaRPr>
          </a:p>
          <a:p>
            <a:r>
              <a:rPr lang="zh-CN" altLang="en-US" sz="2000" dirty="0" smtClean="0">
                <a:ea typeface="宋体" pitchFamily="2" charset="-122"/>
              </a:rPr>
              <a:t>整型乘法：</a:t>
            </a:r>
            <a:endParaRPr lang="en-US" altLang="zh-CN" sz="2000" dirty="0" smtClean="0">
              <a:ea typeface="宋体" pitchFamily="2" charset="-122"/>
            </a:endParaRPr>
          </a:p>
          <a:p>
            <a:r>
              <a:rPr lang="en-US" altLang="zh-CN" sz="2000" dirty="0" smtClean="0">
                <a:ea typeface="宋体" pitchFamily="2" charset="-122"/>
              </a:rPr>
              <a:t>&gt;&gt;&gt; 51*2</a:t>
            </a:r>
            <a:endParaRPr lang="zh-CN" altLang="zh-CN" sz="2000" dirty="0" smtClean="0">
              <a:ea typeface="宋体" pitchFamily="2" charset="-122"/>
            </a:endParaRPr>
          </a:p>
          <a:p>
            <a:r>
              <a:rPr lang="en-US" altLang="zh-CN" sz="2000" dirty="0" smtClean="0">
                <a:ea typeface="宋体" pitchFamily="2" charset="-122"/>
              </a:rPr>
              <a:t>102</a:t>
            </a:r>
          </a:p>
          <a:p>
            <a:r>
              <a:rPr lang="zh-CN" altLang="en-US" sz="2000" dirty="0" smtClean="0">
                <a:ea typeface="宋体" pitchFamily="2" charset="-122"/>
              </a:rPr>
              <a:t>整型除法：</a:t>
            </a:r>
            <a:endParaRPr lang="en-US" altLang="zh-CN" sz="2000" dirty="0" smtClean="0">
              <a:ea typeface="宋体" pitchFamily="2" charset="-122"/>
            </a:endParaRPr>
          </a:p>
          <a:p>
            <a:r>
              <a:rPr lang="en-US" altLang="zh-CN" sz="2000" dirty="0" smtClean="0">
                <a:ea typeface="宋体" pitchFamily="2" charset="-122"/>
              </a:rPr>
              <a:t>&gt;&gt;&gt; 153/51</a:t>
            </a:r>
            <a:endParaRPr lang="zh-CN" altLang="zh-CN" sz="2000" dirty="0" smtClean="0">
              <a:ea typeface="宋体" pitchFamily="2" charset="-122"/>
            </a:endParaRPr>
          </a:p>
          <a:p>
            <a:r>
              <a:rPr lang="en-US" altLang="zh-CN" sz="2000" dirty="0" smtClean="0">
                <a:ea typeface="宋体" pitchFamily="2" charset="-122"/>
              </a:rPr>
              <a:t>3.0</a:t>
            </a:r>
          </a:p>
          <a:p>
            <a:r>
              <a:rPr lang="en-US" altLang="zh-CN" sz="2000" dirty="0" smtClean="0">
                <a:ea typeface="宋体" pitchFamily="2" charset="-122"/>
              </a:rPr>
              <a:t>&gt;&gt;&gt; 155/51</a:t>
            </a:r>
            <a:endParaRPr lang="zh-CN" altLang="zh-CN" sz="2000" dirty="0" smtClean="0">
              <a:ea typeface="宋体" pitchFamily="2" charset="-122"/>
            </a:endParaRPr>
          </a:p>
          <a:p>
            <a:r>
              <a:rPr lang="en-US" altLang="zh-CN" sz="2000" dirty="0" smtClean="0">
                <a:ea typeface="宋体" pitchFamily="2" charset="-122"/>
              </a:rPr>
              <a:t>3.0392156862745097</a:t>
            </a:r>
            <a:endParaRPr lang="zh-CN" altLang="zh-CN" sz="2000" dirty="0" smtClean="0">
              <a:ea typeface="宋体" pitchFamily="2" charset="-122"/>
            </a:endParaRPr>
          </a:p>
          <a:p>
            <a:r>
              <a:rPr lang="zh-CN" altLang="en-US" sz="2000" dirty="0" smtClean="0">
                <a:ea typeface="宋体" pitchFamily="2" charset="-122"/>
              </a:rPr>
              <a:t>此处出现除不尽的情况了。</a:t>
            </a:r>
          </a:p>
        </p:txBody>
      </p:sp>
      <p:sp>
        <p:nvSpPr>
          <p:cNvPr id="3" name="椭圆 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1188792774"/>
      </p:ext>
    </p:extLst>
  </p:cSld>
  <p:clrMapOvr>
    <a:masterClrMapping/>
  </p:clrMapOvr>
  <p:transition spd="med">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a:xfrm>
            <a:off x="785786" y="571486"/>
            <a:ext cx="7886700" cy="3323987"/>
          </a:xfrm>
        </p:spPr>
        <p:txBody>
          <a:bodyPr/>
          <a:lstStyle/>
          <a:p>
            <a:r>
              <a:rPr lang="zh-CN" altLang="zh-CN" sz="2400" dirty="0" smtClean="0">
                <a:ea typeface="宋体" pitchFamily="2" charset="-122"/>
              </a:rPr>
              <a:t>在整数除法中，</a:t>
            </a:r>
            <a:r>
              <a:rPr lang="zh-CN" altLang="zh-CN" sz="2400" dirty="0" smtClean="0">
                <a:solidFill>
                  <a:srgbClr val="FF0000"/>
                </a:solidFill>
                <a:ea typeface="宋体" pitchFamily="2" charset="-122"/>
              </a:rPr>
              <a:t>除法（</a:t>
            </a:r>
            <a:r>
              <a:rPr lang="en-US" altLang="zh-CN" sz="2400" dirty="0" smtClean="0">
                <a:solidFill>
                  <a:srgbClr val="FF0000"/>
                </a:solidFill>
                <a:ea typeface="宋体" pitchFamily="2" charset="-122"/>
              </a:rPr>
              <a:t>/</a:t>
            </a:r>
            <a:r>
              <a:rPr lang="zh-CN" altLang="zh-CN" sz="2400" dirty="0" smtClean="0">
                <a:solidFill>
                  <a:srgbClr val="FF0000"/>
                </a:solidFill>
                <a:ea typeface="宋体" pitchFamily="2" charset="-122"/>
              </a:rPr>
              <a:t>）</a:t>
            </a:r>
            <a:r>
              <a:rPr lang="zh-CN" altLang="zh-CN" sz="2400" dirty="0" smtClean="0">
                <a:ea typeface="宋体" pitchFamily="2" charset="-122"/>
              </a:rPr>
              <a:t>计算结果是浮点数，即使是两个整数恰好整除，</a:t>
            </a:r>
            <a:r>
              <a:rPr lang="zh-CN" altLang="zh-CN" sz="2400" dirty="0" smtClean="0">
                <a:solidFill>
                  <a:srgbClr val="FF0000"/>
                </a:solidFill>
                <a:ea typeface="宋体" pitchFamily="2" charset="-122"/>
              </a:rPr>
              <a:t>结果也是浮点数</a:t>
            </a:r>
            <a:r>
              <a:rPr lang="zh-CN" altLang="zh-CN" sz="2400" dirty="0" smtClean="0">
                <a:ea typeface="宋体" pitchFamily="2" charset="-122"/>
              </a:rPr>
              <a:t>，如果只想得到整数的结果，丢弃可能的分数部分，可以使用地板除（</a:t>
            </a:r>
            <a:r>
              <a:rPr lang="en-US" altLang="zh-CN" sz="2400" dirty="0" smtClean="0">
                <a:ea typeface="宋体" pitchFamily="2" charset="-122"/>
              </a:rPr>
              <a:t>//</a:t>
            </a:r>
            <a:r>
              <a:rPr lang="zh-CN" altLang="zh-CN" sz="2400" dirty="0" smtClean="0">
                <a:ea typeface="宋体" pitchFamily="2" charset="-122"/>
              </a:rPr>
              <a:t>），整数的</a:t>
            </a:r>
            <a:r>
              <a:rPr lang="zh-CN" altLang="zh-CN" sz="2400" b="1" dirty="0" smtClean="0">
                <a:solidFill>
                  <a:srgbClr val="FF0000"/>
                </a:solidFill>
                <a:ea typeface="宋体" pitchFamily="2" charset="-122"/>
              </a:rPr>
              <a:t>地板除（</a:t>
            </a:r>
            <a:r>
              <a:rPr lang="en-US" altLang="zh-CN" sz="2400" b="1" dirty="0" smtClean="0">
                <a:solidFill>
                  <a:srgbClr val="FF0000"/>
                </a:solidFill>
                <a:ea typeface="宋体" pitchFamily="2" charset="-122"/>
              </a:rPr>
              <a:t>//</a:t>
            </a:r>
            <a:r>
              <a:rPr lang="zh-CN" altLang="zh-CN" sz="2400" b="1" dirty="0" smtClean="0">
                <a:solidFill>
                  <a:srgbClr val="FF0000"/>
                </a:solidFill>
                <a:ea typeface="宋体" pitchFamily="2" charset="-122"/>
              </a:rPr>
              <a:t>）永远是整数</a:t>
            </a:r>
            <a:r>
              <a:rPr lang="zh-CN" altLang="zh-CN" sz="2400" dirty="0" smtClean="0">
                <a:ea typeface="宋体" pitchFamily="2" charset="-122"/>
              </a:rPr>
              <a:t>，即使除不尽。</a:t>
            </a:r>
            <a:endParaRPr lang="en-US" altLang="zh-CN" sz="2400" dirty="0" smtClean="0">
              <a:ea typeface="宋体" pitchFamily="2" charset="-122"/>
            </a:endParaRPr>
          </a:p>
          <a:p>
            <a:r>
              <a:rPr lang="zh-CN" altLang="en-US" sz="2400" dirty="0" smtClean="0">
                <a:ea typeface="宋体" pitchFamily="2" charset="-122"/>
              </a:rPr>
              <a:t>改成如下写法：</a:t>
            </a:r>
            <a:endParaRPr lang="en-US" altLang="zh-CN" sz="2400" dirty="0" smtClean="0">
              <a:ea typeface="宋体" pitchFamily="2" charset="-122"/>
            </a:endParaRPr>
          </a:p>
          <a:p>
            <a:r>
              <a:rPr lang="en-US" altLang="zh-CN" sz="2400" dirty="0" smtClean="0">
                <a:ea typeface="宋体" pitchFamily="2" charset="-122"/>
              </a:rPr>
              <a:t>&gt;&gt;&gt; 153//51</a:t>
            </a:r>
            <a:endParaRPr lang="zh-CN" altLang="zh-CN" sz="2400" dirty="0" smtClean="0">
              <a:ea typeface="宋体" pitchFamily="2" charset="-122"/>
            </a:endParaRPr>
          </a:p>
          <a:p>
            <a:r>
              <a:rPr lang="en-US" altLang="zh-CN" sz="2400" dirty="0" smtClean="0">
                <a:ea typeface="宋体" pitchFamily="2" charset="-122"/>
              </a:rPr>
              <a:t>3</a:t>
            </a:r>
          </a:p>
          <a:p>
            <a:r>
              <a:rPr lang="en-US" altLang="zh-CN" sz="2400" dirty="0" smtClean="0">
                <a:ea typeface="宋体" pitchFamily="2" charset="-122"/>
              </a:rPr>
              <a:t>&gt;&gt;&gt; 155//51</a:t>
            </a:r>
            <a:endParaRPr lang="zh-CN" altLang="zh-CN" sz="2400" dirty="0" smtClean="0">
              <a:ea typeface="宋体" pitchFamily="2" charset="-122"/>
            </a:endParaRPr>
          </a:p>
          <a:p>
            <a:r>
              <a:rPr lang="en-US" altLang="zh-CN" sz="2400" dirty="0" smtClean="0">
                <a:ea typeface="宋体" pitchFamily="2" charset="-122"/>
              </a:rPr>
              <a:t>3</a:t>
            </a:r>
            <a:endParaRPr lang="zh-CN" altLang="en-US" sz="2400" dirty="0" smtClean="0">
              <a:ea typeface="宋体" pitchFamily="2" charset="-122"/>
            </a:endParaRPr>
          </a:p>
        </p:txBody>
      </p:sp>
      <p:sp>
        <p:nvSpPr>
          <p:cNvPr id="3" name="椭圆 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878122970"/>
      </p:ext>
    </p:extLst>
  </p:cSld>
  <p:clrMapOvr>
    <a:masterClrMapping/>
  </p:clrMapOvr>
  <p:transition spd="med">
    <p:push/>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857224" y="1142990"/>
            <a:ext cx="7886700" cy="2215991"/>
          </a:xfrm>
        </p:spPr>
        <p:txBody>
          <a:bodyPr/>
          <a:lstStyle/>
          <a:p>
            <a:r>
              <a:rPr lang="zh-CN" altLang="zh-CN" sz="2400" dirty="0" smtClean="0">
                <a:ea typeface="宋体" pitchFamily="2" charset="-122"/>
              </a:rPr>
              <a:t>地板除（</a:t>
            </a:r>
            <a:r>
              <a:rPr lang="en-US" altLang="zh-CN" sz="2400" dirty="0" smtClean="0">
                <a:ea typeface="宋体" pitchFamily="2" charset="-122"/>
              </a:rPr>
              <a:t>//</a:t>
            </a:r>
            <a:r>
              <a:rPr lang="zh-CN" altLang="zh-CN" sz="2400" dirty="0" smtClean="0">
                <a:ea typeface="宋体" pitchFamily="2" charset="-122"/>
              </a:rPr>
              <a:t>）只取结果的整数部分，</a:t>
            </a:r>
            <a:r>
              <a:rPr lang="en-US" altLang="zh-CN" sz="2400" dirty="0" smtClean="0">
                <a:ea typeface="宋体" pitchFamily="2" charset="-122"/>
              </a:rPr>
              <a:t>Python</a:t>
            </a:r>
            <a:r>
              <a:rPr lang="zh-CN" altLang="zh-CN" sz="2400" dirty="0" smtClean="0">
                <a:ea typeface="宋体" pitchFamily="2" charset="-122"/>
              </a:rPr>
              <a:t>还提供一个余数运算</a:t>
            </a:r>
            <a:r>
              <a:rPr lang="zh-CN" altLang="en-US" sz="2400" dirty="0" smtClean="0">
                <a:ea typeface="宋体" pitchFamily="2" charset="-122"/>
              </a:rPr>
              <a:t>（</a:t>
            </a:r>
            <a:r>
              <a:rPr lang="en-US" altLang="zh-CN" sz="2400" dirty="0" smtClean="0">
                <a:ea typeface="宋体" pitchFamily="2" charset="-122"/>
              </a:rPr>
              <a:t>%</a:t>
            </a:r>
            <a:r>
              <a:rPr lang="zh-CN" altLang="en-US" sz="2400" dirty="0" smtClean="0">
                <a:ea typeface="宋体" pitchFamily="2" charset="-122"/>
              </a:rPr>
              <a:t>）</a:t>
            </a:r>
            <a:r>
              <a:rPr lang="zh-CN" altLang="zh-CN" sz="2400" dirty="0" smtClean="0">
                <a:ea typeface="宋体" pitchFamily="2" charset="-122"/>
              </a:rPr>
              <a:t>，可以得到两个整数相除的余数</a:t>
            </a:r>
            <a:r>
              <a:rPr lang="zh-CN" altLang="en-US" sz="2400" dirty="0" smtClean="0">
                <a:ea typeface="宋体" pitchFamily="2" charset="-122"/>
              </a:rPr>
              <a:t>。如下：</a:t>
            </a:r>
            <a:endParaRPr lang="en-US" altLang="zh-CN" sz="2400" dirty="0" smtClean="0">
              <a:ea typeface="宋体" pitchFamily="2" charset="-122"/>
            </a:endParaRPr>
          </a:p>
          <a:p>
            <a:r>
              <a:rPr lang="en-US" altLang="zh-CN" sz="2400" dirty="0" smtClean="0">
                <a:ea typeface="宋体" pitchFamily="2" charset="-122"/>
              </a:rPr>
              <a:t>&gt;&gt;&gt; 153%51</a:t>
            </a:r>
            <a:endParaRPr lang="zh-CN" altLang="zh-CN" sz="2400" dirty="0" smtClean="0">
              <a:ea typeface="宋体" pitchFamily="2" charset="-122"/>
            </a:endParaRPr>
          </a:p>
          <a:p>
            <a:r>
              <a:rPr lang="en-US" altLang="zh-CN" sz="2400" dirty="0" smtClean="0">
                <a:ea typeface="宋体" pitchFamily="2" charset="-122"/>
              </a:rPr>
              <a:t>0</a:t>
            </a:r>
            <a:endParaRPr lang="zh-CN" altLang="zh-CN" sz="2400" dirty="0" smtClean="0">
              <a:ea typeface="宋体" pitchFamily="2" charset="-122"/>
            </a:endParaRPr>
          </a:p>
          <a:p>
            <a:r>
              <a:rPr lang="en-US" altLang="zh-CN" sz="2400" dirty="0" smtClean="0">
                <a:ea typeface="宋体" pitchFamily="2" charset="-122"/>
              </a:rPr>
              <a:t>&gt;&gt;&gt; 155%51</a:t>
            </a:r>
            <a:endParaRPr lang="zh-CN" altLang="zh-CN" sz="2400" dirty="0" smtClean="0">
              <a:ea typeface="宋体" pitchFamily="2" charset="-122"/>
            </a:endParaRPr>
          </a:p>
          <a:p>
            <a:r>
              <a:rPr lang="en-US" altLang="zh-CN" sz="2400" dirty="0" smtClean="0">
                <a:ea typeface="宋体" pitchFamily="2" charset="-122"/>
              </a:rPr>
              <a:t>2</a:t>
            </a:r>
            <a:endParaRPr lang="zh-CN" altLang="en-US" sz="2400" dirty="0" smtClean="0">
              <a:ea typeface="宋体" pitchFamily="2" charset="-122"/>
            </a:endParaRPr>
          </a:p>
        </p:txBody>
      </p:sp>
      <p:sp>
        <p:nvSpPr>
          <p:cNvPr id="3" name="椭圆 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1012584917"/>
      </p:ext>
    </p:extLst>
  </p:cSld>
  <p:clrMapOvr>
    <a:masterClrMapping/>
  </p:clrMapOvr>
  <p:transition spd="med">
    <p:push/>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7300" y="285734"/>
            <a:ext cx="7886700" cy="369332"/>
          </a:xfrm>
        </p:spPr>
        <p:txBody>
          <a:bodyPr/>
          <a:lstStyle/>
          <a:p>
            <a:r>
              <a:rPr lang="en-US" altLang="zh-CN" sz="2400" b="1" dirty="0" smtClean="0">
                <a:ea typeface="宋体" pitchFamily="2" charset="-122"/>
              </a:rPr>
              <a:t>2  </a:t>
            </a:r>
            <a:r>
              <a:rPr lang="zh-CN" altLang="zh-CN" sz="2400" b="1" dirty="0" smtClean="0">
                <a:ea typeface="宋体" pitchFamily="2" charset="-122"/>
              </a:rPr>
              <a:t>浮点型</a:t>
            </a:r>
            <a:endParaRPr lang="zh-CN" altLang="en-US" sz="2400" b="1" dirty="0" smtClean="0">
              <a:ea typeface="宋体" pitchFamily="2" charset="-122"/>
            </a:endParaRPr>
          </a:p>
        </p:txBody>
      </p:sp>
      <p:sp>
        <p:nvSpPr>
          <p:cNvPr id="55299" name="内容占位符 2"/>
          <p:cNvSpPr>
            <a:spLocks noGrp="1"/>
          </p:cNvSpPr>
          <p:nvPr>
            <p:ph idx="1"/>
          </p:nvPr>
        </p:nvSpPr>
        <p:spPr>
          <a:xfrm>
            <a:off x="571472" y="857238"/>
            <a:ext cx="7886700" cy="3600986"/>
          </a:xfrm>
        </p:spPr>
        <p:txBody>
          <a:bodyPr/>
          <a:lstStyle/>
          <a:p>
            <a:r>
              <a:rPr lang="zh-CN" altLang="zh-CN" sz="2400" dirty="0" smtClean="0">
                <a:ea typeface="宋体" pitchFamily="2" charset="-122"/>
              </a:rPr>
              <a:t>浮点型</a:t>
            </a:r>
            <a:r>
              <a:rPr lang="en-US" altLang="zh-CN" sz="2400" dirty="0" smtClean="0">
                <a:ea typeface="宋体" pitchFamily="2" charset="-122"/>
              </a:rPr>
              <a:t>(float)</a:t>
            </a:r>
            <a:r>
              <a:rPr lang="zh-CN" altLang="zh-CN" sz="2400" dirty="0" smtClean="0">
                <a:ea typeface="宋体" pitchFamily="2" charset="-122"/>
              </a:rPr>
              <a:t>，浮点型由整数部分与小数部分组成，浮点型也可以使用科学计数法表示。</a:t>
            </a:r>
            <a:endParaRPr lang="en-US" altLang="zh-CN" sz="2400" dirty="0" smtClean="0">
              <a:ea typeface="宋体" pitchFamily="2" charset="-122"/>
            </a:endParaRPr>
          </a:p>
          <a:p>
            <a:r>
              <a:rPr lang="zh-CN" altLang="en-US" sz="2400" dirty="0" smtClean="0">
                <a:ea typeface="宋体" pitchFamily="2" charset="-122"/>
              </a:rPr>
              <a:t>先看示例：</a:t>
            </a:r>
            <a:endParaRPr lang="en-US" altLang="zh-CN" sz="2400" dirty="0" smtClean="0">
              <a:ea typeface="宋体" pitchFamily="2" charset="-122"/>
            </a:endParaRPr>
          </a:p>
          <a:p>
            <a:r>
              <a:rPr lang="en-US" altLang="zh-CN" sz="2400" dirty="0" smtClean="0">
                <a:ea typeface="宋体" pitchFamily="2" charset="-122"/>
              </a:rPr>
              <a:t>&gt;&gt;&gt; 3.3*102</a:t>
            </a:r>
            <a:endParaRPr lang="zh-CN" altLang="zh-CN" sz="2400" dirty="0" smtClean="0">
              <a:ea typeface="宋体" pitchFamily="2" charset="-122"/>
            </a:endParaRPr>
          </a:p>
          <a:p>
            <a:r>
              <a:rPr lang="en-US" altLang="zh-CN" sz="2400" dirty="0" smtClean="0">
                <a:ea typeface="宋体" pitchFamily="2" charset="-122"/>
              </a:rPr>
              <a:t>336.59999999999997</a:t>
            </a:r>
          </a:p>
          <a:p>
            <a:r>
              <a:rPr lang="zh-CN" altLang="en-US" sz="2400" dirty="0" smtClean="0">
                <a:ea typeface="宋体" pitchFamily="2" charset="-122"/>
              </a:rPr>
              <a:t>按预计应该一位小数，但输出结果却有这么多位小数。是因为</a:t>
            </a:r>
            <a:r>
              <a:rPr lang="zh-CN" altLang="zh-CN" sz="2400" dirty="0" smtClean="0">
                <a:ea typeface="宋体" pitchFamily="2" charset="-122"/>
              </a:rPr>
              <a:t>整数和浮点数在计算机内部存储的方式是不同的，整数运算永远是精确的，而浮点数运算则可能会有四舍五入的误差。</a:t>
            </a:r>
          </a:p>
          <a:p>
            <a:endParaRPr lang="zh-CN" altLang="en-US" sz="1600" dirty="0" smtClean="0">
              <a:ea typeface="宋体" pitchFamily="2" charset="-122"/>
            </a:endParaRPr>
          </a:p>
        </p:txBody>
      </p:sp>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4083165564"/>
      </p:ext>
    </p:extLst>
  </p:cSld>
  <p:clrMapOvr>
    <a:masterClrMapping/>
  </p:clrMapOvr>
  <p:transition spd="med">
    <p:push/>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48" y="785800"/>
            <a:ext cx="7886700" cy="4851797"/>
          </a:xfrm>
        </p:spPr>
        <p:txBody>
          <a:bodyPr>
            <a:normAutofit/>
          </a:bodyPr>
          <a:lstStyle/>
          <a:p>
            <a:pPr>
              <a:lnSpc>
                <a:spcPct val="80000"/>
              </a:lnSpc>
            </a:pPr>
            <a:r>
              <a:rPr lang="zh-CN" altLang="en-US" sz="2400" dirty="0" smtClean="0">
                <a:ea typeface="宋体" pitchFamily="2" charset="-122"/>
              </a:rPr>
              <a:t>如下输入：</a:t>
            </a:r>
            <a:endParaRPr lang="en-US" altLang="zh-CN" sz="2400" dirty="0" smtClean="0">
              <a:ea typeface="宋体" pitchFamily="2" charset="-122"/>
            </a:endParaRPr>
          </a:p>
          <a:p>
            <a:pPr>
              <a:lnSpc>
                <a:spcPct val="80000"/>
              </a:lnSpc>
            </a:pPr>
            <a:r>
              <a:rPr lang="en-US" altLang="zh-CN" sz="2400" dirty="0" smtClean="0">
                <a:ea typeface="宋体" pitchFamily="2" charset="-122"/>
              </a:rPr>
              <a:t>&gt;&gt;&gt; 3.3*102+15.5</a:t>
            </a:r>
            <a:endParaRPr lang="zh-CN" altLang="zh-CN" sz="2400" dirty="0" smtClean="0">
              <a:ea typeface="宋体" pitchFamily="2" charset="-122"/>
            </a:endParaRPr>
          </a:p>
          <a:p>
            <a:pPr>
              <a:lnSpc>
                <a:spcPct val="80000"/>
              </a:lnSpc>
            </a:pPr>
            <a:r>
              <a:rPr lang="en-US" altLang="zh-CN" sz="2400" dirty="0" smtClean="0">
                <a:ea typeface="宋体" pitchFamily="2" charset="-122"/>
              </a:rPr>
              <a:t>352.09999999999997</a:t>
            </a:r>
          </a:p>
          <a:p>
            <a:pPr>
              <a:lnSpc>
                <a:spcPct val="80000"/>
              </a:lnSpc>
            </a:pPr>
            <a:r>
              <a:rPr lang="zh-CN" altLang="en-US" sz="2400" dirty="0" smtClean="0">
                <a:ea typeface="宋体" pitchFamily="2" charset="-122"/>
              </a:rPr>
              <a:t>浮点除法：</a:t>
            </a:r>
            <a:endParaRPr lang="en-US" altLang="zh-CN" sz="2400" dirty="0" smtClean="0">
              <a:ea typeface="宋体" pitchFamily="2" charset="-122"/>
            </a:endParaRPr>
          </a:p>
          <a:p>
            <a:pPr>
              <a:lnSpc>
                <a:spcPct val="80000"/>
              </a:lnSpc>
            </a:pPr>
            <a:r>
              <a:rPr lang="en-US" altLang="zh-CN" sz="2400" dirty="0" smtClean="0">
                <a:ea typeface="宋体" pitchFamily="2" charset="-122"/>
              </a:rPr>
              <a:t>&gt;&gt;&gt; 153/51.0</a:t>
            </a:r>
            <a:endParaRPr lang="zh-CN" altLang="zh-CN" sz="2400" dirty="0" smtClean="0">
              <a:ea typeface="宋体" pitchFamily="2" charset="-122"/>
            </a:endParaRPr>
          </a:p>
          <a:p>
            <a:pPr>
              <a:lnSpc>
                <a:spcPct val="80000"/>
              </a:lnSpc>
            </a:pPr>
            <a:r>
              <a:rPr lang="en-US" altLang="zh-CN" sz="2400" dirty="0" smtClean="0">
                <a:ea typeface="宋体" pitchFamily="2" charset="-122"/>
              </a:rPr>
              <a:t>3.0</a:t>
            </a:r>
            <a:endParaRPr lang="zh-CN" altLang="zh-CN" sz="2400" dirty="0" smtClean="0">
              <a:ea typeface="宋体" pitchFamily="2" charset="-122"/>
            </a:endParaRPr>
          </a:p>
          <a:p>
            <a:pPr>
              <a:lnSpc>
                <a:spcPct val="80000"/>
              </a:lnSpc>
            </a:pPr>
            <a:r>
              <a:rPr lang="en-US" altLang="zh-CN" sz="2400" dirty="0" smtClean="0">
                <a:ea typeface="宋体" pitchFamily="2" charset="-122"/>
              </a:rPr>
              <a:t>&gt;&gt;&gt; 155/51.0</a:t>
            </a:r>
            <a:endParaRPr lang="zh-CN" altLang="zh-CN" sz="2400" dirty="0" smtClean="0">
              <a:ea typeface="宋体" pitchFamily="2" charset="-122"/>
            </a:endParaRPr>
          </a:p>
          <a:p>
            <a:pPr>
              <a:lnSpc>
                <a:spcPct val="80000"/>
              </a:lnSpc>
            </a:pPr>
            <a:r>
              <a:rPr lang="en-US" altLang="zh-CN" sz="2400" dirty="0" smtClean="0">
                <a:ea typeface="宋体" pitchFamily="2" charset="-122"/>
              </a:rPr>
              <a:t>3.0392156862745097</a:t>
            </a:r>
            <a:endParaRPr lang="zh-CN" altLang="zh-CN" sz="2400" dirty="0" smtClean="0">
              <a:ea typeface="宋体" pitchFamily="2" charset="-122"/>
            </a:endParaRPr>
          </a:p>
          <a:p>
            <a:pPr>
              <a:lnSpc>
                <a:spcPct val="80000"/>
              </a:lnSpc>
            </a:pPr>
            <a:r>
              <a:rPr lang="zh-CN" altLang="en-US" sz="2400" dirty="0" smtClean="0">
                <a:ea typeface="宋体" pitchFamily="2" charset="-122"/>
              </a:rPr>
              <a:t>浮点</a:t>
            </a:r>
            <a:r>
              <a:rPr lang="zh-CN" altLang="zh-CN" sz="2400" dirty="0" smtClean="0">
                <a:ea typeface="宋体" pitchFamily="2" charset="-122"/>
              </a:rPr>
              <a:t>地板除</a:t>
            </a:r>
            <a:r>
              <a:rPr lang="zh-CN" altLang="en-US" sz="2400" dirty="0" smtClean="0">
                <a:ea typeface="宋体" pitchFamily="2" charset="-122"/>
              </a:rPr>
              <a:t>：</a:t>
            </a:r>
            <a:endParaRPr lang="en-US" altLang="zh-CN" sz="2400" dirty="0" smtClean="0">
              <a:ea typeface="宋体" pitchFamily="2" charset="-122"/>
            </a:endParaRPr>
          </a:p>
          <a:p>
            <a:pPr>
              <a:lnSpc>
                <a:spcPct val="80000"/>
              </a:lnSpc>
            </a:pPr>
            <a:r>
              <a:rPr lang="en-US" altLang="zh-CN" sz="2400" dirty="0" smtClean="0">
                <a:ea typeface="宋体" pitchFamily="2" charset="-122"/>
              </a:rPr>
              <a:t>&gt;&gt;&gt; 155//51.0</a:t>
            </a:r>
            <a:endParaRPr lang="zh-CN" altLang="zh-CN" sz="2400" dirty="0" smtClean="0">
              <a:ea typeface="宋体" pitchFamily="2" charset="-122"/>
            </a:endParaRPr>
          </a:p>
          <a:p>
            <a:pPr>
              <a:lnSpc>
                <a:spcPct val="80000"/>
              </a:lnSpc>
            </a:pPr>
            <a:r>
              <a:rPr lang="en-US" altLang="zh-CN" sz="2400" dirty="0" smtClean="0">
                <a:ea typeface="宋体" pitchFamily="2" charset="-122"/>
              </a:rPr>
              <a:t>3.0</a:t>
            </a:r>
            <a:endParaRPr lang="zh-CN" altLang="zh-CN" sz="2400" dirty="0" smtClean="0">
              <a:ea typeface="宋体" pitchFamily="2" charset="-122"/>
            </a:endParaRPr>
          </a:p>
          <a:p>
            <a:pPr>
              <a:lnSpc>
                <a:spcPct val="80000"/>
              </a:lnSpc>
            </a:pPr>
            <a:r>
              <a:rPr lang="en-US" altLang="zh-CN" sz="2400" dirty="0" smtClean="0">
                <a:ea typeface="宋体" pitchFamily="2" charset="-122"/>
              </a:rPr>
              <a:t>&gt;&gt;&gt; 155%51.0</a:t>
            </a:r>
            <a:endParaRPr lang="zh-CN" altLang="zh-CN" sz="2400" dirty="0" smtClean="0">
              <a:ea typeface="宋体" pitchFamily="2" charset="-122"/>
            </a:endParaRPr>
          </a:p>
          <a:p>
            <a:pPr>
              <a:lnSpc>
                <a:spcPct val="80000"/>
              </a:lnSpc>
            </a:pPr>
            <a:r>
              <a:rPr lang="en-US" altLang="zh-CN" sz="2400" dirty="0" smtClean="0">
                <a:ea typeface="宋体" pitchFamily="2" charset="-122"/>
              </a:rPr>
              <a:t>2.0</a:t>
            </a:r>
            <a:endParaRPr lang="zh-CN" altLang="zh-CN" sz="2400" dirty="0" smtClean="0">
              <a:ea typeface="宋体" pitchFamily="2" charset="-122"/>
            </a:endParaRPr>
          </a:p>
          <a:p>
            <a:pPr>
              <a:lnSpc>
                <a:spcPct val="80000"/>
              </a:lnSpc>
            </a:pPr>
            <a:endParaRPr lang="zh-CN" altLang="en-US" sz="3000" dirty="0" smtClean="0">
              <a:ea typeface="宋体" pitchFamily="2" charset="-122"/>
            </a:endParaRPr>
          </a:p>
        </p:txBody>
      </p:sp>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928555493"/>
      </p:ext>
    </p:extLst>
  </p:cSld>
  <p:clrMapOvr>
    <a:masterClrMapping/>
  </p:clrMapOvr>
  <p:transition spd="med">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285720" y="500048"/>
            <a:ext cx="9108504" cy="338554"/>
          </a:xfrm>
          <a:prstGeom prst="rect">
            <a:avLst/>
          </a:prstGeom>
        </p:spPr>
        <p:txBody>
          <a:bodyPr wrap="square">
            <a:spAutoFit/>
          </a:bodyPr>
          <a:lstStyle/>
          <a:p>
            <a:r>
              <a:rPr lang="en-US" altLang="zh-CN" sz="1600" dirty="0" smtClean="0" smtId="4294967295"/>
              <a:t>              </a:t>
            </a:r>
            <a:r>
              <a:rPr lang="en-US" altLang="zh-CN" sz="1600" dirty="0" smtClean="0" smtId="4294967295">
                <a:latin typeface="仿宋" pitchFamily="49" charset="-122"/>
                <a:ea typeface="仿宋" pitchFamily="49" charset="-122"/>
              </a:rPr>
              <a:t>Python</a:t>
            </a:r>
            <a:r>
              <a:rPr lang="zh-CN" altLang="en-US" sz="1600" dirty="0" smtId="4294967295">
                <a:latin typeface="仿宋" pitchFamily="49" charset="-122"/>
                <a:ea typeface="仿宋" pitchFamily="49" charset="-122"/>
              </a:rPr>
              <a:t>，由荷兰人</a:t>
            </a:r>
            <a:r>
              <a:rPr lang="en-US" altLang="zh-CN" sz="1600" dirty="0" smtId="4294967295">
                <a:latin typeface="仿宋" pitchFamily="49" charset="-122"/>
                <a:ea typeface="仿宋" pitchFamily="49" charset="-122"/>
              </a:rPr>
              <a:t>Guido van </a:t>
            </a:r>
            <a:r>
              <a:rPr lang="en-US" altLang="zh-CN" sz="1600" dirty="0" err="1" smtId="4294967295">
                <a:latin typeface="仿宋" pitchFamily="49" charset="-122"/>
                <a:ea typeface="仿宋" pitchFamily="49" charset="-122"/>
              </a:rPr>
              <a:t>Rossum</a:t>
            </a:r>
            <a:r>
              <a:rPr lang="zh-CN" altLang="en-US" sz="1600" dirty="0" smtId="4294967295">
                <a:latin typeface="仿宋" pitchFamily="49" charset="-122"/>
                <a:ea typeface="仿宋" pitchFamily="49" charset="-122"/>
              </a:rPr>
              <a:t>于</a:t>
            </a:r>
            <a:r>
              <a:rPr lang="en-US" altLang="zh-CN" sz="1600" dirty="0" smtId="4294967295">
                <a:latin typeface="仿宋" pitchFamily="49" charset="-122"/>
                <a:ea typeface="仿宋" pitchFamily="49" charset="-122"/>
              </a:rPr>
              <a:t>1989</a:t>
            </a:r>
            <a:r>
              <a:rPr lang="zh-CN" altLang="en-US" sz="1600" dirty="0" smtId="4294967295">
                <a:latin typeface="仿宋" pitchFamily="49" charset="-122"/>
                <a:ea typeface="仿宋" pitchFamily="49" charset="-122"/>
              </a:rPr>
              <a:t>年发明，第一个公开发行版发行于</a:t>
            </a:r>
            <a:r>
              <a:rPr lang="en-US" altLang="zh-CN" sz="1600" dirty="0" smtId="4294967295">
                <a:latin typeface="仿宋" pitchFamily="49" charset="-122"/>
                <a:ea typeface="仿宋" pitchFamily="49" charset="-122"/>
              </a:rPr>
              <a:t>1991</a:t>
            </a:r>
            <a:r>
              <a:rPr lang="zh-CN" altLang="en-US" sz="1600" dirty="0" smtId="4294967295">
                <a:latin typeface="仿宋" pitchFamily="49" charset="-122"/>
                <a:ea typeface="仿宋" pitchFamily="49" charset="-122"/>
              </a:rPr>
              <a:t>年。</a:t>
            </a:r>
            <a:endParaRPr lang="zh-CN" altLang="en-US" sz="1600" dirty="0">
              <a:latin typeface="仿宋" pitchFamily="49" charset="-122"/>
              <a:ea typeface="仿宋" pitchFamily="49" charset="-122"/>
            </a:endParaRPr>
          </a:p>
        </p:txBody>
      </p:sp>
      <p:sp>
        <p:nvSpPr>
          <p:cNvPr id="4" name="矩形 3"/>
          <p:cNvSpPr/>
          <p:nvPr/>
        </p:nvSpPr>
        <p:spPr>
          <a:xfrm>
            <a:off x="500034" y="928676"/>
            <a:ext cx="8143932" cy="3508653"/>
          </a:xfrm>
          <a:prstGeom prst="rect">
            <a:avLst/>
          </a:prstGeom>
        </p:spPr>
        <p:txBody>
          <a:bodyPr wrap="square">
            <a:spAutoFit/>
          </a:bodyPr>
          <a:lstStyle/>
          <a:p>
            <a:pPr>
              <a:lnSpc>
                <a:spcPct val="150000"/>
              </a:lnSpc>
            </a:pPr>
            <a:r>
              <a:rPr lang="zh-CN" altLang="en-US" sz="1600" dirty="0" smtClean="0">
                <a:latin typeface="仿宋" pitchFamily="49" charset="-122"/>
                <a:ea typeface="仿宋" pitchFamily="49" charset="-122"/>
              </a:rPr>
              <a:t>        </a:t>
            </a:r>
            <a:r>
              <a:rPr lang="zh-CN" altLang="en-US" sz="1400" dirty="0" smtClean="0">
                <a:latin typeface="仿宋" pitchFamily="49" charset="-122"/>
                <a:ea typeface="仿宋" pitchFamily="49" charset="-122"/>
              </a:rPr>
              <a:t>作为</a:t>
            </a:r>
            <a:r>
              <a:rPr lang="en-US" altLang="zh-CN" sz="1400" dirty="0">
                <a:latin typeface="仿宋" pitchFamily="49" charset="-122"/>
                <a:ea typeface="仿宋" pitchFamily="49" charset="-122"/>
              </a:rPr>
              <a:t>python</a:t>
            </a:r>
            <a:r>
              <a:rPr lang="zh-CN" altLang="en-US" sz="1400" dirty="0">
                <a:latin typeface="仿宋" pitchFamily="49" charset="-122"/>
                <a:ea typeface="仿宋" pitchFamily="49" charset="-122"/>
              </a:rPr>
              <a:t>的作者，是什么促使他设计了这个语言呢？ 在</a:t>
            </a:r>
            <a:r>
              <a:rPr lang="en-US" altLang="zh-CN" sz="1400" dirty="0">
                <a:latin typeface="仿宋" pitchFamily="49" charset="-122"/>
                <a:ea typeface="仿宋" pitchFamily="49" charset="-122"/>
              </a:rPr>
              <a:t>80</a:t>
            </a:r>
            <a:r>
              <a:rPr lang="zh-CN" altLang="en-US" sz="1400" dirty="0">
                <a:latin typeface="仿宋" pitchFamily="49" charset="-122"/>
                <a:ea typeface="仿宋" pitchFamily="49" charset="-122"/>
              </a:rPr>
              <a:t>年代，个人电脑的</a:t>
            </a:r>
            <a:r>
              <a:rPr lang="zh-CN" altLang="en-US" sz="1400" dirty="0" smtClean="0">
                <a:latin typeface="仿宋" pitchFamily="49" charset="-122"/>
                <a:ea typeface="仿宋" pitchFamily="49" charset="-122"/>
              </a:rPr>
              <a:t>配置低，</a:t>
            </a:r>
            <a:r>
              <a:rPr lang="zh-CN" altLang="en-US" sz="1400" dirty="0">
                <a:latin typeface="仿宋" pitchFamily="49" charset="-122"/>
                <a:ea typeface="仿宋" pitchFamily="49" charset="-122"/>
              </a:rPr>
              <a:t>程序员不得不努力思考如何最大化利用空间</a:t>
            </a:r>
            <a:r>
              <a:rPr lang="zh-CN" altLang="en-US" sz="1400" dirty="0" smtClean="0">
                <a:latin typeface="仿宋" pitchFamily="49" charset="-122"/>
                <a:ea typeface="仿宋" pitchFamily="49" charset="-122"/>
              </a:rPr>
              <a:t>，让</a:t>
            </a:r>
            <a:r>
              <a:rPr lang="en-US" altLang="zh-CN" sz="1400" dirty="0" err="1">
                <a:latin typeface="仿宋" pitchFamily="49" charset="-122"/>
                <a:ea typeface="仿宋" pitchFamily="49" charset="-122"/>
              </a:rPr>
              <a:t>guido</a:t>
            </a:r>
            <a:r>
              <a:rPr lang="zh-CN" altLang="en-US" sz="1400" dirty="0">
                <a:latin typeface="仿宋" pitchFamily="49" charset="-122"/>
                <a:ea typeface="仿宋" pitchFamily="49" charset="-122"/>
              </a:rPr>
              <a:t>感到苦恼。他认为这样编写程序实在是太过于耗费时间，于是他想到了</a:t>
            </a:r>
            <a:r>
              <a:rPr lang="en-US" altLang="zh-CN" sz="1400" dirty="0">
                <a:latin typeface="仿宋" pitchFamily="49" charset="-122"/>
                <a:ea typeface="仿宋" pitchFamily="49" charset="-122"/>
              </a:rPr>
              <a:t>shell</a:t>
            </a:r>
            <a:r>
              <a:rPr lang="zh-CN" altLang="en-US" sz="1400" dirty="0">
                <a:latin typeface="仿宋" pitchFamily="49" charset="-122"/>
                <a:ea typeface="仿宋" pitchFamily="49" charset="-122"/>
              </a:rPr>
              <a:t>。</a:t>
            </a:r>
            <a:r>
              <a:rPr lang="en-US" altLang="zh-CN" sz="1400" dirty="0">
                <a:latin typeface="仿宋" pitchFamily="49" charset="-122"/>
                <a:ea typeface="仿宋" pitchFamily="49" charset="-122"/>
              </a:rPr>
              <a:t>shell</a:t>
            </a:r>
            <a:r>
              <a:rPr lang="zh-CN" altLang="en-US" sz="1400" dirty="0">
                <a:latin typeface="仿宋" pitchFamily="49" charset="-122"/>
                <a:ea typeface="仿宋" pitchFamily="49" charset="-122"/>
              </a:rPr>
              <a:t>可以像胶水一样，将</a:t>
            </a:r>
            <a:r>
              <a:rPr lang="en-US" altLang="zh-CN" sz="1400" dirty="0">
                <a:latin typeface="仿宋" pitchFamily="49" charset="-122"/>
                <a:ea typeface="仿宋" pitchFamily="49" charset="-122"/>
              </a:rPr>
              <a:t>UNIX</a:t>
            </a:r>
            <a:r>
              <a:rPr lang="zh-CN" altLang="en-US" sz="1400" dirty="0">
                <a:latin typeface="仿宋" pitchFamily="49" charset="-122"/>
                <a:ea typeface="仿宋" pitchFamily="49" charset="-122"/>
              </a:rPr>
              <a:t>下的许多功能连接在一起。许多</a:t>
            </a:r>
            <a:r>
              <a:rPr lang="en-US" altLang="zh-CN" sz="1400" dirty="0">
                <a:latin typeface="仿宋" pitchFamily="49" charset="-122"/>
                <a:ea typeface="仿宋" pitchFamily="49" charset="-122"/>
              </a:rPr>
              <a:t>C</a:t>
            </a:r>
            <a:r>
              <a:rPr lang="zh-CN" altLang="en-US" sz="1400" dirty="0">
                <a:latin typeface="仿宋" pitchFamily="49" charset="-122"/>
                <a:ea typeface="仿宋" pitchFamily="49" charset="-122"/>
              </a:rPr>
              <a:t>语言下上百行的程序，在</a:t>
            </a:r>
            <a:r>
              <a:rPr lang="en-US" altLang="zh-CN" sz="1400" dirty="0">
                <a:latin typeface="仿宋" pitchFamily="49" charset="-122"/>
                <a:ea typeface="仿宋" pitchFamily="49" charset="-122"/>
              </a:rPr>
              <a:t>shell</a:t>
            </a:r>
            <a:r>
              <a:rPr lang="zh-CN" altLang="en-US" sz="1400" dirty="0">
                <a:latin typeface="仿宋" pitchFamily="49" charset="-122"/>
                <a:ea typeface="仿宋" pitchFamily="49" charset="-122"/>
              </a:rPr>
              <a:t>下只用几行就可以完成。然而，</a:t>
            </a:r>
            <a:r>
              <a:rPr lang="en-US" altLang="zh-CN" sz="1400" dirty="0">
                <a:latin typeface="仿宋" pitchFamily="49" charset="-122"/>
                <a:ea typeface="仿宋" pitchFamily="49" charset="-122"/>
              </a:rPr>
              <a:t>shell</a:t>
            </a:r>
            <a:r>
              <a:rPr lang="zh-CN" altLang="en-US" sz="1400" dirty="0">
                <a:latin typeface="仿宋" pitchFamily="49" charset="-122"/>
                <a:ea typeface="仿宋" pitchFamily="49" charset="-122"/>
              </a:rPr>
              <a:t>的本质是调用命令，它并不是一个真正的语言，</a:t>
            </a:r>
            <a:r>
              <a:rPr lang="en-US" altLang="zh-CN" sz="1400" dirty="0">
                <a:latin typeface="仿宋" pitchFamily="49" charset="-122"/>
                <a:ea typeface="仿宋" pitchFamily="49" charset="-122"/>
              </a:rPr>
              <a:t>shell</a:t>
            </a:r>
            <a:r>
              <a:rPr lang="zh-CN" altLang="en-US" sz="1400" dirty="0">
                <a:latin typeface="仿宋" pitchFamily="49" charset="-122"/>
                <a:ea typeface="仿宋" pitchFamily="49" charset="-122"/>
              </a:rPr>
              <a:t>不能全面的调动计算机的功能。 </a:t>
            </a:r>
            <a:r>
              <a:rPr lang="zh-CN" altLang="en-US" sz="1400" dirty="0" smtClean="0">
                <a:latin typeface="仿宋" pitchFamily="49" charset="-122"/>
                <a:ea typeface="仿宋" pitchFamily="49" charset="-122"/>
              </a:rPr>
              <a:t>后来</a:t>
            </a:r>
            <a:r>
              <a:rPr lang="zh-CN" altLang="en-US" sz="1400" dirty="0">
                <a:latin typeface="仿宋" pitchFamily="49" charset="-122"/>
                <a:ea typeface="仿宋" pitchFamily="49" charset="-122"/>
              </a:rPr>
              <a:t>他进入</a:t>
            </a:r>
            <a:r>
              <a:rPr lang="en-US" altLang="zh-CN" sz="1400" dirty="0">
                <a:latin typeface="仿宋" pitchFamily="49" charset="-122"/>
                <a:ea typeface="仿宋" pitchFamily="49" charset="-122"/>
              </a:rPr>
              <a:t>CWI</a:t>
            </a:r>
            <a:r>
              <a:rPr lang="zh-CN" altLang="en-US" sz="1400" dirty="0" smtClean="0">
                <a:latin typeface="仿宋" pitchFamily="49" charset="-122"/>
                <a:ea typeface="仿宋" pitchFamily="49" charset="-122"/>
              </a:rPr>
              <a:t>（数学</a:t>
            </a:r>
            <a:r>
              <a:rPr lang="zh-CN" altLang="en-US" sz="1400" dirty="0">
                <a:latin typeface="仿宋" pitchFamily="49" charset="-122"/>
                <a:ea typeface="仿宋" pitchFamily="49" charset="-122"/>
              </a:rPr>
              <a:t>和计算机研究所）工作，并参加了</a:t>
            </a:r>
            <a:r>
              <a:rPr lang="en-US" altLang="zh-CN" sz="1400" dirty="0">
                <a:latin typeface="仿宋" pitchFamily="49" charset="-122"/>
                <a:ea typeface="仿宋" pitchFamily="49" charset="-122"/>
              </a:rPr>
              <a:t>ABC</a:t>
            </a:r>
            <a:r>
              <a:rPr lang="zh-CN" altLang="en-US" sz="1400" dirty="0">
                <a:latin typeface="仿宋" pitchFamily="49" charset="-122"/>
                <a:ea typeface="仿宋" pitchFamily="49" charset="-122"/>
              </a:rPr>
              <a:t>语言的开发</a:t>
            </a:r>
            <a:r>
              <a:rPr lang="zh-CN" altLang="en-US" sz="1400" dirty="0" smtClean="0">
                <a:latin typeface="仿宋" pitchFamily="49" charset="-122"/>
                <a:ea typeface="仿宋" pitchFamily="49" charset="-122"/>
              </a:rPr>
              <a:t>。</a:t>
            </a:r>
            <a:r>
              <a:rPr lang="en-US" altLang="zh-CN" sz="1400" dirty="0" smtClean="0">
                <a:latin typeface="仿宋" pitchFamily="49" charset="-122"/>
                <a:ea typeface="仿宋" pitchFamily="49" charset="-122"/>
              </a:rPr>
              <a:t>1989</a:t>
            </a:r>
            <a:r>
              <a:rPr lang="zh-CN" altLang="en-US" sz="1400" dirty="0">
                <a:latin typeface="仿宋" pitchFamily="49" charset="-122"/>
                <a:ea typeface="仿宋" pitchFamily="49" charset="-122"/>
              </a:rPr>
              <a:t>年圣诞节期间，在阿姆斯特丹，</a:t>
            </a:r>
            <a:r>
              <a:rPr lang="en-US" altLang="zh-CN" sz="1400" dirty="0">
                <a:latin typeface="仿宋" pitchFamily="49" charset="-122"/>
                <a:ea typeface="仿宋" pitchFamily="49" charset="-122"/>
              </a:rPr>
              <a:t>Guido</a:t>
            </a:r>
            <a:r>
              <a:rPr lang="zh-CN" altLang="en-US" sz="1400" dirty="0">
                <a:latin typeface="仿宋" pitchFamily="49" charset="-122"/>
                <a:ea typeface="仿宋" pitchFamily="49" charset="-122"/>
              </a:rPr>
              <a:t>为了打发圣诞节的无趣，决心开发一个新的脚本解释程序，做为</a:t>
            </a:r>
            <a:r>
              <a:rPr lang="en-US" altLang="zh-CN" sz="1400" dirty="0">
                <a:latin typeface="仿宋" pitchFamily="49" charset="-122"/>
                <a:ea typeface="仿宋" pitchFamily="49" charset="-122"/>
              </a:rPr>
              <a:t>ABC </a:t>
            </a:r>
            <a:r>
              <a:rPr lang="zh-CN" altLang="en-US" sz="1400" dirty="0">
                <a:latin typeface="仿宋" pitchFamily="49" charset="-122"/>
                <a:ea typeface="仿宋" pitchFamily="49" charset="-122"/>
              </a:rPr>
              <a:t>语言的一种继承。而取名</a:t>
            </a:r>
            <a:r>
              <a:rPr lang="en-US" altLang="zh-CN" sz="1400" dirty="0">
                <a:latin typeface="仿宋" pitchFamily="49" charset="-122"/>
                <a:ea typeface="仿宋" pitchFamily="49" charset="-122"/>
              </a:rPr>
              <a:t>python</a:t>
            </a:r>
            <a:r>
              <a:rPr lang="zh-CN" altLang="en-US" sz="1400" dirty="0">
                <a:latin typeface="仿宋" pitchFamily="49" charset="-122"/>
                <a:ea typeface="仿宋" pitchFamily="49" charset="-122"/>
              </a:rPr>
              <a:t>，是取自他挚爱的一部电视剧</a:t>
            </a:r>
            <a:r>
              <a:rPr lang="en-US" altLang="zh-CN" sz="1400" dirty="0">
                <a:latin typeface="仿宋" pitchFamily="49" charset="-122"/>
                <a:ea typeface="仿宋" pitchFamily="49" charset="-122"/>
              </a:rPr>
              <a:t>Monty Python’s Flying Circus </a:t>
            </a:r>
            <a:r>
              <a:rPr lang="zh-CN" altLang="en-US" sz="1400" dirty="0">
                <a:latin typeface="仿宋" pitchFamily="49" charset="-122"/>
                <a:ea typeface="仿宋" pitchFamily="49" charset="-122"/>
              </a:rPr>
              <a:t>。</a:t>
            </a:r>
            <a:r>
              <a:rPr lang="en-US" altLang="zh-CN" sz="1400" dirty="0">
                <a:latin typeface="仿宋" pitchFamily="49" charset="-122"/>
                <a:ea typeface="仿宋" pitchFamily="49" charset="-122"/>
              </a:rPr>
              <a:t>1991</a:t>
            </a:r>
            <a:r>
              <a:rPr lang="zh-CN" altLang="en-US" sz="1400" dirty="0">
                <a:latin typeface="仿宋" pitchFamily="49" charset="-122"/>
                <a:ea typeface="仿宋" pitchFamily="49" charset="-122"/>
              </a:rPr>
              <a:t>年，第一个</a:t>
            </a:r>
            <a:r>
              <a:rPr lang="en-US" altLang="zh-CN" sz="1400" dirty="0">
                <a:latin typeface="仿宋" pitchFamily="49" charset="-122"/>
                <a:ea typeface="仿宋" pitchFamily="49" charset="-122"/>
              </a:rPr>
              <a:t>Python</a:t>
            </a:r>
            <a:r>
              <a:rPr lang="zh-CN" altLang="en-US" sz="1400" dirty="0">
                <a:latin typeface="仿宋" pitchFamily="49" charset="-122"/>
                <a:ea typeface="仿宋" pitchFamily="49" charset="-122"/>
              </a:rPr>
              <a:t>编译器诞生，它是用</a:t>
            </a:r>
            <a:r>
              <a:rPr lang="en-US" altLang="zh-CN" sz="1400" dirty="0">
                <a:latin typeface="仿宋" pitchFamily="49" charset="-122"/>
                <a:ea typeface="仿宋" pitchFamily="49" charset="-122"/>
              </a:rPr>
              <a:t>C</a:t>
            </a:r>
            <a:r>
              <a:rPr lang="zh-CN" altLang="en-US" sz="1400" dirty="0">
                <a:latin typeface="仿宋" pitchFamily="49" charset="-122"/>
                <a:ea typeface="仿宋" pitchFamily="49" charset="-122"/>
              </a:rPr>
              <a:t>语言实现的</a:t>
            </a:r>
            <a:r>
              <a:rPr lang="zh-CN" altLang="en-US" sz="1400" dirty="0" smtClean="0">
                <a:latin typeface="仿宋" pitchFamily="49" charset="-122"/>
                <a:ea typeface="仿宋" pitchFamily="49" charset="-122"/>
              </a:rPr>
              <a:t>，</a:t>
            </a:r>
            <a:r>
              <a:rPr lang="en-US" altLang="zh-CN" sz="1400" dirty="0" err="1" smtClean="0">
                <a:latin typeface="仿宋" pitchFamily="49" charset="-122"/>
                <a:ea typeface="仿宋" pitchFamily="49" charset="-122"/>
              </a:rPr>
              <a:t>guido</a:t>
            </a:r>
            <a:r>
              <a:rPr lang="zh-CN" altLang="en-US" sz="1400" dirty="0">
                <a:latin typeface="仿宋" pitchFamily="49" charset="-122"/>
                <a:ea typeface="仿宋" pitchFamily="49" charset="-122"/>
              </a:rPr>
              <a:t>为防止重蹈</a:t>
            </a:r>
            <a:r>
              <a:rPr lang="en-US" altLang="zh-CN" sz="1400" dirty="0">
                <a:latin typeface="仿宋" pitchFamily="49" charset="-122"/>
                <a:ea typeface="仿宋" pitchFamily="49" charset="-122"/>
              </a:rPr>
              <a:t>ABC</a:t>
            </a:r>
            <a:r>
              <a:rPr lang="zh-CN" altLang="en-US" sz="1400" dirty="0">
                <a:latin typeface="仿宋" pitchFamily="49" charset="-122"/>
                <a:ea typeface="仿宋" pitchFamily="49" charset="-122"/>
              </a:rPr>
              <a:t>的覆辙，着重注意</a:t>
            </a:r>
            <a:r>
              <a:rPr lang="en-US" altLang="zh-CN" sz="1400" dirty="0">
                <a:latin typeface="仿宋" pitchFamily="49" charset="-122"/>
                <a:ea typeface="仿宋" pitchFamily="49" charset="-122"/>
              </a:rPr>
              <a:t>python</a:t>
            </a:r>
            <a:r>
              <a:rPr lang="zh-CN" altLang="en-US" sz="1400" dirty="0">
                <a:latin typeface="仿宋" pitchFamily="49" charset="-122"/>
                <a:ea typeface="仿宋" pitchFamily="49" charset="-122"/>
              </a:rPr>
              <a:t>的可扩展性，并且也沿用了</a:t>
            </a:r>
            <a:r>
              <a:rPr lang="en-US" altLang="zh-CN" sz="1400" dirty="0">
                <a:latin typeface="仿宋" pitchFamily="49" charset="-122"/>
                <a:ea typeface="仿宋" pitchFamily="49" charset="-122"/>
              </a:rPr>
              <a:t>C</a:t>
            </a:r>
            <a:r>
              <a:rPr lang="zh-CN" altLang="en-US" sz="1400" dirty="0">
                <a:latin typeface="仿宋" pitchFamily="49" charset="-122"/>
                <a:ea typeface="仿宋" pitchFamily="49" charset="-122"/>
              </a:rPr>
              <a:t>中的大部分语法习惯，而这，使</a:t>
            </a:r>
            <a:r>
              <a:rPr lang="en-US" altLang="zh-CN" sz="1400" dirty="0">
                <a:latin typeface="仿宋" pitchFamily="49" charset="-122"/>
                <a:ea typeface="仿宋" pitchFamily="49" charset="-122"/>
              </a:rPr>
              <a:t>python</a:t>
            </a:r>
            <a:r>
              <a:rPr lang="zh-CN" altLang="en-US" sz="1400" dirty="0">
                <a:latin typeface="仿宋" pitchFamily="49" charset="-122"/>
                <a:ea typeface="仿宋" pitchFamily="49" charset="-122"/>
              </a:rPr>
              <a:t>得到</a:t>
            </a:r>
            <a:r>
              <a:rPr lang="en-US" altLang="zh-CN" sz="1400" dirty="0" err="1">
                <a:latin typeface="仿宋" pitchFamily="49" charset="-122"/>
                <a:ea typeface="仿宋" pitchFamily="49" charset="-122"/>
              </a:rPr>
              <a:t>guido</a:t>
            </a:r>
            <a:r>
              <a:rPr lang="zh-CN" altLang="en-US" sz="1400" dirty="0">
                <a:latin typeface="仿宋" pitchFamily="49" charset="-122"/>
                <a:ea typeface="仿宋" pitchFamily="49" charset="-122"/>
              </a:rPr>
              <a:t>同事的欢迎。他们迅速的反馈使用意见，并参与到</a:t>
            </a:r>
            <a:r>
              <a:rPr lang="en-US" altLang="zh-CN" sz="1400" dirty="0">
                <a:latin typeface="仿宋" pitchFamily="49" charset="-122"/>
                <a:ea typeface="仿宋" pitchFamily="49" charset="-122"/>
              </a:rPr>
              <a:t>Python</a:t>
            </a:r>
            <a:r>
              <a:rPr lang="zh-CN" altLang="en-US" sz="1400" dirty="0">
                <a:latin typeface="仿宋" pitchFamily="49" charset="-122"/>
                <a:ea typeface="仿宋" pitchFamily="49" charset="-122"/>
              </a:rPr>
              <a:t>的改进</a:t>
            </a:r>
            <a:r>
              <a:rPr lang="zh-CN" altLang="en-US" dirty="0" smtClean="0">
                <a:latin typeface="仿宋" pitchFamily="49" charset="-122"/>
                <a:ea typeface="仿宋" pitchFamily="49" charset="-122"/>
              </a:rPr>
              <a:t>。</a:t>
            </a:r>
            <a:endParaRPr lang="zh-CN" altLang="en-US" sz="2000" dirty="0">
              <a:latin typeface="仿宋" pitchFamily="49" charset="-122"/>
              <a:ea typeface="仿宋" pitchFamily="49" charset="-122"/>
            </a:endParaRPr>
          </a:p>
        </p:txBody>
      </p:sp>
      <p:sp>
        <p:nvSpPr>
          <p:cNvPr id="5" name="矩形 4"/>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6" name="椭圆 5"/>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428610"/>
            <a:ext cx="6797992" cy="430887"/>
          </a:xfrm>
        </p:spPr>
        <p:txBody>
          <a:bodyPr/>
          <a:lstStyle/>
          <a:p>
            <a:r>
              <a:rPr lang="en-US" altLang="zh-CN" sz="2800" b="1" dirty="0" smtClean="0">
                <a:ea typeface="宋体" pitchFamily="2" charset="-122"/>
              </a:rPr>
              <a:t>3  </a:t>
            </a:r>
            <a:r>
              <a:rPr lang="zh-CN" altLang="zh-CN" sz="2800" b="1" dirty="0" smtClean="0">
                <a:ea typeface="宋体" pitchFamily="2" charset="-122"/>
              </a:rPr>
              <a:t>复数</a:t>
            </a:r>
            <a:endParaRPr lang="zh-CN" altLang="en-US" sz="2800" b="1" dirty="0" smtClean="0">
              <a:ea typeface="宋体" pitchFamily="2" charset="-122"/>
            </a:endParaRPr>
          </a:p>
        </p:txBody>
      </p:sp>
      <p:sp>
        <p:nvSpPr>
          <p:cNvPr id="57347" name="内容占位符 2"/>
          <p:cNvSpPr>
            <a:spLocks noGrp="1"/>
          </p:cNvSpPr>
          <p:nvPr>
            <p:ph idx="1"/>
          </p:nvPr>
        </p:nvSpPr>
        <p:spPr>
          <a:xfrm>
            <a:off x="899592" y="1203598"/>
            <a:ext cx="6797992" cy="3016210"/>
          </a:xfrm>
        </p:spPr>
        <p:txBody>
          <a:bodyPr/>
          <a:lstStyle/>
          <a:p>
            <a:r>
              <a:rPr lang="zh-CN" altLang="zh-CN" sz="2800" dirty="0" smtClean="0">
                <a:ea typeface="宋体" pitchFamily="2" charset="-122"/>
              </a:rPr>
              <a:t>复数</a:t>
            </a:r>
            <a:r>
              <a:rPr lang="en-US" altLang="zh-CN" sz="2800" dirty="0" smtClean="0">
                <a:ea typeface="宋体" pitchFamily="2" charset="-122"/>
              </a:rPr>
              <a:t>( (complex))</a:t>
            </a:r>
            <a:r>
              <a:rPr lang="zh-CN" altLang="zh-CN" sz="2800" dirty="0" smtClean="0">
                <a:ea typeface="宋体" pitchFamily="2" charset="-122"/>
              </a:rPr>
              <a:t>，复数由实数部分和虚数部分构成，可以用</a:t>
            </a:r>
            <a:r>
              <a:rPr lang="en-US" altLang="zh-CN" sz="2800" dirty="0" smtClean="0">
                <a:ea typeface="宋体" pitchFamily="2" charset="-122"/>
              </a:rPr>
              <a:t>a + </a:t>
            </a:r>
            <a:r>
              <a:rPr lang="en-US" altLang="zh-CN" sz="2800" dirty="0" err="1" smtClean="0">
                <a:ea typeface="宋体" pitchFamily="2" charset="-122"/>
              </a:rPr>
              <a:t>bj</a:t>
            </a:r>
            <a:r>
              <a:rPr lang="en-US" altLang="zh-CN" sz="2800" dirty="0" smtClean="0">
                <a:ea typeface="宋体" pitchFamily="2" charset="-122"/>
              </a:rPr>
              <a:t>,</a:t>
            </a:r>
            <a:r>
              <a:rPr lang="zh-CN" altLang="zh-CN" sz="2800" dirty="0" smtClean="0">
                <a:ea typeface="宋体" pitchFamily="2" charset="-122"/>
              </a:rPr>
              <a:t>或者</a:t>
            </a:r>
            <a:r>
              <a:rPr lang="en-US" altLang="zh-CN" sz="2800" dirty="0" smtClean="0">
                <a:ea typeface="宋体" pitchFamily="2" charset="-122"/>
              </a:rPr>
              <a:t>complex(</a:t>
            </a:r>
            <a:r>
              <a:rPr lang="en-US" altLang="zh-CN" sz="2800" dirty="0" err="1" smtClean="0">
                <a:ea typeface="宋体" pitchFamily="2" charset="-122"/>
              </a:rPr>
              <a:t>a,b</a:t>
            </a:r>
            <a:r>
              <a:rPr lang="en-US" altLang="zh-CN" sz="2800" dirty="0" smtClean="0">
                <a:ea typeface="宋体" pitchFamily="2" charset="-122"/>
              </a:rPr>
              <a:t>)</a:t>
            </a:r>
            <a:r>
              <a:rPr lang="zh-CN" altLang="zh-CN" sz="2800" dirty="0" smtClean="0">
                <a:ea typeface="宋体" pitchFamily="2" charset="-122"/>
              </a:rPr>
              <a:t>表示， 复数的实部</a:t>
            </a:r>
            <a:r>
              <a:rPr lang="en-US" altLang="zh-CN" sz="2800" dirty="0" smtClean="0">
                <a:ea typeface="宋体" pitchFamily="2" charset="-122"/>
              </a:rPr>
              <a:t>a</a:t>
            </a:r>
            <a:r>
              <a:rPr lang="zh-CN" altLang="zh-CN" sz="2800" dirty="0" smtClean="0">
                <a:ea typeface="宋体" pitchFamily="2" charset="-122"/>
              </a:rPr>
              <a:t>和虚部</a:t>
            </a:r>
            <a:r>
              <a:rPr lang="en-US" altLang="zh-CN" sz="2800" dirty="0" smtClean="0">
                <a:ea typeface="宋体" pitchFamily="2" charset="-122"/>
              </a:rPr>
              <a:t>b</a:t>
            </a:r>
            <a:r>
              <a:rPr lang="zh-CN" altLang="zh-CN" sz="2800" dirty="0" smtClean="0">
                <a:ea typeface="宋体" pitchFamily="2" charset="-122"/>
              </a:rPr>
              <a:t>都是浮点型。</a:t>
            </a:r>
          </a:p>
          <a:p>
            <a:r>
              <a:rPr lang="en-US" altLang="zh-CN" sz="2800" dirty="0" smtClean="0">
                <a:ea typeface="宋体" pitchFamily="2" charset="-122"/>
              </a:rPr>
              <a:t>Python</a:t>
            </a:r>
            <a:r>
              <a:rPr lang="zh-CN" altLang="zh-CN" sz="2800" dirty="0" smtClean="0">
                <a:ea typeface="宋体" pitchFamily="2" charset="-122"/>
              </a:rPr>
              <a:t>支持复数，</a:t>
            </a:r>
            <a:r>
              <a:rPr lang="en-US" altLang="zh-CN" sz="2800" dirty="0" smtClean="0">
                <a:ea typeface="宋体" pitchFamily="2" charset="-122"/>
              </a:rPr>
              <a:t>Python</a:t>
            </a:r>
            <a:r>
              <a:rPr lang="zh-CN" altLang="zh-CN" sz="2800" dirty="0" smtClean="0">
                <a:ea typeface="宋体" pitchFamily="2" charset="-122"/>
              </a:rPr>
              <a:t>的复数我们当前阶段使用或接触的比较少，此处就不做具体的讲解，读者有一个概念即可，有兴趣可以自行查阅相关资料。</a:t>
            </a:r>
            <a:endParaRPr lang="zh-CN" altLang="en-US" sz="2800" dirty="0" smtClean="0">
              <a:ea typeface="宋体" pitchFamily="2" charset="-122"/>
            </a:endParaRPr>
          </a:p>
        </p:txBody>
      </p:sp>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3189052544"/>
      </p:ext>
    </p:extLst>
  </p:cSld>
  <p:clrMapOvr>
    <a:masterClrMapping/>
  </p:clrMapOvr>
  <p:transition spd="med">
    <p:push/>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7224" y="571486"/>
            <a:ext cx="7886700" cy="430887"/>
          </a:xfrm>
        </p:spPr>
        <p:txBody>
          <a:bodyPr/>
          <a:lstStyle/>
          <a:p>
            <a:r>
              <a:rPr lang="en-US" altLang="zh-CN" sz="2800" b="1" dirty="0" smtClean="0">
                <a:ea typeface="宋体" pitchFamily="2" charset="-122"/>
              </a:rPr>
              <a:t>4  </a:t>
            </a:r>
            <a:r>
              <a:rPr lang="zh-CN" altLang="zh-CN" sz="2800" b="1" dirty="0" smtClean="0">
                <a:ea typeface="宋体" pitchFamily="2" charset="-122"/>
              </a:rPr>
              <a:t>数据类型转换</a:t>
            </a:r>
            <a:endParaRPr lang="zh-CN" altLang="en-US" sz="2800" b="1" dirty="0" smtClean="0">
              <a:ea typeface="宋体" pitchFamily="2" charset="-122"/>
            </a:endParaRPr>
          </a:p>
        </p:txBody>
      </p:sp>
      <p:sp>
        <p:nvSpPr>
          <p:cNvPr id="58371" name="内容占位符 2"/>
          <p:cNvSpPr>
            <a:spLocks noGrp="1"/>
          </p:cNvSpPr>
          <p:nvPr>
            <p:ph idx="1"/>
          </p:nvPr>
        </p:nvSpPr>
        <p:spPr>
          <a:xfrm>
            <a:off x="571472" y="1142990"/>
            <a:ext cx="7886700" cy="2708434"/>
          </a:xfrm>
        </p:spPr>
        <p:txBody>
          <a:bodyPr/>
          <a:lstStyle/>
          <a:p>
            <a:r>
              <a:rPr lang="zh-CN" altLang="zh-CN" sz="2200" dirty="0" smtClean="0">
                <a:latin typeface="华文中宋" pitchFamily="2" charset="-122"/>
                <a:ea typeface="华文中宋" pitchFamily="2" charset="-122"/>
              </a:rPr>
              <a:t>有时候，我们需要对数据内置的类型进行转换，</a:t>
            </a:r>
            <a:r>
              <a:rPr lang="zh-CN" altLang="zh-CN" sz="2200" b="1" dirty="0" smtClean="0">
                <a:solidFill>
                  <a:srgbClr val="FF0000"/>
                </a:solidFill>
                <a:latin typeface="华文中宋" pitchFamily="2" charset="-122"/>
                <a:ea typeface="华文中宋" pitchFamily="2" charset="-122"/>
              </a:rPr>
              <a:t>数据类型的转换</a:t>
            </a:r>
            <a:r>
              <a:rPr lang="zh-CN" altLang="zh-CN" sz="2200" dirty="0" smtClean="0">
                <a:latin typeface="华文中宋" pitchFamily="2" charset="-122"/>
                <a:ea typeface="华文中宋" pitchFamily="2" charset="-122"/>
              </a:rPr>
              <a:t>，你只需要将</a:t>
            </a:r>
            <a:r>
              <a:rPr lang="zh-CN" altLang="zh-CN" sz="2200" b="1" dirty="0" smtClean="0">
                <a:solidFill>
                  <a:srgbClr val="FF0000"/>
                </a:solidFill>
                <a:latin typeface="华文中宋" pitchFamily="2" charset="-122"/>
                <a:ea typeface="华文中宋" pitchFamily="2" charset="-122"/>
              </a:rPr>
              <a:t>数据类型作为函数名即可</a:t>
            </a:r>
            <a:r>
              <a:rPr lang="zh-CN" altLang="zh-CN" sz="2200" dirty="0" smtClean="0">
                <a:latin typeface="华文中宋" pitchFamily="2" charset="-122"/>
                <a:ea typeface="华文中宋" pitchFamily="2" charset="-122"/>
              </a:rPr>
              <a:t>。</a:t>
            </a:r>
            <a:r>
              <a:rPr lang="zh-CN" altLang="en-US" sz="2200" dirty="0" smtClean="0">
                <a:latin typeface="华文中宋" pitchFamily="2" charset="-122"/>
                <a:ea typeface="华文中宋" pitchFamily="2" charset="-122"/>
              </a:rPr>
              <a:t>详细将在后期介绍。</a:t>
            </a:r>
            <a:endParaRPr lang="en-US" altLang="zh-CN" sz="2200" dirty="0" smtClean="0">
              <a:latin typeface="华文中宋" pitchFamily="2" charset="-122"/>
              <a:ea typeface="华文中宋" pitchFamily="2" charset="-122"/>
            </a:endParaRPr>
          </a:p>
          <a:p>
            <a:r>
              <a:rPr lang="zh-CN" altLang="zh-CN" sz="2200" dirty="0" smtClean="0">
                <a:latin typeface="华文中宋" pitchFamily="2" charset="-122"/>
                <a:ea typeface="华文中宋" pitchFamily="2" charset="-122"/>
              </a:rPr>
              <a:t>关于数据的类型转换，有如下几个函数可以使用：</a:t>
            </a:r>
          </a:p>
          <a:p>
            <a:r>
              <a:rPr lang="en-US" altLang="zh-CN" sz="2200" dirty="0" err="1" smtClean="0">
                <a:latin typeface="华文中宋" pitchFamily="2" charset="-122"/>
                <a:ea typeface="华文中宋" pitchFamily="2" charset="-122"/>
              </a:rPr>
              <a:t>int</a:t>
            </a:r>
            <a:r>
              <a:rPr lang="en-US" altLang="zh-CN" sz="2200" dirty="0" smtClean="0">
                <a:latin typeface="华文中宋" pitchFamily="2" charset="-122"/>
                <a:ea typeface="华文中宋" pitchFamily="2" charset="-122"/>
              </a:rPr>
              <a:t>(x) </a:t>
            </a:r>
            <a:r>
              <a:rPr lang="zh-CN" altLang="zh-CN" sz="2200" dirty="0" smtClean="0">
                <a:latin typeface="华文中宋" pitchFamily="2" charset="-122"/>
                <a:ea typeface="华文中宋" pitchFamily="2" charset="-122"/>
              </a:rPr>
              <a:t>将</a:t>
            </a:r>
            <a:r>
              <a:rPr lang="en-US" altLang="zh-CN" sz="2200" dirty="0" smtClean="0">
                <a:latin typeface="华文中宋" pitchFamily="2" charset="-122"/>
                <a:ea typeface="华文中宋" pitchFamily="2" charset="-122"/>
              </a:rPr>
              <a:t>x</a:t>
            </a:r>
            <a:r>
              <a:rPr lang="zh-CN" altLang="zh-CN" sz="2200" dirty="0" smtClean="0">
                <a:latin typeface="华文中宋" pitchFamily="2" charset="-122"/>
                <a:ea typeface="华文中宋" pitchFamily="2" charset="-122"/>
              </a:rPr>
              <a:t>转换为一个整数。</a:t>
            </a:r>
          </a:p>
          <a:p>
            <a:r>
              <a:rPr lang="en-US" altLang="zh-CN" sz="2200" dirty="0" smtClean="0">
                <a:latin typeface="华文中宋" pitchFamily="2" charset="-122"/>
                <a:ea typeface="华文中宋" pitchFamily="2" charset="-122"/>
              </a:rPr>
              <a:t>float(x) </a:t>
            </a:r>
            <a:r>
              <a:rPr lang="zh-CN" altLang="zh-CN" sz="2200" dirty="0" smtClean="0">
                <a:latin typeface="华文中宋" pitchFamily="2" charset="-122"/>
                <a:ea typeface="华文中宋" pitchFamily="2" charset="-122"/>
              </a:rPr>
              <a:t>将</a:t>
            </a:r>
            <a:r>
              <a:rPr lang="en-US" altLang="zh-CN" sz="2200" dirty="0" smtClean="0">
                <a:latin typeface="华文中宋" pitchFamily="2" charset="-122"/>
                <a:ea typeface="华文中宋" pitchFamily="2" charset="-122"/>
              </a:rPr>
              <a:t>x</a:t>
            </a:r>
            <a:r>
              <a:rPr lang="zh-CN" altLang="zh-CN" sz="2200" dirty="0" smtClean="0">
                <a:latin typeface="华文中宋" pitchFamily="2" charset="-122"/>
                <a:ea typeface="华文中宋" pitchFamily="2" charset="-122"/>
              </a:rPr>
              <a:t>转换到一个浮点数。</a:t>
            </a:r>
          </a:p>
          <a:p>
            <a:r>
              <a:rPr lang="en-US" altLang="zh-CN" sz="2200" dirty="0" smtClean="0">
                <a:latin typeface="华文中宋" pitchFamily="2" charset="-122"/>
                <a:ea typeface="华文中宋" pitchFamily="2" charset="-122"/>
              </a:rPr>
              <a:t>complex(x) </a:t>
            </a:r>
            <a:r>
              <a:rPr lang="zh-CN" altLang="zh-CN" sz="2200" dirty="0" smtClean="0">
                <a:latin typeface="华文中宋" pitchFamily="2" charset="-122"/>
                <a:ea typeface="华文中宋" pitchFamily="2" charset="-122"/>
              </a:rPr>
              <a:t>将</a:t>
            </a:r>
            <a:r>
              <a:rPr lang="en-US" altLang="zh-CN" sz="2200" dirty="0" smtClean="0">
                <a:latin typeface="华文中宋" pitchFamily="2" charset="-122"/>
                <a:ea typeface="华文中宋" pitchFamily="2" charset="-122"/>
              </a:rPr>
              <a:t>x</a:t>
            </a:r>
            <a:r>
              <a:rPr lang="zh-CN" altLang="zh-CN" sz="2200" dirty="0" smtClean="0">
                <a:latin typeface="华文中宋" pitchFamily="2" charset="-122"/>
                <a:ea typeface="华文中宋" pitchFamily="2" charset="-122"/>
              </a:rPr>
              <a:t>转换到一个复数，实数部分为</a:t>
            </a:r>
            <a:r>
              <a:rPr lang="en-US" altLang="zh-CN" sz="2200" dirty="0" smtClean="0">
                <a:latin typeface="华文中宋" pitchFamily="2" charset="-122"/>
                <a:ea typeface="华文中宋" pitchFamily="2" charset="-122"/>
              </a:rPr>
              <a:t> x</a:t>
            </a:r>
            <a:r>
              <a:rPr lang="zh-CN" altLang="zh-CN" sz="2200" dirty="0" smtClean="0">
                <a:latin typeface="华文中宋" pitchFamily="2" charset="-122"/>
                <a:ea typeface="华文中宋" pitchFamily="2" charset="-122"/>
              </a:rPr>
              <a:t>，虚数部分为</a:t>
            </a:r>
            <a:r>
              <a:rPr lang="en-US" altLang="zh-CN" sz="2200" dirty="0" smtClean="0">
                <a:latin typeface="华文中宋" pitchFamily="2" charset="-122"/>
                <a:ea typeface="华文中宋" pitchFamily="2" charset="-122"/>
              </a:rPr>
              <a:t> 0</a:t>
            </a:r>
            <a:r>
              <a:rPr lang="zh-CN" altLang="zh-CN" sz="2200" dirty="0" smtClean="0">
                <a:latin typeface="华文中宋" pitchFamily="2" charset="-122"/>
                <a:ea typeface="华文中宋" pitchFamily="2" charset="-122"/>
              </a:rPr>
              <a:t>。</a:t>
            </a:r>
          </a:p>
          <a:p>
            <a:r>
              <a:rPr lang="en-US" altLang="zh-CN" sz="2200" dirty="0" smtClean="0">
                <a:latin typeface="华文中宋" pitchFamily="2" charset="-122"/>
                <a:ea typeface="华文中宋" pitchFamily="2" charset="-122"/>
              </a:rPr>
              <a:t>complex(x, y) </a:t>
            </a:r>
            <a:r>
              <a:rPr lang="zh-CN" altLang="zh-CN" sz="2200" dirty="0" smtClean="0">
                <a:latin typeface="华文中宋" pitchFamily="2" charset="-122"/>
                <a:ea typeface="华文中宋" pitchFamily="2" charset="-122"/>
              </a:rPr>
              <a:t>将</a:t>
            </a:r>
            <a:r>
              <a:rPr lang="en-US" altLang="zh-CN" sz="2200" dirty="0" smtClean="0">
                <a:latin typeface="华文中宋" pitchFamily="2" charset="-122"/>
                <a:ea typeface="华文中宋" pitchFamily="2" charset="-122"/>
              </a:rPr>
              <a:t> x </a:t>
            </a:r>
            <a:r>
              <a:rPr lang="zh-CN" altLang="zh-CN" sz="2200" dirty="0" smtClean="0">
                <a:latin typeface="华文中宋" pitchFamily="2" charset="-122"/>
                <a:ea typeface="华文中宋" pitchFamily="2" charset="-122"/>
              </a:rPr>
              <a:t>和</a:t>
            </a:r>
            <a:r>
              <a:rPr lang="en-US" altLang="zh-CN" sz="2200" dirty="0" smtClean="0">
                <a:latin typeface="华文中宋" pitchFamily="2" charset="-122"/>
                <a:ea typeface="华文中宋" pitchFamily="2" charset="-122"/>
              </a:rPr>
              <a:t> y </a:t>
            </a:r>
            <a:r>
              <a:rPr lang="zh-CN" altLang="zh-CN" sz="2200" dirty="0" smtClean="0">
                <a:latin typeface="华文中宋" pitchFamily="2" charset="-122"/>
                <a:ea typeface="华文中宋" pitchFamily="2" charset="-122"/>
              </a:rPr>
              <a:t>转换到一个复数，实数部分为</a:t>
            </a:r>
            <a:r>
              <a:rPr lang="en-US" altLang="zh-CN" sz="2200" dirty="0" smtClean="0">
                <a:latin typeface="华文中宋" pitchFamily="2" charset="-122"/>
                <a:ea typeface="华文中宋" pitchFamily="2" charset="-122"/>
              </a:rPr>
              <a:t> x</a:t>
            </a:r>
            <a:r>
              <a:rPr lang="zh-CN" altLang="zh-CN" sz="2200" dirty="0" smtClean="0">
                <a:latin typeface="华文中宋" pitchFamily="2" charset="-122"/>
                <a:ea typeface="华文中宋" pitchFamily="2" charset="-122"/>
              </a:rPr>
              <a:t>，虚数部分为</a:t>
            </a:r>
            <a:r>
              <a:rPr lang="en-US" altLang="zh-CN" sz="2200" dirty="0" smtClean="0">
                <a:latin typeface="华文中宋" pitchFamily="2" charset="-122"/>
                <a:ea typeface="华文中宋" pitchFamily="2" charset="-122"/>
              </a:rPr>
              <a:t> y</a:t>
            </a:r>
            <a:r>
              <a:rPr lang="zh-CN" altLang="zh-CN" sz="2200" dirty="0" smtClean="0">
                <a:latin typeface="华文中宋" pitchFamily="2" charset="-122"/>
                <a:ea typeface="华文中宋" pitchFamily="2" charset="-122"/>
              </a:rPr>
              <a:t>。</a:t>
            </a:r>
            <a:r>
              <a:rPr lang="en-US" altLang="zh-CN" sz="2200" dirty="0" smtClean="0">
                <a:latin typeface="华文中宋" pitchFamily="2" charset="-122"/>
                <a:ea typeface="华文中宋" pitchFamily="2" charset="-122"/>
              </a:rPr>
              <a:t>x </a:t>
            </a:r>
            <a:r>
              <a:rPr lang="zh-CN" altLang="zh-CN" sz="2200" dirty="0" smtClean="0">
                <a:latin typeface="华文中宋" pitchFamily="2" charset="-122"/>
                <a:ea typeface="华文中宋" pitchFamily="2" charset="-122"/>
              </a:rPr>
              <a:t>和</a:t>
            </a:r>
            <a:r>
              <a:rPr lang="en-US" altLang="zh-CN" sz="2200" dirty="0" smtClean="0">
                <a:latin typeface="华文中宋" pitchFamily="2" charset="-122"/>
                <a:ea typeface="华文中宋" pitchFamily="2" charset="-122"/>
              </a:rPr>
              <a:t> y </a:t>
            </a:r>
            <a:r>
              <a:rPr lang="zh-CN" altLang="zh-CN" sz="2200" dirty="0" smtClean="0">
                <a:latin typeface="华文中宋" pitchFamily="2" charset="-122"/>
                <a:ea typeface="华文中宋" pitchFamily="2" charset="-122"/>
              </a:rPr>
              <a:t>是数字表达式。</a:t>
            </a:r>
            <a:endParaRPr lang="zh-CN" altLang="en-US" sz="2200" dirty="0" smtClean="0">
              <a:latin typeface="华文中宋" pitchFamily="2" charset="-122"/>
              <a:ea typeface="华文中宋" pitchFamily="2" charset="-122"/>
            </a:endParaRPr>
          </a:p>
        </p:txBody>
      </p:sp>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2613932745"/>
      </p:ext>
    </p:extLst>
  </p:cSld>
  <p:clrMapOvr>
    <a:masterClrMapping/>
  </p:clrMapOvr>
  <p:transition spd="med">
    <p:push/>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428610"/>
            <a:ext cx="6797992" cy="430887"/>
          </a:xfrm>
        </p:spPr>
        <p:txBody>
          <a:bodyPr/>
          <a:lstStyle/>
          <a:p>
            <a:r>
              <a:rPr lang="en-US" altLang="zh-CN" sz="2800" b="1" dirty="0" smtClean="0">
                <a:latin typeface="华文中宋" pitchFamily="2" charset="-122"/>
                <a:ea typeface="华文中宋" pitchFamily="2" charset="-122"/>
              </a:rPr>
              <a:t>5  </a:t>
            </a:r>
            <a:r>
              <a:rPr lang="zh-CN" altLang="zh-CN" sz="2800" b="1" dirty="0" smtClean="0">
                <a:latin typeface="华文中宋" pitchFamily="2" charset="-122"/>
                <a:ea typeface="华文中宋" pitchFamily="2" charset="-122"/>
              </a:rPr>
              <a:t>常量</a:t>
            </a:r>
            <a:endParaRPr lang="zh-CN" altLang="en-US" sz="2800" b="1" dirty="0" smtClean="0">
              <a:latin typeface="华文中宋" pitchFamily="2" charset="-122"/>
              <a:ea typeface="华文中宋" pitchFamily="2" charset="-122"/>
            </a:endParaRPr>
          </a:p>
        </p:txBody>
      </p:sp>
      <p:sp>
        <p:nvSpPr>
          <p:cNvPr id="60419" name="内容占位符 2"/>
          <p:cNvSpPr>
            <a:spLocks noGrp="1"/>
          </p:cNvSpPr>
          <p:nvPr>
            <p:ph idx="1"/>
          </p:nvPr>
        </p:nvSpPr>
        <p:spPr>
          <a:xfrm>
            <a:off x="714348" y="1500180"/>
            <a:ext cx="7920880" cy="2585323"/>
          </a:xfrm>
        </p:spPr>
        <p:txBody>
          <a:bodyPr/>
          <a:lstStyle/>
          <a:p>
            <a:r>
              <a:rPr lang="zh-CN" altLang="zh-CN" sz="2400" dirty="0" smtClean="0">
                <a:latin typeface="华文中宋" pitchFamily="2" charset="-122"/>
                <a:ea typeface="华文中宋" pitchFamily="2" charset="-122"/>
              </a:rPr>
              <a:t>所谓常量就是不能变的变量，比如常用的数学常数π就是一个常量。在</a:t>
            </a:r>
            <a:r>
              <a:rPr lang="en-US" altLang="zh-CN" sz="2400" dirty="0" smtClean="0">
                <a:latin typeface="华文中宋" pitchFamily="2" charset="-122"/>
                <a:ea typeface="华文中宋" pitchFamily="2" charset="-122"/>
              </a:rPr>
              <a:t>Python</a:t>
            </a:r>
            <a:r>
              <a:rPr lang="zh-CN" altLang="zh-CN" sz="2400" dirty="0" smtClean="0">
                <a:latin typeface="华文中宋" pitchFamily="2" charset="-122"/>
                <a:ea typeface="华文中宋" pitchFamily="2" charset="-122"/>
              </a:rPr>
              <a:t>中，通常用全部大写的变量名表示常量。</a:t>
            </a:r>
          </a:p>
          <a:p>
            <a:r>
              <a:rPr lang="en-US" altLang="zh-CN" sz="2400" dirty="0" smtClean="0">
                <a:latin typeface="华文中宋" pitchFamily="2" charset="-122"/>
                <a:ea typeface="华文中宋" pitchFamily="2" charset="-122"/>
              </a:rPr>
              <a:t>Python</a:t>
            </a:r>
            <a:r>
              <a:rPr lang="zh-CN" altLang="zh-CN" sz="2400" dirty="0" smtClean="0">
                <a:latin typeface="华文中宋" pitchFamily="2" charset="-122"/>
                <a:ea typeface="华文中宋" pitchFamily="2" charset="-122"/>
              </a:rPr>
              <a:t>中有两个比较常见的常量，分别为：</a:t>
            </a:r>
            <a:r>
              <a:rPr lang="en-US" altLang="zh-CN" sz="2400" dirty="0" smtClean="0">
                <a:latin typeface="华文中宋" pitchFamily="2" charset="-122"/>
                <a:ea typeface="华文中宋" pitchFamily="2" charset="-122"/>
              </a:rPr>
              <a:t>PI</a:t>
            </a:r>
            <a:r>
              <a:rPr lang="zh-CN" altLang="zh-CN" sz="2400" dirty="0" smtClean="0">
                <a:latin typeface="华文中宋" pitchFamily="2" charset="-122"/>
                <a:ea typeface="华文中宋" pitchFamily="2" charset="-122"/>
              </a:rPr>
              <a:t>和</a:t>
            </a:r>
            <a:r>
              <a:rPr lang="en-US" altLang="zh-CN" sz="2400" dirty="0" smtClean="0">
                <a:latin typeface="华文中宋" pitchFamily="2" charset="-122"/>
                <a:ea typeface="华文中宋" pitchFamily="2" charset="-122"/>
              </a:rPr>
              <a:t>E</a:t>
            </a:r>
            <a:r>
              <a:rPr lang="zh-CN" altLang="zh-CN" sz="2400" dirty="0" smtClean="0">
                <a:latin typeface="华文中宋" pitchFamily="2" charset="-122"/>
                <a:ea typeface="华文中宋" pitchFamily="2" charset="-122"/>
              </a:rPr>
              <a:t>。</a:t>
            </a:r>
          </a:p>
          <a:p>
            <a:r>
              <a:rPr lang="en-US" altLang="zh-CN" sz="2400" dirty="0" smtClean="0">
                <a:latin typeface="华文中宋" pitchFamily="2" charset="-122"/>
                <a:ea typeface="华文中宋" pitchFamily="2" charset="-122"/>
              </a:rPr>
              <a:t>PI</a:t>
            </a:r>
            <a:r>
              <a:rPr lang="zh-CN" altLang="zh-CN" sz="2400" dirty="0" smtClean="0">
                <a:latin typeface="华文中宋" pitchFamily="2" charset="-122"/>
                <a:ea typeface="华文中宋" pitchFamily="2" charset="-122"/>
              </a:rPr>
              <a:t>：数学常量</a:t>
            </a:r>
            <a:r>
              <a:rPr lang="en-US" altLang="zh-CN" sz="2400" dirty="0" smtClean="0">
                <a:latin typeface="华文中宋" pitchFamily="2" charset="-122"/>
                <a:ea typeface="华文中宋" pitchFamily="2" charset="-122"/>
              </a:rPr>
              <a:t> pi</a:t>
            </a:r>
            <a:r>
              <a:rPr lang="zh-CN" altLang="zh-CN" sz="2400" dirty="0" smtClean="0">
                <a:latin typeface="华文中宋" pitchFamily="2" charset="-122"/>
                <a:ea typeface="华文中宋" pitchFamily="2" charset="-122"/>
              </a:rPr>
              <a:t>（圆周率，一般以π来表示）。</a:t>
            </a:r>
          </a:p>
          <a:p>
            <a:r>
              <a:rPr lang="en-US" altLang="zh-CN" sz="2400" dirty="0" smtClean="0">
                <a:latin typeface="华文中宋" pitchFamily="2" charset="-122"/>
                <a:ea typeface="华文中宋" pitchFamily="2" charset="-122"/>
              </a:rPr>
              <a:t>E</a:t>
            </a:r>
            <a:r>
              <a:rPr lang="zh-CN" altLang="zh-CN" sz="2400" dirty="0" smtClean="0">
                <a:latin typeface="华文中宋" pitchFamily="2" charset="-122"/>
                <a:ea typeface="华文中宋" pitchFamily="2" charset="-122"/>
              </a:rPr>
              <a:t>：数学常量</a:t>
            </a:r>
            <a:r>
              <a:rPr lang="en-US" altLang="zh-CN" sz="2400" dirty="0" smtClean="0">
                <a:latin typeface="华文中宋" pitchFamily="2" charset="-122"/>
                <a:ea typeface="华文中宋" pitchFamily="2" charset="-122"/>
              </a:rPr>
              <a:t> e</a:t>
            </a:r>
            <a:r>
              <a:rPr lang="zh-CN" altLang="zh-CN" sz="2400" dirty="0" smtClean="0">
                <a:latin typeface="华文中宋" pitchFamily="2" charset="-122"/>
                <a:ea typeface="华文中宋" pitchFamily="2" charset="-122"/>
              </a:rPr>
              <a:t>，</a:t>
            </a:r>
            <a:r>
              <a:rPr lang="en-US" altLang="zh-CN" sz="2400" dirty="0" smtClean="0">
                <a:latin typeface="华文中宋" pitchFamily="2" charset="-122"/>
                <a:ea typeface="华文中宋" pitchFamily="2" charset="-122"/>
              </a:rPr>
              <a:t>e</a:t>
            </a:r>
            <a:r>
              <a:rPr lang="zh-CN" altLang="zh-CN" sz="2400" dirty="0" smtClean="0">
                <a:latin typeface="华文中宋" pitchFamily="2" charset="-122"/>
                <a:ea typeface="华文中宋" pitchFamily="2" charset="-122"/>
              </a:rPr>
              <a:t>即自然常数（自然常数）。</a:t>
            </a:r>
          </a:p>
          <a:p>
            <a:r>
              <a:rPr lang="zh-CN" altLang="zh-CN" sz="2400" dirty="0" smtClean="0">
                <a:latin typeface="华文中宋" pitchFamily="2" charset="-122"/>
                <a:ea typeface="华文中宋" pitchFamily="2" charset="-122"/>
              </a:rPr>
              <a:t>这两个常量将会在后续章节中被使用，具体的用法在使用中进行体现。</a:t>
            </a:r>
            <a:endParaRPr lang="zh-CN" altLang="en-US" sz="2400" dirty="0" smtClean="0">
              <a:latin typeface="华文中宋" pitchFamily="2" charset="-122"/>
              <a:ea typeface="华文中宋" pitchFamily="2" charset="-122"/>
            </a:endParaRPr>
          </a:p>
        </p:txBody>
      </p:sp>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3671944177"/>
      </p:ext>
    </p:extLst>
  </p:cSld>
  <p:clrMapOvr>
    <a:masterClrMapping/>
  </p:clrMapOvr>
  <p:transition spd="med">
    <p:push/>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3809491" y="452559"/>
            <a:ext cx="2286761"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VKDPMT+MicrosoftYaHei"/>
                <a:cs typeface="VKDPMT+MicrosoftYaHei"/>
              </a:rPr>
              <a:t>字符串</a:t>
            </a:r>
          </a:p>
        </p:txBody>
      </p:sp>
      <p:sp>
        <p:nvSpPr>
          <p:cNvPr id="4" name="object 4"/>
          <p:cNvSpPr txBox="1"/>
          <p:nvPr/>
        </p:nvSpPr>
        <p:spPr>
          <a:xfrm>
            <a:off x="2048255" y="1451425"/>
            <a:ext cx="5824765"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KQNMJT+MicrosoftYaHei-Bold"/>
                <a:cs typeface="KQNMJT+MicrosoftYaHei-Bold"/>
              </a:rPr>
              <a:t>由</a:t>
            </a:r>
            <a:r>
              <a:rPr sz="2400" b="1">
                <a:solidFill>
                  <a:srgbClr val="0070C0"/>
                </a:solidFill>
                <a:latin typeface="VKLLLB+MicrosoftYaHei-Bold"/>
                <a:cs typeface="VKLLLB+MicrosoftYaHei-Bold"/>
              </a:rPr>
              <a:t>0</a:t>
            </a:r>
            <a:r>
              <a:rPr sz="2400" b="1">
                <a:solidFill>
                  <a:srgbClr val="0070C0"/>
                </a:solidFill>
                <a:latin typeface="KQNMJT+MicrosoftYaHei-Bold"/>
                <a:cs typeface="KQNMJT+MicrosoftYaHei-Bold"/>
              </a:rPr>
              <a:t>个或多个字符组成的有序字符序列</a:t>
            </a:r>
          </a:p>
        </p:txBody>
      </p:sp>
      <p:sp>
        <p:nvSpPr>
          <p:cNvPr id="5" name="object 5"/>
          <p:cNvSpPr txBox="1"/>
          <p:nvPr/>
        </p:nvSpPr>
        <p:spPr>
          <a:xfrm>
            <a:off x="559054" y="2285053"/>
            <a:ext cx="6214719"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ATNKHF+MicrosoftYaHei"/>
                <a:cs typeface="ATNKHF+MicrosoftYaHei"/>
              </a:rPr>
              <a:t>- </a:t>
            </a:r>
            <a:r>
              <a:rPr sz="2400" b="1">
                <a:solidFill>
                  <a:srgbClr val="000000"/>
                </a:solidFill>
                <a:latin typeface="KQNMJT+MicrosoftYaHei-Bold"/>
                <a:cs typeface="KQNMJT+MicrosoftYaHei-Bold"/>
              </a:rPr>
              <a:t>字符串由一对单引号或一对双引号表示</a:t>
            </a:r>
          </a:p>
        </p:txBody>
      </p:sp>
      <p:sp>
        <p:nvSpPr>
          <p:cNvPr id="6" name="object 6"/>
          <p:cNvSpPr txBox="1"/>
          <p:nvPr/>
        </p:nvSpPr>
        <p:spPr>
          <a:xfrm>
            <a:off x="1473453" y="2914877"/>
            <a:ext cx="5166607"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1DB41D"/>
                </a:solidFill>
                <a:latin typeface="Consolas"/>
                <a:cs typeface="Consolas"/>
              </a:rPr>
              <a:t>"</a:t>
            </a:r>
            <a:r>
              <a:rPr sz="2000">
                <a:solidFill>
                  <a:srgbClr val="1DB41D"/>
                </a:solidFill>
                <a:latin typeface="VKDPMT+MicrosoftYaHei"/>
                <a:cs typeface="VKDPMT+MicrosoftYaHei"/>
              </a:rPr>
              <a:t>请输入带有符号的温度值</a:t>
            </a:r>
            <a:r>
              <a:rPr sz="2000">
                <a:solidFill>
                  <a:srgbClr val="1DB41D"/>
                </a:solidFill>
                <a:latin typeface="ATNKHF+MicrosoftYaHei"/>
                <a:cs typeface="ATNKHF+MicrosoftYaHei"/>
              </a:rPr>
              <a:t>:</a:t>
            </a:r>
            <a:r>
              <a:rPr sz="2000" spc="25">
                <a:solidFill>
                  <a:srgbClr val="1DB41D"/>
                </a:solidFill>
                <a:latin typeface="ATNKHF+MicrosoftYaHei"/>
                <a:cs typeface="ATNKHF+MicrosoftYaHei"/>
              </a:rPr>
              <a:t> </a:t>
            </a:r>
            <a:r>
              <a:rPr sz="2000" b="1">
                <a:solidFill>
                  <a:srgbClr val="1DB41D"/>
                </a:solidFill>
                <a:latin typeface="Consolas"/>
                <a:cs typeface="Consolas"/>
              </a:rPr>
              <a:t>"</a:t>
            </a:r>
            <a:r>
              <a:rPr sz="2000" b="1">
                <a:solidFill>
                  <a:srgbClr val="000000"/>
                </a:solidFill>
                <a:latin typeface="KQNMJT+MicrosoftYaHei-Bold"/>
                <a:cs typeface="KQNMJT+MicrosoftYaHei-Bold"/>
              </a:rPr>
              <a:t>或者</a:t>
            </a:r>
            <a:r>
              <a:rPr sz="2000" b="1" spc="2310">
                <a:solidFill>
                  <a:srgbClr val="000000"/>
                </a:solidFill>
                <a:latin typeface="Times New Roman"/>
                <a:cs typeface="Times New Roman"/>
              </a:rPr>
              <a:t> </a:t>
            </a:r>
            <a:r>
              <a:rPr sz="2000" b="1">
                <a:solidFill>
                  <a:srgbClr val="1DB41D"/>
                </a:solidFill>
                <a:latin typeface="Consolas"/>
                <a:cs typeface="Consolas"/>
              </a:rPr>
              <a:t>'C'</a:t>
            </a:r>
          </a:p>
        </p:txBody>
      </p:sp>
      <p:sp>
        <p:nvSpPr>
          <p:cNvPr id="7" name="object 7"/>
          <p:cNvSpPr txBox="1"/>
          <p:nvPr/>
        </p:nvSpPr>
        <p:spPr>
          <a:xfrm>
            <a:off x="559054" y="3492315"/>
            <a:ext cx="8668359"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dirty="0">
                <a:solidFill>
                  <a:srgbClr val="007FDE"/>
                </a:solidFill>
                <a:latin typeface="ATNKHF+MicrosoftYaHei"/>
                <a:cs typeface="ATNKHF+MicrosoftYaHei"/>
              </a:rPr>
              <a:t>- </a:t>
            </a:r>
            <a:r>
              <a:rPr sz="2400" b="1" dirty="0">
                <a:solidFill>
                  <a:srgbClr val="000000"/>
                </a:solidFill>
                <a:latin typeface="KQNMJT+MicrosoftYaHei-Bold"/>
                <a:cs typeface="KQNMJT+MicrosoftYaHei-Bold"/>
              </a:rPr>
              <a:t>字符串是字符的有序序列，可以对其中的字符进行索引</a:t>
            </a:r>
          </a:p>
        </p:txBody>
      </p:sp>
      <p:sp>
        <p:nvSpPr>
          <p:cNvPr id="8" name="object 8"/>
          <p:cNvSpPr txBox="1"/>
          <p:nvPr/>
        </p:nvSpPr>
        <p:spPr>
          <a:xfrm>
            <a:off x="1612900" y="4122407"/>
            <a:ext cx="6699021"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1DB41D"/>
                </a:solidFill>
                <a:latin typeface="Consolas"/>
                <a:cs typeface="Consolas"/>
              </a:rPr>
              <a:t>"</a:t>
            </a:r>
            <a:r>
              <a:rPr sz="2000">
                <a:solidFill>
                  <a:srgbClr val="1DB41D"/>
                </a:solidFill>
                <a:latin typeface="VKDPMT+MicrosoftYaHei"/>
                <a:cs typeface="VKDPMT+MicrosoftYaHei"/>
              </a:rPr>
              <a:t>请</a:t>
            </a:r>
            <a:r>
              <a:rPr sz="2000" b="1">
                <a:solidFill>
                  <a:srgbClr val="1DB41D"/>
                </a:solidFill>
                <a:latin typeface="Consolas"/>
                <a:cs typeface="Consolas"/>
              </a:rPr>
              <a:t>"</a:t>
            </a:r>
            <a:r>
              <a:rPr sz="2000" b="1" spc="609">
                <a:solidFill>
                  <a:srgbClr val="1DB41D"/>
                </a:solidFill>
                <a:latin typeface="Times New Roman"/>
                <a:cs typeface="Times New Roman"/>
              </a:rPr>
              <a:t> </a:t>
            </a:r>
            <a:r>
              <a:rPr sz="2000" b="1">
                <a:solidFill>
                  <a:srgbClr val="000000"/>
                </a:solidFill>
                <a:latin typeface="KQNMJT+MicrosoftYaHei-Bold"/>
                <a:cs typeface="KQNMJT+MicrosoftYaHei-Bold"/>
              </a:rPr>
              <a:t>是</a:t>
            </a:r>
            <a:r>
              <a:rPr sz="2000" b="1" spc="596">
                <a:solidFill>
                  <a:srgbClr val="000000"/>
                </a:solidFill>
                <a:latin typeface="Times New Roman"/>
                <a:cs typeface="Times New Roman"/>
              </a:rPr>
              <a:t> </a:t>
            </a:r>
            <a:r>
              <a:rPr sz="2000" b="1">
                <a:solidFill>
                  <a:srgbClr val="1DB41D"/>
                </a:solidFill>
                <a:latin typeface="Consolas"/>
                <a:cs typeface="Consolas"/>
              </a:rPr>
              <a:t>"</a:t>
            </a:r>
            <a:r>
              <a:rPr sz="2000">
                <a:solidFill>
                  <a:srgbClr val="1DB41D"/>
                </a:solidFill>
                <a:latin typeface="VKDPMT+MicrosoftYaHei"/>
                <a:cs typeface="VKDPMT+MicrosoftYaHei"/>
              </a:rPr>
              <a:t>请输入带有符号的温度值</a:t>
            </a:r>
            <a:r>
              <a:rPr sz="2000">
                <a:solidFill>
                  <a:srgbClr val="1DB41D"/>
                </a:solidFill>
                <a:latin typeface="ATNKHF+MicrosoftYaHei"/>
                <a:cs typeface="ATNKHF+MicrosoftYaHei"/>
              </a:rPr>
              <a:t>:</a:t>
            </a:r>
            <a:r>
              <a:rPr sz="2000" spc="25">
                <a:solidFill>
                  <a:srgbClr val="1DB41D"/>
                </a:solidFill>
                <a:latin typeface="ATNKHF+MicrosoftYaHei"/>
                <a:cs typeface="ATNKHF+MicrosoftYaHei"/>
              </a:rPr>
              <a:t> </a:t>
            </a:r>
            <a:r>
              <a:rPr sz="2000" b="1">
                <a:solidFill>
                  <a:srgbClr val="1DB41D"/>
                </a:solidFill>
                <a:latin typeface="Consolas"/>
                <a:cs typeface="Consolas"/>
              </a:rPr>
              <a:t>"</a:t>
            </a:r>
            <a:r>
              <a:rPr sz="2000" b="1" spc="596">
                <a:solidFill>
                  <a:srgbClr val="1DB41D"/>
                </a:solidFill>
                <a:latin typeface="Times New Roman"/>
                <a:cs typeface="Times New Roman"/>
              </a:rPr>
              <a:t> </a:t>
            </a:r>
            <a:r>
              <a:rPr sz="2000" b="1">
                <a:solidFill>
                  <a:srgbClr val="000000"/>
                </a:solidFill>
                <a:latin typeface="KQNMJT+MicrosoftYaHei-Bold"/>
                <a:cs typeface="KQNMJT+MicrosoftYaHei-Bold"/>
              </a:rPr>
              <a:t>的第</a:t>
            </a:r>
            <a:r>
              <a:rPr sz="2000" b="1">
                <a:solidFill>
                  <a:srgbClr val="000000"/>
                </a:solidFill>
                <a:latin typeface="Consolas"/>
                <a:cs typeface="Consolas"/>
              </a:rPr>
              <a:t>0</a:t>
            </a:r>
            <a:r>
              <a:rPr sz="2000" b="1">
                <a:solidFill>
                  <a:srgbClr val="000000"/>
                </a:solidFill>
                <a:latin typeface="KQNMJT+MicrosoftYaHei-Bold"/>
                <a:cs typeface="KQNMJT+MicrosoftYaHei-Bold"/>
              </a:rPr>
              <a:t>个字符</a:t>
            </a:r>
          </a:p>
        </p:txBody>
      </p:sp>
      <p:sp>
        <p:nvSpPr>
          <p:cNvPr id="10" name="椭圆 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495552" y="494791"/>
            <a:ext cx="2475877"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DDDDDD"/>
                </a:solidFill>
                <a:latin typeface="Consolas"/>
                <a:cs typeface="Consolas"/>
              </a:rPr>
              <a:t>#TempConvert.py</a:t>
            </a:r>
          </a:p>
        </p:txBody>
      </p:sp>
      <p:sp>
        <p:nvSpPr>
          <p:cNvPr id="4" name="object 4"/>
          <p:cNvSpPr txBox="1"/>
          <p:nvPr/>
        </p:nvSpPr>
        <p:spPr>
          <a:xfrm>
            <a:off x="1495552" y="825488"/>
            <a:ext cx="6859896" cy="327400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dirty="0">
                <a:solidFill>
                  <a:srgbClr val="DDDDDD"/>
                </a:solidFill>
                <a:latin typeface="Consolas"/>
                <a:cs typeface="Consolas"/>
              </a:rPr>
              <a:t>TempStr</a:t>
            </a:r>
            <a:r>
              <a:rPr sz="2000" b="1" spc="14" dirty="0">
                <a:solidFill>
                  <a:srgbClr val="DDDDDD"/>
                </a:solidFill>
                <a:latin typeface="Consolas"/>
                <a:cs typeface="Consolas"/>
              </a:rPr>
              <a:t> </a:t>
            </a:r>
            <a:r>
              <a:rPr sz="2000" b="1" dirty="0">
                <a:solidFill>
                  <a:srgbClr val="DDDDDD"/>
                </a:solidFill>
                <a:latin typeface="Consolas"/>
                <a:cs typeface="Consolas"/>
              </a:rPr>
              <a:t>= input(</a:t>
            </a:r>
            <a:r>
              <a:rPr sz="2000" b="1" dirty="0">
                <a:solidFill>
                  <a:srgbClr val="1DB41D"/>
                </a:solidFill>
                <a:latin typeface="Consolas"/>
                <a:cs typeface="Consolas"/>
              </a:rPr>
              <a:t>"</a:t>
            </a:r>
            <a:r>
              <a:rPr sz="2000" dirty="0">
                <a:solidFill>
                  <a:srgbClr val="1DB41D"/>
                </a:solidFill>
                <a:latin typeface="HGGARK+MicrosoftYaHei"/>
                <a:cs typeface="HGGARK+MicrosoftYaHei"/>
              </a:rPr>
              <a:t>请输入带有符号的温度值</a:t>
            </a:r>
            <a:r>
              <a:rPr sz="2000" dirty="0">
                <a:solidFill>
                  <a:srgbClr val="1DB41D"/>
                </a:solidFill>
                <a:latin typeface="VOSWIN+MicrosoftYaHei"/>
                <a:cs typeface="VOSWIN+MicrosoftYaHei"/>
              </a:rPr>
              <a:t>:</a:t>
            </a:r>
            <a:r>
              <a:rPr sz="2000" spc="31" dirty="0">
                <a:solidFill>
                  <a:srgbClr val="1DB41D"/>
                </a:solidFill>
                <a:latin typeface="VOSWIN+MicrosoftYaHei"/>
                <a:cs typeface="VOSWIN+MicrosoftYaHei"/>
              </a:rPr>
              <a:t> </a:t>
            </a:r>
            <a:r>
              <a:rPr sz="2000" b="1" dirty="0">
                <a:solidFill>
                  <a:srgbClr val="1DB41D"/>
                </a:solidFill>
                <a:latin typeface="Consolas"/>
                <a:cs typeface="Consolas"/>
              </a:rPr>
              <a:t>"</a:t>
            </a:r>
            <a:r>
              <a:rPr sz="2000" b="1" dirty="0">
                <a:solidFill>
                  <a:srgbClr val="DDDDDD"/>
                </a:solidFill>
                <a:latin typeface="Consolas"/>
                <a:cs typeface="Consolas"/>
              </a:rPr>
              <a:t>)</a:t>
            </a:r>
          </a:p>
          <a:p>
            <a:pPr marL="0" marR="0">
              <a:lnSpc>
                <a:spcPts val="2339"/>
              </a:lnSpc>
              <a:spcBef>
                <a:spcPts val="592"/>
              </a:spcBef>
              <a:spcAft>
                <a:spcPct val="0"/>
              </a:spcAft>
            </a:pPr>
            <a:r>
              <a:rPr sz="2000" b="1" i="1" dirty="0">
                <a:solidFill>
                  <a:srgbClr val="DDDDDD"/>
                </a:solidFill>
                <a:latin typeface="Consolas"/>
                <a:cs typeface="Consolas"/>
              </a:rPr>
              <a:t>if </a:t>
            </a:r>
            <a:r>
              <a:rPr sz="2000" b="1" dirty="0">
                <a:solidFill>
                  <a:srgbClr val="DDDDDD"/>
                </a:solidFill>
                <a:latin typeface="Consolas"/>
                <a:cs typeface="Consolas"/>
              </a:rPr>
              <a:t>TempStr[-1] </a:t>
            </a:r>
            <a:r>
              <a:rPr sz="2000" b="1" i="1" dirty="0">
                <a:solidFill>
                  <a:srgbClr val="DDDDDD"/>
                </a:solidFill>
                <a:latin typeface="Consolas"/>
                <a:cs typeface="Consolas"/>
              </a:rPr>
              <a:t>in </a:t>
            </a:r>
            <a:r>
              <a:rPr sz="2000" b="1" dirty="0">
                <a:solidFill>
                  <a:srgbClr val="DDDDDD"/>
                </a:solidFill>
                <a:latin typeface="Consolas"/>
                <a:cs typeface="Consolas"/>
              </a:rPr>
              <a:t>[</a:t>
            </a:r>
            <a:r>
              <a:rPr sz="2000" b="1" dirty="0">
                <a:solidFill>
                  <a:srgbClr val="1DB41D"/>
                </a:solidFill>
                <a:latin typeface="Consolas"/>
                <a:cs typeface="Consolas"/>
              </a:rPr>
              <a:t>'F'</a:t>
            </a:r>
            <a:r>
              <a:rPr sz="2000" b="1" dirty="0">
                <a:solidFill>
                  <a:srgbClr val="DDDDDD"/>
                </a:solidFill>
                <a:latin typeface="Consolas"/>
                <a:cs typeface="Consolas"/>
              </a:rPr>
              <a:t>, </a:t>
            </a:r>
            <a:r>
              <a:rPr sz="2000" b="1" dirty="0">
                <a:solidFill>
                  <a:srgbClr val="1DB41D"/>
                </a:solidFill>
                <a:latin typeface="Consolas"/>
                <a:cs typeface="Consolas"/>
              </a:rPr>
              <a:t>'f'</a:t>
            </a:r>
            <a:r>
              <a:rPr sz="2000" b="1" dirty="0">
                <a:solidFill>
                  <a:srgbClr val="DDDDDD"/>
                </a:solidFill>
                <a:latin typeface="Consolas"/>
                <a:cs typeface="Consolas"/>
              </a:rPr>
              <a:t>]:</a:t>
            </a:r>
          </a:p>
          <a:p>
            <a:pPr marL="558546" marR="0">
              <a:lnSpc>
                <a:spcPts val="2339"/>
              </a:lnSpc>
              <a:spcBef>
                <a:spcPts val="590"/>
              </a:spcBef>
              <a:spcAft>
                <a:spcPct val="0"/>
              </a:spcAft>
            </a:pPr>
            <a:r>
              <a:rPr sz="2000" b="1" dirty="0">
                <a:solidFill>
                  <a:srgbClr val="DDDDDD"/>
                </a:solidFill>
                <a:latin typeface="Consolas"/>
                <a:cs typeface="Consolas"/>
              </a:rPr>
              <a:t>C = (eval(TempStr[0:-1]) - 32)/1.8</a:t>
            </a:r>
          </a:p>
          <a:p>
            <a:pPr marL="558546" marR="0">
              <a:lnSpc>
                <a:spcPts val="2637"/>
              </a:lnSpc>
              <a:spcBef>
                <a:spcPts val="292"/>
              </a:spcBef>
              <a:spcAft>
                <a:spcPct val="0"/>
              </a:spcAft>
            </a:pPr>
            <a:r>
              <a:rPr sz="2000" b="1" dirty="0">
                <a:solidFill>
                  <a:srgbClr val="DDDDDD"/>
                </a:solidFill>
                <a:latin typeface="Consolas"/>
                <a:cs typeface="Consolas"/>
              </a:rPr>
              <a:t>print("</a:t>
            </a:r>
            <a:r>
              <a:rPr sz="2000" dirty="0">
                <a:solidFill>
                  <a:srgbClr val="DDDDDD"/>
                </a:solidFill>
                <a:latin typeface="HGGARK+MicrosoftYaHei"/>
                <a:cs typeface="HGGARK+MicrosoftYaHei"/>
              </a:rPr>
              <a:t>转换后的温度是</a:t>
            </a:r>
            <a:r>
              <a:rPr sz="2000" b="1" dirty="0">
                <a:solidFill>
                  <a:srgbClr val="DDDDDD"/>
                </a:solidFill>
                <a:latin typeface="Consolas"/>
                <a:cs typeface="Consolas"/>
              </a:rPr>
              <a:t>{:.2f}C".format(C))</a:t>
            </a:r>
          </a:p>
          <a:p>
            <a:pPr marL="0" marR="0">
              <a:lnSpc>
                <a:spcPts val="2339"/>
              </a:lnSpc>
              <a:spcBef>
                <a:spcPts val="590"/>
              </a:spcBef>
              <a:spcAft>
                <a:spcPct val="0"/>
              </a:spcAft>
            </a:pPr>
            <a:r>
              <a:rPr sz="2000" b="1" i="1" dirty="0">
                <a:solidFill>
                  <a:srgbClr val="DDDDDD"/>
                </a:solidFill>
                <a:latin typeface="Consolas"/>
                <a:cs typeface="Consolas"/>
              </a:rPr>
              <a:t>elif </a:t>
            </a:r>
            <a:r>
              <a:rPr sz="2000" b="1" dirty="0">
                <a:solidFill>
                  <a:srgbClr val="DDDDDD"/>
                </a:solidFill>
                <a:latin typeface="Consolas"/>
                <a:cs typeface="Consolas"/>
              </a:rPr>
              <a:t>TempStr[-1] </a:t>
            </a:r>
            <a:r>
              <a:rPr sz="2000" b="1" i="1" dirty="0">
                <a:solidFill>
                  <a:srgbClr val="DDDDDD"/>
                </a:solidFill>
                <a:latin typeface="Consolas"/>
                <a:cs typeface="Consolas"/>
              </a:rPr>
              <a:t>in </a:t>
            </a:r>
            <a:r>
              <a:rPr sz="2000" b="1" dirty="0">
                <a:solidFill>
                  <a:srgbClr val="DDDDDD"/>
                </a:solidFill>
                <a:latin typeface="Consolas"/>
                <a:cs typeface="Consolas"/>
              </a:rPr>
              <a:t>[</a:t>
            </a:r>
            <a:r>
              <a:rPr sz="2000" b="1" dirty="0">
                <a:solidFill>
                  <a:srgbClr val="1DB41D"/>
                </a:solidFill>
                <a:latin typeface="Consolas"/>
                <a:cs typeface="Consolas"/>
              </a:rPr>
              <a:t>'C'</a:t>
            </a:r>
            <a:r>
              <a:rPr sz="2000" b="1" dirty="0">
                <a:solidFill>
                  <a:srgbClr val="DDDDDD"/>
                </a:solidFill>
                <a:latin typeface="Consolas"/>
                <a:cs typeface="Consolas"/>
              </a:rPr>
              <a:t>, </a:t>
            </a:r>
            <a:r>
              <a:rPr sz="2000" b="1" dirty="0">
                <a:solidFill>
                  <a:srgbClr val="1DB41D"/>
                </a:solidFill>
                <a:latin typeface="Consolas"/>
                <a:cs typeface="Consolas"/>
              </a:rPr>
              <a:t>'c'</a:t>
            </a:r>
            <a:r>
              <a:rPr sz="2000" b="1" dirty="0">
                <a:solidFill>
                  <a:srgbClr val="DDDDDD"/>
                </a:solidFill>
                <a:latin typeface="Consolas"/>
                <a:cs typeface="Consolas"/>
              </a:rPr>
              <a:t>]:</a:t>
            </a:r>
          </a:p>
          <a:p>
            <a:pPr marL="558546" marR="0">
              <a:lnSpc>
                <a:spcPts val="2339"/>
              </a:lnSpc>
              <a:spcBef>
                <a:spcPts val="540"/>
              </a:spcBef>
              <a:spcAft>
                <a:spcPct val="0"/>
              </a:spcAft>
            </a:pPr>
            <a:r>
              <a:rPr sz="2000" b="1" dirty="0">
                <a:solidFill>
                  <a:srgbClr val="DDDDDD"/>
                </a:solidFill>
                <a:latin typeface="Consolas"/>
                <a:cs typeface="Consolas"/>
              </a:rPr>
              <a:t>F = 1.8*eval(TempStr[0:-1]) + 32</a:t>
            </a:r>
          </a:p>
          <a:p>
            <a:pPr marL="558546" marR="0">
              <a:lnSpc>
                <a:spcPts val="2637"/>
              </a:lnSpc>
              <a:spcBef>
                <a:spcPts val="294"/>
              </a:spcBef>
              <a:spcAft>
                <a:spcPct val="0"/>
              </a:spcAft>
            </a:pPr>
            <a:r>
              <a:rPr sz="2000" b="1" dirty="0">
                <a:solidFill>
                  <a:srgbClr val="DDDDDD"/>
                </a:solidFill>
                <a:latin typeface="Consolas"/>
                <a:cs typeface="Consolas"/>
              </a:rPr>
              <a:t>print(</a:t>
            </a:r>
            <a:r>
              <a:rPr sz="2000" b="1" dirty="0">
                <a:solidFill>
                  <a:srgbClr val="1DB41D"/>
                </a:solidFill>
                <a:latin typeface="Consolas"/>
                <a:cs typeface="Consolas"/>
              </a:rPr>
              <a:t>"</a:t>
            </a:r>
            <a:r>
              <a:rPr sz="2000" dirty="0">
                <a:solidFill>
                  <a:srgbClr val="1DB41D"/>
                </a:solidFill>
                <a:latin typeface="HGGARK+MicrosoftYaHei"/>
                <a:cs typeface="HGGARK+MicrosoftYaHei"/>
              </a:rPr>
              <a:t>转换后的温度是</a:t>
            </a:r>
            <a:r>
              <a:rPr sz="2000" b="1" dirty="0">
                <a:solidFill>
                  <a:srgbClr val="1DB41D"/>
                </a:solidFill>
                <a:latin typeface="Consolas"/>
                <a:cs typeface="Consolas"/>
              </a:rPr>
              <a:t>{:.2f}F"</a:t>
            </a:r>
            <a:r>
              <a:rPr sz="2000" b="1" dirty="0">
                <a:solidFill>
                  <a:srgbClr val="DDDDDD"/>
                </a:solidFill>
                <a:latin typeface="Consolas"/>
                <a:cs typeface="Consolas"/>
              </a:rPr>
              <a:t>.format(F))</a:t>
            </a:r>
          </a:p>
          <a:p>
            <a:pPr marL="0" marR="0">
              <a:lnSpc>
                <a:spcPts val="2339"/>
              </a:lnSpc>
              <a:spcBef>
                <a:spcPts val="590"/>
              </a:spcBef>
              <a:spcAft>
                <a:spcPct val="0"/>
              </a:spcAft>
            </a:pPr>
            <a:r>
              <a:rPr sz="2000" b="1" i="1" dirty="0">
                <a:solidFill>
                  <a:srgbClr val="DDDDDD"/>
                </a:solidFill>
                <a:latin typeface="Consolas"/>
                <a:cs typeface="Consolas"/>
              </a:rPr>
              <a:t>else</a:t>
            </a:r>
            <a:r>
              <a:rPr sz="2000" b="1" dirty="0">
                <a:solidFill>
                  <a:srgbClr val="DDDDDD"/>
                </a:solidFill>
                <a:latin typeface="Consolas"/>
                <a:cs typeface="Consolas"/>
              </a:rPr>
              <a:t>:</a:t>
            </a:r>
          </a:p>
        </p:txBody>
      </p:sp>
      <p:sp>
        <p:nvSpPr>
          <p:cNvPr id="5" name="object 5"/>
          <p:cNvSpPr txBox="1"/>
          <p:nvPr/>
        </p:nvSpPr>
        <p:spPr>
          <a:xfrm>
            <a:off x="2054098" y="3752076"/>
            <a:ext cx="3194783"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DDDDDD"/>
                </a:solidFill>
                <a:latin typeface="Consolas"/>
                <a:cs typeface="Consolas"/>
              </a:rPr>
              <a:t>print(</a:t>
            </a:r>
            <a:r>
              <a:rPr sz="2000" b="1">
                <a:solidFill>
                  <a:srgbClr val="1DB41D"/>
                </a:solidFill>
                <a:latin typeface="Consolas"/>
                <a:cs typeface="Consolas"/>
              </a:rPr>
              <a:t>"</a:t>
            </a:r>
            <a:r>
              <a:rPr sz="2000">
                <a:solidFill>
                  <a:srgbClr val="1DB41D"/>
                </a:solidFill>
                <a:latin typeface="HGGARK+MicrosoftYaHei"/>
                <a:cs typeface="HGGARK+MicrosoftYaHei"/>
              </a:rPr>
              <a:t>输入格式错误</a:t>
            </a:r>
            <a:r>
              <a:rPr sz="2000" b="1">
                <a:solidFill>
                  <a:srgbClr val="1DB41D"/>
                </a:solidFill>
                <a:latin typeface="Consolas"/>
                <a:cs typeface="Consolas"/>
              </a:rPr>
              <a:t>"</a:t>
            </a:r>
            <a:r>
              <a:rPr sz="2000" b="1">
                <a:solidFill>
                  <a:srgbClr val="DDDDDD"/>
                </a:solidFill>
                <a:latin typeface="Consolas"/>
                <a:cs typeface="Consolas"/>
              </a:rPr>
              <a:t>)</a:t>
            </a:r>
          </a:p>
        </p:txBody>
      </p:sp>
      <p:sp>
        <p:nvSpPr>
          <p:cNvPr id="6" name="object 6"/>
          <p:cNvSpPr txBox="1"/>
          <p:nvPr/>
        </p:nvSpPr>
        <p:spPr>
          <a:xfrm>
            <a:off x="1428728" y="4071948"/>
            <a:ext cx="7227430"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dirty="0">
                <a:solidFill>
                  <a:srgbClr val="0070C0"/>
                </a:solidFill>
                <a:latin typeface="WFNLWQ+MicrosoftYaHei-Bold"/>
                <a:cs typeface="WFNLWQ+MicrosoftYaHei-Bold"/>
              </a:rPr>
              <a:t>字符串</a:t>
            </a:r>
            <a:r>
              <a:rPr sz="2400" b="1" dirty="0">
                <a:solidFill>
                  <a:srgbClr val="000000"/>
                </a:solidFill>
                <a:latin typeface="WFNLWQ+MicrosoftYaHei-Bold"/>
                <a:cs typeface="WFNLWQ+MicrosoftYaHei-Bold"/>
              </a:rPr>
              <a:t>：由</a:t>
            </a:r>
            <a:r>
              <a:rPr sz="2400" b="1" dirty="0">
                <a:solidFill>
                  <a:srgbClr val="000000"/>
                </a:solidFill>
                <a:latin typeface="FADPIF+MicrosoftYaHei-Bold"/>
                <a:cs typeface="FADPIF+MicrosoftYaHei-Bold"/>
              </a:rPr>
              <a:t>0</a:t>
            </a:r>
            <a:r>
              <a:rPr sz="2400" b="1" dirty="0">
                <a:solidFill>
                  <a:srgbClr val="000000"/>
                </a:solidFill>
                <a:latin typeface="WFNLWQ+MicrosoftYaHei-Bold"/>
                <a:cs typeface="WFNLWQ+MicrosoftYaHei-Bold"/>
              </a:rPr>
              <a:t>个或多个字符组成的有序字符序列</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1"/>
          <p:cNvSpPr/>
          <p:nvPr/>
        </p:nvSpPr>
        <p:spPr>
          <a:xfrm>
            <a:off x="0" y="-142857"/>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3047492" y="452559"/>
            <a:ext cx="3811523"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DUCKEH+MicrosoftYaHei"/>
                <a:cs typeface="DUCKEH+MicrosoftYaHei"/>
              </a:rPr>
              <a:t>字符串的序号</a:t>
            </a:r>
          </a:p>
        </p:txBody>
      </p:sp>
      <p:sp>
        <p:nvSpPr>
          <p:cNvPr id="4" name="object 4"/>
          <p:cNvSpPr txBox="1"/>
          <p:nvPr/>
        </p:nvSpPr>
        <p:spPr>
          <a:xfrm>
            <a:off x="2509266" y="1451425"/>
            <a:ext cx="4765611"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DGOSFT+MicrosoftYaHei-Bold"/>
                <a:cs typeface="DGOSFT+MicrosoftYaHei-Bold"/>
              </a:rPr>
              <a:t>正向递增序号</a:t>
            </a:r>
            <a:r>
              <a:rPr sz="2400" b="1" spc="113">
                <a:solidFill>
                  <a:srgbClr val="0070C0"/>
                </a:solidFill>
                <a:latin typeface="Times New Roman"/>
                <a:cs typeface="Times New Roman"/>
              </a:rPr>
              <a:t> </a:t>
            </a:r>
            <a:r>
              <a:rPr sz="2400" b="1">
                <a:solidFill>
                  <a:srgbClr val="0070C0"/>
                </a:solidFill>
                <a:latin typeface="DGOSFT+MicrosoftYaHei-Bold"/>
                <a:cs typeface="DGOSFT+MicrosoftYaHei-Bold"/>
              </a:rPr>
              <a:t>和</a:t>
            </a:r>
            <a:r>
              <a:rPr sz="2400" b="1" spc="115">
                <a:solidFill>
                  <a:srgbClr val="0070C0"/>
                </a:solidFill>
                <a:latin typeface="Times New Roman"/>
                <a:cs typeface="Times New Roman"/>
              </a:rPr>
              <a:t> </a:t>
            </a:r>
            <a:r>
              <a:rPr sz="2400" b="1">
                <a:solidFill>
                  <a:srgbClr val="0070C0"/>
                </a:solidFill>
                <a:latin typeface="DGOSFT+MicrosoftYaHei-Bold"/>
                <a:cs typeface="DGOSFT+MicrosoftYaHei-Bold"/>
              </a:rPr>
              <a:t>反向递减序号</a:t>
            </a:r>
          </a:p>
        </p:txBody>
      </p:sp>
      <p:sp>
        <p:nvSpPr>
          <p:cNvPr id="5" name="object 5"/>
          <p:cNvSpPr txBox="1"/>
          <p:nvPr/>
        </p:nvSpPr>
        <p:spPr>
          <a:xfrm>
            <a:off x="3861053" y="2103870"/>
            <a:ext cx="1903476"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0000"/>
                </a:solidFill>
                <a:latin typeface="DGOSFT+MicrosoftYaHei-Bold"/>
                <a:cs typeface="DGOSFT+MicrosoftYaHei-Bold"/>
              </a:rPr>
              <a:t>反向递减序号</a:t>
            </a:r>
          </a:p>
        </p:txBody>
      </p:sp>
      <p:sp>
        <p:nvSpPr>
          <p:cNvPr id="6" name="object 6"/>
          <p:cNvSpPr txBox="1"/>
          <p:nvPr/>
        </p:nvSpPr>
        <p:spPr>
          <a:xfrm>
            <a:off x="3054604" y="2639108"/>
            <a:ext cx="5287674" cy="95006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280"/>
              </a:lnSpc>
              <a:spcBef>
                <a:spcPct val="0"/>
              </a:spcBef>
              <a:spcAft>
                <a:spcPct val="0"/>
              </a:spcAft>
            </a:pPr>
            <a:r>
              <a:rPr sz="2800" b="1">
                <a:solidFill>
                  <a:srgbClr val="000000"/>
                </a:solidFill>
                <a:latin typeface="Consolas"/>
                <a:cs typeface="Consolas"/>
              </a:rPr>
              <a:t>-9</a:t>
            </a:r>
            <a:r>
              <a:rPr sz="2800" b="1" spc="351">
                <a:solidFill>
                  <a:srgbClr val="000000"/>
                </a:solidFill>
                <a:latin typeface="Times New Roman"/>
                <a:cs typeface="Times New Roman"/>
              </a:rPr>
              <a:t> </a:t>
            </a:r>
            <a:r>
              <a:rPr sz="2800" b="1">
                <a:solidFill>
                  <a:srgbClr val="000000"/>
                </a:solidFill>
                <a:latin typeface="Consolas"/>
                <a:cs typeface="Consolas"/>
              </a:rPr>
              <a:t>-8</a:t>
            </a:r>
            <a:r>
              <a:rPr sz="2800" b="1" spc="444">
                <a:solidFill>
                  <a:srgbClr val="000000"/>
                </a:solidFill>
                <a:latin typeface="Times New Roman"/>
                <a:cs typeface="Times New Roman"/>
              </a:rPr>
              <a:t> </a:t>
            </a:r>
            <a:r>
              <a:rPr sz="2800" b="1">
                <a:solidFill>
                  <a:srgbClr val="000000"/>
                </a:solidFill>
                <a:latin typeface="Consolas"/>
                <a:cs typeface="Consolas"/>
              </a:rPr>
              <a:t>-7</a:t>
            </a:r>
            <a:r>
              <a:rPr sz="2800" b="1" spc="359">
                <a:solidFill>
                  <a:srgbClr val="000000"/>
                </a:solidFill>
                <a:latin typeface="Times New Roman"/>
                <a:cs typeface="Times New Roman"/>
              </a:rPr>
              <a:t> </a:t>
            </a:r>
            <a:r>
              <a:rPr sz="2800" b="1">
                <a:solidFill>
                  <a:srgbClr val="000000"/>
                </a:solidFill>
                <a:latin typeface="Consolas"/>
                <a:cs typeface="Consolas"/>
              </a:rPr>
              <a:t>-6</a:t>
            </a:r>
            <a:r>
              <a:rPr sz="2800" b="1" spc="322">
                <a:solidFill>
                  <a:srgbClr val="000000"/>
                </a:solidFill>
                <a:latin typeface="Times New Roman"/>
                <a:cs typeface="Times New Roman"/>
              </a:rPr>
              <a:t> </a:t>
            </a:r>
            <a:r>
              <a:rPr sz="2800" b="1">
                <a:solidFill>
                  <a:srgbClr val="000000"/>
                </a:solidFill>
                <a:latin typeface="Consolas"/>
                <a:cs typeface="Consolas"/>
              </a:rPr>
              <a:t>-5</a:t>
            </a:r>
            <a:r>
              <a:rPr sz="2800" b="1" spc="327">
                <a:solidFill>
                  <a:srgbClr val="000000"/>
                </a:solidFill>
                <a:latin typeface="Times New Roman"/>
                <a:cs typeface="Times New Roman"/>
              </a:rPr>
              <a:t> </a:t>
            </a:r>
            <a:r>
              <a:rPr sz="2800" b="1">
                <a:solidFill>
                  <a:srgbClr val="000000"/>
                </a:solidFill>
                <a:latin typeface="Consolas"/>
                <a:cs typeface="Consolas"/>
              </a:rPr>
              <a:t>-4</a:t>
            </a:r>
            <a:r>
              <a:rPr sz="2800" b="1" spc="340">
                <a:solidFill>
                  <a:srgbClr val="000000"/>
                </a:solidFill>
                <a:latin typeface="Times New Roman"/>
                <a:cs typeface="Times New Roman"/>
              </a:rPr>
              <a:t> </a:t>
            </a:r>
            <a:r>
              <a:rPr sz="2800" b="1">
                <a:solidFill>
                  <a:srgbClr val="000000"/>
                </a:solidFill>
                <a:latin typeface="Consolas"/>
                <a:cs typeface="Consolas"/>
              </a:rPr>
              <a:t>-3</a:t>
            </a:r>
            <a:r>
              <a:rPr sz="2800" b="1" spc="325">
                <a:solidFill>
                  <a:srgbClr val="000000"/>
                </a:solidFill>
                <a:latin typeface="Times New Roman"/>
                <a:cs typeface="Times New Roman"/>
              </a:rPr>
              <a:t> </a:t>
            </a:r>
            <a:r>
              <a:rPr sz="2800" b="1">
                <a:solidFill>
                  <a:srgbClr val="000000"/>
                </a:solidFill>
                <a:latin typeface="Consolas"/>
                <a:cs typeface="Consolas"/>
              </a:rPr>
              <a:t>-2</a:t>
            </a:r>
            <a:r>
              <a:rPr sz="2800" b="1" spc="375">
                <a:solidFill>
                  <a:srgbClr val="000000"/>
                </a:solidFill>
                <a:latin typeface="Times New Roman"/>
                <a:cs typeface="Times New Roman"/>
              </a:rPr>
              <a:t> </a:t>
            </a:r>
            <a:r>
              <a:rPr sz="2800" b="1">
                <a:solidFill>
                  <a:srgbClr val="000000"/>
                </a:solidFill>
                <a:latin typeface="Consolas"/>
                <a:cs typeface="Consolas"/>
              </a:rPr>
              <a:t>-1</a:t>
            </a:r>
          </a:p>
        </p:txBody>
      </p:sp>
      <p:sp>
        <p:nvSpPr>
          <p:cNvPr id="7" name="object 7"/>
          <p:cNvSpPr txBox="1"/>
          <p:nvPr/>
        </p:nvSpPr>
        <p:spPr>
          <a:xfrm>
            <a:off x="1408938" y="2675659"/>
            <a:ext cx="2029908" cy="81408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810"/>
              </a:lnSpc>
              <a:spcBef>
                <a:spcPct val="0"/>
              </a:spcBef>
              <a:spcAft>
                <a:spcPct val="0"/>
              </a:spcAft>
            </a:pPr>
            <a:r>
              <a:rPr sz="2400" b="1">
                <a:solidFill>
                  <a:srgbClr val="000000"/>
                </a:solidFill>
                <a:latin typeface="Consolas"/>
                <a:cs typeface="Consolas"/>
              </a:rPr>
              <a:t>-12</a:t>
            </a:r>
            <a:r>
              <a:rPr sz="2400" spc="-279">
                <a:solidFill>
                  <a:srgbClr val="000000"/>
                </a:solidFill>
                <a:latin typeface="Times New Roman"/>
                <a:cs typeface="Times New Roman"/>
              </a:rPr>
              <a:t> </a:t>
            </a:r>
            <a:r>
              <a:rPr sz="2400" b="1" spc="28">
                <a:solidFill>
                  <a:srgbClr val="000000"/>
                </a:solidFill>
                <a:latin typeface="Consolas"/>
                <a:cs typeface="Consolas"/>
              </a:rPr>
              <a:t>-11-10</a:t>
            </a:r>
          </a:p>
        </p:txBody>
      </p:sp>
      <p:sp>
        <p:nvSpPr>
          <p:cNvPr id="8" name="object 8"/>
          <p:cNvSpPr txBox="1"/>
          <p:nvPr/>
        </p:nvSpPr>
        <p:spPr>
          <a:xfrm>
            <a:off x="1495297" y="3214123"/>
            <a:ext cx="7111123" cy="224832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4223"/>
              </a:lnSpc>
              <a:spcBef>
                <a:spcPct val="0"/>
              </a:spcBef>
              <a:spcAft>
                <a:spcPct val="0"/>
              </a:spcAft>
            </a:pPr>
            <a:r>
              <a:rPr sz="3200" dirty="0">
                <a:solidFill>
                  <a:srgbClr val="1DB41D"/>
                </a:solidFill>
                <a:latin typeface="DUCKEH+MicrosoftYaHei"/>
                <a:cs typeface="DUCKEH+MicrosoftYaHei"/>
              </a:rPr>
              <a:t>请</a:t>
            </a:r>
            <a:r>
              <a:rPr sz="3200" spc="151" dirty="0">
                <a:solidFill>
                  <a:srgbClr val="1DB41D"/>
                </a:solidFill>
                <a:latin typeface="Times New Roman"/>
                <a:cs typeface="Times New Roman"/>
              </a:rPr>
              <a:t> </a:t>
            </a:r>
            <a:r>
              <a:rPr sz="3200" dirty="0">
                <a:solidFill>
                  <a:srgbClr val="1DB41D"/>
                </a:solidFill>
                <a:latin typeface="DUCKEH+MicrosoftYaHei"/>
                <a:cs typeface="DUCKEH+MicrosoftYaHei"/>
              </a:rPr>
              <a:t>输</a:t>
            </a:r>
            <a:r>
              <a:rPr sz="3200" spc="146" dirty="0">
                <a:solidFill>
                  <a:srgbClr val="1DB41D"/>
                </a:solidFill>
                <a:latin typeface="Times New Roman"/>
                <a:cs typeface="Times New Roman"/>
              </a:rPr>
              <a:t> </a:t>
            </a:r>
            <a:r>
              <a:rPr sz="3200" dirty="0">
                <a:solidFill>
                  <a:srgbClr val="1DB41D"/>
                </a:solidFill>
                <a:latin typeface="DUCKEH+MicrosoftYaHei"/>
                <a:cs typeface="DUCKEH+MicrosoftYaHei"/>
              </a:rPr>
              <a:t>入</a:t>
            </a:r>
            <a:r>
              <a:rPr sz="3200" spc="151" dirty="0">
                <a:solidFill>
                  <a:srgbClr val="1DB41D"/>
                </a:solidFill>
                <a:latin typeface="Times New Roman"/>
                <a:cs typeface="Times New Roman"/>
              </a:rPr>
              <a:t> </a:t>
            </a:r>
            <a:r>
              <a:rPr sz="3200" dirty="0">
                <a:solidFill>
                  <a:srgbClr val="1DB41D"/>
                </a:solidFill>
                <a:latin typeface="DUCKEH+MicrosoftYaHei"/>
                <a:cs typeface="DUCKEH+MicrosoftYaHei"/>
              </a:rPr>
              <a:t>带</a:t>
            </a:r>
            <a:r>
              <a:rPr sz="3200" spc="151" dirty="0">
                <a:solidFill>
                  <a:srgbClr val="1DB41D"/>
                </a:solidFill>
                <a:latin typeface="Times New Roman"/>
                <a:cs typeface="Times New Roman"/>
              </a:rPr>
              <a:t> </a:t>
            </a:r>
            <a:r>
              <a:rPr sz="3200" dirty="0">
                <a:solidFill>
                  <a:srgbClr val="1DB41D"/>
                </a:solidFill>
                <a:latin typeface="DUCKEH+MicrosoftYaHei"/>
                <a:cs typeface="DUCKEH+MicrosoftYaHei"/>
              </a:rPr>
              <a:t>有</a:t>
            </a:r>
            <a:r>
              <a:rPr sz="3200" spc="148" dirty="0">
                <a:solidFill>
                  <a:srgbClr val="1DB41D"/>
                </a:solidFill>
                <a:latin typeface="Times New Roman"/>
                <a:cs typeface="Times New Roman"/>
              </a:rPr>
              <a:t> </a:t>
            </a:r>
            <a:r>
              <a:rPr sz="3200" dirty="0">
                <a:solidFill>
                  <a:srgbClr val="1DB41D"/>
                </a:solidFill>
                <a:latin typeface="DUCKEH+MicrosoftYaHei"/>
                <a:cs typeface="DUCKEH+MicrosoftYaHei"/>
              </a:rPr>
              <a:t>符</a:t>
            </a:r>
            <a:r>
              <a:rPr sz="3200" spc="151" dirty="0">
                <a:solidFill>
                  <a:srgbClr val="1DB41D"/>
                </a:solidFill>
                <a:latin typeface="Times New Roman"/>
                <a:cs typeface="Times New Roman"/>
              </a:rPr>
              <a:t> </a:t>
            </a:r>
            <a:r>
              <a:rPr sz="3200" dirty="0">
                <a:solidFill>
                  <a:srgbClr val="1DB41D"/>
                </a:solidFill>
                <a:latin typeface="DUCKEH+MicrosoftYaHei"/>
                <a:cs typeface="DUCKEH+MicrosoftYaHei"/>
              </a:rPr>
              <a:t>号</a:t>
            </a:r>
            <a:r>
              <a:rPr sz="3200" spc="151" dirty="0">
                <a:solidFill>
                  <a:srgbClr val="1DB41D"/>
                </a:solidFill>
                <a:latin typeface="Times New Roman"/>
                <a:cs typeface="Times New Roman"/>
              </a:rPr>
              <a:t> </a:t>
            </a:r>
            <a:r>
              <a:rPr sz="3200" dirty="0">
                <a:solidFill>
                  <a:srgbClr val="1DB41D"/>
                </a:solidFill>
                <a:latin typeface="DUCKEH+MicrosoftYaHei"/>
                <a:cs typeface="DUCKEH+MicrosoftYaHei"/>
              </a:rPr>
              <a:t>的</a:t>
            </a:r>
            <a:r>
              <a:rPr sz="3200" spc="146" dirty="0">
                <a:solidFill>
                  <a:srgbClr val="1DB41D"/>
                </a:solidFill>
                <a:latin typeface="Times New Roman"/>
                <a:cs typeface="Times New Roman"/>
              </a:rPr>
              <a:t> </a:t>
            </a:r>
            <a:r>
              <a:rPr sz="3200" dirty="0">
                <a:solidFill>
                  <a:srgbClr val="1DB41D"/>
                </a:solidFill>
                <a:latin typeface="DUCKEH+MicrosoftYaHei"/>
                <a:cs typeface="DUCKEH+MicrosoftYaHei"/>
              </a:rPr>
              <a:t>温</a:t>
            </a:r>
            <a:r>
              <a:rPr sz="3200" spc="151" dirty="0">
                <a:solidFill>
                  <a:srgbClr val="1DB41D"/>
                </a:solidFill>
                <a:latin typeface="Times New Roman"/>
                <a:cs typeface="Times New Roman"/>
              </a:rPr>
              <a:t> </a:t>
            </a:r>
            <a:r>
              <a:rPr sz="3200" dirty="0">
                <a:solidFill>
                  <a:srgbClr val="1DB41D"/>
                </a:solidFill>
                <a:latin typeface="DUCKEH+MicrosoftYaHei"/>
                <a:cs typeface="DUCKEH+MicrosoftYaHei"/>
              </a:rPr>
              <a:t>度</a:t>
            </a:r>
            <a:r>
              <a:rPr sz="3200" spc="151" dirty="0">
                <a:solidFill>
                  <a:srgbClr val="1DB41D"/>
                </a:solidFill>
                <a:latin typeface="Times New Roman"/>
                <a:cs typeface="Times New Roman"/>
              </a:rPr>
              <a:t> </a:t>
            </a:r>
            <a:r>
              <a:rPr sz="3200" dirty="0">
                <a:solidFill>
                  <a:srgbClr val="1DB41D"/>
                </a:solidFill>
                <a:latin typeface="DUCKEH+MicrosoftYaHei"/>
                <a:cs typeface="DUCKEH+MicrosoftYaHei"/>
              </a:rPr>
              <a:t>值</a:t>
            </a:r>
            <a:r>
              <a:rPr sz="3200" spc="1102" dirty="0">
                <a:solidFill>
                  <a:srgbClr val="1DB41D"/>
                </a:solidFill>
                <a:latin typeface="Times New Roman"/>
                <a:cs typeface="Times New Roman"/>
              </a:rPr>
              <a:t> </a:t>
            </a:r>
            <a:r>
              <a:rPr sz="3200" dirty="0">
                <a:solidFill>
                  <a:srgbClr val="1DB41D"/>
                </a:solidFill>
                <a:latin typeface="DUNIKN+MicrosoftYaHei"/>
                <a:cs typeface="DUNIKN+MicrosoftYaHei"/>
              </a:rPr>
              <a:t>:</a:t>
            </a:r>
          </a:p>
          <a:p>
            <a:pPr marL="80772" marR="0">
              <a:lnSpc>
                <a:spcPts val="3283"/>
              </a:lnSpc>
              <a:spcBef>
                <a:spcPts val="1710"/>
              </a:spcBef>
              <a:spcAft>
                <a:spcPct val="0"/>
              </a:spcAft>
            </a:pPr>
            <a:r>
              <a:rPr sz="2800" b="1" dirty="0">
                <a:solidFill>
                  <a:srgbClr val="000000"/>
                </a:solidFill>
                <a:latin typeface="Consolas"/>
                <a:cs typeface="Consolas"/>
              </a:rPr>
              <a:t>0</a:t>
            </a:r>
            <a:r>
              <a:rPr sz="2800" b="1" spc="2043" dirty="0">
                <a:solidFill>
                  <a:srgbClr val="000000"/>
                </a:solidFill>
                <a:latin typeface="Times New Roman"/>
                <a:cs typeface="Times New Roman"/>
              </a:rPr>
              <a:t> </a:t>
            </a:r>
            <a:r>
              <a:rPr sz="2800" b="1" dirty="0">
                <a:solidFill>
                  <a:srgbClr val="000000"/>
                </a:solidFill>
                <a:latin typeface="Consolas"/>
                <a:cs typeface="Consolas"/>
              </a:rPr>
              <a:t>1</a:t>
            </a:r>
            <a:r>
              <a:rPr sz="2800" b="1" spc="1903" dirty="0">
                <a:solidFill>
                  <a:srgbClr val="000000"/>
                </a:solidFill>
                <a:latin typeface="Times New Roman"/>
                <a:cs typeface="Times New Roman"/>
              </a:rPr>
              <a:t> </a:t>
            </a:r>
            <a:r>
              <a:rPr sz="2800" b="1" dirty="0">
                <a:solidFill>
                  <a:srgbClr val="000000"/>
                </a:solidFill>
                <a:latin typeface="Consolas"/>
                <a:cs typeface="Consolas"/>
              </a:rPr>
              <a:t>2</a:t>
            </a:r>
            <a:r>
              <a:rPr sz="2800" b="1" spc="1980" dirty="0">
                <a:solidFill>
                  <a:srgbClr val="000000"/>
                </a:solidFill>
                <a:latin typeface="Times New Roman"/>
                <a:cs typeface="Times New Roman"/>
              </a:rPr>
              <a:t> </a:t>
            </a:r>
            <a:r>
              <a:rPr sz="2800" b="1" dirty="0">
                <a:solidFill>
                  <a:srgbClr val="000000"/>
                </a:solidFill>
                <a:latin typeface="Consolas"/>
                <a:cs typeface="Consolas"/>
              </a:rPr>
              <a:t>3</a:t>
            </a:r>
            <a:r>
              <a:rPr sz="2800" b="1" spc="1843" dirty="0">
                <a:solidFill>
                  <a:srgbClr val="000000"/>
                </a:solidFill>
                <a:latin typeface="Times New Roman"/>
                <a:cs typeface="Times New Roman"/>
              </a:rPr>
              <a:t> </a:t>
            </a:r>
            <a:r>
              <a:rPr sz="2800" b="1" dirty="0">
                <a:solidFill>
                  <a:srgbClr val="000000"/>
                </a:solidFill>
                <a:latin typeface="Consolas"/>
                <a:cs typeface="Consolas"/>
              </a:rPr>
              <a:t>4</a:t>
            </a:r>
            <a:r>
              <a:rPr sz="2800" b="1" spc="2043" dirty="0">
                <a:solidFill>
                  <a:srgbClr val="000000"/>
                </a:solidFill>
                <a:latin typeface="Times New Roman"/>
                <a:cs typeface="Times New Roman"/>
              </a:rPr>
              <a:t> </a:t>
            </a:r>
            <a:r>
              <a:rPr sz="2800" b="1" dirty="0">
                <a:solidFill>
                  <a:srgbClr val="000000"/>
                </a:solidFill>
                <a:latin typeface="Consolas"/>
                <a:cs typeface="Consolas"/>
              </a:rPr>
              <a:t>5</a:t>
            </a:r>
            <a:r>
              <a:rPr sz="2800" b="1" spc="1903" dirty="0">
                <a:solidFill>
                  <a:srgbClr val="000000"/>
                </a:solidFill>
                <a:latin typeface="Times New Roman"/>
                <a:cs typeface="Times New Roman"/>
              </a:rPr>
              <a:t> </a:t>
            </a:r>
            <a:r>
              <a:rPr sz="2800" b="1" dirty="0">
                <a:solidFill>
                  <a:srgbClr val="000000"/>
                </a:solidFill>
                <a:latin typeface="Consolas"/>
                <a:cs typeface="Consolas"/>
              </a:rPr>
              <a:t>6</a:t>
            </a:r>
            <a:r>
              <a:rPr sz="2800" b="1" spc="1898" dirty="0">
                <a:solidFill>
                  <a:srgbClr val="000000"/>
                </a:solidFill>
                <a:latin typeface="Times New Roman"/>
                <a:cs typeface="Times New Roman"/>
              </a:rPr>
              <a:t> </a:t>
            </a:r>
            <a:r>
              <a:rPr sz="2800" b="1" dirty="0">
                <a:solidFill>
                  <a:srgbClr val="000000"/>
                </a:solidFill>
                <a:latin typeface="Consolas"/>
                <a:cs typeface="Consolas"/>
              </a:rPr>
              <a:t>7</a:t>
            </a:r>
            <a:r>
              <a:rPr sz="2800" b="1" spc="1817" dirty="0">
                <a:solidFill>
                  <a:srgbClr val="000000"/>
                </a:solidFill>
                <a:latin typeface="Times New Roman"/>
                <a:cs typeface="Times New Roman"/>
              </a:rPr>
              <a:t> </a:t>
            </a:r>
            <a:r>
              <a:rPr sz="2800" b="1" dirty="0">
                <a:solidFill>
                  <a:srgbClr val="000000"/>
                </a:solidFill>
                <a:latin typeface="Consolas"/>
                <a:cs typeface="Consolas"/>
              </a:rPr>
              <a:t>8</a:t>
            </a:r>
            <a:r>
              <a:rPr sz="2800" b="1" spc="2043" dirty="0">
                <a:solidFill>
                  <a:srgbClr val="000000"/>
                </a:solidFill>
                <a:latin typeface="Times New Roman"/>
                <a:cs typeface="Times New Roman"/>
              </a:rPr>
              <a:t> </a:t>
            </a:r>
            <a:r>
              <a:rPr sz="2800" b="1" dirty="0">
                <a:solidFill>
                  <a:srgbClr val="000000"/>
                </a:solidFill>
                <a:latin typeface="Consolas"/>
                <a:cs typeface="Consolas"/>
              </a:rPr>
              <a:t>9</a:t>
            </a:r>
            <a:r>
              <a:rPr sz="2800" b="1" spc="1148" dirty="0">
                <a:solidFill>
                  <a:srgbClr val="000000"/>
                </a:solidFill>
                <a:latin typeface="Times New Roman"/>
                <a:cs typeface="Times New Roman"/>
              </a:rPr>
              <a:t> </a:t>
            </a:r>
            <a:r>
              <a:rPr sz="2800" b="1" dirty="0">
                <a:solidFill>
                  <a:srgbClr val="000000"/>
                </a:solidFill>
                <a:latin typeface="Consolas"/>
                <a:cs typeface="Consolas"/>
              </a:rPr>
              <a:t>10</a:t>
            </a:r>
            <a:r>
              <a:rPr sz="2800" b="1" spc="172" dirty="0">
                <a:solidFill>
                  <a:srgbClr val="000000"/>
                </a:solidFill>
                <a:latin typeface="Times New Roman"/>
                <a:cs typeface="Times New Roman"/>
              </a:rPr>
              <a:t> </a:t>
            </a:r>
            <a:r>
              <a:rPr sz="2800" b="1" dirty="0">
                <a:solidFill>
                  <a:srgbClr val="000000"/>
                </a:solidFill>
                <a:latin typeface="Consolas"/>
                <a:cs typeface="Consolas"/>
              </a:rPr>
              <a:t>11</a:t>
            </a:r>
          </a:p>
          <a:p>
            <a:pPr marL="2425954" marR="0">
              <a:lnSpc>
                <a:spcPts val="2639"/>
              </a:lnSpc>
              <a:spcBef>
                <a:spcPts val="2160"/>
              </a:spcBef>
              <a:spcAft>
                <a:spcPct val="0"/>
              </a:spcAft>
            </a:pPr>
            <a:r>
              <a:rPr sz="2000" b="1" dirty="0">
                <a:solidFill>
                  <a:srgbClr val="000000"/>
                </a:solidFill>
                <a:latin typeface="DGOSFT+MicrosoftYaHei-Bold"/>
                <a:cs typeface="DGOSFT+MicrosoftYaHei-Bold"/>
              </a:rPr>
              <a:t>正向递增序号</a:t>
            </a:r>
          </a:p>
        </p:txBody>
      </p:sp>
      <p:sp>
        <p:nvSpPr>
          <p:cNvPr id="10" name="椭圆 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4929204"/>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3047492" y="452559"/>
            <a:ext cx="3811523"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DRAUIH+MicrosoftYaHei"/>
                <a:cs typeface="DRAUIH+MicrosoftYaHei"/>
              </a:rPr>
              <a:t>字符串的使用</a:t>
            </a:r>
          </a:p>
        </p:txBody>
      </p:sp>
      <p:sp>
        <p:nvSpPr>
          <p:cNvPr id="4" name="object 4"/>
          <p:cNvSpPr txBox="1"/>
          <p:nvPr/>
        </p:nvSpPr>
        <p:spPr>
          <a:xfrm>
            <a:off x="2130551" y="1451425"/>
            <a:ext cx="5635777"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WBMAME+MicrosoftYaHei-Bold"/>
                <a:cs typeface="WBMAME+MicrosoftYaHei-Bold"/>
              </a:rPr>
              <a:t>使用</a:t>
            </a:r>
            <a:r>
              <a:rPr sz="2400" b="1">
                <a:solidFill>
                  <a:srgbClr val="0070C0"/>
                </a:solidFill>
                <a:latin typeface="RGVHVQ+MicrosoftYaHei-Bold"/>
                <a:cs typeface="RGVHVQ+MicrosoftYaHei-Bold"/>
              </a:rPr>
              <a:t>[ ]</a:t>
            </a:r>
            <a:r>
              <a:rPr sz="2400" b="1">
                <a:solidFill>
                  <a:srgbClr val="0070C0"/>
                </a:solidFill>
                <a:latin typeface="WBMAME+MicrosoftYaHei-Bold"/>
                <a:cs typeface="WBMAME+MicrosoftYaHei-Bold"/>
              </a:rPr>
              <a:t>获取字符串中一个或多个字符</a:t>
            </a:r>
          </a:p>
        </p:txBody>
      </p:sp>
      <p:sp>
        <p:nvSpPr>
          <p:cNvPr id="5" name="object 5"/>
          <p:cNvSpPr txBox="1"/>
          <p:nvPr/>
        </p:nvSpPr>
        <p:spPr>
          <a:xfrm>
            <a:off x="559054" y="2285053"/>
            <a:ext cx="7550836"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FDQPTG+MicrosoftYaHei"/>
                <a:cs typeface="FDQPTG+MicrosoftYaHei"/>
              </a:rPr>
              <a:t>- </a:t>
            </a:r>
            <a:r>
              <a:rPr sz="2400" b="1">
                <a:solidFill>
                  <a:srgbClr val="000000"/>
                </a:solidFill>
                <a:latin typeface="WBMAME+MicrosoftYaHei-Bold"/>
                <a:cs typeface="WBMAME+MicrosoftYaHei-Bold"/>
              </a:rPr>
              <a:t>索引：返回字符串中单个字符</a:t>
            </a:r>
            <a:r>
              <a:rPr sz="2400" b="1" spc="2960">
                <a:solidFill>
                  <a:srgbClr val="000000"/>
                </a:solidFill>
                <a:latin typeface="Times New Roman"/>
                <a:cs typeface="Times New Roman"/>
              </a:rPr>
              <a:t> </a:t>
            </a:r>
            <a:r>
              <a:rPr sz="2400" b="1">
                <a:solidFill>
                  <a:srgbClr val="000000"/>
                </a:solidFill>
                <a:latin typeface="RGVHVQ+MicrosoftYaHei-Bold"/>
                <a:cs typeface="RGVHVQ+MicrosoftYaHei-Bold"/>
              </a:rPr>
              <a:t>&lt;</a:t>
            </a:r>
            <a:r>
              <a:rPr sz="2400" b="1">
                <a:solidFill>
                  <a:srgbClr val="000000"/>
                </a:solidFill>
                <a:latin typeface="WBMAME+MicrosoftYaHei-Bold"/>
                <a:cs typeface="WBMAME+MicrosoftYaHei-Bold"/>
              </a:rPr>
              <a:t>字符串</a:t>
            </a:r>
            <a:r>
              <a:rPr sz="2400" b="1">
                <a:solidFill>
                  <a:srgbClr val="000000"/>
                </a:solidFill>
                <a:latin typeface="RGVHVQ+MicrosoftYaHei-Bold"/>
                <a:cs typeface="RGVHVQ+MicrosoftYaHei-Bold"/>
              </a:rPr>
              <a:t>&gt;[M]</a:t>
            </a:r>
          </a:p>
        </p:txBody>
      </p:sp>
      <p:sp>
        <p:nvSpPr>
          <p:cNvPr id="6" name="object 6"/>
          <p:cNvSpPr txBox="1"/>
          <p:nvPr/>
        </p:nvSpPr>
        <p:spPr>
          <a:xfrm>
            <a:off x="1473453" y="2914877"/>
            <a:ext cx="7194366"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1DB41D"/>
                </a:solidFill>
                <a:latin typeface="Consolas"/>
                <a:cs typeface="Consolas"/>
              </a:rPr>
              <a:t>"</a:t>
            </a:r>
            <a:r>
              <a:rPr sz="2000">
                <a:solidFill>
                  <a:srgbClr val="1DB41D"/>
                </a:solidFill>
                <a:latin typeface="DRAUIH+MicrosoftYaHei"/>
                <a:cs typeface="DRAUIH+MicrosoftYaHei"/>
              </a:rPr>
              <a:t>请输入带有符号的温度值</a:t>
            </a:r>
            <a:r>
              <a:rPr sz="2000">
                <a:solidFill>
                  <a:srgbClr val="1DB41D"/>
                </a:solidFill>
                <a:latin typeface="FDQPTG+MicrosoftYaHei"/>
                <a:cs typeface="FDQPTG+MicrosoftYaHei"/>
              </a:rPr>
              <a:t>:</a:t>
            </a:r>
            <a:r>
              <a:rPr sz="2000" spc="25">
                <a:solidFill>
                  <a:srgbClr val="1DB41D"/>
                </a:solidFill>
                <a:latin typeface="FDQPTG+MicrosoftYaHei"/>
                <a:cs typeface="FDQPTG+MicrosoftYaHei"/>
              </a:rPr>
              <a:t> </a:t>
            </a:r>
            <a:r>
              <a:rPr sz="2000" b="1">
                <a:solidFill>
                  <a:srgbClr val="1DB41D"/>
                </a:solidFill>
                <a:latin typeface="Consolas"/>
                <a:cs typeface="Consolas"/>
              </a:rPr>
              <a:t>"[0]</a:t>
            </a:r>
            <a:r>
              <a:rPr sz="2000" b="1" spc="1710">
                <a:solidFill>
                  <a:srgbClr val="1DB41D"/>
                </a:solidFill>
                <a:latin typeface="Times New Roman"/>
                <a:cs typeface="Times New Roman"/>
              </a:rPr>
              <a:t> </a:t>
            </a:r>
            <a:r>
              <a:rPr sz="2000" b="1">
                <a:solidFill>
                  <a:srgbClr val="000000"/>
                </a:solidFill>
                <a:latin typeface="WBMAME+MicrosoftYaHei-Bold"/>
                <a:cs typeface="WBMAME+MicrosoftYaHei-Bold"/>
              </a:rPr>
              <a:t>或者</a:t>
            </a:r>
            <a:r>
              <a:rPr sz="2000" b="1" spc="1905">
                <a:solidFill>
                  <a:srgbClr val="000000"/>
                </a:solidFill>
                <a:latin typeface="Times New Roman"/>
                <a:cs typeface="Times New Roman"/>
              </a:rPr>
              <a:t> </a:t>
            </a:r>
            <a:r>
              <a:rPr sz="2000" b="1">
                <a:solidFill>
                  <a:srgbClr val="000000"/>
                </a:solidFill>
                <a:latin typeface="Consolas"/>
                <a:cs typeface="Consolas"/>
              </a:rPr>
              <a:t>TempStr[-1]</a:t>
            </a:r>
          </a:p>
        </p:txBody>
      </p:sp>
      <p:sp>
        <p:nvSpPr>
          <p:cNvPr id="7" name="object 7"/>
          <p:cNvSpPr txBox="1"/>
          <p:nvPr/>
        </p:nvSpPr>
        <p:spPr>
          <a:xfrm>
            <a:off x="559054" y="3492315"/>
            <a:ext cx="8649716"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FDQPTG+MicrosoftYaHei"/>
                <a:cs typeface="FDQPTG+MicrosoftYaHei"/>
              </a:rPr>
              <a:t>- </a:t>
            </a:r>
            <a:r>
              <a:rPr sz="2400" b="1">
                <a:solidFill>
                  <a:srgbClr val="000000"/>
                </a:solidFill>
                <a:latin typeface="WBMAME+MicrosoftYaHei-Bold"/>
                <a:cs typeface="WBMAME+MicrosoftYaHei-Bold"/>
              </a:rPr>
              <a:t>切片：返回字符串中一段字符子串</a:t>
            </a:r>
            <a:r>
              <a:rPr sz="2400" b="1" spc="2254">
                <a:solidFill>
                  <a:srgbClr val="000000"/>
                </a:solidFill>
                <a:latin typeface="Times New Roman"/>
                <a:cs typeface="Times New Roman"/>
              </a:rPr>
              <a:t> </a:t>
            </a:r>
            <a:r>
              <a:rPr sz="2400" b="1">
                <a:solidFill>
                  <a:srgbClr val="000000"/>
                </a:solidFill>
                <a:latin typeface="RGVHVQ+MicrosoftYaHei-Bold"/>
                <a:cs typeface="RGVHVQ+MicrosoftYaHei-Bold"/>
              </a:rPr>
              <a:t>&lt;</a:t>
            </a:r>
            <a:r>
              <a:rPr sz="2400" b="1">
                <a:solidFill>
                  <a:srgbClr val="000000"/>
                </a:solidFill>
                <a:latin typeface="WBMAME+MicrosoftYaHei-Bold"/>
                <a:cs typeface="WBMAME+MicrosoftYaHei-Bold"/>
              </a:rPr>
              <a:t>字符串</a:t>
            </a:r>
            <a:r>
              <a:rPr sz="2400" b="1">
                <a:solidFill>
                  <a:srgbClr val="000000"/>
                </a:solidFill>
                <a:latin typeface="RGVHVQ+MicrosoftYaHei-Bold"/>
                <a:cs typeface="RGVHVQ+MicrosoftYaHei-Bold"/>
              </a:rPr>
              <a:t>&gt;[M: N]</a:t>
            </a:r>
          </a:p>
        </p:txBody>
      </p:sp>
      <p:sp>
        <p:nvSpPr>
          <p:cNvPr id="8" name="object 8"/>
          <p:cNvSpPr txBox="1"/>
          <p:nvPr/>
        </p:nvSpPr>
        <p:spPr>
          <a:xfrm>
            <a:off x="1473453" y="4122407"/>
            <a:ext cx="7675294"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1DB41D"/>
                </a:solidFill>
                <a:latin typeface="Consolas"/>
                <a:cs typeface="Consolas"/>
              </a:rPr>
              <a:t>"</a:t>
            </a:r>
            <a:r>
              <a:rPr sz="2000">
                <a:solidFill>
                  <a:srgbClr val="1DB41D"/>
                </a:solidFill>
                <a:latin typeface="DRAUIH+MicrosoftYaHei"/>
                <a:cs typeface="DRAUIH+MicrosoftYaHei"/>
              </a:rPr>
              <a:t>请</a:t>
            </a:r>
            <a:r>
              <a:rPr sz="2000">
                <a:solidFill>
                  <a:srgbClr val="FF0000"/>
                </a:solidFill>
                <a:latin typeface="DRAUIH+MicrosoftYaHei"/>
                <a:cs typeface="DRAUIH+MicrosoftYaHei"/>
              </a:rPr>
              <a:t>输入</a:t>
            </a:r>
            <a:r>
              <a:rPr sz="2000">
                <a:solidFill>
                  <a:srgbClr val="1DB41D"/>
                </a:solidFill>
                <a:latin typeface="DRAUIH+MicrosoftYaHei"/>
                <a:cs typeface="DRAUIH+MicrosoftYaHei"/>
              </a:rPr>
              <a:t>带有符号的温度值</a:t>
            </a:r>
            <a:r>
              <a:rPr sz="2000">
                <a:solidFill>
                  <a:srgbClr val="1DB41D"/>
                </a:solidFill>
                <a:latin typeface="FDQPTG+MicrosoftYaHei"/>
                <a:cs typeface="FDQPTG+MicrosoftYaHei"/>
              </a:rPr>
              <a:t>:</a:t>
            </a:r>
            <a:r>
              <a:rPr sz="2000" spc="25">
                <a:solidFill>
                  <a:srgbClr val="1DB41D"/>
                </a:solidFill>
                <a:latin typeface="FDQPTG+MicrosoftYaHei"/>
                <a:cs typeface="FDQPTG+MicrosoftYaHei"/>
              </a:rPr>
              <a:t> </a:t>
            </a:r>
            <a:r>
              <a:rPr sz="2000" b="1">
                <a:solidFill>
                  <a:srgbClr val="1DB41D"/>
                </a:solidFill>
                <a:latin typeface="Consolas"/>
                <a:cs typeface="Consolas"/>
              </a:rPr>
              <a:t>"[1:3]</a:t>
            </a:r>
            <a:r>
              <a:rPr sz="2000" b="1" spc="617">
                <a:solidFill>
                  <a:srgbClr val="1DB41D"/>
                </a:solidFill>
                <a:latin typeface="Times New Roman"/>
                <a:cs typeface="Times New Roman"/>
              </a:rPr>
              <a:t> </a:t>
            </a:r>
            <a:r>
              <a:rPr sz="2000" b="1">
                <a:solidFill>
                  <a:srgbClr val="000000"/>
                </a:solidFill>
                <a:latin typeface="WBMAME+MicrosoftYaHei-Bold"/>
                <a:cs typeface="WBMAME+MicrosoftYaHei-Bold"/>
              </a:rPr>
              <a:t>或者</a:t>
            </a:r>
            <a:r>
              <a:rPr sz="2000" b="1" spc="1900">
                <a:solidFill>
                  <a:srgbClr val="000000"/>
                </a:solidFill>
                <a:latin typeface="Times New Roman"/>
                <a:cs typeface="Times New Roman"/>
              </a:rPr>
              <a:t> </a:t>
            </a:r>
            <a:r>
              <a:rPr sz="2000" b="1">
                <a:solidFill>
                  <a:srgbClr val="000000"/>
                </a:solidFill>
                <a:latin typeface="Consolas"/>
                <a:cs typeface="Consolas"/>
              </a:rPr>
              <a:t>TempStr[0:-1]</a:t>
            </a:r>
          </a:p>
        </p:txBody>
      </p:sp>
      <p:sp>
        <p:nvSpPr>
          <p:cNvPr id="10" name="椭圆 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627534"/>
            <a:ext cx="7056784" cy="3046988"/>
          </a:xfrm>
          <a:prstGeom prst="rect">
            <a:avLst/>
          </a:prstGeom>
        </p:spPr>
        <p:txBody>
          <a:bodyPr wrap="square">
            <a:spAutoFit/>
          </a:bodyPr>
          <a:lstStyle/>
          <a:p>
            <a:r>
              <a:rPr lang="zh-CN" altLang="zh-CN" sz="2400" dirty="0">
                <a:ea typeface="宋体" pitchFamily="2" charset="-122"/>
              </a:rPr>
              <a:t>字符串可以使用操作符</a:t>
            </a:r>
            <a:r>
              <a:rPr lang="en-US" altLang="zh-CN" sz="2400" dirty="0">
                <a:ea typeface="宋体" pitchFamily="2" charset="-122"/>
              </a:rPr>
              <a:t>+</a:t>
            </a:r>
            <a:r>
              <a:rPr lang="zh-CN" altLang="zh-CN" sz="2400" dirty="0">
                <a:ea typeface="宋体" pitchFamily="2" charset="-122"/>
              </a:rPr>
              <a:t>，但其功能和数学中的不一样，它会进行拼接（</a:t>
            </a:r>
            <a:r>
              <a:rPr lang="en-US" altLang="zh-CN" sz="2400" dirty="0">
                <a:ea typeface="宋体" pitchFamily="2" charset="-122"/>
              </a:rPr>
              <a:t>concatenation</a:t>
            </a:r>
            <a:r>
              <a:rPr lang="zh-CN" altLang="zh-CN" sz="2400" dirty="0">
                <a:ea typeface="宋体" pitchFamily="2" charset="-122"/>
              </a:rPr>
              <a:t>）操作，即将前后两个字符首尾连接起来。</a:t>
            </a:r>
            <a:endParaRPr lang="en-US" altLang="zh-CN" sz="2400" dirty="0">
              <a:ea typeface="宋体" pitchFamily="2" charset="-122"/>
            </a:endParaRPr>
          </a:p>
          <a:p>
            <a:r>
              <a:rPr lang="zh-CN" altLang="en-US" sz="2400" dirty="0">
                <a:ea typeface="宋体" pitchFamily="2" charset="-122"/>
              </a:rPr>
              <a:t>如：</a:t>
            </a:r>
            <a:endParaRPr lang="en-US" altLang="zh-CN" sz="2400" dirty="0">
              <a:ea typeface="宋体" pitchFamily="2" charset="-122"/>
            </a:endParaRPr>
          </a:p>
          <a:p>
            <a:r>
              <a:rPr lang="en-US" altLang="zh-CN" sz="2400" dirty="0">
                <a:ea typeface="宋体" pitchFamily="2" charset="-122"/>
              </a:rPr>
              <a:t>&gt;&gt;&gt; string1='hello'</a:t>
            </a:r>
            <a:endParaRPr lang="zh-CN" altLang="zh-CN" sz="2400" dirty="0">
              <a:ea typeface="宋体" pitchFamily="2" charset="-122"/>
            </a:endParaRPr>
          </a:p>
          <a:p>
            <a:r>
              <a:rPr lang="en-US" altLang="zh-CN" sz="2400" dirty="0">
                <a:ea typeface="宋体" pitchFamily="2" charset="-122"/>
              </a:rPr>
              <a:t>&gt;&gt;&gt; string2='world'</a:t>
            </a:r>
            <a:endParaRPr lang="zh-CN" altLang="zh-CN" sz="2400" dirty="0">
              <a:ea typeface="宋体" pitchFamily="2" charset="-122"/>
            </a:endParaRPr>
          </a:p>
          <a:p>
            <a:r>
              <a:rPr lang="en-US" altLang="zh-CN" sz="2400" dirty="0">
                <a:ea typeface="宋体" pitchFamily="2" charset="-122"/>
              </a:rPr>
              <a:t>&gt;&gt;&gt; print(string1+string2)</a:t>
            </a:r>
            <a:endParaRPr lang="zh-CN" altLang="zh-CN" sz="2400" dirty="0">
              <a:ea typeface="宋体" pitchFamily="2" charset="-122"/>
            </a:endParaRPr>
          </a:p>
          <a:p>
            <a:r>
              <a:rPr lang="en-US" altLang="zh-CN" sz="2400" dirty="0" err="1">
                <a:ea typeface="宋体" pitchFamily="2" charset="-122"/>
              </a:rPr>
              <a:t>helloworld</a:t>
            </a:r>
            <a:endParaRPr lang="zh-CN" altLang="en-US" sz="2400" dirty="0">
              <a:ea typeface="宋体" pitchFamily="2" charset="-122"/>
            </a:endParaRPr>
          </a:p>
        </p:txBody>
      </p:sp>
      <p:sp>
        <p:nvSpPr>
          <p:cNvPr id="3" name="椭圆 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2949817517"/>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5720" y="857238"/>
            <a:ext cx="8208912" cy="3416320"/>
          </a:xfrm>
          <a:prstGeom prst="rect">
            <a:avLst/>
          </a:prstGeom>
        </p:spPr>
        <p:txBody>
          <a:bodyPr wrap="square">
            <a:spAutoFit/>
          </a:bodyPr>
          <a:lstStyle/>
          <a:p>
            <a:r>
              <a:rPr lang="zh-CN" altLang="zh-CN" dirty="0">
                <a:ea typeface="宋体" pitchFamily="2" charset="-122"/>
              </a:rPr>
              <a:t>如果想让字符串之间有空格，可以建一个空字符变量，插在相应的字符串之间让它们隔开，或是在字符串中加入相应的空格。交互模式下输入如下：</a:t>
            </a:r>
            <a:endParaRPr lang="en-US" altLang="zh-CN" dirty="0">
              <a:ea typeface="宋体" pitchFamily="2" charset="-122"/>
            </a:endParaRPr>
          </a:p>
          <a:p>
            <a:r>
              <a:rPr lang="en-US" altLang="zh-CN" dirty="0">
                <a:ea typeface="宋体" pitchFamily="2" charset="-122"/>
              </a:rPr>
              <a:t>&gt;&gt;&gt; string1='hello'</a:t>
            </a:r>
            <a:endParaRPr lang="zh-CN" altLang="zh-CN" dirty="0">
              <a:ea typeface="宋体" pitchFamily="2" charset="-122"/>
            </a:endParaRPr>
          </a:p>
          <a:p>
            <a:r>
              <a:rPr lang="en-US" altLang="zh-CN" dirty="0">
                <a:ea typeface="宋体" pitchFamily="2" charset="-122"/>
              </a:rPr>
              <a:t>&gt;&gt;&gt; string2='world'</a:t>
            </a:r>
            <a:endParaRPr lang="zh-CN" altLang="zh-CN" dirty="0">
              <a:ea typeface="宋体" pitchFamily="2" charset="-122"/>
            </a:endParaRPr>
          </a:p>
          <a:p>
            <a:r>
              <a:rPr lang="en-US" altLang="zh-CN" dirty="0">
                <a:ea typeface="宋体" pitchFamily="2" charset="-122"/>
              </a:rPr>
              <a:t>&gt;&gt;&gt; space=' '</a:t>
            </a:r>
            <a:endParaRPr lang="zh-CN" altLang="zh-CN" dirty="0">
              <a:ea typeface="宋体" pitchFamily="2" charset="-122"/>
            </a:endParaRPr>
          </a:p>
          <a:p>
            <a:r>
              <a:rPr lang="en-US" altLang="zh-CN" dirty="0">
                <a:ea typeface="宋体" pitchFamily="2" charset="-122"/>
              </a:rPr>
              <a:t>&gt;&gt;&gt; print(string1+space+string2)</a:t>
            </a:r>
            <a:endParaRPr lang="zh-CN" altLang="zh-CN" dirty="0">
              <a:ea typeface="宋体" pitchFamily="2" charset="-122"/>
            </a:endParaRPr>
          </a:p>
          <a:p>
            <a:r>
              <a:rPr lang="en-US" altLang="zh-CN" dirty="0">
                <a:ea typeface="宋体" pitchFamily="2" charset="-122"/>
              </a:rPr>
              <a:t>hello world</a:t>
            </a:r>
            <a:endParaRPr lang="zh-CN" altLang="zh-CN" dirty="0">
              <a:ea typeface="宋体" pitchFamily="2" charset="-122"/>
            </a:endParaRPr>
          </a:p>
          <a:p>
            <a:r>
              <a:rPr lang="zh-CN" altLang="zh-CN" dirty="0">
                <a:ea typeface="宋体" pitchFamily="2" charset="-122"/>
              </a:rPr>
              <a:t>或者</a:t>
            </a:r>
          </a:p>
          <a:p>
            <a:r>
              <a:rPr lang="en-US" altLang="zh-CN" dirty="0">
                <a:ea typeface="宋体" pitchFamily="2" charset="-122"/>
              </a:rPr>
              <a:t>&gt;&gt;&gt; string1='hello'</a:t>
            </a:r>
            <a:endParaRPr lang="zh-CN" altLang="zh-CN" dirty="0">
              <a:ea typeface="宋体" pitchFamily="2" charset="-122"/>
            </a:endParaRPr>
          </a:p>
          <a:p>
            <a:r>
              <a:rPr lang="en-US" altLang="zh-CN" dirty="0">
                <a:ea typeface="宋体" pitchFamily="2" charset="-122"/>
              </a:rPr>
              <a:t>&gt;&gt;&gt; string2=' world'</a:t>
            </a:r>
            <a:endParaRPr lang="zh-CN" altLang="zh-CN" dirty="0">
              <a:ea typeface="宋体" pitchFamily="2" charset="-122"/>
            </a:endParaRPr>
          </a:p>
          <a:p>
            <a:r>
              <a:rPr lang="en-US" altLang="zh-CN" dirty="0">
                <a:ea typeface="宋体" pitchFamily="2" charset="-122"/>
              </a:rPr>
              <a:t>&gt;&gt;&gt; print(string1+string2)</a:t>
            </a:r>
            <a:endParaRPr lang="zh-CN" altLang="zh-CN" dirty="0">
              <a:ea typeface="宋体" pitchFamily="2" charset="-122"/>
            </a:endParaRPr>
          </a:p>
          <a:p>
            <a:r>
              <a:rPr lang="en-US" altLang="zh-CN" dirty="0">
                <a:ea typeface="宋体" pitchFamily="2" charset="-122"/>
              </a:rPr>
              <a:t>hello world</a:t>
            </a:r>
            <a:endParaRPr lang="zh-CN" altLang="en-US" dirty="0">
              <a:ea typeface="宋体" pitchFamily="2" charset="-122"/>
            </a:endParaRPr>
          </a:p>
        </p:txBody>
      </p:sp>
      <p:sp>
        <p:nvSpPr>
          <p:cNvPr id="3" name="椭圆 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extLst>
      <p:ext uri="{BB962C8B-B14F-4D97-AF65-F5344CB8AC3E}">
        <p14:creationId xmlns="" xmlns:p14="http://schemas.microsoft.com/office/powerpoint/2010/main" val="3970172774"/>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495552" y="494791"/>
            <a:ext cx="2475877"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DDDDDD"/>
                </a:solidFill>
                <a:latin typeface="Consolas"/>
                <a:cs typeface="Consolas"/>
              </a:rPr>
              <a:t>#TempConvert.py</a:t>
            </a:r>
          </a:p>
        </p:txBody>
      </p:sp>
      <p:sp>
        <p:nvSpPr>
          <p:cNvPr id="4" name="object 4"/>
          <p:cNvSpPr txBox="1"/>
          <p:nvPr/>
        </p:nvSpPr>
        <p:spPr>
          <a:xfrm>
            <a:off x="1495552" y="825488"/>
            <a:ext cx="6859193" cy="327400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D9D9D9"/>
                </a:solidFill>
                <a:latin typeface="Consolas"/>
                <a:cs typeface="Consolas"/>
              </a:rPr>
              <a:t>TempStr</a:t>
            </a:r>
            <a:r>
              <a:rPr sz="2000" b="1" spc="14">
                <a:solidFill>
                  <a:srgbClr val="D9D9D9"/>
                </a:solidFill>
                <a:latin typeface="Consolas"/>
                <a:cs typeface="Consolas"/>
              </a:rPr>
              <a:t> </a:t>
            </a:r>
            <a:r>
              <a:rPr sz="2000" b="1">
                <a:solidFill>
                  <a:srgbClr val="D9D9D9"/>
                </a:solidFill>
                <a:latin typeface="Consolas"/>
                <a:cs typeface="Consolas"/>
              </a:rPr>
              <a:t>= input("</a:t>
            </a:r>
            <a:r>
              <a:rPr sz="2000">
                <a:solidFill>
                  <a:srgbClr val="D9D9D9"/>
                </a:solidFill>
                <a:latin typeface="SDUWTP+MicrosoftYaHei"/>
                <a:cs typeface="SDUWTP+MicrosoftYaHei"/>
              </a:rPr>
              <a:t>请输入带有符号的温度值</a:t>
            </a:r>
            <a:r>
              <a:rPr sz="2000">
                <a:solidFill>
                  <a:srgbClr val="D9D9D9"/>
                </a:solidFill>
                <a:latin typeface="PTRRFB+MicrosoftYaHei"/>
                <a:cs typeface="PTRRFB+MicrosoftYaHei"/>
              </a:rPr>
              <a:t>:</a:t>
            </a:r>
            <a:r>
              <a:rPr sz="2000" spc="31">
                <a:solidFill>
                  <a:srgbClr val="D9D9D9"/>
                </a:solidFill>
                <a:latin typeface="PTRRFB+MicrosoftYaHei"/>
                <a:cs typeface="PTRRFB+MicrosoftYaHei"/>
              </a:rPr>
              <a:t> </a:t>
            </a:r>
            <a:r>
              <a:rPr sz="2000" b="1">
                <a:solidFill>
                  <a:srgbClr val="D9D9D9"/>
                </a:solidFill>
                <a:latin typeface="Consolas"/>
                <a:cs typeface="Consolas"/>
              </a:rPr>
              <a:t>")</a:t>
            </a:r>
          </a:p>
          <a:p>
            <a:pPr marL="0" marR="0">
              <a:lnSpc>
                <a:spcPts val="2339"/>
              </a:lnSpc>
              <a:spcBef>
                <a:spcPts val="592"/>
              </a:spcBef>
              <a:spcAft>
                <a:spcPct val="0"/>
              </a:spcAft>
            </a:pPr>
            <a:r>
              <a:rPr sz="2000" b="1" i="1">
                <a:solidFill>
                  <a:srgbClr val="D9D9D9"/>
                </a:solidFill>
                <a:latin typeface="Consolas"/>
                <a:cs typeface="Consolas"/>
              </a:rPr>
              <a:t>if </a:t>
            </a:r>
            <a:r>
              <a:rPr sz="2000" b="1">
                <a:solidFill>
                  <a:srgbClr val="D9D9D9"/>
                </a:solidFill>
                <a:latin typeface="Consolas"/>
                <a:cs typeface="Consolas"/>
              </a:rPr>
              <a:t>TempStr[-1] </a:t>
            </a:r>
            <a:r>
              <a:rPr sz="2000" b="1" i="1">
                <a:solidFill>
                  <a:srgbClr val="D9D9D9"/>
                </a:solidFill>
                <a:latin typeface="Consolas"/>
                <a:cs typeface="Consolas"/>
              </a:rPr>
              <a:t>in </a:t>
            </a:r>
            <a:r>
              <a:rPr sz="2000" b="1">
                <a:solidFill>
                  <a:srgbClr val="D9D9D9"/>
                </a:solidFill>
                <a:latin typeface="Consolas"/>
                <a:cs typeface="Consolas"/>
              </a:rPr>
              <a:t>['F', 'f']:</a:t>
            </a:r>
          </a:p>
          <a:p>
            <a:pPr marL="558546" marR="0">
              <a:lnSpc>
                <a:spcPts val="2339"/>
              </a:lnSpc>
              <a:spcBef>
                <a:spcPts val="590"/>
              </a:spcBef>
              <a:spcAft>
                <a:spcPct val="0"/>
              </a:spcAft>
            </a:pPr>
            <a:r>
              <a:rPr sz="2000" b="1">
                <a:solidFill>
                  <a:srgbClr val="D9D9D9"/>
                </a:solidFill>
                <a:latin typeface="Consolas"/>
                <a:cs typeface="Consolas"/>
              </a:rPr>
              <a:t>C = (eval(TempStr[0:-1]) - </a:t>
            </a:r>
            <a:r>
              <a:rPr sz="2000" b="1">
                <a:solidFill>
                  <a:srgbClr val="000000"/>
                </a:solidFill>
                <a:latin typeface="Consolas"/>
                <a:cs typeface="Consolas"/>
              </a:rPr>
              <a:t>32</a:t>
            </a:r>
            <a:r>
              <a:rPr sz="2000" b="1">
                <a:solidFill>
                  <a:srgbClr val="DDDDDD"/>
                </a:solidFill>
                <a:latin typeface="Consolas"/>
                <a:cs typeface="Consolas"/>
              </a:rPr>
              <a:t>)/</a:t>
            </a:r>
            <a:r>
              <a:rPr sz="2000" b="1">
                <a:solidFill>
                  <a:srgbClr val="000000"/>
                </a:solidFill>
                <a:latin typeface="Consolas"/>
                <a:cs typeface="Consolas"/>
              </a:rPr>
              <a:t>1.8</a:t>
            </a:r>
          </a:p>
          <a:p>
            <a:pPr marL="558546" marR="0">
              <a:lnSpc>
                <a:spcPts val="2637"/>
              </a:lnSpc>
              <a:spcBef>
                <a:spcPts val="292"/>
              </a:spcBef>
              <a:spcAft>
                <a:spcPct val="0"/>
              </a:spcAft>
            </a:pPr>
            <a:r>
              <a:rPr sz="2000" b="1">
                <a:solidFill>
                  <a:srgbClr val="DDDDDD"/>
                </a:solidFill>
                <a:latin typeface="Consolas"/>
                <a:cs typeface="Consolas"/>
              </a:rPr>
              <a:t>print("</a:t>
            </a:r>
            <a:r>
              <a:rPr sz="2000">
                <a:solidFill>
                  <a:srgbClr val="DDDDDD"/>
                </a:solidFill>
                <a:latin typeface="SDUWTP+MicrosoftYaHei"/>
                <a:cs typeface="SDUWTP+MicrosoftYaHei"/>
              </a:rPr>
              <a:t>转换后的温度是</a:t>
            </a:r>
            <a:r>
              <a:rPr sz="2000" b="1">
                <a:solidFill>
                  <a:srgbClr val="DDDDDD"/>
                </a:solidFill>
                <a:latin typeface="Consolas"/>
                <a:cs typeface="Consolas"/>
              </a:rPr>
              <a:t>{:.2f}C".format(C))</a:t>
            </a:r>
          </a:p>
          <a:p>
            <a:pPr marL="0" marR="0">
              <a:lnSpc>
                <a:spcPts val="2339"/>
              </a:lnSpc>
              <a:spcBef>
                <a:spcPts val="590"/>
              </a:spcBef>
              <a:spcAft>
                <a:spcPct val="0"/>
              </a:spcAft>
            </a:pPr>
            <a:r>
              <a:rPr sz="2000" b="1" i="1">
                <a:solidFill>
                  <a:srgbClr val="DDDDDD"/>
                </a:solidFill>
                <a:latin typeface="Consolas"/>
                <a:cs typeface="Consolas"/>
              </a:rPr>
              <a:t>elif </a:t>
            </a:r>
            <a:r>
              <a:rPr sz="2000" b="1">
                <a:solidFill>
                  <a:srgbClr val="D9D9D9"/>
                </a:solidFill>
                <a:latin typeface="Consolas"/>
                <a:cs typeface="Consolas"/>
              </a:rPr>
              <a:t>TempStr[-1] </a:t>
            </a:r>
            <a:r>
              <a:rPr sz="2000" b="1" i="1">
                <a:solidFill>
                  <a:srgbClr val="D9D9D9"/>
                </a:solidFill>
                <a:latin typeface="Consolas"/>
                <a:cs typeface="Consolas"/>
              </a:rPr>
              <a:t>in </a:t>
            </a:r>
            <a:r>
              <a:rPr sz="2000" b="1">
                <a:solidFill>
                  <a:srgbClr val="D9D9D9"/>
                </a:solidFill>
                <a:latin typeface="Consolas"/>
                <a:cs typeface="Consolas"/>
              </a:rPr>
              <a:t>['C', 'c']:</a:t>
            </a:r>
          </a:p>
          <a:p>
            <a:pPr marL="558546" marR="0">
              <a:lnSpc>
                <a:spcPts val="2339"/>
              </a:lnSpc>
              <a:spcBef>
                <a:spcPts val="540"/>
              </a:spcBef>
              <a:spcAft>
                <a:spcPct val="0"/>
              </a:spcAft>
            </a:pPr>
            <a:r>
              <a:rPr sz="2000" b="1">
                <a:solidFill>
                  <a:srgbClr val="DDDDDD"/>
                </a:solidFill>
                <a:latin typeface="Consolas"/>
                <a:cs typeface="Consolas"/>
              </a:rPr>
              <a:t>F = </a:t>
            </a:r>
            <a:r>
              <a:rPr sz="2000" b="1">
                <a:solidFill>
                  <a:srgbClr val="000000"/>
                </a:solidFill>
                <a:latin typeface="Consolas"/>
                <a:cs typeface="Consolas"/>
              </a:rPr>
              <a:t>1.8</a:t>
            </a:r>
            <a:r>
              <a:rPr sz="2000" b="1">
                <a:solidFill>
                  <a:srgbClr val="DDDDDD"/>
                </a:solidFill>
                <a:latin typeface="Consolas"/>
                <a:cs typeface="Consolas"/>
              </a:rPr>
              <a:t>*eval(</a:t>
            </a:r>
            <a:r>
              <a:rPr sz="2000" b="1">
                <a:solidFill>
                  <a:srgbClr val="D9D9D9"/>
                </a:solidFill>
                <a:latin typeface="Consolas"/>
                <a:cs typeface="Consolas"/>
              </a:rPr>
              <a:t>TempStr[0:-1]) </a:t>
            </a:r>
            <a:r>
              <a:rPr sz="2000" b="1">
                <a:solidFill>
                  <a:srgbClr val="DDDDDD"/>
                </a:solidFill>
                <a:latin typeface="Consolas"/>
                <a:cs typeface="Consolas"/>
              </a:rPr>
              <a:t>+ </a:t>
            </a:r>
            <a:r>
              <a:rPr sz="2000" b="1">
                <a:solidFill>
                  <a:srgbClr val="000000"/>
                </a:solidFill>
                <a:latin typeface="Consolas"/>
                <a:cs typeface="Consolas"/>
              </a:rPr>
              <a:t>32</a:t>
            </a:r>
          </a:p>
          <a:p>
            <a:pPr marL="558546" marR="0">
              <a:lnSpc>
                <a:spcPts val="2637"/>
              </a:lnSpc>
              <a:spcBef>
                <a:spcPts val="294"/>
              </a:spcBef>
              <a:spcAft>
                <a:spcPct val="0"/>
              </a:spcAft>
            </a:pPr>
            <a:r>
              <a:rPr sz="2000" b="1">
                <a:solidFill>
                  <a:srgbClr val="DDDDDD"/>
                </a:solidFill>
                <a:latin typeface="Consolas"/>
                <a:cs typeface="Consolas"/>
              </a:rPr>
              <a:t>print</a:t>
            </a:r>
            <a:r>
              <a:rPr sz="2000" b="1">
                <a:solidFill>
                  <a:srgbClr val="D9D9D9"/>
                </a:solidFill>
                <a:latin typeface="Consolas"/>
                <a:cs typeface="Consolas"/>
              </a:rPr>
              <a:t>("</a:t>
            </a:r>
            <a:r>
              <a:rPr sz="2000">
                <a:solidFill>
                  <a:srgbClr val="D9D9D9"/>
                </a:solidFill>
                <a:latin typeface="SDUWTP+MicrosoftYaHei"/>
                <a:cs typeface="SDUWTP+MicrosoftYaHei"/>
              </a:rPr>
              <a:t>转换后的温度是</a:t>
            </a:r>
            <a:r>
              <a:rPr sz="2000" b="1">
                <a:solidFill>
                  <a:srgbClr val="D9D9D9"/>
                </a:solidFill>
                <a:latin typeface="Consolas"/>
                <a:cs typeface="Consolas"/>
              </a:rPr>
              <a:t>{:.2f}F".format(F))</a:t>
            </a:r>
          </a:p>
          <a:p>
            <a:pPr marL="0" marR="0">
              <a:lnSpc>
                <a:spcPts val="2339"/>
              </a:lnSpc>
              <a:spcBef>
                <a:spcPts val="590"/>
              </a:spcBef>
              <a:spcAft>
                <a:spcPct val="0"/>
              </a:spcAft>
            </a:pPr>
            <a:r>
              <a:rPr sz="2000" b="1" i="1">
                <a:solidFill>
                  <a:srgbClr val="D9D9D9"/>
                </a:solidFill>
                <a:latin typeface="Consolas"/>
                <a:cs typeface="Consolas"/>
              </a:rPr>
              <a:t>else</a:t>
            </a:r>
            <a:r>
              <a:rPr sz="2000" b="1">
                <a:solidFill>
                  <a:srgbClr val="D9D9D9"/>
                </a:solidFill>
                <a:latin typeface="Consolas"/>
                <a:cs typeface="Consolas"/>
              </a:rPr>
              <a:t>:</a:t>
            </a:r>
          </a:p>
        </p:txBody>
      </p:sp>
      <p:sp>
        <p:nvSpPr>
          <p:cNvPr id="5" name="object 5"/>
          <p:cNvSpPr txBox="1"/>
          <p:nvPr/>
        </p:nvSpPr>
        <p:spPr>
          <a:xfrm>
            <a:off x="2054098" y="3752076"/>
            <a:ext cx="3194783"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D9D9D9"/>
                </a:solidFill>
                <a:latin typeface="Consolas"/>
                <a:cs typeface="Consolas"/>
              </a:rPr>
              <a:t>print("</a:t>
            </a:r>
            <a:r>
              <a:rPr sz="2000">
                <a:solidFill>
                  <a:srgbClr val="D9D9D9"/>
                </a:solidFill>
                <a:latin typeface="SDUWTP+MicrosoftYaHei"/>
                <a:cs typeface="SDUWTP+MicrosoftYaHei"/>
              </a:rPr>
              <a:t>输入格式错误</a:t>
            </a:r>
            <a:r>
              <a:rPr sz="2000" b="1">
                <a:solidFill>
                  <a:srgbClr val="D9D9D9"/>
                </a:solidFill>
                <a:latin typeface="Consolas"/>
                <a:cs typeface="Consolas"/>
              </a:rPr>
              <a:t>")</a:t>
            </a:r>
          </a:p>
        </p:txBody>
      </p:sp>
      <p:sp>
        <p:nvSpPr>
          <p:cNvPr id="6" name="object 6"/>
          <p:cNvSpPr txBox="1"/>
          <p:nvPr/>
        </p:nvSpPr>
        <p:spPr>
          <a:xfrm>
            <a:off x="2932176" y="4214824"/>
            <a:ext cx="3855720"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dirty="0">
                <a:solidFill>
                  <a:srgbClr val="0070C0"/>
                </a:solidFill>
                <a:latin typeface="QEBEUD+MicrosoftYaHei-Bold"/>
                <a:cs typeface="QEBEUD+MicrosoftYaHei-Bold"/>
              </a:rPr>
              <a:t>数字类型</a:t>
            </a:r>
            <a:r>
              <a:rPr sz="2400" b="1" dirty="0">
                <a:solidFill>
                  <a:srgbClr val="000000"/>
                </a:solidFill>
                <a:latin typeface="QEBEUD+MicrosoftYaHei-Bold"/>
                <a:cs typeface="QEBEUD+MicrosoftYaHei-Bold"/>
              </a:rPr>
              <a:t>：整数和浮点数</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34" y="428610"/>
            <a:ext cx="8072494" cy="3785652"/>
          </a:xfrm>
          <a:prstGeom prst="rect">
            <a:avLst/>
          </a:prstGeom>
        </p:spPr>
        <p:txBody>
          <a:bodyPr wrap="square">
            <a:spAutoFit/>
          </a:bodyPr>
          <a:lstStyle/>
          <a:p>
            <a:pPr algn="just">
              <a:lnSpc>
                <a:spcPct val="150000"/>
              </a:lnSpc>
            </a:pPr>
            <a:r>
              <a:rPr lang="en-US" altLang="zh-CN" sz="1600" dirty="0" smtClean="0">
                <a:latin typeface="仿宋" pitchFamily="49" charset="-122"/>
                <a:ea typeface="仿宋" pitchFamily="49" charset="-122"/>
              </a:rPr>
              <a:t>     1990</a:t>
            </a:r>
            <a:r>
              <a:rPr lang="zh-CN" altLang="en-US" sz="1600" dirty="0">
                <a:latin typeface="仿宋" pitchFamily="49" charset="-122"/>
                <a:ea typeface="仿宋" pitchFamily="49" charset="-122"/>
              </a:rPr>
              <a:t>年代初，计算机的性能大大提高。许多程序员以及资深计算机用户频繁使用</a:t>
            </a:r>
            <a:r>
              <a:rPr lang="en-US" altLang="zh-CN" sz="1600" dirty="0">
                <a:latin typeface="仿宋" pitchFamily="49" charset="-122"/>
                <a:ea typeface="仿宋" pitchFamily="49" charset="-122"/>
              </a:rPr>
              <a:t>Internet</a:t>
            </a:r>
            <a:r>
              <a:rPr lang="zh-CN" altLang="en-US" sz="1600" dirty="0">
                <a:latin typeface="仿宋" pitchFamily="49" charset="-122"/>
                <a:ea typeface="仿宋" pitchFamily="49" charset="-122"/>
              </a:rPr>
              <a:t>进行交流，这使得</a:t>
            </a:r>
            <a:r>
              <a:rPr lang="en-US" altLang="zh-CN" sz="1600" dirty="0">
                <a:latin typeface="仿宋" pitchFamily="49" charset="-122"/>
                <a:ea typeface="仿宋" pitchFamily="49" charset="-122"/>
              </a:rPr>
              <a:t>python</a:t>
            </a:r>
            <a:r>
              <a:rPr lang="zh-CN" altLang="en-US" sz="1600" dirty="0">
                <a:latin typeface="仿宋" pitchFamily="49" charset="-122"/>
                <a:ea typeface="仿宋" pitchFamily="49" charset="-122"/>
              </a:rPr>
              <a:t>没有了硬件上的束缚与传播上的困难，再加上</a:t>
            </a:r>
            <a:r>
              <a:rPr lang="en-US" altLang="zh-CN" sz="1600" dirty="0">
                <a:latin typeface="仿宋" pitchFamily="49" charset="-122"/>
                <a:ea typeface="仿宋" pitchFamily="49" charset="-122"/>
              </a:rPr>
              <a:t>python</a:t>
            </a:r>
            <a:r>
              <a:rPr lang="zh-CN" altLang="en-US" sz="1600" dirty="0">
                <a:latin typeface="仿宋" pitchFamily="49" charset="-122"/>
                <a:ea typeface="仿宋" pitchFamily="49" charset="-122"/>
              </a:rPr>
              <a:t>易于使用的特点，使</a:t>
            </a:r>
            <a:r>
              <a:rPr lang="en-US" altLang="zh-CN" sz="1600" dirty="0">
                <a:latin typeface="仿宋" pitchFamily="49" charset="-122"/>
                <a:ea typeface="仿宋" pitchFamily="49" charset="-122"/>
              </a:rPr>
              <a:t>python</a:t>
            </a:r>
            <a:r>
              <a:rPr lang="zh-CN" altLang="en-US" sz="1600" dirty="0">
                <a:latin typeface="仿宋" pitchFamily="49" charset="-122"/>
                <a:ea typeface="仿宋" pitchFamily="49" charset="-122"/>
              </a:rPr>
              <a:t>得到了一定程度上的传播。</a:t>
            </a:r>
            <a:r>
              <a:rPr lang="en-US" altLang="zh-CN" sz="1600" dirty="0">
                <a:latin typeface="仿宋" pitchFamily="49" charset="-122"/>
                <a:ea typeface="仿宋" pitchFamily="49" charset="-122"/>
              </a:rPr>
              <a:t>python</a:t>
            </a:r>
            <a:r>
              <a:rPr lang="zh-CN" altLang="en-US" sz="1600" dirty="0">
                <a:latin typeface="仿宋" pitchFamily="49" charset="-122"/>
                <a:ea typeface="仿宋" pitchFamily="49" charset="-122"/>
              </a:rPr>
              <a:t>相当的开放，任何人可对</a:t>
            </a:r>
            <a:r>
              <a:rPr lang="en-US" altLang="zh-CN" sz="1600" dirty="0">
                <a:latin typeface="仿宋" pitchFamily="49" charset="-122"/>
                <a:ea typeface="仿宋" pitchFamily="49" charset="-122"/>
              </a:rPr>
              <a:t>python</a:t>
            </a:r>
            <a:r>
              <a:rPr lang="zh-CN" altLang="en-US" sz="1600" dirty="0">
                <a:latin typeface="仿宋" pitchFamily="49" charset="-122"/>
                <a:ea typeface="仿宋" pitchFamily="49" charset="-122"/>
              </a:rPr>
              <a:t>进行拓展或改造。由</a:t>
            </a:r>
            <a:r>
              <a:rPr lang="en-US" altLang="zh-CN" sz="1600" dirty="0">
                <a:latin typeface="仿宋" pitchFamily="49" charset="-122"/>
                <a:ea typeface="仿宋" pitchFamily="49" charset="-122"/>
              </a:rPr>
              <a:t>Guido</a:t>
            </a:r>
            <a:r>
              <a:rPr lang="zh-CN" altLang="en-US" sz="1600" dirty="0">
                <a:latin typeface="仿宋" pitchFamily="49" charset="-122"/>
                <a:ea typeface="仿宋" pitchFamily="49" charset="-122"/>
              </a:rPr>
              <a:t>决定是否将新的特征加入到</a:t>
            </a:r>
            <a:r>
              <a:rPr lang="en-US" altLang="zh-CN" sz="1600" dirty="0">
                <a:latin typeface="仿宋" pitchFamily="49" charset="-122"/>
                <a:ea typeface="仿宋" pitchFamily="49" charset="-122"/>
              </a:rPr>
              <a:t>python</a:t>
            </a:r>
            <a:r>
              <a:rPr lang="zh-CN" altLang="en-US" sz="1600" dirty="0">
                <a:latin typeface="仿宋" pitchFamily="49" charset="-122"/>
                <a:ea typeface="仿宋" pitchFamily="49" charset="-122"/>
              </a:rPr>
              <a:t>或者标准库中。后来的</a:t>
            </a:r>
            <a:r>
              <a:rPr lang="en-US" altLang="zh-CN" sz="1600" dirty="0">
                <a:latin typeface="仿宋" pitchFamily="49" charset="-122"/>
                <a:ea typeface="仿宋" pitchFamily="49" charset="-122"/>
              </a:rPr>
              <a:t>python2.0</a:t>
            </a:r>
            <a:r>
              <a:rPr lang="zh-CN" altLang="en-US" sz="1600" dirty="0">
                <a:latin typeface="仿宋" pitchFamily="49" charset="-122"/>
                <a:ea typeface="仿宋" pitchFamily="49" charset="-122"/>
              </a:rPr>
              <a:t>，转为完全开源的开发方式，</a:t>
            </a:r>
            <a:r>
              <a:rPr lang="en-US" altLang="zh-CN" sz="1600" dirty="0">
                <a:latin typeface="仿宋" pitchFamily="49" charset="-122"/>
                <a:ea typeface="仿宋" pitchFamily="49" charset="-122"/>
              </a:rPr>
              <a:t>python</a:t>
            </a:r>
            <a:r>
              <a:rPr lang="zh-CN" altLang="en-US" sz="1600" dirty="0">
                <a:latin typeface="仿宋" pitchFamily="49" charset="-122"/>
                <a:ea typeface="仿宋" pitchFamily="49" charset="-122"/>
              </a:rPr>
              <a:t>的数据库的扩展速度与传播速度也由此更进一步。 到今天，</a:t>
            </a:r>
            <a:r>
              <a:rPr lang="en-US" altLang="zh-CN" sz="1600" dirty="0">
                <a:latin typeface="仿宋" pitchFamily="49" charset="-122"/>
                <a:ea typeface="仿宋" pitchFamily="49" charset="-122"/>
              </a:rPr>
              <a:t>Python</a:t>
            </a:r>
            <a:r>
              <a:rPr lang="zh-CN" altLang="en-US" sz="1600" dirty="0">
                <a:latin typeface="仿宋" pitchFamily="49" charset="-122"/>
                <a:ea typeface="仿宋" pitchFamily="49" charset="-122"/>
              </a:rPr>
              <a:t>的框架已经确立。</a:t>
            </a:r>
            <a:r>
              <a:rPr lang="en-US" altLang="zh-CN" sz="1600" dirty="0">
                <a:latin typeface="仿宋" pitchFamily="49" charset="-122"/>
                <a:ea typeface="仿宋" pitchFamily="49" charset="-122"/>
              </a:rPr>
              <a:t>Python</a:t>
            </a:r>
            <a:r>
              <a:rPr lang="zh-CN" altLang="en-US" sz="1600" dirty="0">
                <a:latin typeface="仿宋" pitchFamily="49" charset="-122"/>
                <a:ea typeface="仿宋" pitchFamily="49" charset="-122"/>
              </a:rPr>
              <a:t>语言以对象为核心组织代码</a:t>
            </a:r>
            <a:r>
              <a:rPr lang="en-US" altLang="zh-CN" sz="1600" dirty="0">
                <a:latin typeface="仿宋" pitchFamily="49" charset="-122"/>
                <a:ea typeface="仿宋" pitchFamily="49" charset="-122"/>
              </a:rPr>
              <a:t>(Everything is object)</a:t>
            </a:r>
            <a:r>
              <a:rPr lang="zh-CN" altLang="en-US" sz="1600" dirty="0">
                <a:latin typeface="仿宋" pitchFamily="49" charset="-122"/>
                <a:ea typeface="仿宋" pitchFamily="49" charset="-122"/>
              </a:rPr>
              <a:t>，支持多种编程范式</a:t>
            </a:r>
            <a:r>
              <a:rPr lang="en-US" altLang="zh-CN" sz="1600" dirty="0">
                <a:latin typeface="仿宋" pitchFamily="49" charset="-122"/>
                <a:ea typeface="仿宋" pitchFamily="49" charset="-122"/>
              </a:rPr>
              <a:t>(multi-paradigm)</a:t>
            </a:r>
            <a:r>
              <a:rPr lang="zh-CN" altLang="en-US" sz="1600" dirty="0">
                <a:latin typeface="仿宋" pitchFamily="49" charset="-122"/>
                <a:ea typeface="仿宋" pitchFamily="49" charset="-122"/>
              </a:rPr>
              <a:t>，采用动态类型</a:t>
            </a:r>
            <a:r>
              <a:rPr lang="en-US" altLang="zh-CN" sz="1600" dirty="0">
                <a:latin typeface="仿宋" pitchFamily="49" charset="-122"/>
                <a:ea typeface="仿宋" pitchFamily="49" charset="-122"/>
              </a:rPr>
              <a:t>(dynamic typing)</a:t>
            </a:r>
            <a:r>
              <a:rPr lang="zh-CN" altLang="en-US" sz="1600" dirty="0">
                <a:latin typeface="仿宋" pitchFamily="49" charset="-122"/>
                <a:ea typeface="仿宋" pitchFamily="49" charset="-122"/>
              </a:rPr>
              <a:t>，自动进行内存回收</a:t>
            </a:r>
            <a:r>
              <a:rPr lang="en-US" altLang="zh-CN" sz="1600" dirty="0">
                <a:latin typeface="仿宋" pitchFamily="49" charset="-122"/>
                <a:ea typeface="仿宋" pitchFamily="49" charset="-122"/>
              </a:rPr>
              <a:t>(garbage collection)</a:t>
            </a:r>
            <a:r>
              <a:rPr lang="zh-CN" altLang="en-US" sz="1600" dirty="0">
                <a:latin typeface="仿宋" pitchFamily="49" charset="-122"/>
                <a:ea typeface="仿宋" pitchFamily="49" charset="-122"/>
              </a:rPr>
              <a:t>。</a:t>
            </a:r>
            <a:r>
              <a:rPr lang="en-US" altLang="zh-CN" sz="1600" dirty="0">
                <a:latin typeface="仿宋" pitchFamily="49" charset="-122"/>
                <a:ea typeface="仿宋" pitchFamily="49" charset="-122"/>
              </a:rPr>
              <a:t>Python</a:t>
            </a:r>
            <a:r>
              <a:rPr lang="zh-CN" altLang="en-US" sz="1600" dirty="0">
                <a:latin typeface="仿宋" pitchFamily="49" charset="-122"/>
                <a:ea typeface="仿宋" pitchFamily="49" charset="-122"/>
              </a:rPr>
              <a:t>支持解释运行</a:t>
            </a:r>
            <a:r>
              <a:rPr lang="en-US" altLang="zh-CN" sz="1600" dirty="0">
                <a:latin typeface="仿宋" pitchFamily="49" charset="-122"/>
                <a:ea typeface="仿宋" pitchFamily="49" charset="-122"/>
              </a:rPr>
              <a:t>(interpret)</a:t>
            </a:r>
            <a:r>
              <a:rPr lang="zh-CN" altLang="en-US" sz="1600" dirty="0">
                <a:latin typeface="仿宋" pitchFamily="49" charset="-122"/>
                <a:ea typeface="仿宋" pitchFamily="49" charset="-122"/>
              </a:rPr>
              <a:t>，并能调用</a:t>
            </a:r>
            <a:r>
              <a:rPr lang="en-US" altLang="zh-CN" sz="1600" dirty="0">
                <a:latin typeface="仿宋" pitchFamily="49" charset="-122"/>
                <a:ea typeface="仿宋" pitchFamily="49" charset="-122"/>
              </a:rPr>
              <a:t>C</a:t>
            </a:r>
            <a:r>
              <a:rPr lang="zh-CN" altLang="en-US" sz="1600" dirty="0">
                <a:latin typeface="仿宋" pitchFamily="49" charset="-122"/>
                <a:ea typeface="仿宋" pitchFamily="49" charset="-122"/>
              </a:rPr>
              <a:t>库进行拓展。</a:t>
            </a:r>
            <a:r>
              <a:rPr lang="en-US" altLang="zh-CN" sz="1600" dirty="0">
                <a:latin typeface="仿宋" pitchFamily="49" charset="-122"/>
                <a:ea typeface="仿宋" pitchFamily="49" charset="-122"/>
              </a:rPr>
              <a:t>Python</a:t>
            </a:r>
            <a:r>
              <a:rPr lang="zh-CN" altLang="en-US" sz="1600" dirty="0">
                <a:latin typeface="仿宋" pitchFamily="49" charset="-122"/>
                <a:ea typeface="仿宋" pitchFamily="49" charset="-122"/>
              </a:rPr>
              <a:t>有强大的标准库 </a:t>
            </a:r>
            <a:r>
              <a:rPr lang="en-US" altLang="zh-CN" sz="1600" dirty="0">
                <a:latin typeface="仿宋" pitchFamily="49" charset="-122"/>
                <a:ea typeface="仿宋" pitchFamily="49" charset="-122"/>
              </a:rPr>
              <a:t>(battery included)</a:t>
            </a:r>
            <a:r>
              <a:rPr lang="zh-CN" altLang="en-US" sz="1600" dirty="0">
                <a:latin typeface="仿宋" pitchFamily="49" charset="-122"/>
                <a:ea typeface="仿宋" pitchFamily="49" charset="-122"/>
              </a:rPr>
              <a:t>。这也是</a:t>
            </a:r>
            <a:r>
              <a:rPr lang="en-US" altLang="zh-CN" sz="1600" dirty="0">
                <a:latin typeface="仿宋" pitchFamily="49" charset="-122"/>
                <a:ea typeface="仿宋" pitchFamily="49" charset="-122"/>
              </a:rPr>
              <a:t>python</a:t>
            </a:r>
            <a:r>
              <a:rPr lang="zh-CN" altLang="en-US" sz="1600" dirty="0">
                <a:latin typeface="仿宋" pitchFamily="49" charset="-122"/>
                <a:ea typeface="仿宋" pitchFamily="49" charset="-122"/>
              </a:rPr>
              <a:t>相较于</a:t>
            </a:r>
            <a:r>
              <a:rPr lang="en-US" altLang="zh-CN" sz="1600" dirty="0">
                <a:latin typeface="仿宋" pitchFamily="49" charset="-122"/>
                <a:ea typeface="仿宋" pitchFamily="49" charset="-122"/>
              </a:rPr>
              <a:t>C</a:t>
            </a:r>
            <a:r>
              <a:rPr lang="zh-CN" altLang="en-US" sz="1600" dirty="0">
                <a:latin typeface="仿宋" pitchFamily="49" charset="-122"/>
                <a:ea typeface="仿宋" pitchFamily="49" charset="-122"/>
              </a:rPr>
              <a:t>，</a:t>
            </a:r>
            <a:r>
              <a:rPr lang="en-US" altLang="zh-CN" sz="1600" dirty="0">
                <a:latin typeface="仿宋" pitchFamily="49" charset="-122"/>
                <a:ea typeface="仿宋" pitchFamily="49" charset="-122"/>
              </a:rPr>
              <a:t>java</a:t>
            </a:r>
            <a:r>
              <a:rPr lang="zh-CN" altLang="en-US" sz="1600" dirty="0">
                <a:latin typeface="仿宋" pitchFamily="49" charset="-122"/>
                <a:ea typeface="仿宋" pitchFamily="49" charset="-122"/>
              </a:rPr>
              <a:t>一类语言的优势。</a:t>
            </a:r>
          </a:p>
        </p:txBody>
      </p:sp>
      <p:sp>
        <p:nvSpPr>
          <p:cNvPr id="3" name="矩形 2"/>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5" name="椭圆 4"/>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653560101"/>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3555746" y="452559"/>
            <a:ext cx="2795016"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RTDFAW+MicrosoftYaHei"/>
                <a:cs typeface="RTDFAW+MicrosoftYaHei"/>
              </a:rPr>
              <a:t>数字类型</a:t>
            </a:r>
          </a:p>
        </p:txBody>
      </p:sp>
      <p:sp>
        <p:nvSpPr>
          <p:cNvPr id="4" name="object 4"/>
          <p:cNvSpPr txBox="1"/>
          <p:nvPr/>
        </p:nvSpPr>
        <p:spPr>
          <a:xfrm>
            <a:off x="2752344" y="1451425"/>
            <a:ext cx="4206240"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TMMQWP+MicrosoftYaHei-Bold"/>
                <a:cs typeface="TMMQWP+MicrosoftYaHei-Bold"/>
              </a:rPr>
              <a:t>整数和浮点数都是数字类型</a:t>
            </a:r>
          </a:p>
        </p:txBody>
      </p:sp>
      <p:sp>
        <p:nvSpPr>
          <p:cNvPr id="5" name="object 5"/>
          <p:cNvSpPr txBox="1"/>
          <p:nvPr/>
        </p:nvSpPr>
        <p:spPr>
          <a:xfrm>
            <a:off x="559054" y="2285053"/>
            <a:ext cx="3422904"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RBIJCO+MicrosoftYaHei"/>
                <a:cs typeface="RBIJCO+MicrosoftYaHei"/>
              </a:rPr>
              <a:t>-</a:t>
            </a:r>
            <a:r>
              <a:rPr sz="2400" spc="113">
                <a:solidFill>
                  <a:srgbClr val="007FDE"/>
                </a:solidFill>
                <a:latin typeface="Times New Roman"/>
                <a:cs typeface="Times New Roman"/>
              </a:rPr>
              <a:t> </a:t>
            </a:r>
            <a:r>
              <a:rPr sz="2400" b="1">
                <a:solidFill>
                  <a:srgbClr val="000000"/>
                </a:solidFill>
                <a:latin typeface="TMMQWP+MicrosoftYaHei-Bold"/>
                <a:cs typeface="TMMQWP+MicrosoftYaHei-Bold"/>
              </a:rPr>
              <a:t>整数：数学中的整数</a:t>
            </a:r>
          </a:p>
        </p:txBody>
      </p:sp>
      <p:sp>
        <p:nvSpPr>
          <p:cNvPr id="6" name="object 6"/>
          <p:cNvSpPr txBox="1"/>
          <p:nvPr/>
        </p:nvSpPr>
        <p:spPr>
          <a:xfrm>
            <a:off x="1473453" y="2914877"/>
            <a:ext cx="2082242"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000000"/>
                </a:solidFill>
                <a:latin typeface="Consolas"/>
                <a:cs typeface="Consolas"/>
              </a:rPr>
              <a:t>32</a:t>
            </a:r>
            <a:r>
              <a:rPr sz="2000" b="1" spc="1102">
                <a:solidFill>
                  <a:srgbClr val="000000"/>
                </a:solidFill>
                <a:latin typeface="Consolas"/>
                <a:cs typeface="Consolas"/>
              </a:rPr>
              <a:t> </a:t>
            </a:r>
            <a:r>
              <a:rPr sz="2000" b="1">
                <a:solidFill>
                  <a:srgbClr val="000000"/>
                </a:solidFill>
                <a:latin typeface="TMMQWP+MicrosoftYaHei-Bold"/>
                <a:cs typeface="TMMQWP+MicrosoftYaHei-Bold"/>
              </a:rPr>
              <a:t>或者</a:t>
            </a:r>
            <a:r>
              <a:rPr sz="2000" b="1" spc="1206">
                <a:solidFill>
                  <a:srgbClr val="000000"/>
                </a:solidFill>
                <a:latin typeface="Times New Roman"/>
                <a:cs typeface="Times New Roman"/>
              </a:rPr>
              <a:t> </a:t>
            </a:r>
            <a:r>
              <a:rPr sz="2000" b="1">
                <a:solidFill>
                  <a:srgbClr val="000000"/>
                </a:solidFill>
                <a:latin typeface="Consolas"/>
                <a:cs typeface="Consolas"/>
              </a:rPr>
              <a:t>-89</a:t>
            </a:r>
          </a:p>
        </p:txBody>
      </p:sp>
      <p:sp>
        <p:nvSpPr>
          <p:cNvPr id="7" name="object 7"/>
          <p:cNvSpPr txBox="1"/>
          <p:nvPr/>
        </p:nvSpPr>
        <p:spPr>
          <a:xfrm>
            <a:off x="559054" y="3492315"/>
            <a:ext cx="6214719"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RBIJCO+MicrosoftYaHei"/>
                <a:cs typeface="RBIJCO+MicrosoftYaHei"/>
              </a:rPr>
              <a:t>-</a:t>
            </a:r>
            <a:r>
              <a:rPr sz="2400" spc="113">
                <a:solidFill>
                  <a:srgbClr val="007FDE"/>
                </a:solidFill>
                <a:latin typeface="Times New Roman"/>
                <a:cs typeface="Times New Roman"/>
              </a:rPr>
              <a:t> </a:t>
            </a:r>
            <a:r>
              <a:rPr sz="2400" b="1">
                <a:solidFill>
                  <a:srgbClr val="000000"/>
                </a:solidFill>
                <a:latin typeface="TMMQWP+MicrosoftYaHei-Bold"/>
                <a:cs typeface="TMMQWP+MicrosoftYaHei-Bold"/>
              </a:rPr>
              <a:t>浮点数：数学中的实数，带有小数部分</a:t>
            </a:r>
          </a:p>
        </p:txBody>
      </p:sp>
      <p:sp>
        <p:nvSpPr>
          <p:cNvPr id="8" name="object 8"/>
          <p:cNvSpPr txBox="1"/>
          <p:nvPr/>
        </p:nvSpPr>
        <p:spPr>
          <a:xfrm>
            <a:off x="1473453" y="4122407"/>
            <a:ext cx="4147018"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0000"/>
                </a:solidFill>
                <a:latin typeface="Consolas"/>
                <a:cs typeface="Consolas"/>
              </a:rPr>
              <a:t>1.8</a:t>
            </a:r>
            <a:r>
              <a:rPr sz="2000" b="1" spc="1107">
                <a:solidFill>
                  <a:srgbClr val="000000"/>
                </a:solidFill>
                <a:latin typeface="Consolas"/>
                <a:cs typeface="Consolas"/>
              </a:rPr>
              <a:t> </a:t>
            </a:r>
            <a:r>
              <a:rPr sz="2000" b="1">
                <a:solidFill>
                  <a:srgbClr val="000000"/>
                </a:solidFill>
                <a:latin typeface="TMMQWP+MicrosoftYaHei-Bold"/>
                <a:cs typeface="TMMQWP+MicrosoftYaHei-Bold"/>
              </a:rPr>
              <a:t>或者</a:t>
            </a:r>
            <a:r>
              <a:rPr sz="2000" b="1" spc="1202">
                <a:solidFill>
                  <a:srgbClr val="000000"/>
                </a:solidFill>
                <a:latin typeface="Times New Roman"/>
                <a:cs typeface="Times New Roman"/>
              </a:rPr>
              <a:t> </a:t>
            </a:r>
            <a:r>
              <a:rPr sz="2000" b="1">
                <a:solidFill>
                  <a:srgbClr val="000000"/>
                </a:solidFill>
                <a:latin typeface="Consolas"/>
                <a:cs typeface="Consolas"/>
              </a:rPr>
              <a:t>-1.8</a:t>
            </a:r>
            <a:r>
              <a:rPr sz="2000" b="1" spc="1106">
                <a:solidFill>
                  <a:srgbClr val="000000"/>
                </a:solidFill>
                <a:latin typeface="Consolas"/>
                <a:cs typeface="Consolas"/>
              </a:rPr>
              <a:t> </a:t>
            </a:r>
            <a:r>
              <a:rPr sz="2000" b="1">
                <a:solidFill>
                  <a:srgbClr val="000000"/>
                </a:solidFill>
                <a:latin typeface="TMMQWP+MicrosoftYaHei-Bold"/>
                <a:cs typeface="TMMQWP+MicrosoftYaHei-Bold"/>
              </a:rPr>
              <a:t>或者</a:t>
            </a:r>
            <a:r>
              <a:rPr sz="2000" b="1" spc="1702">
                <a:solidFill>
                  <a:srgbClr val="000000"/>
                </a:solidFill>
                <a:latin typeface="Times New Roman"/>
                <a:cs typeface="Times New Roman"/>
              </a:rPr>
              <a:t> </a:t>
            </a:r>
            <a:r>
              <a:rPr sz="2000" b="1">
                <a:solidFill>
                  <a:srgbClr val="000000"/>
                </a:solidFill>
                <a:latin typeface="Consolas"/>
                <a:cs typeface="Consolas"/>
              </a:rPr>
              <a:t>-1.0</a:t>
            </a:r>
          </a:p>
        </p:txBody>
      </p:sp>
      <p:sp>
        <p:nvSpPr>
          <p:cNvPr id="10" name="椭圆 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495552" y="494791"/>
            <a:ext cx="2475877"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DDDDDD"/>
                </a:solidFill>
                <a:latin typeface="Consolas"/>
                <a:cs typeface="Consolas"/>
              </a:rPr>
              <a:t>#TempConvert.py</a:t>
            </a:r>
          </a:p>
        </p:txBody>
      </p:sp>
      <p:sp>
        <p:nvSpPr>
          <p:cNvPr id="4" name="object 4"/>
          <p:cNvSpPr txBox="1"/>
          <p:nvPr/>
        </p:nvSpPr>
        <p:spPr>
          <a:xfrm>
            <a:off x="1495552" y="825488"/>
            <a:ext cx="6859193" cy="327400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D9D9D9"/>
                </a:solidFill>
                <a:latin typeface="Consolas"/>
                <a:cs typeface="Consolas"/>
              </a:rPr>
              <a:t>TempStr</a:t>
            </a:r>
            <a:r>
              <a:rPr sz="2000" b="1" spc="14">
                <a:solidFill>
                  <a:srgbClr val="D9D9D9"/>
                </a:solidFill>
                <a:latin typeface="Consolas"/>
                <a:cs typeface="Consolas"/>
              </a:rPr>
              <a:t> </a:t>
            </a:r>
            <a:r>
              <a:rPr sz="2000" b="1">
                <a:solidFill>
                  <a:srgbClr val="D9D9D9"/>
                </a:solidFill>
                <a:latin typeface="Consolas"/>
                <a:cs typeface="Consolas"/>
              </a:rPr>
              <a:t>= input("</a:t>
            </a:r>
            <a:r>
              <a:rPr sz="2000">
                <a:solidFill>
                  <a:srgbClr val="D9D9D9"/>
                </a:solidFill>
                <a:latin typeface="GMDUFS+MicrosoftYaHei"/>
                <a:cs typeface="GMDUFS+MicrosoftYaHei"/>
              </a:rPr>
              <a:t>请输入带有符号的温度值</a:t>
            </a:r>
            <a:r>
              <a:rPr sz="2000">
                <a:solidFill>
                  <a:srgbClr val="D9D9D9"/>
                </a:solidFill>
                <a:latin typeface="FDVINL+MicrosoftYaHei"/>
                <a:cs typeface="FDVINL+MicrosoftYaHei"/>
              </a:rPr>
              <a:t>:</a:t>
            </a:r>
            <a:r>
              <a:rPr sz="2000" spc="31">
                <a:solidFill>
                  <a:srgbClr val="D9D9D9"/>
                </a:solidFill>
                <a:latin typeface="FDVINL+MicrosoftYaHei"/>
                <a:cs typeface="FDVINL+MicrosoftYaHei"/>
              </a:rPr>
              <a:t> </a:t>
            </a:r>
            <a:r>
              <a:rPr sz="2000" b="1">
                <a:solidFill>
                  <a:srgbClr val="D9D9D9"/>
                </a:solidFill>
                <a:latin typeface="Consolas"/>
                <a:cs typeface="Consolas"/>
              </a:rPr>
              <a:t>")</a:t>
            </a:r>
          </a:p>
          <a:p>
            <a:pPr marL="0" marR="0">
              <a:lnSpc>
                <a:spcPts val="2339"/>
              </a:lnSpc>
              <a:spcBef>
                <a:spcPts val="592"/>
              </a:spcBef>
              <a:spcAft>
                <a:spcPct val="0"/>
              </a:spcAft>
            </a:pPr>
            <a:r>
              <a:rPr sz="2000" b="1" i="1">
                <a:solidFill>
                  <a:srgbClr val="D9D9D9"/>
                </a:solidFill>
                <a:latin typeface="Consolas"/>
                <a:cs typeface="Consolas"/>
              </a:rPr>
              <a:t>if </a:t>
            </a:r>
            <a:r>
              <a:rPr sz="2000" b="1">
                <a:solidFill>
                  <a:srgbClr val="D9D9D9"/>
                </a:solidFill>
                <a:latin typeface="Consolas"/>
                <a:cs typeface="Consolas"/>
              </a:rPr>
              <a:t>TempStr[-1] </a:t>
            </a:r>
            <a:r>
              <a:rPr sz="2000" b="1" i="1">
                <a:solidFill>
                  <a:srgbClr val="DDDDDD"/>
                </a:solidFill>
                <a:latin typeface="Consolas"/>
                <a:cs typeface="Consolas"/>
              </a:rPr>
              <a:t>in </a:t>
            </a:r>
            <a:r>
              <a:rPr sz="2000" b="1">
                <a:solidFill>
                  <a:srgbClr val="000000"/>
                </a:solidFill>
                <a:latin typeface="Consolas"/>
                <a:cs typeface="Consolas"/>
              </a:rPr>
              <a:t>[</a:t>
            </a:r>
            <a:r>
              <a:rPr sz="2000" b="1">
                <a:solidFill>
                  <a:srgbClr val="1DB41D"/>
                </a:solidFill>
                <a:latin typeface="Consolas"/>
                <a:cs typeface="Consolas"/>
              </a:rPr>
              <a:t>'F'</a:t>
            </a:r>
            <a:r>
              <a:rPr sz="2000" b="1">
                <a:solidFill>
                  <a:srgbClr val="000000"/>
                </a:solidFill>
                <a:latin typeface="Consolas"/>
                <a:cs typeface="Consolas"/>
              </a:rPr>
              <a:t>, </a:t>
            </a:r>
            <a:r>
              <a:rPr sz="2000" b="1">
                <a:solidFill>
                  <a:srgbClr val="1DB41D"/>
                </a:solidFill>
                <a:latin typeface="Consolas"/>
                <a:cs typeface="Consolas"/>
              </a:rPr>
              <a:t>'f'</a:t>
            </a:r>
            <a:r>
              <a:rPr sz="2000" b="1">
                <a:solidFill>
                  <a:srgbClr val="000000"/>
                </a:solidFill>
                <a:latin typeface="Consolas"/>
                <a:cs typeface="Consolas"/>
              </a:rPr>
              <a:t>]:</a:t>
            </a:r>
          </a:p>
          <a:p>
            <a:pPr marL="558546" marR="0">
              <a:lnSpc>
                <a:spcPts val="2339"/>
              </a:lnSpc>
              <a:spcBef>
                <a:spcPts val="590"/>
              </a:spcBef>
              <a:spcAft>
                <a:spcPct val="0"/>
              </a:spcAft>
            </a:pPr>
            <a:r>
              <a:rPr sz="2000" b="1">
                <a:solidFill>
                  <a:srgbClr val="DDDDDD"/>
                </a:solidFill>
                <a:latin typeface="Consolas"/>
                <a:cs typeface="Consolas"/>
              </a:rPr>
              <a:t>C = (</a:t>
            </a:r>
            <a:r>
              <a:rPr sz="2000" b="1">
                <a:solidFill>
                  <a:srgbClr val="D9D9D9"/>
                </a:solidFill>
                <a:latin typeface="Consolas"/>
                <a:cs typeface="Consolas"/>
              </a:rPr>
              <a:t>eval(TempStr[0:-1]) - 32)/1.8</a:t>
            </a:r>
          </a:p>
          <a:p>
            <a:pPr marL="558546" marR="0">
              <a:lnSpc>
                <a:spcPts val="2637"/>
              </a:lnSpc>
              <a:spcBef>
                <a:spcPts val="292"/>
              </a:spcBef>
              <a:spcAft>
                <a:spcPct val="0"/>
              </a:spcAft>
            </a:pPr>
            <a:r>
              <a:rPr sz="2000" b="1">
                <a:solidFill>
                  <a:srgbClr val="D9D9D9"/>
                </a:solidFill>
                <a:latin typeface="Consolas"/>
                <a:cs typeface="Consolas"/>
              </a:rPr>
              <a:t>print("</a:t>
            </a:r>
            <a:r>
              <a:rPr sz="2000">
                <a:solidFill>
                  <a:srgbClr val="D9D9D9"/>
                </a:solidFill>
                <a:latin typeface="GMDUFS+MicrosoftYaHei"/>
                <a:cs typeface="GMDUFS+MicrosoftYaHei"/>
              </a:rPr>
              <a:t>转换后的温度是</a:t>
            </a:r>
            <a:r>
              <a:rPr sz="2000" b="1">
                <a:solidFill>
                  <a:srgbClr val="D9D9D9"/>
                </a:solidFill>
                <a:latin typeface="Consolas"/>
                <a:cs typeface="Consolas"/>
              </a:rPr>
              <a:t>{:.2f}C".format(C))</a:t>
            </a:r>
          </a:p>
          <a:p>
            <a:pPr marL="0" marR="0">
              <a:lnSpc>
                <a:spcPts val="2339"/>
              </a:lnSpc>
              <a:spcBef>
                <a:spcPts val="590"/>
              </a:spcBef>
              <a:spcAft>
                <a:spcPct val="0"/>
              </a:spcAft>
            </a:pPr>
            <a:r>
              <a:rPr sz="2000" b="1" i="1">
                <a:solidFill>
                  <a:srgbClr val="D9D9D9"/>
                </a:solidFill>
                <a:latin typeface="Consolas"/>
                <a:cs typeface="Consolas"/>
              </a:rPr>
              <a:t>elif </a:t>
            </a:r>
            <a:r>
              <a:rPr sz="2000" b="1">
                <a:solidFill>
                  <a:srgbClr val="D9D9D9"/>
                </a:solidFill>
                <a:latin typeface="Consolas"/>
                <a:cs typeface="Consolas"/>
              </a:rPr>
              <a:t>TempStr[-1] </a:t>
            </a:r>
            <a:r>
              <a:rPr sz="2000" b="1" i="1">
                <a:solidFill>
                  <a:srgbClr val="D9D9D9"/>
                </a:solidFill>
                <a:latin typeface="Consolas"/>
                <a:cs typeface="Consolas"/>
              </a:rPr>
              <a:t>in </a:t>
            </a:r>
            <a:r>
              <a:rPr sz="2000" b="1">
                <a:solidFill>
                  <a:srgbClr val="000000"/>
                </a:solidFill>
                <a:latin typeface="Consolas"/>
                <a:cs typeface="Consolas"/>
              </a:rPr>
              <a:t>[</a:t>
            </a:r>
            <a:r>
              <a:rPr sz="2000" b="1">
                <a:solidFill>
                  <a:srgbClr val="1DB41D"/>
                </a:solidFill>
                <a:latin typeface="Consolas"/>
                <a:cs typeface="Consolas"/>
              </a:rPr>
              <a:t>'C'</a:t>
            </a:r>
            <a:r>
              <a:rPr sz="2000" b="1">
                <a:solidFill>
                  <a:srgbClr val="000000"/>
                </a:solidFill>
                <a:latin typeface="Consolas"/>
                <a:cs typeface="Consolas"/>
              </a:rPr>
              <a:t>, </a:t>
            </a:r>
            <a:r>
              <a:rPr sz="2000" b="1">
                <a:solidFill>
                  <a:srgbClr val="1DB41D"/>
                </a:solidFill>
                <a:latin typeface="Consolas"/>
                <a:cs typeface="Consolas"/>
              </a:rPr>
              <a:t>'c'</a:t>
            </a:r>
            <a:r>
              <a:rPr sz="2000" b="1">
                <a:solidFill>
                  <a:srgbClr val="000000"/>
                </a:solidFill>
                <a:latin typeface="Consolas"/>
                <a:cs typeface="Consolas"/>
              </a:rPr>
              <a:t>]:</a:t>
            </a:r>
          </a:p>
          <a:p>
            <a:pPr marL="558546" marR="0">
              <a:lnSpc>
                <a:spcPts val="2339"/>
              </a:lnSpc>
              <a:spcBef>
                <a:spcPts val="540"/>
              </a:spcBef>
              <a:spcAft>
                <a:spcPct val="0"/>
              </a:spcAft>
            </a:pPr>
            <a:r>
              <a:rPr sz="2000" b="1">
                <a:solidFill>
                  <a:srgbClr val="DDDDDD"/>
                </a:solidFill>
                <a:latin typeface="Consolas"/>
                <a:cs typeface="Consolas"/>
              </a:rPr>
              <a:t>F </a:t>
            </a:r>
            <a:r>
              <a:rPr sz="2000" b="1">
                <a:solidFill>
                  <a:srgbClr val="D9D9D9"/>
                </a:solidFill>
                <a:latin typeface="Consolas"/>
                <a:cs typeface="Consolas"/>
              </a:rPr>
              <a:t>= 1.8*eval(TempStr[0:-1]) + 32</a:t>
            </a:r>
          </a:p>
          <a:p>
            <a:pPr marL="558546" marR="0">
              <a:lnSpc>
                <a:spcPts val="2637"/>
              </a:lnSpc>
              <a:spcBef>
                <a:spcPts val="294"/>
              </a:spcBef>
              <a:spcAft>
                <a:spcPct val="0"/>
              </a:spcAft>
            </a:pPr>
            <a:r>
              <a:rPr sz="2000" b="1">
                <a:solidFill>
                  <a:srgbClr val="D9D9D9"/>
                </a:solidFill>
                <a:latin typeface="Consolas"/>
                <a:cs typeface="Consolas"/>
              </a:rPr>
              <a:t>print("</a:t>
            </a:r>
            <a:r>
              <a:rPr sz="2000">
                <a:solidFill>
                  <a:srgbClr val="D9D9D9"/>
                </a:solidFill>
                <a:latin typeface="GMDUFS+MicrosoftYaHei"/>
                <a:cs typeface="GMDUFS+MicrosoftYaHei"/>
              </a:rPr>
              <a:t>转换后的温度是</a:t>
            </a:r>
            <a:r>
              <a:rPr sz="2000" b="1">
                <a:solidFill>
                  <a:srgbClr val="D9D9D9"/>
                </a:solidFill>
                <a:latin typeface="Consolas"/>
                <a:cs typeface="Consolas"/>
              </a:rPr>
              <a:t>{:.2f}F".format(F))</a:t>
            </a:r>
          </a:p>
          <a:p>
            <a:pPr marL="0" marR="0">
              <a:lnSpc>
                <a:spcPts val="2339"/>
              </a:lnSpc>
              <a:spcBef>
                <a:spcPts val="590"/>
              </a:spcBef>
              <a:spcAft>
                <a:spcPct val="0"/>
              </a:spcAft>
            </a:pPr>
            <a:r>
              <a:rPr sz="2000" b="1" i="1">
                <a:solidFill>
                  <a:srgbClr val="D9D9D9"/>
                </a:solidFill>
                <a:latin typeface="Consolas"/>
                <a:cs typeface="Consolas"/>
              </a:rPr>
              <a:t>else</a:t>
            </a:r>
            <a:r>
              <a:rPr sz="2000" b="1">
                <a:solidFill>
                  <a:srgbClr val="D9D9D9"/>
                </a:solidFill>
                <a:latin typeface="Consolas"/>
                <a:cs typeface="Consolas"/>
              </a:rPr>
              <a:t>:</a:t>
            </a:r>
          </a:p>
        </p:txBody>
      </p:sp>
      <p:sp>
        <p:nvSpPr>
          <p:cNvPr id="5" name="object 5"/>
          <p:cNvSpPr txBox="1"/>
          <p:nvPr/>
        </p:nvSpPr>
        <p:spPr>
          <a:xfrm>
            <a:off x="2054098" y="3752076"/>
            <a:ext cx="3194783"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D9D9D9"/>
                </a:solidFill>
                <a:latin typeface="Consolas"/>
                <a:cs typeface="Consolas"/>
              </a:rPr>
              <a:t>print("</a:t>
            </a:r>
            <a:r>
              <a:rPr sz="2000">
                <a:solidFill>
                  <a:srgbClr val="D9D9D9"/>
                </a:solidFill>
                <a:latin typeface="GMDUFS+MicrosoftYaHei"/>
                <a:cs typeface="GMDUFS+MicrosoftYaHei"/>
              </a:rPr>
              <a:t>输入格式错误</a:t>
            </a:r>
            <a:r>
              <a:rPr sz="2000" b="1">
                <a:solidFill>
                  <a:srgbClr val="D9D9D9"/>
                </a:solidFill>
                <a:latin typeface="Consolas"/>
                <a:cs typeface="Consolas"/>
              </a:rPr>
              <a:t>")</a:t>
            </a:r>
          </a:p>
        </p:txBody>
      </p:sp>
      <p:sp>
        <p:nvSpPr>
          <p:cNvPr id="6" name="object 6"/>
          <p:cNvSpPr txBox="1"/>
          <p:nvPr/>
        </p:nvSpPr>
        <p:spPr>
          <a:xfrm>
            <a:off x="1618233" y="4214824"/>
            <a:ext cx="6876911"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dirty="0">
                <a:solidFill>
                  <a:srgbClr val="0070C0"/>
                </a:solidFill>
                <a:latin typeface="QMFOOT+MicrosoftYaHei-Bold"/>
                <a:cs typeface="QMFOOT+MicrosoftYaHei-Bold"/>
              </a:rPr>
              <a:t>列表类型</a:t>
            </a:r>
            <a:r>
              <a:rPr sz="2400" b="1" dirty="0">
                <a:solidFill>
                  <a:srgbClr val="000000"/>
                </a:solidFill>
                <a:latin typeface="QMFOOT+MicrosoftYaHei-Bold"/>
                <a:cs typeface="QMFOOT+MicrosoftYaHei-Bold"/>
              </a:rPr>
              <a:t>：由</a:t>
            </a:r>
            <a:r>
              <a:rPr sz="2400" b="1" dirty="0">
                <a:solidFill>
                  <a:srgbClr val="000000"/>
                </a:solidFill>
                <a:latin typeface="QELKLL+MicrosoftYaHei-Bold"/>
                <a:cs typeface="QELKLL+MicrosoftYaHei-Bold"/>
              </a:rPr>
              <a:t>0</a:t>
            </a:r>
            <a:r>
              <a:rPr sz="2400" b="1" dirty="0">
                <a:solidFill>
                  <a:srgbClr val="000000"/>
                </a:solidFill>
                <a:latin typeface="QMFOOT+MicrosoftYaHei-Bold"/>
                <a:cs typeface="QMFOOT+MicrosoftYaHei-Bold"/>
              </a:rPr>
              <a:t>个或多个数据组成的有序序列</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3555746" y="452559"/>
            <a:ext cx="2795016"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NETRRT+MicrosoftYaHei"/>
                <a:cs typeface="NETRRT+MicrosoftYaHei"/>
              </a:rPr>
              <a:t>列表类型</a:t>
            </a:r>
          </a:p>
        </p:txBody>
      </p:sp>
      <p:sp>
        <p:nvSpPr>
          <p:cNvPr id="4" name="object 4"/>
          <p:cNvSpPr txBox="1"/>
          <p:nvPr/>
        </p:nvSpPr>
        <p:spPr>
          <a:xfrm>
            <a:off x="2353055" y="1451425"/>
            <a:ext cx="5124018"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JJEVST+MicrosoftYaHei-Bold"/>
                <a:cs typeface="JJEVST+MicrosoftYaHei-Bold"/>
              </a:rPr>
              <a:t>由</a:t>
            </a:r>
            <a:r>
              <a:rPr sz="2400" b="1">
                <a:solidFill>
                  <a:srgbClr val="0070C0"/>
                </a:solidFill>
                <a:latin typeface="HSUAJU+MicrosoftYaHei-Bold"/>
                <a:cs typeface="HSUAJU+MicrosoftYaHei-Bold"/>
              </a:rPr>
              <a:t>0</a:t>
            </a:r>
            <a:r>
              <a:rPr sz="2400" b="1">
                <a:solidFill>
                  <a:srgbClr val="0070C0"/>
                </a:solidFill>
                <a:latin typeface="JJEVST+MicrosoftYaHei-Bold"/>
                <a:cs typeface="JJEVST+MicrosoftYaHei-Bold"/>
              </a:rPr>
              <a:t>个或多个数据组成的有序序列</a:t>
            </a:r>
          </a:p>
        </p:txBody>
      </p:sp>
      <p:sp>
        <p:nvSpPr>
          <p:cNvPr id="5" name="object 5"/>
          <p:cNvSpPr txBox="1"/>
          <p:nvPr/>
        </p:nvSpPr>
        <p:spPr>
          <a:xfrm>
            <a:off x="559054" y="2285053"/>
            <a:ext cx="6708368"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BNGCKR+MicrosoftYaHei"/>
                <a:cs typeface="BNGCKR+MicrosoftYaHei"/>
              </a:rPr>
              <a:t>-</a:t>
            </a:r>
            <a:r>
              <a:rPr sz="2400" spc="113">
                <a:solidFill>
                  <a:srgbClr val="007FDE"/>
                </a:solidFill>
                <a:latin typeface="Times New Roman"/>
                <a:cs typeface="Times New Roman"/>
              </a:rPr>
              <a:t> </a:t>
            </a:r>
            <a:r>
              <a:rPr sz="2400" b="1">
                <a:solidFill>
                  <a:srgbClr val="000000"/>
                </a:solidFill>
                <a:latin typeface="JJEVST+MicrosoftYaHei-Bold"/>
                <a:cs typeface="JJEVST+MicrosoftYaHei-Bold"/>
              </a:rPr>
              <a:t>列表使用</a:t>
            </a:r>
            <a:r>
              <a:rPr sz="2400" b="1">
                <a:solidFill>
                  <a:srgbClr val="000000"/>
                </a:solidFill>
                <a:latin typeface="HSUAJU+MicrosoftYaHei-Bold"/>
                <a:cs typeface="HSUAJU+MicrosoftYaHei-Bold"/>
              </a:rPr>
              <a:t>[ ]</a:t>
            </a:r>
            <a:r>
              <a:rPr sz="2400" b="1">
                <a:solidFill>
                  <a:srgbClr val="000000"/>
                </a:solidFill>
                <a:latin typeface="JJEVST+MicrosoftYaHei-Bold"/>
                <a:cs typeface="JJEVST+MicrosoftYaHei-Bold"/>
              </a:rPr>
              <a:t>表示，采用逗号</a:t>
            </a:r>
            <a:r>
              <a:rPr sz="2400" b="1">
                <a:solidFill>
                  <a:srgbClr val="000000"/>
                </a:solidFill>
                <a:latin typeface="HSUAJU+MicrosoftYaHei-Bold"/>
                <a:cs typeface="HSUAJU+MicrosoftYaHei-Bold"/>
              </a:rPr>
              <a:t>(</a:t>
            </a:r>
            <a:r>
              <a:rPr sz="2400" b="1">
                <a:solidFill>
                  <a:srgbClr val="000000"/>
                </a:solidFill>
                <a:latin typeface="Consolas"/>
                <a:cs typeface="Consolas"/>
              </a:rPr>
              <a:t>,</a:t>
            </a:r>
            <a:r>
              <a:rPr sz="2400" b="1">
                <a:solidFill>
                  <a:srgbClr val="000000"/>
                </a:solidFill>
                <a:latin typeface="HSUAJU+MicrosoftYaHei-Bold"/>
                <a:cs typeface="HSUAJU+MicrosoftYaHei-Bold"/>
              </a:rPr>
              <a:t>)</a:t>
            </a:r>
            <a:r>
              <a:rPr sz="2400" b="1">
                <a:solidFill>
                  <a:srgbClr val="000000"/>
                </a:solidFill>
                <a:latin typeface="JJEVST+MicrosoftYaHei-Bold"/>
                <a:cs typeface="JJEVST+MicrosoftYaHei-Bold"/>
              </a:rPr>
              <a:t>分隔各元素</a:t>
            </a:r>
          </a:p>
        </p:txBody>
      </p:sp>
      <p:sp>
        <p:nvSpPr>
          <p:cNvPr id="6" name="object 6"/>
          <p:cNvSpPr txBox="1"/>
          <p:nvPr/>
        </p:nvSpPr>
        <p:spPr>
          <a:xfrm>
            <a:off x="1473453" y="2914877"/>
            <a:ext cx="4453669"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000000"/>
                </a:solidFill>
                <a:latin typeface="Consolas"/>
                <a:cs typeface="Consolas"/>
              </a:rPr>
              <a:t>[</a:t>
            </a:r>
            <a:r>
              <a:rPr sz="2000" b="1">
                <a:solidFill>
                  <a:srgbClr val="1DB41D"/>
                </a:solidFill>
                <a:latin typeface="Consolas"/>
                <a:cs typeface="Consolas"/>
              </a:rPr>
              <a:t>'F'</a:t>
            </a:r>
            <a:r>
              <a:rPr sz="2000" b="1">
                <a:solidFill>
                  <a:srgbClr val="000000"/>
                </a:solidFill>
                <a:latin typeface="Consolas"/>
                <a:cs typeface="Consolas"/>
              </a:rPr>
              <a:t>,</a:t>
            </a:r>
            <a:r>
              <a:rPr sz="2000" b="1">
                <a:solidFill>
                  <a:srgbClr val="1DB41D"/>
                </a:solidFill>
                <a:latin typeface="Consolas"/>
                <a:cs typeface="Consolas"/>
              </a:rPr>
              <a:t>'f'</a:t>
            </a:r>
            <a:r>
              <a:rPr sz="2000" b="1">
                <a:solidFill>
                  <a:srgbClr val="000000"/>
                </a:solidFill>
                <a:latin typeface="Consolas"/>
                <a:cs typeface="Consolas"/>
              </a:rPr>
              <a:t>]</a:t>
            </a:r>
            <a:r>
              <a:rPr sz="2000" b="1">
                <a:solidFill>
                  <a:srgbClr val="000000"/>
                </a:solidFill>
                <a:latin typeface="JJEVST+MicrosoftYaHei-Bold"/>
                <a:cs typeface="JJEVST+MicrosoftYaHei-Bold"/>
              </a:rPr>
              <a:t>表示两个元素</a:t>
            </a:r>
            <a:r>
              <a:rPr sz="2000" b="1">
                <a:solidFill>
                  <a:srgbClr val="1DB41D"/>
                </a:solidFill>
                <a:latin typeface="Consolas"/>
                <a:cs typeface="Consolas"/>
              </a:rPr>
              <a:t>'F'</a:t>
            </a:r>
            <a:r>
              <a:rPr sz="2000" b="1">
                <a:solidFill>
                  <a:srgbClr val="000000"/>
                </a:solidFill>
                <a:latin typeface="JJEVST+MicrosoftYaHei-Bold"/>
                <a:cs typeface="JJEVST+MicrosoftYaHei-Bold"/>
              </a:rPr>
              <a:t>和</a:t>
            </a:r>
            <a:r>
              <a:rPr sz="2000" b="1">
                <a:solidFill>
                  <a:srgbClr val="1DB41D"/>
                </a:solidFill>
                <a:latin typeface="Consolas"/>
                <a:cs typeface="Consolas"/>
              </a:rPr>
              <a:t>'f'</a:t>
            </a:r>
          </a:p>
        </p:txBody>
      </p:sp>
      <p:sp>
        <p:nvSpPr>
          <p:cNvPr id="7" name="object 7"/>
          <p:cNvSpPr txBox="1"/>
          <p:nvPr/>
        </p:nvSpPr>
        <p:spPr>
          <a:xfrm>
            <a:off x="559054" y="3492315"/>
            <a:ext cx="6753059"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BNGCKR+MicrosoftYaHei"/>
                <a:cs typeface="BNGCKR+MicrosoftYaHei"/>
              </a:rPr>
              <a:t>-</a:t>
            </a:r>
            <a:r>
              <a:rPr sz="2400" spc="113">
                <a:solidFill>
                  <a:srgbClr val="007FDE"/>
                </a:solidFill>
                <a:latin typeface="Times New Roman"/>
                <a:cs typeface="Times New Roman"/>
              </a:rPr>
              <a:t> </a:t>
            </a:r>
            <a:r>
              <a:rPr sz="2400" b="1">
                <a:solidFill>
                  <a:srgbClr val="000000"/>
                </a:solidFill>
                <a:latin typeface="JJEVST+MicrosoftYaHei-Bold"/>
                <a:cs typeface="JJEVST+MicrosoftYaHei-Bold"/>
              </a:rPr>
              <a:t>使用保留字</a:t>
            </a:r>
            <a:r>
              <a:rPr sz="2400" b="1" spc="110">
                <a:solidFill>
                  <a:srgbClr val="000000"/>
                </a:solidFill>
                <a:latin typeface="Times New Roman"/>
                <a:cs typeface="Times New Roman"/>
              </a:rPr>
              <a:t> </a:t>
            </a:r>
            <a:r>
              <a:rPr sz="2400" b="1">
                <a:solidFill>
                  <a:srgbClr val="000000"/>
                </a:solidFill>
                <a:latin typeface="HSUAJU+MicrosoftYaHei-Bold"/>
                <a:cs typeface="HSUAJU+MicrosoftYaHei-Bold"/>
              </a:rPr>
              <a:t>in </a:t>
            </a:r>
            <a:r>
              <a:rPr sz="2400" b="1">
                <a:solidFill>
                  <a:srgbClr val="000000"/>
                </a:solidFill>
                <a:latin typeface="JJEVST+MicrosoftYaHei-Bold"/>
                <a:cs typeface="JJEVST+MicrosoftYaHei-Bold"/>
              </a:rPr>
              <a:t>判断一个元素是否在列表中</a:t>
            </a:r>
          </a:p>
        </p:txBody>
      </p:sp>
      <p:sp>
        <p:nvSpPr>
          <p:cNvPr id="8" name="object 8"/>
          <p:cNvSpPr txBox="1"/>
          <p:nvPr/>
        </p:nvSpPr>
        <p:spPr>
          <a:xfrm>
            <a:off x="1473453" y="4122407"/>
            <a:ext cx="8524061"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0000"/>
                </a:solidFill>
                <a:latin typeface="Consolas"/>
                <a:cs typeface="Consolas"/>
              </a:rPr>
              <a:t>TempStr[-1]</a:t>
            </a:r>
            <a:r>
              <a:rPr sz="2000" b="1" spc="621">
                <a:solidFill>
                  <a:srgbClr val="000000"/>
                </a:solidFill>
                <a:latin typeface="Times New Roman"/>
                <a:cs typeface="Times New Roman"/>
              </a:rPr>
              <a:t> </a:t>
            </a:r>
            <a:r>
              <a:rPr sz="2000" b="1" i="1">
                <a:solidFill>
                  <a:srgbClr val="FF7700"/>
                </a:solidFill>
                <a:latin typeface="Consolas"/>
                <a:cs typeface="Consolas"/>
              </a:rPr>
              <a:t>in</a:t>
            </a:r>
            <a:r>
              <a:rPr sz="2000" b="1" i="1" spc="603">
                <a:solidFill>
                  <a:srgbClr val="FF7700"/>
                </a:solidFill>
                <a:latin typeface="Times New Roman"/>
                <a:cs typeface="Times New Roman"/>
              </a:rPr>
              <a:t> </a:t>
            </a:r>
            <a:r>
              <a:rPr sz="2000" b="1">
                <a:solidFill>
                  <a:srgbClr val="000000"/>
                </a:solidFill>
                <a:latin typeface="Consolas"/>
                <a:cs typeface="Consolas"/>
              </a:rPr>
              <a:t>[</a:t>
            </a:r>
            <a:r>
              <a:rPr sz="2000" b="1">
                <a:solidFill>
                  <a:srgbClr val="1DB41D"/>
                </a:solidFill>
                <a:latin typeface="Consolas"/>
                <a:cs typeface="Consolas"/>
              </a:rPr>
              <a:t>'C'</a:t>
            </a:r>
            <a:r>
              <a:rPr sz="2000" b="1">
                <a:solidFill>
                  <a:srgbClr val="000000"/>
                </a:solidFill>
                <a:latin typeface="Consolas"/>
                <a:cs typeface="Consolas"/>
              </a:rPr>
              <a:t>,</a:t>
            </a:r>
            <a:r>
              <a:rPr sz="2000" b="1">
                <a:solidFill>
                  <a:srgbClr val="1DB41D"/>
                </a:solidFill>
                <a:latin typeface="Consolas"/>
                <a:cs typeface="Consolas"/>
              </a:rPr>
              <a:t>'c'</a:t>
            </a:r>
            <a:r>
              <a:rPr sz="2000" b="1">
                <a:solidFill>
                  <a:srgbClr val="000000"/>
                </a:solidFill>
                <a:latin typeface="Consolas"/>
                <a:cs typeface="Consolas"/>
              </a:rPr>
              <a:t>]</a:t>
            </a:r>
            <a:r>
              <a:rPr sz="2000" b="1">
                <a:solidFill>
                  <a:srgbClr val="000000"/>
                </a:solidFill>
                <a:latin typeface="JJEVST+MicrosoftYaHei-Bold"/>
                <a:cs typeface="JJEVST+MicrosoftYaHei-Bold"/>
              </a:rPr>
              <a:t>判断前者是否与列表中某个元素相同</a:t>
            </a:r>
          </a:p>
        </p:txBody>
      </p:sp>
      <p:sp>
        <p:nvSpPr>
          <p:cNvPr id="10" name="椭圆 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495552" y="494791"/>
            <a:ext cx="2475877"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DDDDDD"/>
                </a:solidFill>
                <a:latin typeface="Consolas"/>
                <a:cs typeface="Consolas"/>
              </a:rPr>
              <a:t>#TempConvert.py</a:t>
            </a:r>
          </a:p>
        </p:txBody>
      </p:sp>
      <p:sp>
        <p:nvSpPr>
          <p:cNvPr id="4" name="object 4"/>
          <p:cNvSpPr txBox="1"/>
          <p:nvPr/>
        </p:nvSpPr>
        <p:spPr>
          <a:xfrm>
            <a:off x="1495552" y="825488"/>
            <a:ext cx="6859896" cy="327400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0000"/>
                </a:solidFill>
                <a:latin typeface="Consolas"/>
                <a:cs typeface="Consolas"/>
              </a:rPr>
              <a:t>TempStr</a:t>
            </a:r>
            <a:r>
              <a:rPr sz="2000" b="1" spc="15">
                <a:solidFill>
                  <a:srgbClr val="000000"/>
                </a:solidFill>
                <a:latin typeface="Consolas"/>
                <a:cs typeface="Consolas"/>
              </a:rPr>
              <a:t> </a:t>
            </a:r>
            <a:r>
              <a:rPr sz="2000" b="1">
                <a:solidFill>
                  <a:srgbClr val="DDDDDD"/>
                </a:solidFill>
                <a:latin typeface="Consolas"/>
                <a:cs typeface="Consolas"/>
              </a:rPr>
              <a:t>= input(</a:t>
            </a:r>
            <a:r>
              <a:rPr sz="2000" b="1">
                <a:solidFill>
                  <a:srgbClr val="1DB41D"/>
                </a:solidFill>
                <a:latin typeface="Consolas"/>
                <a:cs typeface="Consolas"/>
              </a:rPr>
              <a:t>"</a:t>
            </a:r>
            <a:r>
              <a:rPr sz="2000">
                <a:solidFill>
                  <a:srgbClr val="1DB41D"/>
                </a:solidFill>
                <a:latin typeface="AIWRLW+MicrosoftYaHei"/>
                <a:cs typeface="AIWRLW+MicrosoftYaHei"/>
              </a:rPr>
              <a:t>请输入带有符号的温度值</a:t>
            </a:r>
            <a:r>
              <a:rPr sz="2000">
                <a:solidFill>
                  <a:srgbClr val="1DB41D"/>
                </a:solidFill>
                <a:latin typeface="LRRIEA+MicrosoftYaHei"/>
                <a:cs typeface="LRRIEA+MicrosoftYaHei"/>
              </a:rPr>
              <a:t>:</a:t>
            </a:r>
            <a:r>
              <a:rPr sz="2000" spc="31">
                <a:solidFill>
                  <a:srgbClr val="1DB41D"/>
                </a:solidFill>
                <a:latin typeface="LRRIEA+MicrosoftYaHei"/>
                <a:cs typeface="LRRIEA+MicrosoftYaHei"/>
              </a:rPr>
              <a:t> </a:t>
            </a:r>
            <a:r>
              <a:rPr sz="2000" b="1">
                <a:solidFill>
                  <a:srgbClr val="1DB41D"/>
                </a:solidFill>
                <a:latin typeface="Consolas"/>
                <a:cs typeface="Consolas"/>
              </a:rPr>
              <a:t>"</a:t>
            </a:r>
            <a:r>
              <a:rPr sz="2000" b="1">
                <a:solidFill>
                  <a:srgbClr val="DDDDDD"/>
                </a:solidFill>
                <a:latin typeface="Consolas"/>
                <a:cs typeface="Consolas"/>
              </a:rPr>
              <a:t>)</a:t>
            </a:r>
          </a:p>
          <a:p>
            <a:pPr marL="0" marR="0">
              <a:lnSpc>
                <a:spcPts val="2339"/>
              </a:lnSpc>
              <a:spcBef>
                <a:spcPts val="592"/>
              </a:spcBef>
              <a:spcAft>
                <a:spcPct val="0"/>
              </a:spcAft>
            </a:pPr>
            <a:r>
              <a:rPr sz="2000" b="1" i="1">
                <a:solidFill>
                  <a:srgbClr val="DDDDDD"/>
                </a:solidFill>
                <a:latin typeface="Consolas"/>
                <a:cs typeface="Consolas"/>
              </a:rPr>
              <a:t>if </a:t>
            </a:r>
            <a:r>
              <a:rPr sz="2000" b="1">
                <a:solidFill>
                  <a:srgbClr val="000000"/>
                </a:solidFill>
                <a:latin typeface="Consolas"/>
                <a:cs typeface="Consolas"/>
              </a:rPr>
              <a:t>TempStr[-1] </a:t>
            </a:r>
            <a:r>
              <a:rPr sz="2000" b="1" i="1">
                <a:solidFill>
                  <a:srgbClr val="FF7700"/>
                </a:solidFill>
                <a:latin typeface="Consolas"/>
                <a:cs typeface="Consolas"/>
              </a:rPr>
              <a:t>in </a:t>
            </a:r>
            <a:r>
              <a:rPr sz="2000" b="1">
                <a:solidFill>
                  <a:srgbClr val="000000"/>
                </a:solidFill>
                <a:latin typeface="Consolas"/>
                <a:cs typeface="Consolas"/>
              </a:rPr>
              <a:t>[</a:t>
            </a:r>
            <a:r>
              <a:rPr sz="2000" b="1">
                <a:solidFill>
                  <a:srgbClr val="1DB41D"/>
                </a:solidFill>
                <a:latin typeface="Consolas"/>
                <a:cs typeface="Consolas"/>
              </a:rPr>
              <a:t>'F'</a:t>
            </a:r>
            <a:r>
              <a:rPr sz="2000" b="1">
                <a:solidFill>
                  <a:srgbClr val="000000"/>
                </a:solidFill>
                <a:latin typeface="Consolas"/>
                <a:cs typeface="Consolas"/>
              </a:rPr>
              <a:t>, </a:t>
            </a:r>
            <a:r>
              <a:rPr sz="2000" b="1">
                <a:solidFill>
                  <a:srgbClr val="1DB41D"/>
                </a:solidFill>
                <a:latin typeface="Consolas"/>
                <a:cs typeface="Consolas"/>
              </a:rPr>
              <a:t>'f'</a:t>
            </a:r>
            <a:r>
              <a:rPr sz="2000" b="1">
                <a:solidFill>
                  <a:srgbClr val="000000"/>
                </a:solidFill>
                <a:latin typeface="Consolas"/>
                <a:cs typeface="Consolas"/>
              </a:rPr>
              <a:t>]:</a:t>
            </a:r>
          </a:p>
          <a:p>
            <a:pPr marL="558546" marR="0">
              <a:lnSpc>
                <a:spcPts val="2339"/>
              </a:lnSpc>
              <a:spcBef>
                <a:spcPts val="590"/>
              </a:spcBef>
              <a:spcAft>
                <a:spcPct val="0"/>
              </a:spcAft>
            </a:pPr>
            <a:r>
              <a:rPr sz="2000" b="1">
                <a:solidFill>
                  <a:srgbClr val="DDDDDD"/>
                </a:solidFill>
                <a:latin typeface="Consolas"/>
                <a:cs typeface="Consolas"/>
              </a:rPr>
              <a:t>C = (eval(</a:t>
            </a:r>
            <a:r>
              <a:rPr sz="2000" b="1">
                <a:solidFill>
                  <a:srgbClr val="000000"/>
                </a:solidFill>
                <a:latin typeface="Consolas"/>
                <a:cs typeface="Consolas"/>
              </a:rPr>
              <a:t>TempStr[0:-1]</a:t>
            </a:r>
            <a:r>
              <a:rPr sz="2000" b="1">
                <a:solidFill>
                  <a:srgbClr val="DDDDDD"/>
                </a:solidFill>
                <a:latin typeface="Consolas"/>
                <a:cs typeface="Consolas"/>
              </a:rPr>
              <a:t>) - </a:t>
            </a:r>
            <a:r>
              <a:rPr sz="2000" b="1">
                <a:solidFill>
                  <a:srgbClr val="000000"/>
                </a:solidFill>
                <a:latin typeface="Consolas"/>
                <a:cs typeface="Consolas"/>
              </a:rPr>
              <a:t>32</a:t>
            </a:r>
            <a:r>
              <a:rPr sz="2000" b="1">
                <a:solidFill>
                  <a:srgbClr val="DDDDDD"/>
                </a:solidFill>
                <a:latin typeface="Consolas"/>
                <a:cs typeface="Consolas"/>
              </a:rPr>
              <a:t>)/</a:t>
            </a:r>
            <a:r>
              <a:rPr sz="2000" b="1">
                <a:solidFill>
                  <a:srgbClr val="000000"/>
                </a:solidFill>
                <a:latin typeface="Consolas"/>
                <a:cs typeface="Consolas"/>
              </a:rPr>
              <a:t>1.8</a:t>
            </a:r>
          </a:p>
          <a:p>
            <a:pPr marL="558546" marR="0">
              <a:lnSpc>
                <a:spcPts val="2637"/>
              </a:lnSpc>
              <a:spcBef>
                <a:spcPts val="292"/>
              </a:spcBef>
              <a:spcAft>
                <a:spcPct val="0"/>
              </a:spcAft>
            </a:pPr>
            <a:r>
              <a:rPr sz="2000" b="1">
                <a:solidFill>
                  <a:srgbClr val="DDDDDD"/>
                </a:solidFill>
                <a:latin typeface="Consolas"/>
                <a:cs typeface="Consolas"/>
              </a:rPr>
              <a:t>print("</a:t>
            </a:r>
            <a:r>
              <a:rPr sz="2000">
                <a:solidFill>
                  <a:srgbClr val="DDDDDD"/>
                </a:solidFill>
                <a:latin typeface="AIWRLW+MicrosoftYaHei"/>
                <a:cs typeface="AIWRLW+MicrosoftYaHei"/>
              </a:rPr>
              <a:t>转换后的温度是</a:t>
            </a:r>
            <a:r>
              <a:rPr sz="2000" b="1">
                <a:solidFill>
                  <a:srgbClr val="DDDDDD"/>
                </a:solidFill>
                <a:latin typeface="Consolas"/>
                <a:cs typeface="Consolas"/>
              </a:rPr>
              <a:t>{:.2f}C".format(C))</a:t>
            </a:r>
          </a:p>
          <a:p>
            <a:pPr marL="0" marR="0">
              <a:lnSpc>
                <a:spcPts val="2339"/>
              </a:lnSpc>
              <a:spcBef>
                <a:spcPts val="590"/>
              </a:spcBef>
              <a:spcAft>
                <a:spcPct val="0"/>
              </a:spcAft>
            </a:pPr>
            <a:r>
              <a:rPr sz="2000" b="1" i="1">
                <a:solidFill>
                  <a:srgbClr val="DDDDDD"/>
                </a:solidFill>
                <a:latin typeface="Consolas"/>
                <a:cs typeface="Consolas"/>
              </a:rPr>
              <a:t>elif </a:t>
            </a:r>
            <a:r>
              <a:rPr sz="2000" b="1">
                <a:solidFill>
                  <a:srgbClr val="000000"/>
                </a:solidFill>
                <a:latin typeface="Consolas"/>
                <a:cs typeface="Consolas"/>
              </a:rPr>
              <a:t>TempStr[-1] </a:t>
            </a:r>
            <a:r>
              <a:rPr sz="2000" b="1" i="1">
                <a:solidFill>
                  <a:srgbClr val="FF7700"/>
                </a:solidFill>
                <a:latin typeface="Consolas"/>
                <a:cs typeface="Consolas"/>
              </a:rPr>
              <a:t>in</a:t>
            </a:r>
            <a:r>
              <a:rPr sz="2000" b="1" i="1" spc="10">
                <a:solidFill>
                  <a:srgbClr val="FF7700"/>
                </a:solidFill>
                <a:latin typeface="Consolas"/>
                <a:cs typeface="Consolas"/>
              </a:rPr>
              <a:t> </a:t>
            </a:r>
            <a:r>
              <a:rPr sz="2000" b="1">
                <a:solidFill>
                  <a:srgbClr val="000000"/>
                </a:solidFill>
                <a:latin typeface="Consolas"/>
                <a:cs typeface="Consolas"/>
              </a:rPr>
              <a:t>[</a:t>
            </a:r>
            <a:r>
              <a:rPr sz="2000" b="1">
                <a:solidFill>
                  <a:srgbClr val="1DB41D"/>
                </a:solidFill>
                <a:latin typeface="Consolas"/>
                <a:cs typeface="Consolas"/>
              </a:rPr>
              <a:t>'C'</a:t>
            </a:r>
            <a:r>
              <a:rPr sz="2000" b="1">
                <a:solidFill>
                  <a:srgbClr val="000000"/>
                </a:solidFill>
                <a:latin typeface="Consolas"/>
                <a:cs typeface="Consolas"/>
              </a:rPr>
              <a:t>, </a:t>
            </a:r>
            <a:r>
              <a:rPr sz="2000" b="1">
                <a:solidFill>
                  <a:srgbClr val="1DB41D"/>
                </a:solidFill>
                <a:latin typeface="Consolas"/>
                <a:cs typeface="Consolas"/>
              </a:rPr>
              <a:t>'c'</a:t>
            </a:r>
            <a:r>
              <a:rPr sz="2000" b="1">
                <a:solidFill>
                  <a:srgbClr val="000000"/>
                </a:solidFill>
                <a:latin typeface="Consolas"/>
                <a:cs typeface="Consolas"/>
              </a:rPr>
              <a:t>]:</a:t>
            </a:r>
          </a:p>
          <a:p>
            <a:pPr marL="558546" marR="0">
              <a:lnSpc>
                <a:spcPts val="2339"/>
              </a:lnSpc>
              <a:spcBef>
                <a:spcPts val="540"/>
              </a:spcBef>
              <a:spcAft>
                <a:spcPct val="0"/>
              </a:spcAft>
            </a:pPr>
            <a:r>
              <a:rPr sz="2000" b="1">
                <a:solidFill>
                  <a:srgbClr val="DDDDDD"/>
                </a:solidFill>
                <a:latin typeface="Consolas"/>
                <a:cs typeface="Consolas"/>
              </a:rPr>
              <a:t>F = </a:t>
            </a:r>
            <a:r>
              <a:rPr sz="2000" b="1">
                <a:solidFill>
                  <a:srgbClr val="000000"/>
                </a:solidFill>
                <a:latin typeface="Consolas"/>
                <a:cs typeface="Consolas"/>
              </a:rPr>
              <a:t>1.8</a:t>
            </a:r>
            <a:r>
              <a:rPr sz="2000" b="1">
                <a:solidFill>
                  <a:srgbClr val="DDDDDD"/>
                </a:solidFill>
                <a:latin typeface="Consolas"/>
                <a:cs typeface="Consolas"/>
              </a:rPr>
              <a:t>*eval(</a:t>
            </a:r>
            <a:r>
              <a:rPr sz="2000" b="1">
                <a:solidFill>
                  <a:srgbClr val="000000"/>
                </a:solidFill>
                <a:latin typeface="Consolas"/>
                <a:cs typeface="Consolas"/>
              </a:rPr>
              <a:t>TempStr[0:-1]</a:t>
            </a:r>
            <a:r>
              <a:rPr sz="2000" b="1">
                <a:solidFill>
                  <a:srgbClr val="DDDDDD"/>
                </a:solidFill>
                <a:latin typeface="Consolas"/>
                <a:cs typeface="Consolas"/>
              </a:rPr>
              <a:t>) + </a:t>
            </a:r>
            <a:r>
              <a:rPr sz="2000" b="1">
                <a:solidFill>
                  <a:srgbClr val="000000"/>
                </a:solidFill>
                <a:latin typeface="Consolas"/>
                <a:cs typeface="Consolas"/>
              </a:rPr>
              <a:t>32</a:t>
            </a:r>
          </a:p>
          <a:p>
            <a:pPr marL="558546" marR="0">
              <a:lnSpc>
                <a:spcPts val="2637"/>
              </a:lnSpc>
              <a:spcBef>
                <a:spcPts val="294"/>
              </a:spcBef>
              <a:spcAft>
                <a:spcPct val="0"/>
              </a:spcAft>
            </a:pPr>
            <a:r>
              <a:rPr sz="2000" b="1">
                <a:solidFill>
                  <a:srgbClr val="DDDDDD"/>
                </a:solidFill>
                <a:latin typeface="Consolas"/>
                <a:cs typeface="Consolas"/>
              </a:rPr>
              <a:t>print(</a:t>
            </a:r>
            <a:r>
              <a:rPr sz="2000" b="1">
                <a:solidFill>
                  <a:srgbClr val="1DB41D"/>
                </a:solidFill>
                <a:latin typeface="Consolas"/>
                <a:cs typeface="Consolas"/>
              </a:rPr>
              <a:t>"</a:t>
            </a:r>
            <a:r>
              <a:rPr sz="2000">
                <a:solidFill>
                  <a:srgbClr val="1DB41D"/>
                </a:solidFill>
                <a:latin typeface="AIWRLW+MicrosoftYaHei"/>
                <a:cs typeface="AIWRLW+MicrosoftYaHei"/>
              </a:rPr>
              <a:t>转换后的温度是</a:t>
            </a:r>
            <a:r>
              <a:rPr sz="2000" b="1">
                <a:solidFill>
                  <a:srgbClr val="1DB41D"/>
                </a:solidFill>
                <a:latin typeface="Consolas"/>
                <a:cs typeface="Consolas"/>
              </a:rPr>
              <a:t>{:.2f}F"</a:t>
            </a:r>
            <a:r>
              <a:rPr sz="2000" b="1">
                <a:solidFill>
                  <a:srgbClr val="DDDDDD"/>
                </a:solidFill>
                <a:latin typeface="Consolas"/>
                <a:cs typeface="Consolas"/>
              </a:rPr>
              <a:t>.format(F))</a:t>
            </a:r>
          </a:p>
          <a:p>
            <a:pPr marL="0" marR="0">
              <a:lnSpc>
                <a:spcPts val="2339"/>
              </a:lnSpc>
              <a:spcBef>
                <a:spcPts val="590"/>
              </a:spcBef>
              <a:spcAft>
                <a:spcPct val="0"/>
              </a:spcAft>
            </a:pPr>
            <a:r>
              <a:rPr sz="2000" b="1" i="1">
                <a:solidFill>
                  <a:srgbClr val="DDDDDD"/>
                </a:solidFill>
                <a:latin typeface="Consolas"/>
                <a:cs typeface="Consolas"/>
              </a:rPr>
              <a:t>else</a:t>
            </a:r>
            <a:r>
              <a:rPr sz="2000" b="1">
                <a:solidFill>
                  <a:srgbClr val="DDDDDD"/>
                </a:solidFill>
                <a:latin typeface="Consolas"/>
                <a:cs typeface="Consolas"/>
              </a:rPr>
              <a:t>:</a:t>
            </a:r>
          </a:p>
        </p:txBody>
      </p:sp>
      <p:sp>
        <p:nvSpPr>
          <p:cNvPr id="5" name="object 5"/>
          <p:cNvSpPr txBox="1"/>
          <p:nvPr/>
        </p:nvSpPr>
        <p:spPr>
          <a:xfrm>
            <a:off x="2054098" y="3752076"/>
            <a:ext cx="3194783"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DDDDDD"/>
                </a:solidFill>
                <a:latin typeface="Consolas"/>
                <a:cs typeface="Consolas"/>
              </a:rPr>
              <a:t>print(</a:t>
            </a:r>
            <a:r>
              <a:rPr sz="2000" b="1">
                <a:solidFill>
                  <a:srgbClr val="1DB41D"/>
                </a:solidFill>
                <a:latin typeface="Consolas"/>
                <a:cs typeface="Consolas"/>
              </a:rPr>
              <a:t>"</a:t>
            </a:r>
            <a:r>
              <a:rPr sz="2000">
                <a:solidFill>
                  <a:srgbClr val="1DB41D"/>
                </a:solidFill>
                <a:latin typeface="AIWRLW+MicrosoftYaHei"/>
                <a:cs typeface="AIWRLW+MicrosoftYaHei"/>
              </a:rPr>
              <a:t>输入格式错误</a:t>
            </a:r>
            <a:r>
              <a:rPr sz="2000" b="1">
                <a:solidFill>
                  <a:srgbClr val="1DB41D"/>
                </a:solidFill>
                <a:latin typeface="Consolas"/>
                <a:cs typeface="Consolas"/>
              </a:rPr>
              <a:t>"</a:t>
            </a:r>
            <a:r>
              <a:rPr sz="2000" b="1">
                <a:solidFill>
                  <a:srgbClr val="DDDDDD"/>
                </a:solidFill>
                <a:latin typeface="Consolas"/>
                <a:cs typeface="Consolas"/>
              </a:rPr>
              <a:t>)</a:t>
            </a:r>
          </a:p>
        </p:txBody>
      </p:sp>
      <p:sp>
        <p:nvSpPr>
          <p:cNvPr id="6" name="object 6"/>
          <p:cNvSpPr txBox="1"/>
          <p:nvPr/>
        </p:nvSpPr>
        <p:spPr>
          <a:xfrm>
            <a:off x="2812288" y="4214824"/>
            <a:ext cx="4130585"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dirty="0">
                <a:solidFill>
                  <a:srgbClr val="0070C0"/>
                </a:solidFill>
                <a:latin typeface="TQLGNK+MicrosoftYaHei-Bold"/>
                <a:cs typeface="TQLGNK+MicrosoftYaHei-Bold"/>
              </a:rPr>
              <a:t>字符串</a:t>
            </a:r>
            <a:r>
              <a:rPr sz="2400" b="1" spc="823" dirty="0">
                <a:solidFill>
                  <a:srgbClr val="0070C0"/>
                </a:solidFill>
                <a:latin typeface="Times New Roman"/>
                <a:cs typeface="Times New Roman"/>
              </a:rPr>
              <a:t> </a:t>
            </a:r>
            <a:r>
              <a:rPr sz="2400" b="1" dirty="0">
                <a:solidFill>
                  <a:srgbClr val="0070C0"/>
                </a:solidFill>
                <a:latin typeface="TQLGNK+MicrosoftYaHei-Bold"/>
                <a:cs typeface="TQLGNK+MicrosoftYaHei-Bold"/>
              </a:rPr>
              <a:t>整数</a:t>
            </a:r>
            <a:r>
              <a:rPr sz="2400" b="1" spc="822" dirty="0">
                <a:solidFill>
                  <a:srgbClr val="0070C0"/>
                </a:solidFill>
                <a:latin typeface="Times New Roman"/>
                <a:cs typeface="Times New Roman"/>
              </a:rPr>
              <a:t> </a:t>
            </a:r>
            <a:r>
              <a:rPr sz="2400" b="1" dirty="0">
                <a:solidFill>
                  <a:srgbClr val="0070C0"/>
                </a:solidFill>
                <a:latin typeface="TQLGNK+MicrosoftYaHei-Bold"/>
                <a:cs typeface="TQLGNK+MicrosoftYaHei-Bold"/>
              </a:rPr>
              <a:t>浮点数</a:t>
            </a:r>
            <a:r>
              <a:rPr sz="2400" b="1" spc="827" dirty="0">
                <a:solidFill>
                  <a:srgbClr val="0070C0"/>
                </a:solidFill>
                <a:latin typeface="Times New Roman"/>
                <a:cs typeface="Times New Roman"/>
              </a:rPr>
              <a:t> </a:t>
            </a:r>
            <a:r>
              <a:rPr sz="2400" b="1" dirty="0">
                <a:solidFill>
                  <a:srgbClr val="0070C0"/>
                </a:solidFill>
                <a:latin typeface="TQLGNK+MicrosoftYaHei-Bold"/>
                <a:cs typeface="TQLGNK+MicrosoftYaHei-Bold"/>
              </a:rPr>
              <a:t>列表</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301238" y="2185093"/>
            <a:ext cx="3303270" cy="63158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b="1" dirty="0">
                <a:solidFill>
                  <a:srgbClr val="000000"/>
                </a:solidFill>
                <a:latin typeface="华文中宋" pitchFamily="2" charset="-122"/>
                <a:ea typeface="华文中宋" pitchFamily="2" charset="-122"/>
                <a:cs typeface="PLNKBJ+MicrosoftYaHei"/>
              </a:rPr>
              <a:t>语句与函数</a:t>
            </a:r>
          </a:p>
        </p:txBody>
      </p:sp>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2285984" y="2285998"/>
            <a:ext cx="714380" cy="642942"/>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351280" y="640079"/>
            <a:ext cx="2475877"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DDDDDD"/>
                </a:solidFill>
                <a:latin typeface="Consolas"/>
                <a:cs typeface="Consolas"/>
              </a:rPr>
              <a:t>#TempConvert.py</a:t>
            </a:r>
          </a:p>
        </p:txBody>
      </p:sp>
      <p:sp>
        <p:nvSpPr>
          <p:cNvPr id="4" name="object 4"/>
          <p:cNvSpPr txBox="1"/>
          <p:nvPr/>
        </p:nvSpPr>
        <p:spPr>
          <a:xfrm>
            <a:off x="1351280" y="970775"/>
            <a:ext cx="6860203" cy="327374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0000"/>
                </a:solidFill>
                <a:latin typeface="Consolas"/>
                <a:cs typeface="Consolas"/>
              </a:rPr>
              <a:t>TempStr</a:t>
            </a:r>
            <a:r>
              <a:rPr sz="2000" b="1" spc="14">
                <a:solidFill>
                  <a:srgbClr val="000000"/>
                </a:solidFill>
                <a:latin typeface="Consolas"/>
                <a:cs typeface="Consolas"/>
              </a:rPr>
              <a:t> </a:t>
            </a:r>
            <a:r>
              <a:rPr sz="2000" b="1">
                <a:solidFill>
                  <a:srgbClr val="000000"/>
                </a:solidFill>
                <a:latin typeface="Consolas"/>
                <a:cs typeface="Consolas"/>
              </a:rPr>
              <a:t>= </a:t>
            </a:r>
            <a:r>
              <a:rPr sz="2000" b="1">
                <a:solidFill>
                  <a:srgbClr val="900090"/>
                </a:solidFill>
                <a:latin typeface="Consolas"/>
                <a:cs typeface="Consolas"/>
              </a:rPr>
              <a:t>input</a:t>
            </a:r>
            <a:r>
              <a:rPr sz="2000" b="1">
                <a:solidFill>
                  <a:srgbClr val="000000"/>
                </a:solidFill>
                <a:latin typeface="Consolas"/>
                <a:cs typeface="Consolas"/>
              </a:rPr>
              <a:t>(</a:t>
            </a:r>
            <a:r>
              <a:rPr sz="2000" b="1">
                <a:solidFill>
                  <a:srgbClr val="DDDDDD"/>
                </a:solidFill>
                <a:latin typeface="Consolas"/>
                <a:cs typeface="Consolas"/>
              </a:rPr>
              <a:t>"</a:t>
            </a:r>
            <a:r>
              <a:rPr sz="2000">
                <a:solidFill>
                  <a:srgbClr val="DDDDDD"/>
                </a:solidFill>
                <a:latin typeface="LPSDQB+MicrosoftYaHei"/>
                <a:cs typeface="LPSDQB+MicrosoftYaHei"/>
              </a:rPr>
              <a:t>请输入带有符号的温度值</a:t>
            </a:r>
            <a:r>
              <a:rPr sz="2000">
                <a:solidFill>
                  <a:srgbClr val="DDDDDD"/>
                </a:solidFill>
                <a:latin typeface="DFWGPD+MicrosoftYaHei"/>
                <a:cs typeface="DFWGPD+MicrosoftYaHei"/>
              </a:rPr>
              <a:t>:</a:t>
            </a:r>
            <a:r>
              <a:rPr sz="2000" spc="31">
                <a:solidFill>
                  <a:srgbClr val="DDDDDD"/>
                </a:solidFill>
                <a:latin typeface="DFWGPD+MicrosoftYaHei"/>
                <a:cs typeface="DFWGPD+MicrosoftYaHei"/>
              </a:rPr>
              <a:t> </a:t>
            </a:r>
            <a:r>
              <a:rPr sz="2000" b="1">
                <a:solidFill>
                  <a:srgbClr val="DDDDDD"/>
                </a:solidFill>
                <a:latin typeface="Consolas"/>
                <a:cs typeface="Consolas"/>
              </a:rPr>
              <a:t>"</a:t>
            </a:r>
            <a:r>
              <a:rPr sz="2000" b="1">
                <a:solidFill>
                  <a:srgbClr val="000000"/>
                </a:solidFill>
                <a:latin typeface="Consolas"/>
                <a:cs typeface="Consolas"/>
              </a:rPr>
              <a:t>)</a:t>
            </a:r>
          </a:p>
          <a:p>
            <a:pPr marL="0" marR="0">
              <a:lnSpc>
                <a:spcPts val="2339"/>
              </a:lnSpc>
              <a:spcBef>
                <a:spcPts val="590"/>
              </a:spcBef>
              <a:spcAft>
                <a:spcPct val="0"/>
              </a:spcAft>
            </a:pPr>
            <a:r>
              <a:rPr sz="2000" b="1" i="1">
                <a:solidFill>
                  <a:srgbClr val="DDDDDD"/>
                </a:solidFill>
                <a:latin typeface="Consolas"/>
                <a:cs typeface="Consolas"/>
              </a:rPr>
              <a:t>if </a:t>
            </a:r>
            <a:r>
              <a:rPr sz="2000" b="1">
                <a:solidFill>
                  <a:srgbClr val="DDDDDD"/>
                </a:solidFill>
                <a:latin typeface="Consolas"/>
                <a:cs typeface="Consolas"/>
              </a:rPr>
              <a:t>TempStr[-1] </a:t>
            </a:r>
            <a:r>
              <a:rPr sz="2000" b="1" i="1">
                <a:solidFill>
                  <a:srgbClr val="DDDDDD"/>
                </a:solidFill>
                <a:latin typeface="Consolas"/>
                <a:cs typeface="Consolas"/>
              </a:rPr>
              <a:t>in </a:t>
            </a:r>
            <a:r>
              <a:rPr sz="2000" b="1">
                <a:solidFill>
                  <a:srgbClr val="DDDDDD"/>
                </a:solidFill>
                <a:latin typeface="Consolas"/>
                <a:cs typeface="Consolas"/>
              </a:rPr>
              <a:t>['F', 'f']</a:t>
            </a:r>
            <a:r>
              <a:rPr sz="2000" b="1">
                <a:solidFill>
                  <a:srgbClr val="000000"/>
                </a:solidFill>
                <a:latin typeface="Consolas"/>
                <a:cs typeface="Consolas"/>
              </a:rPr>
              <a:t>:</a:t>
            </a:r>
          </a:p>
          <a:p>
            <a:pPr marL="558546" marR="0">
              <a:lnSpc>
                <a:spcPts val="2339"/>
              </a:lnSpc>
              <a:spcBef>
                <a:spcPts val="590"/>
              </a:spcBef>
              <a:spcAft>
                <a:spcPct val="0"/>
              </a:spcAft>
            </a:pPr>
            <a:r>
              <a:rPr sz="2000" b="1">
                <a:solidFill>
                  <a:srgbClr val="000000"/>
                </a:solidFill>
                <a:latin typeface="Consolas"/>
                <a:cs typeface="Consolas"/>
              </a:rPr>
              <a:t>C = (</a:t>
            </a:r>
            <a:r>
              <a:rPr sz="2000" b="1">
                <a:solidFill>
                  <a:srgbClr val="900090"/>
                </a:solidFill>
                <a:latin typeface="Consolas"/>
                <a:cs typeface="Consolas"/>
              </a:rPr>
              <a:t>eval</a:t>
            </a:r>
            <a:r>
              <a:rPr sz="2000" b="1">
                <a:solidFill>
                  <a:srgbClr val="000000"/>
                </a:solidFill>
                <a:latin typeface="Consolas"/>
                <a:cs typeface="Consolas"/>
              </a:rPr>
              <a:t>(</a:t>
            </a:r>
            <a:r>
              <a:rPr sz="2000" b="1">
                <a:solidFill>
                  <a:srgbClr val="DDDDDD"/>
                </a:solidFill>
                <a:latin typeface="Consolas"/>
                <a:cs typeface="Consolas"/>
              </a:rPr>
              <a:t>TempStr[0:-1]</a:t>
            </a:r>
            <a:r>
              <a:rPr sz="2000" b="1">
                <a:solidFill>
                  <a:srgbClr val="000000"/>
                </a:solidFill>
                <a:latin typeface="Consolas"/>
                <a:cs typeface="Consolas"/>
              </a:rPr>
              <a:t>) - 32)/1.8</a:t>
            </a:r>
          </a:p>
          <a:p>
            <a:pPr marL="558546" marR="0">
              <a:lnSpc>
                <a:spcPts val="2639"/>
              </a:lnSpc>
              <a:spcBef>
                <a:spcPts val="290"/>
              </a:spcBef>
              <a:spcAft>
                <a:spcPct val="0"/>
              </a:spcAft>
            </a:pPr>
            <a:r>
              <a:rPr sz="2000" b="1">
                <a:solidFill>
                  <a:srgbClr val="DDDDDD"/>
                </a:solidFill>
                <a:latin typeface="Consolas"/>
                <a:cs typeface="Consolas"/>
              </a:rPr>
              <a:t>print("</a:t>
            </a:r>
            <a:r>
              <a:rPr sz="2000">
                <a:solidFill>
                  <a:srgbClr val="DDDDDD"/>
                </a:solidFill>
                <a:latin typeface="LPSDQB+MicrosoftYaHei"/>
                <a:cs typeface="LPSDQB+MicrosoftYaHei"/>
              </a:rPr>
              <a:t>转换后的温度是</a:t>
            </a:r>
            <a:r>
              <a:rPr sz="2000" b="1">
                <a:solidFill>
                  <a:srgbClr val="DDDDDD"/>
                </a:solidFill>
                <a:latin typeface="Consolas"/>
                <a:cs typeface="Consolas"/>
              </a:rPr>
              <a:t>{:.2f}C".format(C))</a:t>
            </a:r>
          </a:p>
          <a:p>
            <a:pPr marL="0" marR="0">
              <a:lnSpc>
                <a:spcPts val="2339"/>
              </a:lnSpc>
              <a:spcBef>
                <a:spcPts val="592"/>
              </a:spcBef>
              <a:spcAft>
                <a:spcPct val="0"/>
              </a:spcAft>
            </a:pPr>
            <a:r>
              <a:rPr sz="2000" b="1" i="1">
                <a:solidFill>
                  <a:srgbClr val="DDDDDD"/>
                </a:solidFill>
                <a:latin typeface="Consolas"/>
                <a:cs typeface="Consolas"/>
              </a:rPr>
              <a:t>elif</a:t>
            </a:r>
            <a:r>
              <a:rPr sz="2000" b="1" i="1" spc="10">
                <a:solidFill>
                  <a:srgbClr val="DDDDDD"/>
                </a:solidFill>
                <a:latin typeface="Consolas"/>
                <a:cs typeface="Consolas"/>
              </a:rPr>
              <a:t> </a:t>
            </a:r>
            <a:r>
              <a:rPr sz="2000" b="1">
                <a:solidFill>
                  <a:srgbClr val="DDDDDD"/>
                </a:solidFill>
                <a:latin typeface="Consolas"/>
                <a:cs typeface="Consolas"/>
              </a:rPr>
              <a:t>TempStr[-1] </a:t>
            </a:r>
            <a:r>
              <a:rPr sz="2000" b="1" i="1">
                <a:solidFill>
                  <a:srgbClr val="DDDDDD"/>
                </a:solidFill>
                <a:latin typeface="Consolas"/>
                <a:cs typeface="Consolas"/>
              </a:rPr>
              <a:t>in</a:t>
            </a:r>
            <a:r>
              <a:rPr sz="2000" b="1" i="1" spc="10">
                <a:solidFill>
                  <a:srgbClr val="DDDDDD"/>
                </a:solidFill>
                <a:latin typeface="Consolas"/>
                <a:cs typeface="Consolas"/>
              </a:rPr>
              <a:t> </a:t>
            </a:r>
            <a:r>
              <a:rPr sz="2000" b="1">
                <a:solidFill>
                  <a:srgbClr val="DDDDDD"/>
                </a:solidFill>
                <a:latin typeface="Consolas"/>
                <a:cs typeface="Consolas"/>
              </a:rPr>
              <a:t>['C', 'c']</a:t>
            </a:r>
            <a:r>
              <a:rPr sz="2000" b="1">
                <a:solidFill>
                  <a:srgbClr val="000000"/>
                </a:solidFill>
                <a:latin typeface="Consolas"/>
                <a:cs typeface="Consolas"/>
              </a:rPr>
              <a:t>:</a:t>
            </a:r>
          </a:p>
          <a:p>
            <a:pPr marL="558546" marR="0">
              <a:lnSpc>
                <a:spcPts val="2339"/>
              </a:lnSpc>
              <a:spcBef>
                <a:spcPts val="540"/>
              </a:spcBef>
              <a:spcAft>
                <a:spcPct val="0"/>
              </a:spcAft>
            </a:pPr>
            <a:r>
              <a:rPr sz="2000" b="1">
                <a:solidFill>
                  <a:srgbClr val="000000"/>
                </a:solidFill>
                <a:latin typeface="Consolas"/>
                <a:cs typeface="Consolas"/>
              </a:rPr>
              <a:t>F = 1.8*</a:t>
            </a:r>
            <a:r>
              <a:rPr sz="2000" b="1">
                <a:solidFill>
                  <a:srgbClr val="900090"/>
                </a:solidFill>
                <a:latin typeface="Consolas"/>
                <a:cs typeface="Consolas"/>
              </a:rPr>
              <a:t>eval</a:t>
            </a:r>
            <a:r>
              <a:rPr sz="2000" b="1">
                <a:solidFill>
                  <a:srgbClr val="000000"/>
                </a:solidFill>
                <a:latin typeface="Consolas"/>
                <a:cs typeface="Consolas"/>
              </a:rPr>
              <a:t>(</a:t>
            </a:r>
            <a:r>
              <a:rPr sz="2000" b="1">
                <a:solidFill>
                  <a:srgbClr val="DDDDDD"/>
                </a:solidFill>
                <a:latin typeface="Consolas"/>
                <a:cs typeface="Consolas"/>
              </a:rPr>
              <a:t>TempStr[0:-1]</a:t>
            </a:r>
            <a:r>
              <a:rPr sz="2000" b="1">
                <a:solidFill>
                  <a:srgbClr val="000000"/>
                </a:solidFill>
                <a:latin typeface="Consolas"/>
                <a:cs typeface="Consolas"/>
              </a:rPr>
              <a:t>) + 32</a:t>
            </a:r>
          </a:p>
          <a:p>
            <a:pPr marL="558546" marR="0">
              <a:lnSpc>
                <a:spcPts val="2637"/>
              </a:lnSpc>
              <a:spcBef>
                <a:spcPts val="292"/>
              </a:spcBef>
              <a:spcAft>
                <a:spcPct val="0"/>
              </a:spcAft>
            </a:pPr>
            <a:r>
              <a:rPr sz="2000" b="1">
                <a:solidFill>
                  <a:srgbClr val="DDDDDD"/>
                </a:solidFill>
                <a:latin typeface="Consolas"/>
                <a:cs typeface="Consolas"/>
              </a:rPr>
              <a:t>print("</a:t>
            </a:r>
            <a:r>
              <a:rPr sz="2000">
                <a:solidFill>
                  <a:srgbClr val="DDDDDD"/>
                </a:solidFill>
                <a:latin typeface="LPSDQB+MicrosoftYaHei"/>
                <a:cs typeface="LPSDQB+MicrosoftYaHei"/>
              </a:rPr>
              <a:t>转换后的温度是</a:t>
            </a:r>
            <a:r>
              <a:rPr sz="2000" b="1">
                <a:solidFill>
                  <a:srgbClr val="DDDDDD"/>
                </a:solidFill>
                <a:latin typeface="Consolas"/>
                <a:cs typeface="Consolas"/>
              </a:rPr>
              <a:t>{:.2f}F".format(F))</a:t>
            </a:r>
          </a:p>
          <a:p>
            <a:pPr marL="0" marR="0">
              <a:lnSpc>
                <a:spcPts val="2339"/>
              </a:lnSpc>
              <a:spcBef>
                <a:spcPts val="590"/>
              </a:spcBef>
              <a:spcAft>
                <a:spcPct val="0"/>
              </a:spcAft>
            </a:pPr>
            <a:r>
              <a:rPr sz="2000" b="1" i="1">
                <a:solidFill>
                  <a:srgbClr val="DDDDDD"/>
                </a:solidFill>
                <a:latin typeface="Consolas"/>
                <a:cs typeface="Consolas"/>
              </a:rPr>
              <a:t>else</a:t>
            </a:r>
            <a:r>
              <a:rPr sz="2000" b="1">
                <a:solidFill>
                  <a:srgbClr val="DDDDDD"/>
                </a:solidFill>
                <a:latin typeface="Consolas"/>
                <a:cs typeface="Consolas"/>
              </a:rPr>
              <a:t>:</a:t>
            </a:r>
          </a:p>
        </p:txBody>
      </p:sp>
      <p:sp>
        <p:nvSpPr>
          <p:cNvPr id="5" name="object 5"/>
          <p:cNvSpPr txBox="1"/>
          <p:nvPr/>
        </p:nvSpPr>
        <p:spPr>
          <a:xfrm>
            <a:off x="1909826" y="3896841"/>
            <a:ext cx="3197981"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DDDDDD"/>
                </a:solidFill>
                <a:latin typeface="Consolas"/>
                <a:cs typeface="Consolas"/>
              </a:rPr>
              <a:t>print("</a:t>
            </a:r>
            <a:r>
              <a:rPr sz="2000">
                <a:solidFill>
                  <a:srgbClr val="DDDDDD"/>
                </a:solidFill>
                <a:latin typeface="LPSDQB+MicrosoftYaHei"/>
                <a:cs typeface="LPSDQB+MicrosoftYaHei"/>
              </a:rPr>
              <a:t>输入格式错误</a:t>
            </a:r>
            <a:r>
              <a:rPr sz="2000" b="1">
                <a:solidFill>
                  <a:srgbClr val="DDDDDD"/>
                </a:solidFill>
                <a:latin typeface="Consolas"/>
                <a:cs typeface="Consolas"/>
              </a:rPr>
              <a:t>")</a:t>
            </a:r>
          </a:p>
        </p:txBody>
      </p:sp>
      <p:sp>
        <p:nvSpPr>
          <p:cNvPr id="6" name="object 6"/>
          <p:cNvSpPr txBox="1"/>
          <p:nvPr/>
        </p:nvSpPr>
        <p:spPr>
          <a:xfrm>
            <a:off x="2017522" y="4214824"/>
            <a:ext cx="5959132"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dirty="0">
                <a:solidFill>
                  <a:srgbClr val="0070C0"/>
                </a:solidFill>
                <a:latin typeface="UEPNOF+MicrosoftYaHei-Bold"/>
                <a:cs typeface="UEPNOF+MicrosoftYaHei-Bold"/>
              </a:rPr>
              <a:t>赋值语句</a:t>
            </a:r>
            <a:r>
              <a:rPr sz="2400" b="1" dirty="0">
                <a:solidFill>
                  <a:srgbClr val="000000"/>
                </a:solidFill>
                <a:latin typeface="UEPNOF+MicrosoftYaHei-Bold"/>
                <a:cs typeface="UEPNOF+MicrosoftYaHei-Bold"/>
              </a:rPr>
              <a:t>：由赋值符号构成的一行代码</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3555746" y="452559"/>
            <a:ext cx="2795016"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UTNMUP+MicrosoftYaHei"/>
                <a:cs typeface="UTNMUP+MicrosoftYaHei"/>
              </a:rPr>
              <a:t>赋值语句</a:t>
            </a:r>
          </a:p>
        </p:txBody>
      </p:sp>
      <p:sp>
        <p:nvSpPr>
          <p:cNvPr id="4" name="object 4"/>
          <p:cNvSpPr txBox="1"/>
          <p:nvPr/>
        </p:nvSpPr>
        <p:spPr>
          <a:xfrm>
            <a:off x="2752344" y="1451425"/>
            <a:ext cx="4206531"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PCMHOV+MicrosoftYaHei-Bold"/>
                <a:cs typeface="PCMHOV+MicrosoftYaHei-Bold"/>
              </a:rPr>
              <a:t>由赋值符号构成的一行代码</a:t>
            </a:r>
          </a:p>
        </p:txBody>
      </p:sp>
      <p:sp>
        <p:nvSpPr>
          <p:cNvPr id="5" name="object 5"/>
          <p:cNvSpPr txBox="1"/>
          <p:nvPr/>
        </p:nvSpPr>
        <p:spPr>
          <a:xfrm>
            <a:off x="559054" y="2285053"/>
            <a:ext cx="5864199"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KOLKII+MicrosoftYaHei"/>
                <a:cs typeface="KOLKII+MicrosoftYaHei"/>
              </a:rPr>
              <a:t>-</a:t>
            </a:r>
            <a:r>
              <a:rPr sz="2400" spc="113">
                <a:solidFill>
                  <a:srgbClr val="007FDE"/>
                </a:solidFill>
                <a:latin typeface="Times New Roman"/>
                <a:cs typeface="Times New Roman"/>
              </a:rPr>
              <a:t> </a:t>
            </a:r>
            <a:r>
              <a:rPr sz="2400" b="1">
                <a:solidFill>
                  <a:srgbClr val="000000"/>
                </a:solidFill>
                <a:latin typeface="PCMHOV+MicrosoftYaHei-Bold"/>
                <a:cs typeface="PCMHOV+MicrosoftYaHei-Bold"/>
              </a:rPr>
              <a:t>赋值语句用来给变量赋予新的数据值</a:t>
            </a:r>
          </a:p>
        </p:txBody>
      </p:sp>
      <p:sp>
        <p:nvSpPr>
          <p:cNvPr id="6" name="object 6"/>
          <p:cNvSpPr txBox="1"/>
          <p:nvPr/>
        </p:nvSpPr>
        <p:spPr>
          <a:xfrm>
            <a:off x="940053" y="2914877"/>
            <a:ext cx="8219637"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000000"/>
                </a:solidFill>
                <a:latin typeface="Consolas"/>
                <a:cs typeface="Consolas"/>
              </a:rPr>
              <a:t>C=(</a:t>
            </a:r>
            <a:r>
              <a:rPr sz="2000" b="1">
                <a:solidFill>
                  <a:srgbClr val="900090"/>
                </a:solidFill>
                <a:latin typeface="Consolas"/>
                <a:cs typeface="Consolas"/>
              </a:rPr>
              <a:t>eval</a:t>
            </a:r>
            <a:r>
              <a:rPr sz="2000" b="1">
                <a:solidFill>
                  <a:srgbClr val="000000"/>
                </a:solidFill>
                <a:latin typeface="Consolas"/>
                <a:cs typeface="Consolas"/>
              </a:rPr>
              <a:t>(</a:t>
            </a:r>
            <a:r>
              <a:rPr sz="2000" b="1">
                <a:solidFill>
                  <a:srgbClr val="DDDDDD"/>
                </a:solidFill>
                <a:latin typeface="Consolas"/>
                <a:cs typeface="Consolas"/>
              </a:rPr>
              <a:t>TempStr[0:-1]</a:t>
            </a:r>
            <a:r>
              <a:rPr sz="2000" b="1">
                <a:solidFill>
                  <a:srgbClr val="000000"/>
                </a:solidFill>
                <a:latin typeface="Consolas"/>
                <a:cs typeface="Consolas"/>
              </a:rPr>
              <a:t>)-32)/1.8</a:t>
            </a:r>
            <a:r>
              <a:rPr sz="2000" b="1" spc="25">
                <a:solidFill>
                  <a:srgbClr val="000000"/>
                </a:solidFill>
                <a:latin typeface="Consolas"/>
                <a:cs typeface="Consolas"/>
              </a:rPr>
              <a:t> </a:t>
            </a:r>
            <a:r>
              <a:rPr sz="2000" b="1">
                <a:solidFill>
                  <a:srgbClr val="000000"/>
                </a:solidFill>
                <a:latin typeface="Consolas"/>
                <a:cs typeface="Consolas"/>
              </a:rPr>
              <a:t>#</a:t>
            </a:r>
            <a:r>
              <a:rPr sz="2000" b="1">
                <a:solidFill>
                  <a:srgbClr val="000000"/>
                </a:solidFill>
                <a:latin typeface="PCMHOV+MicrosoftYaHei-Bold"/>
                <a:cs typeface="PCMHOV+MicrosoftYaHei-Bold"/>
              </a:rPr>
              <a:t>右侧运算结果赋给变量</a:t>
            </a:r>
            <a:r>
              <a:rPr sz="2000" b="1">
                <a:solidFill>
                  <a:srgbClr val="000000"/>
                </a:solidFill>
                <a:latin typeface="Consolas"/>
                <a:cs typeface="Consolas"/>
              </a:rPr>
              <a:t>C</a:t>
            </a:r>
          </a:p>
        </p:txBody>
      </p:sp>
      <p:sp>
        <p:nvSpPr>
          <p:cNvPr id="7" name="object 7"/>
          <p:cNvSpPr txBox="1"/>
          <p:nvPr/>
        </p:nvSpPr>
        <p:spPr>
          <a:xfrm>
            <a:off x="559054" y="3492315"/>
            <a:ext cx="6565239"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KOLKII+MicrosoftYaHei"/>
                <a:cs typeface="KOLKII+MicrosoftYaHei"/>
              </a:rPr>
              <a:t>-</a:t>
            </a:r>
            <a:r>
              <a:rPr sz="2400" spc="113">
                <a:solidFill>
                  <a:srgbClr val="007FDE"/>
                </a:solidFill>
                <a:latin typeface="Times New Roman"/>
                <a:cs typeface="Times New Roman"/>
              </a:rPr>
              <a:t> </a:t>
            </a:r>
            <a:r>
              <a:rPr sz="2400" b="1">
                <a:solidFill>
                  <a:srgbClr val="000000"/>
                </a:solidFill>
                <a:latin typeface="PCMHOV+MicrosoftYaHei-Bold"/>
                <a:cs typeface="PCMHOV+MicrosoftYaHei-Bold"/>
              </a:rPr>
              <a:t>赋值语句右侧的数据类型同时作用于变量</a:t>
            </a:r>
          </a:p>
        </p:txBody>
      </p:sp>
      <p:sp>
        <p:nvSpPr>
          <p:cNvPr id="8" name="object 8"/>
          <p:cNvSpPr txBox="1"/>
          <p:nvPr/>
        </p:nvSpPr>
        <p:spPr>
          <a:xfrm>
            <a:off x="940053" y="4122407"/>
            <a:ext cx="9095409"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0000"/>
                </a:solidFill>
                <a:latin typeface="Consolas"/>
                <a:cs typeface="Consolas"/>
              </a:rPr>
              <a:t>TempStr=</a:t>
            </a:r>
            <a:r>
              <a:rPr sz="2000" b="1">
                <a:solidFill>
                  <a:srgbClr val="900090"/>
                </a:solidFill>
                <a:latin typeface="Consolas"/>
                <a:cs typeface="Consolas"/>
              </a:rPr>
              <a:t>input</a:t>
            </a:r>
            <a:r>
              <a:rPr sz="2000" b="1">
                <a:solidFill>
                  <a:srgbClr val="000000"/>
                </a:solidFill>
                <a:latin typeface="Consolas"/>
                <a:cs typeface="Consolas"/>
              </a:rPr>
              <a:t>(</a:t>
            </a:r>
            <a:r>
              <a:rPr sz="2000" b="1">
                <a:solidFill>
                  <a:srgbClr val="DDDDDD"/>
                </a:solidFill>
                <a:latin typeface="Consolas"/>
                <a:cs typeface="Consolas"/>
              </a:rPr>
              <a:t>""</a:t>
            </a:r>
            <a:r>
              <a:rPr sz="2000" b="1">
                <a:solidFill>
                  <a:srgbClr val="000000"/>
                </a:solidFill>
                <a:latin typeface="Consolas"/>
                <a:cs typeface="Consolas"/>
              </a:rPr>
              <a:t>)</a:t>
            </a:r>
            <a:r>
              <a:rPr sz="2000" b="1" spc="27">
                <a:solidFill>
                  <a:srgbClr val="000000"/>
                </a:solidFill>
                <a:latin typeface="Consolas"/>
                <a:cs typeface="Consolas"/>
              </a:rPr>
              <a:t> </a:t>
            </a:r>
            <a:r>
              <a:rPr sz="2000" b="1">
                <a:solidFill>
                  <a:srgbClr val="000000"/>
                </a:solidFill>
                <a:latin typeface="Consolas"/>
                <a:cs typeface="Consolas"/>
              </a:rPr>
              <a:t>#input()</a:t>
            </a:r>
            <a:r>
              <a:rPr sz="2000" b="1">
                <a:solidFill>
                  <a:srgbClr val="000000"/>
                </a:solidFill>
                <a:latin typeface="PCMHOV+MicrosoftYaHei-Bold"/>
                <a:cs typeface="PCMHOV+MicrosoftYaHei-Bold"/>
              </a:rPr>
              <a:t>返回一个字符串，</a:t>
            </a:r>
            <a:r>
              <a:rPr sz="2000" b="1">
                <a:solidFill>
                  <a:srgbClr val="000000"/>
                </a:solidFill>
                <a:latin typeface="Consolas"/>
                <a:cs typeface="Consolas"/>
              </a:rPr>
              <a:t>TempStr</a:t>
            </a:r>
            <a:r>
              <a:rPr sz="2000" b="1">
                <a:solidFill>
                  <a:srgbClr val="000000"/>
                </a:solidFill>
                <a:latin typeface="PCMHOV+MicrosoftYaHei-Bold"/>
                <a:cs typeface="PCMHOV+MicrosoftYaHei-Bold"/>
              </a:rPr>
              <a:t>也是字符串</a:t>
            </a:r>
          </a:p>
        </p:txBody>
      </p:sp>
      <p:sp>
        <p:nvSpPr>
          <p:cNvPr id="10" name="椭圆 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351280" y="640079"/>
            <a:ext cx="2475877"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DDDDDD"/>
                </a:solidFill>
                <a:latin typeface="Consolas"/>
                <a:cs typeface="Consolas"/>
              </a:rPr>
              <a:t>#TempConvert.py</a:t>
            </a:r>
          </a:p>
        </p:txBody>
      </p:sp>
      <p:sp>
        <p:nvSpPr>
          <p:cNvPr id="4" name="object 4"/>
          <p:cNvSpPr txBox="1"/>
          <p:nvPr/>
        </p:nvSpPr>
        <p:spPr>
          <a:xfrm>
            <a:off x="1351280" y="970775"/>
            <a:ext cx="6860203" cy="327374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DDDDDD"/>
                </a:solidFill>
                <a:latin typeface="Consolas"/>
                <a:cs typeface="Consolas"/>
              </a:rPr>
              <a:t>TempStr</a:t>
            </a:r>
            <a:r>
              <a:rPr sz="2000" b="1" spc="14">
                <a:solidFill>
                  <a:srgbClr val="DDDDDD"/>
                </a:solidFill>
                <a:latin typeface="Consolas"/>
                <a:cs typeface="Consolas"/>
              </a:rPr>
              <a:t> </a:t>
            </a:r>
            <a:r>
              <a:rPr sz="2000" b="1">
                <a:solidFill>
                  <a:srgbClr val="DDDDDD"/>
                </a:solidFill>
                <a:latin typeface="Consolas"/>
                <a:cs typeface="Consolas"/>
              </a:rPr>
              <a:t>= input("</a:t>
            </a:r>
            <a:r>
              <a:rPr sz="2000">
                <a:solidFill>
                  <a:srgbClr val="DDDDDD"/>
                </a:solidFill>
                <a:latin typeface="QNQSIC+MicrosoftYaHei"/>
                <a:cs typeface="QNQSIC+MicrosoftYaHei"/>
              </a:rPr>
              <a:t>请输入带有符号的温度值</a:t>
            </a:r>
            <a:r>
              <a:rPr sz="2000">
                <a:solidFill>
                  <a:srgbClr val="DDDDDD"/>
                </a:solidFill>
                <a:latin typeface="STKQMP+MicrosoftYaHei"/>
                <a:cs typeface="STKQMP+MicrosoftYaHei"/>
              </a:rPr>
              <a:t>:</a:t>
            </a:r>
            <a:r>
              <a:rPr sz="2000" spc="31">
                <a:solidFill>
                  <a:srgbClr val="DDDDDD"/>
                </a:solidFill>
                <a:latin typeface="STKQMP+MicrosoftYaHei"/>
                <a:cs typeface="STKQMP+MicrosoftYaHei"/>
              </a:rPr>
              <a:t> </a:t>
            </a:r>
            <a:r>
              <a:rPr sz="2000" b="1">
                <a:solidFill>
                  <a:srgbClr val="DDDDDD"/>
                </a:solidFill>
                <a:latin typeface="Consolas"/>
                <a:cs typeface="Consolas"/>
              </a:rPr>
              <a:t>")</a:t>
            </a:r>
          </a:p>
          <a:p>
            <a:pPr marL="0" marR="0">
              <a:lnSpc>
                <a:spcPts val="2339"/>
              </a:lnSpc>
              <a:spcBef>
                <a:spcPts val="590"/>
              </a:spcBef>
              <a:spcAft>
                <a:spcPct val="0"/>
              </a:spcAft>
            </a:pPr>
            <a:r>
              <a:rPr sz="2000" b="1" i="1">
                <a:solidFill>
                  <a:srgbClr val="FF7700"/>
                </a:solidFill>
                <a:latin typeface="Consolas"/>
                <a:cs typeface="Consolas"/>
              </a:rPr>
              <a:t>if </a:t>
            </a:r>
            <a:r>
              <a:rPr sz="2000" b="1">
                <a:solidFill>
                  <a:srgbClr val="DDDDDD"/>
                </a:solidFill>
                <a:latin typeface="Consolas"/>
                <a:cs typeface="Consolas"/>
              </a:rPr>
              <a:t>TempStr[-1] </a:t>
            </a:r>
            <a:r>
              <a:rPr sz="2000" b="1" i="1">
                <a:solidFill>
                  <a:srgbClr val="DDDDDD"/>
                </a:solidFill>
                <a:latin typeface="Consolas"/>
                <a:cs typeface="Consolas"/>
              </a:rPr>
              <a:t>in </a:t>
            </a:r>
            <a:r>
              <a:rPr sz="2000" b="1">
                <a:solidFill>
                  <a:srgbClr val="DDDDDD"/>
                </a:solidFill>
                <a:latin typeface="Consolas"/>
                <a:cs typeface="Consolas"/>
              </a:rPr>
              <a:t>['F', 'f']</a:t>
            </a:r>
            <a:r>
              <a:rPr sz="2000" b="1">
                <a:solidFill>
                  <a:srgbClr val="FF0000"/>
                </a:solidFill>
                <a:latin typeface="Consolas"/>
                <a:cs typeface="Consolas"/>
              </a:rPr>
              <a:t>:</a:t>
            </a:r>
          </a:p>
          <a:p>
            <a:pPr marL="558546" marR="0">
              <a:lnSpc>
                <a:spcPts val="2339"/>
              </a:lnSpc>
              <a:spcBef>
                <a:spcPts val="590"/>
              </a:spcBef>
              <a:spcAft>
                <a:spcPct val="0"/>
              </a:spcAft>
            </a:pPr>
            <a:r>
              <a:rPr sz="2000" b="1">
                <a:solidFill>
                  <a:srgbClr val="DDDDDD"/>
                </a:solidFill>
                <a:latin typeface="Consolas"/>
                <a:cs typeface="Consolas"/>
              </a:rPr>
              <a:t>C = (eval(TempStr[0:-1]) - 32)/1.8</a:t>
            </a:r>
          </a:p>
          <a:p>
            <a:pPr marL="558546" marR="0">
              <a:lnSpc>
                <a:spcPts val="2639"/>
              </a:lnSpc>
              <a:spcBef>
                <a:spcPts val="290"/>
              </a:spcBef>
              <a:spcAft>
                <a:spcPct val="0"/>
              </a:spcAft>
            </a:pPr>
            <a:r>
              <a:rPr sz="2000" b="1">
                <a:solidFill>
                  <a:srgbClr val="DDDDDD"/>
                </a:solidFill>
                <a:latin typeface="Consolas"/>
                <a:cs typeface="Consolas"/>
              </a:rPr>
              <a:t>print("</a:t>
            </a:r>
            <a:r>
              <a:rPr sz="2000">
                <a:solidFill>
                  <a:srgbClr val="DDDDDD"/>
                </a:solidFill>
                <a:latin typeface="QNQSIC+MicrosoftYaHei"/>
                <a:cs typeface="QNQSIC+MicrosoftYaHei"/>
              </a:rPr>
              <a:t>转换后的温度是</a:t>
            </a:r>
            <a:r>
              <a:rPr sz="2000" b="1">
                <a:solidFill>
                  <a:srgbClr val="DDDDDD"/>
                </a:solidFill>
                <a:latin typeface="Consolas"/>
                <a:cs typeface="Consolas"/>
              </a:rPr>
              <a:t>{:.2f}C".format(C))</a:t>
            </a:r>
          </a:p>
          <a:p>
            <a:pPr marL="0" marR="0">
              <a:lnSpc>
                <a:spcPts val="2339"/>
              </a:lnSpc>
              <a:spcBef>
                <a:spcPts val="592"/>
              </a:spcBef>
              <a:spcAft>
                <a:spcPct val="0"/>
              </a:spcAft>
            </a:pPr>
            <a:r>
              <a:rPr sz="2000" b="1" i="1">
                <a:solidFill>
                  <a:srgbClr val="FF7700"/>
                </a:solidFill>
                <a:latin typeface="Consolas"/>
                <a:cs typeface="Consolas"/>
              </a:rPr>
              <a:t>elif</a:t>
            </a:r>
            <a:r>
              <a:rPr sz="2000" b="1" i="1" spc="10">
                <a:solidFill>
                  <a:srgbClr val="FF7700"/>
                </a:solidFill>
                <a:latin typeface="Consolas"/>
                <a:cs typeface="Consolas"/>
              </a:rPr>
              <a:t> </a:t>
            </a:r>
            <a:r>
              <a:rPr sz="2000" b="1">
                <a:solidFill>
                  <a:srgbClr val="DDDDDD"/>
                </a:solidFill>
                <a:latin typeface="Consolas"/>
                <a:cs typeface="Consolas"/>
              </a:rPr>
              <a:t>TempStr[-1] </a:t>
            </a:r>
            <a:r>
              <a:rPr sz="2000" b="1" i="1">
                <a:solidFill>
                  <a:srgbClr val="DDDDDD"/>
                </a:solidFill>
                <a:latin typeface="Consolas"/>
                <a:cs typeface="Consolas"/>
              </a:rPr>
              <a:t>in</a:t>
            </a:r>
            <a:r>
              <a:rPr sz="2000" b="1" i="1" spc="10">
                <a:solidFill>
                  <a:srgbClr val="DDDDDD"/>
                </a:solidFill>
                <a:latin typeface="Consolas"/>
                <a:cs typeface="Consolas"/>
              </a:rPr>
              <a:t> </a:t>
            </a:r>
            <a:r>
              <a:rPr sz="2000" b="1">
                <a:solidFill>
                  <a:srgbClr val="DDDDDD"/>
                </a:solidFill>
                <a:latin typeface="Consolas"/>
                <a:cs typeface="Consolas"/>
              </a:rPr>
              <a:t>['C', 'c']</a:t>
            </a:r>
            <a:r>
              <a:rPr sz="2000" b="1">
                <a:solidFill>
                  <a:srgbClr val="FF0000"/>
                </a:solidFill>
                <a:latin typeface="Consolas"/>
                <a:cs typeface="Consolas"/>
              </a:rPr>
              <a:t>:</a:t>
            </a:r>
          </a:p>
          <a:p>
            <a:pPr marL="558546" marR="0">
              <a:lnSpc>
                <a:spcPts val="2339"/>
              </a:lnSpc>
              <a:spcBef>
                <a:spcPts val="540"/>
              </a:spcBef>
              <a:spcAft>
                <a:spcPct val="0"/>
              </a:spcAft>
            </a:pPr>
            <a:r>
              <a:rPr sz="2000" b="1">
                <a:solidFill>
                  <a:srgbClr val="DDDDDD"/>
                </a:solidFill>
                <a:latin typeface="Consolas"/>
                <a:cs typeface="Consolas"/>
              </a:rPr>
              <a:t>F = 1.8*eval(TempStr[0:-1]) + 32</a:t>
            </a:r>
          </a:p>
          <a:p>
            <a:pPr marL="558546" marR="0">
              <a:lnSpc>
                <a:spcPts val="2637"/>
              </a:lnSpc>
              <a:spcBef>
                <a:spcPts val="292"/>
              </a:spcBef>
              <a:spcAft>
                <a:spcPct val="0"/>
              </a:spcAft>
            </a:pPr>
            <a:r>
              <a:rPr sz="2000" b="1">
                <a:solidFill>
                  <a:srgbClr val="DDDDDD"/>
                </a:solidFill>
                <a:latin typeface="Consolas"/>
                <a:cs typeface="Consolas"/>
              </a:rPr>
              <a:t>print("</a:t>
            </a:r>
            <a:r>
              <a:rPr sz="2000">
                <a:solidFill>
                  <a:srgbClr val="DDDDDD"/>
                </a:solidFill>
                <a:latin typeface="QNQSIC+MicrosoftYaHei"/>
                <a:cs typeface="QNQSIC+MicrosoftYaHei"/>
              </a:rPr>
              <a:t>转换后的温度是</a:t>
            </a:r>
            <a:r>
              <a:rPr sz="2000" b="1">
                <a:solidFill>
                  <a:srgbClr val="DDDDDD"/>
                </a:solidFill>
                <a:latin typeface="Consolas"/>
                <a:cs typeface="Consolas"/>
              </a:rPr>
              <a:t>{:.2f}F".format(F))</a:t>
            </a:r>
          </a:p>
          <a:p>
            <a:pPr marL="0" marR="0">
              <a:lnSpc>
                <a:spcPts val="2339"/>
              </a:lnSpc>
              <a:spcBef>
                <a:spcPts val="590"/>
              </a:spcBef>
              <a:spcAft>
                <a:spcPct val="0"/>
              </a:spcAft>
            </a:pPr>
            <a:r>
              <a:rPr sz="2000" b="1" i="1">
                <a:solidFill>
                  <a:srgbClr val="FF7700"/>
                </a:solidFill>
                <a:latin typeface="Consolas"/>
                <a:cs typeface="Consolas"/>
              </a:rPr>
              <a:t>else</a:t>
            </a:r>
            <a:r>
              <a:rPr sz="2000" b="1">
                <a:solidFill>
                  <a:srgbClr val="FF0000"/>
                </a:solidFill>
                <a:latin typeface="Consolas"/>
                <a:cs typeface="Consolas"/>
              </a:rPr>
              <a:t>:</a:t>
            </a:r>
          </a:p>
        </p:txBody>
      </p:sp>
      <p:sp>
        <p:nvSpPr>
          <p:cNvPr id="5" name="object 5"/>
          <p:cNvSpPr txBox="1"/>
          <p:nvPr/>
        </p:nvSpPr>
        <p:spPr>
          <a:xfrm>
            <a:off x="1909826" y="3896841"/>
            <a:ext cx="3197981"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DDDDDD"/>
                </a:solidFill>
                <a:latin typeface="Consolas"/>
                <a:cs typeface="Consolas"/>
              </a:rPr>
              <a:t>print("</a:t>
            </a:r>
            <a:r>
              <a:rPr sz="2000">
                <a:solidFill>
                  <a:srgbClr val="DDDDDD"/>
                </a:solidFill>
                <a:latin typeface="QNQSIC+MicrosoftYaHei"/>
                <a:cs typeface="QNQSIC+MicrosoftYaHei"/>
              </a:rPr>
              <a:t>输入格式错误</a:t>
            </a:r>
            <a:r>
              <a:rPr sz="2000" b="1">
                <a:solidFill>
                  <a:srgbClr val="DDDDDD"/>
                </a:solidFill>
                <a:latin typeface="Consolas"/>
                <a:cs typeface="Consolas"/>
              </a:rPr>
              <a:t>")</a:t>
            </a:r>
          </a:p>
        </p:txBody>
      </p:sp>
      <p:sp>
        <p:nvSpPr>
          <p:cNvPr id="6" name="object 6"/>
          <p:cNvSpPr txBox="1"/>
          <p:nvPr/>
        </p:nvSpPr>
        <p:spPr>
          <a:xfrm>
            <a:off x="1407922" y="4284036"/>
            <a:ext cx="7360919"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dirty="0">
                <a:solidFill>
                  <a:srgbClr val="0070C0"/>
                </a:solidFill>
                <a:latin typeface="RITMOJ+MicrosoftYaHei-Bold"/>
                <a:cs typeface="RITMOJ+MicrosoftYaHei-Bold"/>
              </a:rPr>
              <a:t>分支语句</a:t>
            </a:r>
            <a:r>
              <a:rPr sz="2400" b="1" dirty="0">
                <a:solidFill>
                  <a:srgbClr val="000000"/>
                </a:solidFill>
                <a:latin typeface="RITMOJ+MicrosoftYaHei-Bold"/>
                <a:cs typeface="RITMOJ+MicrosoftYaHei-Bold"/>
              </a:rPr>
              <a:t>：由判断条件决定程序运行方向的语句</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3555746" y="452559"/>
            <a:ext cx="2795269"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WGVDFS+MicrosoftYaHei"/>
                <a:cs typeface="WGVDFS+MicrosoftYaHei"/>
              </a:rPr>
              <a:t>分支语句</a:t>
            </a:r>
          </a:p>
        </p:txBody>
      </p:sp>
      <p:sp>
        <p:nvSpPr>
          <p:cNvPr id="4" name="object 4"/>
          <p:cNvSpPr txBox="1"/>
          <p:nvPr/>
        </p:nvSpPr>
        <p:spPr>
          <a:xfrm>
            <a:off x="2142744" y="1451425"/>
            <a:ext cx="5608611"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GDMPOJ+MicrosoftYaHei-Bold"/>
                <a:cs typeface="GDMPOJ+MicrosoftYaHei-Bold"/>
              </a:rPr>
              <a:t>由判断条件决定程序运行方向的语句</a:t>
            </a:r>
          </a:p>
        </p:txBody>
      </p:sp>
      <p:sp>
        <p:nvSpPr>
          <p:cNvPr id="5" name="object 5"/>
          <p:cNvSpPr txBox="1"/>
          <p:nvPr/>
        </p:nvSpPr>
        <p:spPr>
          <a:xfrm>
            <a:off x="559054" y="2285053"/>
            <a:ext cx="8212975"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VBJRBL+MicrosoftYaHei"/>
                <a:cs typeface="VBJRBL+MicrosoftYaHei"/>
              </a:rPr>
              <a:t>-</a:t>
            </a:r>
            <a:r>
              <a:rPr sz="2400" spc="113">
                <a:solidFill>
                  <a:srgbClr val="007FDE"/>
                </a:solidFill>
                <a:latin typeface="Times New Roman"/>
                <a:cs typeface="Times New Roman"/>
              </a:rPr>
              <a:t> </a:t>
            </a:r>
            <a:r>
              <a:rPr sz="2400" b="1">
                <a:solidFill>
                  <a:srgbClr val="000000"/>
                </a:solidFill>
                <a:latin typeface="GDMPOJ+MicrosoftYaHei-Bold"/>
                <a:cs typeface="GDMPOJ+MicrosoftYaHei-Bold"/>
              </a:rPr>
              <a:t>使用保留字</a:t>
            </a:r>
            <a:r>
              <a:rPr sz="2400" b="1" i="1">
                <a:solidFill>
                  <a:srgbClr val="FF7700"/>
                </a:solidFill>
                <a:latin typeface="Consolas"/>
                <a:cs typeface="Consolas"/>
              </a:rPr>
              <a:t>if</a:t>
            </a:r>
            <a:r>
              <a:rPr sz="2400" b="1" i="1" spc="113">
                <a:solidFill>
                  <a:srgbClr val="FF7700"/>
                </a:solidFill>
                <a:latin typeface="Consolas"/>
                <a:cs typeface="Consolas"/>
              </a:rPr>
              <a:t> </a:t>
            </a:r>
            <a:r>
              <a:rPr sz="2400" b="1" i="1">
                <a:solidFill>
                  <a:srgbClr val="FF7700"/>
                </a:solidFill>
                <a:latin typeface="Consolas"/>
                <a:cs typeface="Consolas"/>
              </a:rPr>
              <a:t>elif</a:t>
            </a:r>
            <a:r>
              <a:rPr sz="2400" b="1" i="1" spc="125">
                <a:solidFill>
                  <a:srgbClr val="FF7700"/>
                </a:solidFill>
                <a:latin typeface="Consolas"/>
                <a:cs typeface="Consolas"/>
              </a:rPr>
              <a:t> </a:t>
            </a:r>
            <a:r>
              <a:rPr sz="2400" b="1" i="1">
                <a:solidFill>
                  <a:srgbClr val="FF7700"/>
                </a:solidFill>
                <a:latin typeface="Consolas"/>
                <a:cs typeface="Consolas"/>
              </a:rPr>
              <a:t>else</a:t>
            </a:r>
            <a:r>
              <a:rPr sz="2400" b="1">
                <a:solidFill>
                  <a:srgbClr val="000000"/>
                </a:solidFill>
                <a:latin typeface="GDMPOJ+MicrosoftYaHei-Bold"/>
                <a:cs typeface="GDMPOJ+MicrosoftYaHei-Bold"/>
              </a:rPr>
              <a:t>构成条件判断的分支结构</a:t>
            </a:r>
          </a:p>
        </p:txBody>
      </p:sp>
      <p:sp>
        <p:nvSpPr>
          <p:cNvPr id="6" name="object 6"/>
          <p:cNvSpPr txBox="1"/>
          <p:nvPr/>
        </p:nvSpPr>
        <p:spPr>
          <a:xfrm>
            <a:off x="1016253" y="2914877"/>
            <a:ext cx="9095409"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i="1">
                <a:solidFill>
                  <a:srgbClr val="FF7700"/>
                </a:solidFill>
                <a:latin typeface="Consolas"/>
                <a:cs typeface="Consolas"/>
              </a:rPr>
              <a:t>if </a:t>
            </a:r>
            <a:r>
              <a:rPr sz="2000" b="1">
                <a:solidFill>
                  <a:srgbClr val="DDDDDD"/>
                </a:solidFill>
                <a:latin typeface="Consolas"/>
                <a:cs typeface="Consolas"/>
              </a:rPr>
              <a:t>TempStr[-1]</a:t>
            </a:r>
            <a:r>
              <a:rPr sz="2000" b="1" spc="21">
                <a:solidFill>
                  <a:srgbClr val="DDDDDD"/>
                </a:solidFill>
                <a:latin typeface="Consolas"/>
                <a:cs typeface="Consolas"/>
              </a:rPr>
              <a:t> </a:t>
            </a:r>
            <a:r>
              <a:rPr sz="2000" b="1" i="1">
                <a:solidFill>
                  <a:srgbClr val="DDDDDD"/>
                </a:solidFill>
                <a:latin typeface="Consolas"/>
                <a:cs typeface="Consolas"/>
              </a:rPr>
              <a:t>in </a:t>
            </a:r>
            <a:r>
              <a:rPr sz="2000" b="1">
                <a:solidFill>
                  <a:srgbClr val="DDDDDD"/>
                </a:solidFill>
                <a:latin typeface="Consolas"/>
                <a:cs typeface="Consolas"/>
              </a:rPr>
              <a:t>['F','f']</a:t>
            </a:r>
            <a:r>
              <a:rPr sz="2000" b="1">
                <a:solidFill>
                  <a:srgbClr val="FF0000"/>
                </a:solidFill>
                <a:latin typeface="Consolas"/>
                <a:cs typeface="Consolas"/>
              </a:rPr>
              <a:t>:</a:t>
            </a:r>
            <a:r>
              <a:rPr sz="2000" b="1">
                <a:solidFill>
                  <a:srgbClr val="000000"/>
                </a:solidFill>
                <a:latin typeface="Consolas"/>
                <a:cs typeface="Consolas"/>
              </a:rPr>
              <a:t>#</a:t>
            </a:r>
            <a:r>
              <a:rPr sz="2000" b="1">
                <a:solidFill>
                  <a:srgbClr val="000000"/>
                </a:solidFill>
                <a:latin typeface="GDMPOJ+MicrosoftYaHei-Bold"/>
                <a:cs typeface="GDMPOJ+MicrosoftYaHei-Bold"/>
              </a:rPr>
              <a:t>如果条件为</a:t>
            </a:r>
            <a:r>
              <a:rPr sz="2000" b="1">
                <a:solidFill>
                  <a:srgbClr val="000000"/>
                </a:solidFill>
                <a:latin typeface="Consolas"/>
                <a:cs typeface="Consolas"/>
              </a:rPr>
              <a:t>True</a:t>
            </a:r>
            <a:r>
              <a:rPr sz="2000" b="1">
                <a:solidFill>
                  <a:srgbClr val="000000"/>
                </a:solidFill>
                <a:latin typeface="GDMPOJ+MicrosoftYaHei-Bold"/>
                <a:cs typeface="GDMPOJ+MicrosoftYaHei-Bold"/>
              </a:rPr>
              <a:t>则执行冒号后语句</a:t>
            </a:r>
          </a:p>
        </p:txBody>
      </p:sp>
      <p:sp>
        <p:nvSpPr>
          <p:cNvPr id="7" name="object 7"/>
          <p:cNvSpPr txBox="1"/>
          <p:nvPr/>
        </p:nvSpPr>
        <p:spPr>
          <a:xfrm>
            <a:off x="559054" y="3492315"/>
            <a:ext cx="8691727"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VBJRBL+MicrosoftYaHei"/>
                <a:cs typeface="VBJRBL+MicrosoftYaHei"/>
              </a:rPr>
              <a:t>-</a:t>
            </a:r>
            <a:r>
              <a:rPr sz="2400" spc="113">
                <a:solidFill>
                  <a:srgbClr val="007FDE"/>
                </a:solidFill>
                <a:latin typeface="Times New Roman"/>
                <a:cs typeface="Times New Roman"/>
              </a:rPr>
              <a:t> </a:t>
            </a:r>
            <a:r>
              <a:rPr sz="2400" b="1">
                <a:solidFill>
                  <a:srgbClr val="000000"/>
                </a:solidFill>
                <a:latin typeface="GDMPOJ+MicrosoftYaHei-Bold"/>
                <a:cs typeface="GDMPOJ+MicrosoftYaHei-Bold"/>
              </a:rPr>
              <a:t>每个保留字所在行最后存在一个冒号</a:t>
            </a:r>
            <a:r>
              <a:rPr sz="2400" b="1">
                <a:solidFill>
                  <a:srgbClr val="000000"/>
                </a:solidFill>
                <a:latin typeface="FKCIHD+MicrosoftYaHei-Bold"/>
                <a:cs typeface="FKCIHD+MicrosoftYaHei-Bold"/>
              </a:rPr>
              <a:t>(:)</a:t>
            </a:r>
            <a:r>
              <a:rPr sz="2400" b="1">
                <a:solidFill>
                  <a:srgbClr val="000000"/>
                </a:solidFill>
                <a:latin typeface="GDMPOJ+MicrosoftYaHei-Bold"/>
                <a:cs typeface="GDMPOJ+MicrosoftYaHei-Bold"/>
              </a:rPr>
              <a:t>，语法的一部分</a:t>
            </a:r>
          </a:p>
        </p:txBody>
      </p:sp>
      <p:sp>
        <p:nvSpPr>
          <p:cNvPr id="8" name="object 8"/>
          <p:cNvSpPr txBox="1"/>
          <p:nvPr/>
        </p:nvSpPr>
        <p:spPr>
          <a:xfrm>
            <a:off x="1016253" y="4122407"/>
            <a:ext cx="6713332"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0000"/>
                </a:solidFill>
                <a:latin typeface="GDMPOJ+MicrosoftYaHei-Bold"/>
                <a:cs typeface="GDMPOJ+MicrosoftYaHei-Bold"/>
              </a:rPr>
              <a:t>冒号及后续缩进用来表示后续语句与条件的所属关系</a:t>
            </a:r>
          </a:p>
        </p:txBody>
      </p:sp>
      <p:sp>
        <p:nvSpPr>
          <p:cNvPr id="10" name="椭圆 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351280" y="640079"/>
            <a:ext cx="2475877"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DDDDDD"/>
                </a:solidFill>
                <a:latin typeface="Consolas"/>
                <a:cs typeface="Consolas"/>
              </a:rPr>
              <a:t>#TempConvert.py</a:t>
            </a:r>
          </a:p>
        </p:txBody>
      </p:sp>
      <p:sp>
        <p:nvSpPr>
          <p:cNvPr id="4" name="object 4"/>
          <p:cNvSpPr txBox="1"/>
          <p:nvPr/>
        </p:nvSpPr>
        <p:spPr>
          <a:xfrm>
            <a:off x="1351280" y="970775"/>
            <a:ext cx="6860335" cy="327374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DDDDDD"/>
                </a:solidFill>
                <a:latin typeface="Consolas"/>
                <a:cs typeface="Consolas"/>
              </a:rPr>
              <a:t>TempStr</a:t>
            </a:r>
            <a:r>
              <a:rPr sz="2000" b="1" spc="14">
                <a:solidFill>
                  <a:srgbClr val="DDDDDD"/>
                </a:solidFill>
                <a:latin typeface="Consolas"/>
                <a:cs typeface="Consolas"/>
              </a:rPr>
              <a:t> </a:t>
            </a:r>
            <a:r>
              <a:rPr sz="2000" b="1">
                <a:solidFill>
                  <a:srgbClr val="DDDDDD"/>
                </a:solidFill>
                <a:latin typeface="Consolas"/>
                <a:cs typeface="Consolas"/>
              </a:rPr>
              <a:t>= </a:t>
            </a:r>
            <a:r>
              <a:rPr sz="2000" b="1">
                <a:solidFill>
                  <a:srgbClr val="900090"/>
                </a:solidFill>
                <a:latin typeface="Consolas"/>
                <a:cs typeface="Consolas"/>
              </a:rPr>
              <a:t>input</a:t>
            </a:r>
            <a:r>
              <a:rPr sz="2000" b="1">
                <a:solidFill>
                  <a:srgbClr val="000000"/>
                </a:solidFill>
                <a:latin typeface="Consolas"/>
                <a:cs typeface="Consolas"/>
              </a:rPr>
              <a:t>(</a:t>
            </a:r>
            <a:r>
              <a:rPr sz="2000" b="1">
                <a:solidFill>
                  <a:srgbClr val="DDDDDD"/>
                </a:solidFill>
                <a:latin typeface="Consolas"/>
                <a:cs typeface="Consolas"/>
              </a:rPr>
              <a:t>"</a:t>
            </a:r>
            <a:r>
              <a:rPr sz="2000">
                <a:solidFill>
                  <a:srgbClr val="DDDDDD"/>
                </a:solidFill>
                <a:latin typeface="SQIIQD+MicrosoftYaHei"/>
                <a:cs typeface="SQIIQD+MicrosoftYaHei"/>
              </a:rPr>
              <a:t>请输入带有符号的温度值</a:t>
            </a:r>
            <a:r>
              <a:rPr sz="2000">
                <a:solidFill>
                  <a:srgbClr val="DDDDDD"/>
                </a:solidFill>
                <a:latin typeface="VGIOHT+MicrosoftYaHei"/>
                <a:cs typeface="VGIOHT+MicrosoftYaHei"/>
              </a:rPr>
              <a:t>:</a:t>
            </a:r>
            <a:r>
              <a:rPr sz="2000" spc="31">
                <a:solidFill>
                  <a:srgbClr val="DDDDDD"/>
                </a:solidFill>
                <a:latin typeface="VGIOHT+MicrosoftYaHei"/>
                <a:cs typeface="VGIOHT+MicrosoftYaHei"/>
              </a:rPr>
              <a:t> </a:t>
            </a:r>
            <a:r>
              <a:rPr sz="2000" b="1">
                <a:solidFill>
                  <a:srgbClr val="DDDDDD"/>
                </a:solidFill>
                <a:latin typeface="Consolas"/>
                <a:cs typeface="Consolas"/>
              </a:rPr>
              <a:t>"</a:t>
            </a:r>
            <a:r>
              <a:rPr sz="2000" b="1">
                <a:solidFill>
                  <a:srgbClr val="000000"/>
                </a:solidFill>
                <a:latin typeface="Consolas"/>
                <a:cs typeface="Consolas"/>
              </a:rPr>
              <a:t>)</a:t>
            </a:r>
          </a:p>
          <a:p>
            <a:pPr marL="0" marR="0">
              <a:lnSpc>
                <a:spcPts val="2339"/>
              </a:lnSpc>
              <a:spcBef>
                <a:spcPts val="590"/>
              </a:spcBef>
              <a:spcAft>
                <a:spcPct val="0"/>
              </a:spcAft>
            </a:pPr>
            <a:r>
              <a:rPr sz="2000" b="1" i="1">
                <a:solidFill>
                  <a:srgbClr val="DDDDDD"/>
                </a:solidFill>
                <a:latin typeface="Consolas"/>
                <a:cs typeface="Consolas"/>
              </a:rPr>
              <a:t>if </a:t>
            </a:r>
            <a:r>
              <a:rPr sz="2000" b="1">
                <a:solidFill>
                  <a:srgbClr val="DDDDDD"/>
                </a:solidFill>
                <a:latin typeface="Consolas"/>
                <a:cs typeface="Consolas"/>
              </a:rPr>
              <a:t>TempStr[-1] </a:t>
            </a:r>
            <a:r>
              <a:rPr sz="2000" b="1" i="1">
                <a:solidFill>
                  <a:srgbClr val="DDDDDD"/>
                </a:solidFill>
                <a:latin typeface="Consolas"/>
                <a:cs typeface="Consolas"/>
              </a:rPr>
              <a:t>in </a:t>
            </a:r>
            <a:r>
              <a:rPr sz="2000" b="1">
                <a:solidFill>
                  <a:srgbClr val="DDDDDD"/>
                </a:solidFill>
                <a:latin typeface="Consolas"/>
                <a:cs typeface="Consolas"/>
              </a:rPr>
              <a:t>['F', 'f']:</a:t>
            </a:r>
          </a:p>
          <a:p>
            <a:pPr marL="558546" marR="0">
              <a:lnSpc>
                <a:spcPts val="2339"/>
              </a:lnSpc>
              <a:spcBef>
                <a:spcPts val="590"/>
              </a:spcBef>
              <a:spcAft>
                <a:spcPct val="0"/>
              </a:spcAft>
            </a:pPr>
            <a:r>
              <a:rPr sz="2000" b="1">
                <a:solidFill>
                  <a:srgbClr val="DDDDDD"/>
                </a:solidFill>
                <a:latin typeface="Consolas"/>
                <a:cs typeface="Consolas"/>
              </a:rPr>
              <a:t>C = (</a:t>
            </a:r>
            <a:r>
              <a:rPr sz="2000" b="1">
                <a:solidFill>
                  <a:srgbClr val="900090"/>
                </a:solidFill>
                <a:latin typeface="Consolas"/>
                <a:cs typeface="Consolas"/>
              </a:rPr>
              <a:t>eval</a:t>
            </a:r>
            <a:r>
              <a:rPr sz="2000" b="1">
                <a:solidFill>
                  <a:srgbClr val="000000"/>
                </a:solidFill>
                <a:latin typeface="Consolas"/>
                <a:cs typeface="Consolas"/>
              </a:rPr>
              <a:t>(</a:t>
            </a:r>
            <a:r>
              <a:rPr sz="2000" b="1">
                <a:solidFill>
                  <a:srgbClr val="DDDDDD"/>
                </a:solidFill>
                <a:latin typeface="Consolas"/>
                <a:cs typeface="Consolas"/>
              </a:rPr>
              <a:t>TempStr[0:-1]</a:t>
            </a:r>
            <a:r>
              <a:rPr sz="2000" b="1">
                <a:solidFill>
                  <a:srgbClr val="000000"/>
                </a:solidFill>
                <a:latin typeface="Consolas"/>
                <a:cs typeface="Consolas"/>
              </a:rPr>
              <a:t>) </a:t>
            </a:r>
            <a:r>
              <a:rPr sz="2000" b="1">
                <a:solidFill>
                  <a:srgbClr val="DDDDDD"/>
                </a:solidFill>
                <a:latin typeface="Consolas"/>
                <a:cs typeface="Consolas"/>
              </a:rPr>
              <a:t>- 32)/1.8</a:t>
            </a:r>
          </a:p>
          <a:p>
            <a:pPr marL="558546" marR="0">
              <a:lnSpc>
                <a:spcPts val="2639"/>
              </a:lnSpc>
              <a:spcBef>
                <a:spcPts val="290"/>
              </a:spcBef>
              <a:spcAft>
                <a:spcPct val="0"/>
              </a:spcAft>
            </a:pP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DDDDDD"/>
                </a:solidFill>
                <a:latin typeface="Consolas"/>
                <a:cs typeface="Consolas"/>
              </a:rPr>
              <a:t>"</a:t>
            </a:r>
            <a:r>
              <a:rPr sz="2000">
                <a:solidFill>
                  <a:srgbClr val="DDDDDD"/>
                </a:solidFill>
                <a:latin typeface="SQIIQD+MicrosoftYaHei"/>
                <a:cs typeface="SQIIQD+MicrosoftYaHei"/>
              </a:rPr>
              <a:t>转换后的温度是</a:t>
            </a:r>
            <a:r>
              <a:rPr sz="2000" b="1">
                <a:solidFill>
                  <a:srgbClr val="DDDDDD"/>
                </a:solidFill>
                <a:latin typeface="Consolas"/>
                <a:cs typeface="Consolas"/>
              </a:rPr>
              <a:t>{:.2f}C".format(C))</a:t>
            </a:r>
          </a:p>
          <a:p>
            <a:pPr marL="0" marR="0">
              <a:lnSpc>
                <a:spcPts val="2339"/>
              </a:lnSpc>
              <a:spcBef>
                <a:spcPts val="592"/>
              </a:spcBef>
              <a:spcAft>
                <a:spcPct val="0"/>
              </a:spcAft>
            </a:pPr>
            <a:r>
              <a:rPr sz="2000" b="1" i="1">
                <a:solidFill>
                  <a:srgbClr val="DDDDDD"/>
                </a:solidFill>
                <a:latin typeface="Consolas"/>
                <a:cs typeface="Consolas"/>
              </a:rPr>
              <a:t>elif </a:t>
            </a:r>
            <a:r>
              <a:rPr sz="2000" b="1">
                <a:solidFill>
                  <a:srgbClr val="DDDDDD"/>
                </a:solidFill>
                <a:latin typeface="Consolas"/>
                <a:cs typeface="Consolas"/>
              </a:rPr>
              <a:t>TempStr[-1] </a:t>
            </a:r>
            <a:r>
              <a:rPr sz="2000" b="1" i="1">
                <a:solidFill>
                  <a:srgbClr val="DDDDDD"/>
                </a:solidFill>
                <a:latin typeface="Consolas"/>
                <a:cs typeface="Consolas"/>
              </a:rPr>
              <a:t>in</a:t>
            </a:r>
            <a:r>
              <a:rPr sz="2000" b="1" i="1" spc="10">
                <a:solidFill>
                  <a:srgbClr val="DDDDDD"/>
                </a:solidFill>
                <a:latin typeface="Consolas"/>
                <a:cs typeface="Consolas"/>
              </a:rPr>
              <a:t> </a:t>
            </a:r>
            <a:r>
              <a:rPr sz="2000" b="1">
                <a:solidFill>
                  <a:srgbClr val="DDDDDD"/>
                </a:solidFill>
                <a:latin typeface="Consolas"/>
                <a:cs typeface="Consolas"/>
              </a:rPr>
              <a:t>['C', 'c']:</a:t>
            </a:r>
          </a:p>
          <a:p>
            <a:pPr marL="558546" marR="0">
              <a:lnSpc>
                <a:spcPts val="2339"/>
              </a:lnSpc>
              <a:spcBef>
                <a:spcPts val="540"/>
              </a:spcBef>
              <a:spcAft>
                <a:spcPct val="0"/>
              </a:spcAft>
            </a:pPr>
            <a:r>
              <a:rPr sz="2000" b="1">
                <a:solidFill>
                  <a:srgbClr val="DDDDDD"/>
                </a:solidFill>
                <a:latin typeface="Consolas"/>
                <a:cs typeface="Consolas"/>
              </a:rPr>
              <a:t>F = 1.8*</a:t>
            </a:r>
            <a:r>
              <a:rPr sz="2000" b="1">
                <a:solidFill>
                  <a:srgbClr val="900090"/>
                </a:solidFill>
                <a:latin typeface="Consolas"/>
                <a:cs typeface="Consolas"/>
              </a:rPr>
              <a:t>eval</a:t>
            </a:r>
            <a:r>
              <a:rPr sz="2000" b="1">
                <a:solidFill>
                  <a:srgbClr val="000000"/>
                </a:solidFill>
                <a:latin typeface="Consolas"/>
                <a:cs typeface="Consolas"/>
              </a:rPr>
              <a:t>(</a:t>
            </a:r>
            <a:r>
              <a:rPr sz="2000" b="1">
                <a:solidFill>
                  <a:srgbClr val="DDDDDD"/>
                </a:solidFill>
                <a:latin typeface="Consolas"/>
                <a:cs typeface="Consolas"/>
              </a:rPr>
              <a:t>TempStr[0:-1]</a:t>
            </a:r>
            <a:r>
              <a:rPr sz="2000" b="1">
                <a:solidFill>
                  <a:srgbClr val="000000"/>
                </a:solidFill>
                <a:latin typeface="Consolas"/>
                <a:cs typeface="Consolas"/>
              </a:rPr>
              <a:t>) </a:t>
            </a:r>
            <a:r>
              <a:rPr sz="2000" b="1">
                <a:solidFill>
                  <a:srgbClr val="DDDDDD"/>
                </a:solidFill>
                <a:latin typeface="Consolas"/>
                <a:cs typeface="Consolas"/>
              </a:rPr>
              <a:t>+ 32</a:t>
            </a:r>
          </a:p>
          <a:p>
            <a:pPr marL="558546" marR="0">
              <a:lnSpc>
                <a:spcPts val="2637"/>
              </a:lnSpc>
              <a:spcBef>
                <a:spcPts val="292"/>
              </a:spcBef>
              <a:spcAft>
                <a:spcPct val="0"/>
              </a:spcAft>
            </a:pP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DDDDDD"/>
                </a:solidFill>
                <a:latin typeface="Consolas"/>
                <a:cs typeface="Consolas"/>
              </a:rPr>
              <a:t>"</a:t>
            </a:r>
            <a:r>
              <a:rPr sz="2000">
                <a:solidFill>
                  <a:srgbClr val="DDDDDD"/>
                </a:solidFill>
                <a:latin typeface="SQIIQD+MicrosoftYaHei"/>
                <a:cs typeface="SQIIQD+MicrosoftYaHei"/>
              </a:rPr>
              <a:t>转换后的温度是</a:t>
            </a:r>
            <a:r>
              <a:rPr sz="2000" b="1">
                <a:solidFill>
                  <a:srgbClr val="DDDDDD"/>
                </a:solidFill>
                <a:latin typeface="Consolas"/>
                <a:cs typeface="Consolas"/>
              </a:rPr>
              <a:t>{:.2f}F".format(F)</a:t>
            </a:r>
            <a:r>
              <a:rPr sz="2000" b="1">
                <a:solidFill>
                  <a:srgbClr val="000000"/>
                </a:solidFill>
                <a:latin typeface="Consolas"/>
                <a:cs typeface="Consolas"/>
              </a:rPr>
              <a:t>)</a:t>
            </a:r>
          </a:p>
          <a:p>
            <a:pPr marL="0" marR="0">
              <a:lnSpc>
                <a:spcPts val="2339"/>
              </a:lnSpc>
              <a:spcBef>
                <a:spcPts val="590"/>
              </a:spcBef>
              <a:spcAft>
                <a:spcPct val="0"/>
              </a:spcAft>
            </a:pPr>
            <a:r>
              <a:rPr sz="2000" b="1" i="1">
                <a:solidFill>
                  <a:srgbClr val="DDDDDD"/>
                </a:solidFill>
                <a:latin typeface="Consolas"/>
                <a:cs typeface="Consolas"/>
              </a:rPr>
              <a:t>else</a:t>
            </a:r>
            <a:r>
              <a:rPr sz="2000" b="1">
                <a:solidFill>
                  <a:srgbClr val="DDDDDD"/>
                </a:solidFill>
                <a:latin typeface="Consolas"/>
                <a:cs typeface="Consolas"/>
              </a:rPr>
              <a:t>:</a:t>
            </a:r>
          </a:p>
        </p:txBody>
      </p:sp>
      <p:sp>
        <p:nvSpPr>
          <p:cNvPr id="5" name="object 5"/>
          <p:cNvSpPr txBox="1"/>
          <p:nvPr/>
        </p:nvSpPr>
        <p:spPr>
          <a:xfrm>
            <a:off x="1909826" y="3896841"/>
            <a:ext cx="3197981"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DDDDDD"/>
                </a:solidFill>
                <a:latin typeface="Consolas"/>
                <a:cs typeface="Consolas"/>
              </a:rPr>
              <a:t>"</a:t>
            </a:r>
            <a:r>
              <a:rPr sz="2000">
                <a:solidFill>
                  <a:srgbClr val="DDDDDD"/>
                </a:solidFill>
                <a:latin typeface="SQIIQD+MicrosoftYaHei"/>
                <a:cs typeface="SQIIQD+MicrosoftYaHei"/>
              </a:rPr>
              <a:t>输入格式错误</a:t>
            </a:r>
            <a:r>
              <a:rPr sz="2000" b="1">
                <a:solidFill>
                  <a:srgbClr val="DDDDDD"/>
                </a:solidFill>
                <a:latin typeface="Consolas"/>
                <a:cs typeface="Consolas"/>
              </a:rPr>
              <a:t>"</a:t>
            </a:r>
            <a:r>
              <a:rPr sz="2000" b="1">
                <a:solidFill>
                  <a:srgbClr val="000000"/>
                </a:solidFill>
                <a:latin typeface="Consolas"/>
                <a:cs typeface="Consolas"/>
              </a:rPr>
              <a:t>)</a:t>
            </a:r>
          </a:p>
        </p:txBody>
      </p:sp>
      <p:sp>
        <p:nvSpPr>
          <p:cNvPr id="6" name="object 6"/>
          <p:cNvSpPr txBox="1"/>
          <p:nvPr/>
        </p:nvSpPr>
        <p:spPr>
          <a:xfrm>
            <a:off x="1560322" y="4286262"/>
            <a:ext cx="7010400"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dirty="0">
                <a:solidFill>
                  <a:srgbClr val="0070C0"/>
                </a:solidFill>
                <a:latin typeface="NHIMMR+MicrosoftYaHei-Bold"/>
                <a:cs typeface="NHIMMR+MicrosoftYaHei-Bold"/>
              </a:rPr>
              <a:t>函数</a:t>
            </a:r>
            <a:r>
              <a:rPr sz="2400" b="1" dirty="0">
                <a:solidFill>
                  <a:srgbClr val="000000"/>
                </a:solidFill>
                <a:latin typeface="NHIMMR+MicrosoftYaHei-Bold"/>
                <a:cs typeface="NHIMMR+MicrosoftYaHei-Bold"/>
              </a:rPr>
              <a:t>：根据输入参数产生不同输出的功能过程</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281431" y="2833693"/>
            <a:ext cx="8973312" cy="148152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0000"/>
                </a:solidFill>
                <a:latin typeface="TKWUTK+MicrosoftYaHei-Bold"/>
                <a:cs typeface="TKWUTK+MicrosoftYaHei-Bold"/>
              </a:rPr>
              <a:t>Python</a:t>
            </a:r>
            <a:r>
              <a:rPr sz="2400" b="1">
                <a:solidFill>
                  <a:srgbClr val="000000"/>
                </a:solidFill>
                <a:latin typeface="SSIDRD+MicrosoftYaHei-Bold"/>
                <a:cs typeface="SSIDRD+MicrosoftYaHei-Bold"/>
              </a:rPr>
              <a:t>语言是一个由编程牛人领导设计并开发的编程语言</a:t>
            </a:r>
          </a:p>
          <a:p>
            <a:pPr marL="0" marR="0">
              <a:lnSpc>
                <a:spcPts val="3167"/>
              </a:lnSpc>
              <a:spcBef>
                <a:spcPts val="1730"/>
              </a:spcBef>
              <a:spcAft>
                <a:spcPct val="0"/>
              </a:spcAft>
            </a:pPr>
            <a:r>
              <a:rPr sz="2400" b="1">
                <a:solidFill>
                  <a:srgbClr val="000000"/>
                </a:solidFill>
                <a:latin typeface="TKWUTK+MicrosoftYaHei-Bold"/>
                <a:cs typeface="TKWUTK+MicrosoftYaHei-Bold"/>
              </a:rPr>
              <a:t>Python</a:t>
            </a:r>
            <a:r>
              <a:rPr sz="2400" b="1">
                <a:solidFill>
                  <a:srgbClr val="000000"/>
                </a:solidFill>
                <a:latin typeface="SSIDRD+MicrosoftYaHei-Bold"/>
                <a:cs typeface="SSIDRD+MicrosoftYaHei-Bold"/>
              </a:rPr>
              <a:t>语言是一个有开放、开源精神的编程语言</a:t>
            </a:r>
          </a:p>
        </p:txBody>
      </p:sp>
      <p:sp>
        <p:nvSpPr>
          <p:cNvPr id="4" name="object 4"/>
          <p:cNvSpPr txBox="1"/>
          <p:nvPr/>
        </p:nvSpPr>
        <p:spPr>
          <a:xfrm>
            <a:off x="281431" y="4077531"/>
            <a:ext cx="10025164"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0000"/>
                </a:solidFill>
                <a:latin typeface="TKWUTK+MicrosoftYaHei-Bold"/>
                <a:cs typeface="TKWUTK+MicrosoftYaHei-Bold"/>
              </a:rPr>
              <a:t>Python</a:t>
            </a:r>
            <a:r>
              <a:rPr sz="2400" b="1">
                <a:solidFill>
                  <a:srgbClr val="000000"/>
                </a:solidFill>
                <a:latin typeface="SSIDRD+MicrosoftYaHei-Bold"/>
                <a:cs typeface="SSIDRD+MicrosoftYaHei-Bold"/>
              </a:rPr>
              <a:t>语言应用于火星探测、搜索引擎、引力波分析等众多领域</a:t>
            </a:r>
          </a:p>
        </p:txBody>
      </p:sp>
      <p:sp>
        <p:nvSpPr>
          <p:cNvPr id="6" name="矩形 5"/>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椭圆 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4064000" y="452559"/>
            <a:ext cx="1778761"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OFNUKJ+MicrosoftYaHei"/>
                <a:cs typeface="OFNUKJ+MicrosoftYaHei"/>
              </a:rPr>
              <a:t>函数</a:t>
            </a:r>
          </a:p>
        </p:txBody>
      </p:sp>
      <p:sp>
        <p:nvSpPr>
          <p:cNvPr id="4" name="object 4"/>
          <p:cNvSpPr txBox="1"/>
          <p:nvPr/>
        </p:nvSpPr>
        <p:spPr>
          <a:xfrm>
            <a:off x="1990344" y="1451425"/>
            <a:ext cx="5959131"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CASQEN+MicrosoftYaHei-Bold"/>
                <a:cs typeface="CASQEN+MicrosoftYaHei-Bold"/>
              </a:rPr>
              <a:t>根据输入参数产生不同输出的功能过程</a:t>
            </a:r>
          </a:p>
        </p:txBody>
      </p:sp>
      <p:sp>
        <p:nvSpPr>
          <p:cNvPr id="5" name="object 5"/>
          <p:cNvSpPr txBox="1"/>
          <p:nvPr/>
        </p:nvSpPr>
        <p:spPr>
          <a:xfrm>
            <a:off x="559054" y="2285053"/>
            <a:ext cx="4810355"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LACMAS+MicrosoftYaHei"/>
                <a:cs typeface="LACMAS+MicrosoftYaHei"/>
              </a:rPr>
              <a:t>-</a:t>
            </a:r>
            <a:r>
              <a:rPr sz="2400" spc="113">
                <a:solidFill>
                  <a:srgbClr val="007FDE"/>
                </a:solidFill>
                <a:latin typeface="Times New Roman"/>
                <a:cs typeface="Times New Roman"/>
              </a:rPr>
              <a:t> </a:t>
            </a:r>
            <a:r>
              <a:rPr sz="2400" b="1">
                <a:solidFill>
                  <a:srgbClr val="000000"/>
                </a:solidFill>
                <a:latin typeface="CASQEN+MicrosoftYaHei-Bold"/>
                <a:cs typeface="CASQEN+MicrosoftYaHei-Bold"/>
              </a:rPr>
              <a:t>类似数学中的函数，</a:t>
            </a:r>
            <a:r>
              <a:rPr sz="2400" b="1" spc="110">
                <a:solidFill>
                  <a:srgbClr val="000000"/>
                </a:solidFill>
                <a:latin typeface="Times New Roman"/>
                <a:cs typeface="Times New Roman"/>
              </a:rPr>
              <a:t> </a:t>
            </a:r>
            <a:r>
              <a:rPr sz="2400" b="1">
                <a:solidFill>
                  <a:srgbClr val="000000"/>
                </a:solidFill>
                <a:latin typeface="INVBCS+MicrosoftYaHei-Bold"/>
                <a:cs typeface="INVBCS+MicrosoftYaHei-Bold"/>
              </a:rPr>
              <a:t>y = f(x)</a:t>
            </a:r>
          </a:p>
        </p:txBody>
      </p:sp>
      <p:sp>
        <p:nvSpPr>
          <p:cNvPr id="6" name="object 6"/>
          <p:cNvSpPr txBox="1"/>
          <p:nvPr/>
        </p:nvSpPr>
        <p:spPr>
          <a:xfrm>
            <a:off x="1168653" y="2914877"/>
            <a:ext cx="6920960"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1DB41D"/>
                </a:solidFill>
                <a:latin typeface="Consolas"/>
                <a:cs typeface="Consolas"/>
              </a:rPr>
              <a:t>"</a:t>
            </a:r>
            <a:r>
              <a:rPr sz="2000">
                <a:solidFill>
                  <a:srgbClr val="1DB41D"/>
                </a:solidFill>
                <a:latin typeface="OFNUKJ+MicrosoftYaHei"/>
                <a:cs typeface="OFNUKJ+MicrosoftYaHei"/>
              </a:rPr>
              <a:t>输入格式错误</a:t>
            </a:r>
            <a:r>
              <a:rPr sz="2000" b="1">
                <a:solidFill>
                  <a:srgbClr val="1DB41D"/>
                </a:solidFill>
                <a:latin typeface="Consolas"/>
                <a:cs typeface="Consolas"/>
              </a:rPr>
              <a:t>"</a:t>
            </a:r>
            <a:r>
              <a:rPr sz="2000" b="1">
                <a:solidFill>
                  <a:srgbClr val="000000"/>
                </a:solidFill>
                <a:latin typeface="Consolas"/>
                <a:cs typeface="Consolas"/>
              </a:rPr>
              <a:t>)</a:t>
            </a:r>
            <a:r>
              <a:rPr sz="2000" b="1" spc="27">
                <a:solidFill>
                  <a:srgbClr val="000000"/>
                </a:solidFill>
                <a:latin typeface="Consolas"/>
                <a:cs typeface="Consolas"/>
              </a:rPr>
              <a:t> </a:t>
            </a:r>
            <a:r>
              <a:rPr sz="2000" b="1">
                <a:solidFill>
                  <a:srgbClr val="000000"/>
                </a:solidFill>
                <a:latin typeface="Consolas"/>
                <a:cs typeface="Consolas"/>
              </a:rPr>
              <a:t>#</a:t>
            </a:r>
            <a:r>
              <a:rPr sz="2000" b="1">
                <a:solidFill>
                  <a:srgbClr val="000000"/>
                </a:solidFill>
                <a:latin typeface="CASQEN+MicrosoftYaHei-Bold"/>
                <a:cs typeface="CASQEN+MicrosoftYaHei-Bold"/>
              </a:rPr>
              <a:t>打印输出</a:t>
            </a:r>
            <a:r>
              <a:rPr sz="2000" b="1" spc="611">
                <a:solidFill>
                  <a:srgbClr val="000000"/>
                </a:solidFill>
                <a:latin typeface="Times New Roman"/>
                <a:cs typeface="Times New Roman"/>
              </a:rPr>
              <a:t> </a:t>
            </a:r>
            <a:r>
              <a:rPr sz="2000" b="1">
                <a:solidFill>
                  <a:srgbClr val="1DB41D"/>
                </a:solidFill>
                <a:latin typeface="Consolas"/>
                <a:cs typeface="Consolas"/>
              </a:rPr>
              <a:t>"</a:t>
            </a:r>
            <a:r>
              <a:rPr sz="2000">
                <a:solidFill>
                  <a:srgbClr val="1DB41D"/>
                </a:solidFill>
                <a:latin typeface="OFNUKJ+MicrosoftYaHei"/>
                <a:cs typeface="OFNUKJ+MicrosoftYaHei"/>
              </a:rPr>
              <a:t>输入格式错误</a:t>
            </a:r>
            <a:r>
              <a:rPr sz="2000" b="1">
                <a:solidFill>
                  <a:srgbClr val="1DB41D"/>
                </a:solidFill>
                <a:latin typeface="Consolas"/>
                <a:cs typeface="Consolas"/>
              </a:rPr>
              <a:t>"</a:t>
            </a:r>
          </a:p>
        </p:txBody>
      </p:sp>
      <p:sp>
        <p:nvSpPr>
          <p:cNvPr id="7" name="object 7"/>
          <p:cNvSpPr txBox="1"/>
          <p:nvPr/>
        </p:nvSpPr>
        <p:spPr>
          <a:xfrm>
            <a:off x="559054" y="3492315"/>
            <a:ext cx="6360477"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LACMAS+MicrosoftYaHei"/>
                <a:cs typeface="LACMAS+MicrosoftYaHei"/>
              </a:rPr>
              <a:t>-</a:t>
            </a:r>
            <a:r>
              <a:rPr sz="2400" spc="113">
                <a:solidFill>
                  <a:srgbClr val="007FDE"/>
                </a:solidFill>
                <a:latin typeface="Times New Roman"/>
                <a:cs typeface="Times New Roman"/>
              </a:rPr>
              <a:t> </a:t>
            </a:r>
            <a:r>
              <a:rPr sz="2400" b="1">
                <a:solidFill>
                  <a:srgbClr val="000000"/>
                </a:solidFill>
                <a:latin typeface="CASQEN+MicrosoftYaHei-Bold"/>
                <a:cs typeface="CASQEN+MicrosoftYaHei-Bold"/>
              </a:rPr>
              <a:t>函数采用</a:t>
            </a:r>
            <a:r>
              <a:rPr sz="2400" b="1" spc="108">
                <a:solidFill>
                  <a:srgbClr val="000000"/>
                </a:solidFill>
                <a:latin typeface="Times New Roman"/>
                <a:cs typeface="Times New Roman"/>
              </a:rPr>
              <a:t> </a:t>
            </a:r>
            <a:r>
              <a:rPr sz="2400" b="1">
                <a:solidFill>
                  <a:srgbClr val="000000"/>
                </a:solidFill>
                <a:latin typeface="INVBCS+MicrosoftYaHei-Bold"/>
                <a:cs typeface="INVBCS+MicrosoftYaHei-Bold"/>
              </a:rPr>
              <a:t>&lt;</a:t>
            </a:r>
            <a:r>
              <a:rPr sz="2400" b="1">
                <a:solidFill>
                  <a:srgbClr val="000000"/>
                </a:solidFill>
                <a:latin typeface="CASQEN+MicrosoftYaHei-Bold"/>
                <a:cs typeface="CASQEN+MicrosoftYaHei-Bold"/>
              </a:rPr>
              <a:t>函数名</a:t>
            </a:r>
            <a:r>
              <a:rPr sz="2400" b="1">
                <a:solidFill>
                  <a:srgbClr val="000000"/>
                </a:solidFill>
                <a:latin typeface="INVBCS+MicrosoftYaHei-Bold"/>
                <a:cs typeface="INVBCS+MicrosoftYaHei-Bold"/>
              </a:rPr>
              <a:t>&gt;(&lt;</a:t>
            </a:r>
            <a:r>
              <a:rPr sz="2400" b="1">
                <a:solidFill>
                  <a:srgbClr val="000000"/>
                </a:solidFill>
                <a:latin typeface="CASQEN+MicrosoftYaHei-Bold"/>
                <a:cs typeface="CASQEN+MicrosoftYaHei-Bold"/>
              </a:rPr>
              <a:t>参数</a:t>
            </a:r>
            <a:r>
              <a:rPr sz="2400" b="1">
                <a:solidFill>
                  <a:srgbClr val="000000"/>
                </a:solidFill>
                <a:latin typeface="INVBCS+MicrosoftYaHei-Bold"/>
                <a:cs typeface="INVBCS+MicrosoftYaHei-Bold"/>
              </a:rPr>
              <a:t>&gt;) </a:t>
            </a:r>
            <a:r>
              <a:rPr sz="2400" b="1">
                <a:solidFill>
                  <a:srgbClr val="000000"/>
                </a:solidFill>
                <a:latin typeface="CASQEN+MicrosoftYaHei-Bold"/>
                <a:cs typeface="CASQEN+MicrosoftYaHei-Bold"/>
              </a:rPr>
              <a:t>方式使用</a:t>
            </a:r>
          </a:p>
        </p:txBody>
      </p:sp>
      <p:sp>
        <p:nvSpPr>
          <p:cNvPr id="8" name="object 8"/>
          <p:cNvSpPr txBox="1"/>
          <p:nvPr/>
        </p:nvSpPr>
        <p:spPr>
          <a:xfrm>
            <a:off x="1168653" y="4122407"/>
            <a:ext cx="6597370"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900090"/>
                </a:solidFill>
                <a:latin typeface="Consolas"/>
                <a:cs typeface="Consolas"/>
              </a:rPr>
              <a:t>eval</a:t>
            </a:r>
            <a:r>
              <a:rPr sz="2000" b="1">
                <a:solidFill>
                  <a:srgbClr val="000000"/>
                </a:solidFill>
                <a:latin typeface="Consolas"/>
                <a:cs typeface="Consolas"/>
              </a:rPr>
              <a:t>(TempStr[0:-1])</a:t>
            </a:r>
            <a:r>
              <a:rPr sz="2000" b="1" spc="730">
                <a:solidFill>
                  <a:srgbClr val="000000"/>
                </a:solidFill>
                <a:latin typeface="Consolas"/>
                <a:cs typeface="Consolas"/>
              </a:rPr>
              <a:t> </a:t>
            </a:r>
            <a:r>
              <a:rPr sz="2000" b="1">
                <a:solidFill>
                  <a:srgbClr val="000000"/>
                </a:solidFill>
                <a:latin typeface="Consolas"/>
                <a:cs typeface="Consolas"/>
              </a:rPr>
              <a:t># TempStr[0:-1]</a:t>
            </a:r>
            <a:r>
              <a:rPr sz="2000" b="1">
                <a:solidFill>
                  <a:srgbClr val="000000"/>
                </a:solidFill>
                <a:latin typeface="CASQEN+MicrosoftYaHei-Bold"/>
                <a:cs typeface="CASQEN+MicrosoftYaHei-Bold"/>
              </a:rPr>
              <a:t>是参数</a:t>
            </a:r>
          </a:p>
        </p:txBody>
      </p:sp>
      <p:sp>
        <p:nvSpPr>
          <p:cNvPr id="10" name="椭圆 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351280" y="640079"/>
            <a:ext cx="2475877"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DDDDDD"/>
                </a:solidFill>
                <a:latin typeface="Consolas"/>
                <a:cs typeface="Consolas"/>
              </a:rPr>
              <a:t>#TempConvert.py</a:t>
            </a:r>
          </a:p>
        </p:txBody>
      </p:sp>
      <p:sp>
        <p:nvSpPr>
          <p:cNvPr id="4" name="object 4"/>
          <p:cNvSpPr txBox="1"/>
          <p:nvPr/>
        </p:nvSpPr>
        <p:spPr>
          <a:xfrm>
            <a:off x="1351280" y="970775"/>
            <a:ext cx="6860495" cy="327374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0000"/>
                </a:solidFill>
                <a:latin typeface="Consolas"/>
                <a:cs typeface="Consolas"/>
              </a:rPr>
              <a:t>TempStr</a:t>
            </a:r>
            <a:r>
              <a:rPr sz="2000" b="1" spc="14">
                <a:solidFill>
                  <a:srgbClr val="000000"/>
                </a:solidFill>
                <a:latin typeface="Consolas"/>
                <a:cs typeface="Consolas"/>
              </a:rPr>
              <a:t> </a:t>
            </a:r>
            <a:r>
              <a:rPr sz="2000" b="1">
                <a:solidFill>
                  <a:srgbClr val="000000"/>
                </a:solidFill>
                <a:latin typeface="Consolas"/>
                <a:cs typeface="Consolas"/>
              </a:rPr>
              <a:t>= </a:t>
            </a:r>
            <a:r>
              <a:rPr sz="2000" b="1">
                <a:solidFill>
                  <a:srgbClr val="900090"/>
                </a:solidFill>
                <a:latin typeface="Consolas"/>
                <a:cs typeface="Consolas"/>
              </a:rPr>
              <a:t>input</a:t>
            </a:r>
            <a:r>
              <a:rPr sz="2000" b="1">
                <a:solidFill>
                  <a:srgbClr val="000000"/>
                </a:solidFill>
                <a:latin typeface="Consolas"/>
                <a:cs typeface="Consolas"/>
              </a:rPr>
              <a:t>(</a:t>
            </a:r>
            <a:r>
              <a:rPr sz="2000" b="1">
                <a:solidFill>
                  <a:srgbClr val="DDDDDD"/>
                </a:solidFill>
                <a:latin typeface="Consolas"/>
                <a:cs typeface="Consolas"/>
              </a:rPr>
              <a:t>"</a:t>
            </a:r>
            <a:r>
              <a:rPr sz="2000">
                <a:solidFill>
                  <a:srgbClr val="DDDDDD"/>
                </a:solidFill>
                <a:latin typeface="GJCOJQ+MicrosoftYaHei"/>
                <a:cs typeface="GJCOJQ+MicrosoftYaHei"/>
              </a:rPr>
              <a:t>请输入带有符号的温度值</a:t>
            </a:r>
            <a:r>
              <a:rPr sz="2000">
                <a:solidFill>
                  <a:srgbClr val="DDDDDD"/>
                </a:solidFill>
                <a:latin typeface="PASEJU+MicrosoftYaHei"/>
                <a:cs typeface="PASEJU+MicrosoftYaHei"/>
              </a:rPr>
              <a:t>:</a:t>
            </a:r>
            <a:r>
              <a:rPr sz="2000" spc="31">
                <a:solidFill>
                  <a:srgbClr val="DDDDDD"/>
                </a:solidFill>
                <a:latin typeface="PASEJU+MicrosoftYaHei"/>
                <a:cs typeface="PASEJU+MicrosoftYaHei"/>
              </a:rPr>
              <a:t> </a:t>
            </a:r>
            <a:r>
              <a:rPr sz="2000" b="1">
                <a:solidFill>
                  <a:srgbClr val="DDDDDD"/>
                </a:solidFill>
                <a:latin typeface="Consolas"/>
                <a:cs typeface="Consolas"/>
              </a:rPr>
              <a:t>"</a:t>
            </a:r>
            <a:r>
              <a:rPr sz="2000" b="1">
                <a:solidFill>
                  <a:srgbClr val="000000"/>
                </a:solidFill>
                <a:latin typeface="Consolas"/>
                <a:cs typeface="Consolas"/>
              </a:rPr>
              <a:t>)</a:t>
            </a:r>
          </a:p>
          <a:p>
            <a:pPr marL="0" marR="0">
              <a:lnSpc>
                <a:spcPts val="2339"/>
              </a:lnSpc>
              <a:spcBef>
                <a:spcPts val="590"/>
              </a:spcBef>
              <a:spcAft>
                <a:spcPct val="0"/>
              </a:spcAft>
            </a:pPr>
            <a:r>
              <a:rPr sz="2000" b="1" i="1">
                <a:solidFill>
                  <a:srgbClr val="FF7700"/>
                </a:solidFill>
                <a:latin typeface="Consolas"/>
                <a:cs typeface="Consolas"/>
              </a:rPr>
              <a:t>if </a:t>
            </a:r>
            <a:r>
              <a:rPr sz="2000" b="1">
                <a:solidFill>
                  <a:srgbClr val="DDDDDD"/>
                </a:solidFill>
                <a:latin typeface="Consolas"/>
                <a:cs typeface="Consolas"/>
              </a:rPr>
              <a:t>TempStr[-1] </a:t>
            </a:r>
            <a:r>
              <a:rPr sz="2000" b="1" i="1">
                <a:solidFill>
                  <a:srgbClr val="DDDDDD"/>
                </a:solidFill>
                <a:latin typeface="Consolas"/>
                <a:cs typeface="Consolas"/>
              </a:rPr>
              <a:t>in </a:t>
            </a:r>
            <a:r>
              <a:rPr sz="2000" b="1">
                <a:solidFill>
                  <a:srgbClr val="DDDDDD"/>
                </a:solidFill>
                <a:latin typeface="Consolas"/>
                <a:cs typeface="Consolas"/>
              </a:rPr>
              <a:t>['F', 'f']</a:t>
            </a:r>
            <a:r>
              <a:rPr sz="2000" b="1">
                <a:solidFill>
                  <a:srgbClr val="000000"/>
                </a:solidFill>
                <a:latin typeface="Consolas"/>
                <a:cs typeface="Consolas"/>
              </a:rPr>
              <a:t>:</a:t>
            </a:r>
          </a:p>
          <a:p>
            <a:pPr marL="558546" marR="0">
              <a:lnSpc>
                <a:spcPts val="2339"/>
              </a:lnSpc>
              <a:spcBef>
                <a:spcPts val="590"/>
              </a:spcBef>
              <a:spcAft>
                <a:spcPct val="0"/>
              </a:spcAft>
            </a:pPr>
            <a:r>
              <a:rPr sz="2000" b="1">
                <a:solidFill>
                  <a:srgbClr val="000000"/>
                </a:solidFill>
                <a:latin typeface="Consolas"/>
                <a:cs typeface="Consolas"/>
              </a:rPr>
              <a:t>C = (</a:t>
            </a:r>
            <a:r>
              <a:rPr sz="2000" b="1">
                <a:solidFill>
                  <a:srgbClr val="900090"/>
                </a:solidFill>
                <a:latin typeface="Consolas"/>
                <a:cs typeface="Consolas"/>
              </a:rPr>
              <a:t>eval</a:t>
            </a:r>
            <a:r>
              <a:rPr sz="2000" b="1">
                <a:solidFill>
                  <a:srgbClr val="000000"/>
                </a:solidFill>
                <a:latin typeface="Consolas"/>
                <a:cs typeface="Consolas"/>
              </a:rPr>
              <a:t>(</a:t>
            </a:r>
            <a:r>
              <a:rPr sz="2000" b="1">
                <a:solidFill>
                  <a:srgbClr val="DDDDDD"/>
                </a:solidFill>
                <a:latin typeface="Consolas"/>
                <a:cs typeface="Consolas"/>
              </a:rPr>
              <a:t>TempStr[0:-1]) - 32</a:t>
            </a:r>
            <a:r>
              <a:rPr sz="2000" b="1">
                <a:solidFill>
                  <a:srgbClr val="000000"/>
                </a:solidFill>
                <a:latin typeface="Consolas"/>
                <a:cs typeface="Consolas"/>
              </a:rPr>
              <a:t>)/1.8</a:t>
            </a:r>
          </a:p>
          <a:p>
            <a:pPr marL="558546" marR="0">
              <a:lnSpc>
                <a:spcPts val="2639"/>
              </a:lnSpc>
              <a:spcBef>
                <a:spcPts val="290"/>
              </a:spcBef>
              <a:spcAft>
                <a:spcPct val="0"/>
              </a:spcAft>
            </a:pP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DDDDDD"/>
                </a:solidFill>
                <a:latin typeface="Consolas"/>
                <a:cs typeface="Consolas"/>
              </a:rPr>
              <a:t>"</a:t>
            </a:r>
            <a:r>
              <a:rPr sz="2000">
                <a:solidFill>
                  <a:srgbClr val="DDDDDD"/>
                </a:solidFill>
                <a:latin typeface="GJCOJQ+MicrosoftYaHei"/>
                <a:cs typeface="GJCOJQ+MicrosoftYaHei"/>
              </a:rPr>
              <a:t>转换后的温度是</a:t>
            </a:r>
            <a:r>
              <a:rPr sz="2000" b="1">
                <a:solidFill>
                  <a:srgbClr val="DDDDDD"/>
                </a:solidFill>
                <a:latin typeface="Consolas"/>
                <a:cs typeface="Consolas"/>
              </a:rPr>
              <a:t>{:.2f}C".format(C)</a:t>
            </a:r>
            <a:r>
              <a:rPr sz="2000" b="1">
                <a:solidFill>
                  <a:srgbClr val="000000"/>
                </a:solidFill>
                <a:latin typeface="Consolas"/>
                <a:cs typeface="Consolas"/>
              </a:rPr>
              <a:t>)</a:t>
            </a:r>
          </a:p>
          <a:p>
            <a:pPr marL="0" marR="0">
              <a:lnSpc>
                <a:spcPts val="2339"/>
              </a:lnSpc>
              <a:spcBef>
                <a:spcPts val="592"/>
              </a:spcBef>
              <a:spcAft>
                <a:spcPct val="0"/>
              </a:spcAft>
            </a:pPr>
            <a:r>
              <a:rPr sz="2000" b="1" i="1">
                <a:solidFill>
                  <a:srgbClr val="FF7700"/>
                </a:solidFill>
                <a:latin typeface="Consolas"/>
                <a:cs typeface="Consolas"/>
              </a:rPr>
              <a:t>elif</a:t>
            </a:r>
            <a:r>
              <a:rPr sz="2000" b="1" i="1" spc="10">
                <a:solidFill>
                  <a:srgbClr val="FF7700"/>
                </a:solidFill>
                <a:latin typeface="Consolas"/>
                <a:cs typeface="Consolas"/>
              </a:rPr>
              <a:t> </a:t>
            </a:r>
            <a:r>
              <a:rPr sz="2000" b="1">
                <a:solidFill>
                  <a:srgbClr val="DDDDDD"/>
                </a:solidFill>
                <a:latin typeface="Consolas"/>
                <a:cs typeface="Consolas"/>
              </a:rPr>
              <a:t>TempStr[-1] </a:t>
            </a:r>
            <a:r>
              <a:rPr sz="2000" b="1" i="1">
                <a:solidFill>
                  <a:srgbClr val="DDDDDD"/>
                </a:solidFill>
                <a:latin typeface="Consolas"/>
                <a:cs typeface="Consolas"/>
              </a:rPr>
              <a:t>in</a:t>
            </a:r>
            <a:r>
              <a:rPr sz="2000" b="1" i="1" spc="10">
                <a:solidFill>
                  <a:srgbClr val="DDDDDD"/>
                </a:solidFill>
                <a:latin typeface="Consolas"/>
                <a:cs typeface="Consolas"/>
              </a:rPr>
              <a:t> </a:t>
            </a:r>
            <a:r>
              <a:rPr sz="2000" b="1">
                <a:solidFill>
                  <a:srgbClr val="DDDDDD"/>
                </a:solidFill>
                <a:latin typeface="Consolas"/>
                <a:cs typeface="Consolas"/>
              </a:rPr>
              <a:t>['C', 'c']</a:t>
            </a:r>
            <a:r>
              <a:rPr sz="2000" b="1">
                <a:solidFill>
                  <a:srgbClr val="000000"/>
                </a:solidFill>
                <a:latin typeface="Consolas"/>
                <a:cs typeface="Consolas"/>
              </a:rPr>
              <a:t>:</a:t>
            </a:r>
          </a:p>
          <a:p>
            <a:pPr marL="558546" marR="0">
              <a:lnSpc>
                <a:spcPts val="2339"/>
              </a:lnSpc>
              <a:spcBef>
                <a:spcPts val="540"/>
              </a:spcBef>
              <a:spcAft>
                <a:spcPct val="0"/>
              </a:spcAft>
            </a:pPr>
            <a:r>
              <a:rPr sz="2000" b="1">
                <a:solidFill>
                  <a:srgbClr val="000000"/>
                </a:solidFill>
                <a:latin typeface="Consolas"/>
                <a:cs typeface="Consolas"/>
              </a:rPr>
              <a:t>F = 1.8*</a:t>
            </a:r>
            <a:r>
              <a:rPr sz="2000" b="1">
                <a:solidFill>
                  <a:srgbClr val="900090"/>
                </a:solidFill>
                <a:latin typeface="Consolas"/>
                <a:cs typeface="Consolas"/>
              </a:rPr>
              <a:t>eval</a:t>
            </a:r>
            <a:r>
              <a:rPr sz="2000" b="1">
                <a:solidFill>
                  <a:srgbClr val="000000"/>
                </a:solidFill>
                <a:latin typeface="Consolas"/>
                <a:cs typeface="Consolas"/>
              </a:rPr>
              <a:t>(</a:t>
            </a:r>
            <a:r>
              <a:rPr sz="2000" b="1">
                <a:solidFill>
                  <a:srgbClr val="DDDDDD"/>
                </a:solidFill>
                <a:latin typeface="Consolas"/>
                <a:cs typeface="Consolas"/>
              </a:rPr>
              <a:t>TempStr[0:-1]</a:t>
            </a:r>
            <a:r>
              <a:rPr sz="2000" b="1">
                <a:solidFill>
                  <a:srgbClr val="000000"/>
                </a:solidFill>
                <a:latin typeface="Consolas"/>
                <a:cs typeface="Consolas"/>
              </a:rPr>
              <a:t>) + 32</a:t>
            </a:r>
          </a:p>
          <a:p>
            <a:pPr marL="558546" marR="0">
              <a:lnSpc>
                <a:spcPts val="2637"/>
              </a:lnSpc>
              <a:spcBef>
                <a:spcPts val="292"/>
              </a:spcBef>
              <a:spcAft>
                <a:spcPct val="0"/>
              </a:spcAft>
            </a:pP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DDDDDD"/>
                </a:solidFill>
                <a:latin typeface="Consolas"/>
                <a:cs typeface="Consolas"/>
              </a:rPr>
              <a:t>"</a:t>
            </a:r>
            <a:r>
              <a:rPr sz="2000">
                <a:solidFill>
                  <a:srgbClr val="DDDDDD"/>
                </a:solidFill>
                <a:latin typeface="GJCOJQ+MicrosoftYaHei"/>
                <a:cs typeface="GJCOJQ+MicrosoftYaHei"/>
              </a:rPr>
              <a:t>转换后的温度是</a:t>
            </a:r>
            <a:r>
              <a:rPr sz="2000" b="1">
                <a:solidFill>
                  <a:srgbClr val="DDDDDD"/>
                </a:solidFill>
                <a:latin typeface="Consolas"/>
                <a:cs typeface="Consolas"/>
              </a:rPr>
              <a:t>{:.2f}F".format(F)</a:t>
            </a:r>
            <a:r>
              <a:rPr sz="2000" b="1">
                <a:solidFill>
                  <a:srgbClr val="000000"/>
                </a:solidFill>
                <a:latin typeface="Consolas"/>
                <a:cs typeface="Consolas"/>
              </a:rPr>
              <a:t>)</a:t>
            </a:r>
          </a:p>
          <a:p>
            <a:pPr marL="0" marR="0">
              <a:lnSpc>
                <a:spcPts val="2339"/>
              </a:lnSpc>
              <a:spcBef>
                <a:spcPts val="590"/>
              </a:spcBef>
              <a:spcAft>
                <a:spcPct val="0"/>
              </a:spcAft>
            </a:pPr>
            <a:r>
              <a:rPr sz="2000" b="1" i="1">
                <a:solidFill>
                  <a:srgbClr val="FF7700"/>
                </a:solidFill>
                <a:latin typeface="Consolas"/>
                <a:cs typeface="Consolas"/>
              </a:rPr>
              <a:t>else</a:t>
            </a:r>
            <a:r>
              <a:rPr sz="2000" b="1">
                <a:solidFill>
                  <a:srgbClr val="000000"/>
                </a:solidFill>
                <a:latin typeface="Consolas"/>
                <a:cs typeface="Consolas"/>
              </a:rPr>
              <a:t>:</a:t>
            </a:r>
          </a:p>
        </p:txBody>
      </p:sp>
      <p:sp>
        <p:nvSpPr>
          <p:cNvPr id="5" name="object 5"/>
          <p:cNvSpPr txBox="1"/>
          <p:nvPr/>
        </p:nvSpPr>
        <p:spPr>
          <a:xfrm>
            <a:off x="1909826" y="3896841"/>
            <a:ext cx="3197981"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DDDDDD"/>
                </a:solidFill>
                <a:latin typeface="Consolas"/>
                <a:cs typeface="Consolas"/>
              </a:rPr>
              <a:t>"</a:t>
            </a:r>
            <a:r>
              <a:rPr sz="2000">
                <a:solidFill>
                  <a:srgbClr val="DDDDDD"/>
                </a:solidFill>
                <a:latin typeface="GJCOJQ+MicrosoftYaHei"/>
                <a:cs typeface="GJCOJQ+MicrosoftYaHei"/>
              </a:rPr>
              <a:t>输入格式错误</a:t>
            </a:r>
            <a:r>
              <a:rPr sz="2000" b="1">
                <a:solidFill>
                  <a:srgbClr val="DDDDDD"/>
                </a:solidFill>
                <a:latin typeface="Consolas"/>
                <a:cs typeface="Consolas"/>
              </a:rPr>
              <a:t>"</a:t>
            </a:r>
            <a:r>
              <a:rPr sz="2000" b="1">
                <a:solidFill>
                  <a:srgbClr val="000000"/>
                </a:solidFill>
                <a:latin typeface="Consolas"/>
                <a:cs typeface="Consolas"/>
              </a:rPr>
              <a:t>)</a:t>
            </a:r>
          </a:p>
        </p:txBody>
      </p:sp>
      <p:sp>
        <p:nvSpPr>
          <p:cNvPr id="6" name="object 6"/>
          <p:cNvSpPr txBox="1"/>
          <p:nvPr/>
        </p:nvSpPr>
        <p:spPr>
          <a:xfrm>
            <a:off x="2903220" y="4286262"/>
            <a:ext cx="3921734"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dirty="0">
                <a:solidFill>
                  <a:srgbClr val="0070C0"/>
                </a:solidFill>
                <a:latin typeface="RPFOIE+MicrosoftYaHei-Bold"/>
                <a:cs typeface="RPFOIE+MicrosoftYaHei-Bold"/>
              </a:rPr>
              <a:t>赋值语句</a:t>
            </a:r>
            <a:r>
              <a:rPr sz="2400" b="1" spc="827" dirty="0">
                <a:solidFill>
                  <a:srgbClr val="0070C0"/>
                </a:solidFill>
                <a:latin typeface="Times New Roman"/>
                <a:cs typeface="Times New Roman"/>
              </a:rPr>
              <a:t> </a:t>
            </a:r>
            <a:r>
              <a:rPr sz="2400" b="1" dirty="0">
                <a:solidFill>
                  <a:srgbClr val="0070C0"/>
                </a:solidFill>
                <a:latin typeface="RPFOIE+MicrosoftYaHei-Bold"/>
                <a:cs typeface="RPFOIE+MicrosoftYaHei-Bold"/>
              </a:rPr>
              <a:t>分支语句</a:t>
            </a:r>
            <a:r>
              <a:rPr sz="2400" b="1" spc="822" dirty="0">
                <a:solidFill>
                  <a:srgbClr val="0070C0"/>
                </a:solidFill>
                <a:latin typeface="Times New Roman"/>
                <a:cs typeface="Times New Roman"/>
              </a:rPr>
              <a:t> </a:t>
            </a:r>
            <a:r>
              <a:rPr sz="2400" b="1" dirty="0">
                <a:solidFill>
                  <a:srgbClr val="0070C0"/>
                </a:solidFill>
                <a:latin typeface="RPFOIE+MicrosoftYaHei-Bold"/>
                <a:cs typeface="RPFOIE+MicrosoftYaHei-Bold"/>
              </a:rPr>
              <a:t>函数</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928794" y="2143122"/>
            <a:ext cx="6069254" cy="631583"/>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dirty="0">
                <a:solidFill>
                  <a:srgbClr val="000000"/>
                </a:solidFill>
                <a:latin typeface="华文中宋" pitchFamily="2" charset="-122"/>
                <a:ea typeface="华文中宋" pitchFamily="2" charset="-122"/>
                <a:cs typeface="KATOSB+MicrosoftYaHei"/>
              </a:rPr>
              <a:t>Python</a:t>
            </a:r>
            <a:r>
              <a:rPr sz="4000" dirty="0">
                <a:solidFill>
                  <a:srgbClr val="000000"/>
                </a:solidFill>
                <a:latin typeface="华文中宋" pitchFamily="2" charset="-122"/>
                <a:ea typeface="华文中宋" pitchFamily="2" charset="-122"/>
                <a:cs typeface="OPUSWN+MicrosoftYaHei"/>
              </a:rPr>
              <a:t>程序的输入输出</a:t>
            </a:r>
          </a:p>
        </p:txBody>
      </p:sp>
      <p:sp>
        <p:nvSpPr>
          <p:cNvPr id="4" name="椭圆 3"/>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000100" y="2214560"/>
            <a:ext cx="714380" cy="642942"/>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351280" y="640079"/>
            <a:ext cx="2475877"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D9D9D9"/>
                </a:solidFill>
                <a:latin typeface="Consolas"/>
                <a:cs typeface="Consolas"/>
              </a:rPr>
              <a:t>#TempConvert.py</a:t>
            </a:r>
          </a:p>
        </p:txBody>
      </p:sp>
      <p:sp>
        <p:nvSpPr>
          <p:cNvPr id="4" name="object 4"/>
          <p:cNvSpPr txBox="1"/>
          <p:nvPr/>
        </p:nvSpPr>
        <p:spPr>
          <a:xfrm>
            <a:off x="1351280" y="970775"/>
            <a:ext cx="6860203" cy="327374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D9D9D9"/>
                </a:solidFill>
                <a:latin typeface="Consolas"/>
                <a:cs typeface="Consolas"/>
              </a:rPr>
              <a:t>TempStr</a:t>
            </a:r>
            <a:r>
              <a:rPr sz="2000" b="1" spc="14">
                <a:solidFill>
                  <a:srgbClr val="D9D9D9"/>
                </a:solidFill>
                <a:latin typeface="Consolas"/>
                <a:cs typeface="Consolas"/>
              </a:rPr>
              <a:t> </a:t>
            </a:r>
            <a:r>
              <a:rPr sz="2000" b="1">
                <a:solidFill>
                  <a:srgbClr val="D9D9D9"/>
                </a:solidFill>
                <a:latin typeface="Consolas"/>
                <a:cs typeface="Consolas"/>
              </a:rPr>
              <a:t>= </a:t>
            </a:r>
            <a:r>
              <a:rPr sz="2000" b="1">
                <a:solidFill>
                  <a:srgbClr val="900090"/>
                </a:solidFill>
                <a:latin typeface="Consolas"/>
                <a:cs typeface="Consolas"/>
              </a:rPr>
              <a:t>input</a:t>
            </a:r>
            <a:r>
              <a:rPr sz="2000" b="1">
                <a:solidFill>
                  <a:srgbClr val="000000"/>
                </a:solidFill>
                <a:latin typeface="Consolas"/>
                <a:cs typeface="Consolas"/>
              </a:rPr>
              <a:t>(</a:t>
            </a:r>
            <a:r>
              <a:rPr sz="2000" b="1">
                <a:solidFill>
                  <a:srgbClr val="1DB41D"/>
                </a:solidFill>
                <a:latin typeface="Consolas"/>
                <a:cs typeface="Consolas"/>
              </a:rPr>
              <a:t>"</a:t>
            </a:r>
            <a:r>
              <a:rPr sz="2000">
                <a:solidFill>
                  <a:srgbClr val="1DB41D"/>
                </a:solidFill>
                <a:latin typeface="PVBKQT+MicrosoftYaHei"/>
                <a:cs typeface="PVBKQT+MicrosoftYaHei"/>
              </a:rPr>
              <a:t>请输入带有符号的温度值</a:t>
            </a:r>
            <a:r>
              <a:rPr sz="2000">
                <a:solidFill>
                  <a:srgbClr val="1DB41D"/>
                </a:solidFill>
                <a:latin typeface="ATEASW+MicrosoftYaHei"/>
                <a:cs typeface="ATEASW+MicrosoftYaHei"/>
              </a:rPr>
              <a:t>:</a:t>
            </a:r>
            <a:r>
              <a:rPr sz="2000" spc="31">
                <a:solidFill>
                  <a:srgbClr val="1DB41D"/>
                </a:solidFill>
                <a:latin typeface="ATEASW+MicrosoftYaHei"/>
                <a:cs typeface="ATEASW+MicrosoftYaHei"/>
              </a:rPr>
              <a:t> </a:t>
            </a:r>
            <a:r>
              <a:rPr sz="2000" b="1">
                <a:solidFill>
                  <a:srgbClr val="1DB41D"/>
                </a:solidFill>
                <a:latin typeface="Consolas"/>
                <a:cs typeface="Consolas"/>
              </a:rPr>
              <a:t>"</a:t>
            </a:r>
            <a:r>
              <a:rPr sz="2000" b="1">
                <a:solidFill>
                  <a:srgbClr val="000000"/>
                </a:solidFill>
                <a:latin typeface="Consolas"/>
                <a:cs typeface="Consolas"/>
              </a:rPr>
              <a:t>)</a:t>
            </a:r>
          </a:p>
          <a:p>
            <a:pPr marL="0" marR="0">
              <a:lnSpc>
                <a:spcPts val="2339"/>
              </a:lnSpc>
              <a:spcBef>
                <a:spcPts val="590"/>
              </a:spcBef>
              <a:spcAft>
                <a:spcPct val="0"/>
              </a:spcAft>
            </a:pPr>
            <a:r>
              <a:rPr sz="2000" b="1" i="1">
                <a:solidFill>
                  <a:srgbClr val="D9D9D9"/>
                </a:solidFill>
                <a:latin typeface="Consolas"/>
                <a:cs typeface="Consolas"/>
              </a:rPr>
              <a:t>if </a:t>
            </a:r>
            <a:r>
              <a:rPr sz="2000" b="1">
                <a:solidFill>
                  <a:srgbClr val="D9D9D9"/>
                </a:solidFill>
                <a:latin typeface="Consolas"/>
                <a:cs typeface="Consolas"/>
              </a:rPr>
              <a:t>TempStr[-1] </a:t>
            </a:r>
            <a:r>
              <a:rPr sz="2000" b="1" i="1">
                <a:solidFill>
                  <a:srgbClr val="D9D9D9"/>
                </a:solidFill>
                <a:latin typeface="Consolas"/>
                <a:cs typeface="Consolas"/>
              </a:rPr>
              <a:t>in </a:t>
            </a:r>
            <a:r>
              <a:rPr sz="2000" b="1">
                <a:solidFill>
                  <a:srgbClr val="D9D9D9"/>
                </a:solidFill>
                <a:latin typeface="Consolas"/>
                <a:cs typeface="Consolas"/>
              </a:rPr>
              <a:t>['F', 'f']:</a:t>
            </a:r>
          </a:p>
          <a:p>
            <a:pPr marL="558546" marR="0">
              <a:lnSpc>
                <a:spcPts val="2339"/>
              </a:lnSpc>
              <a:spcBef>
                <a:spcPts val="590"/>
              </a:spcBef>
              <a:spcAft>
                <a:spcPct val="0"/>
              </a:spcAft>
            </a:pPr>
            <a:r>
              <a:rPr sz="2000" b="1">
                <a:solidFill>
                  <a:srgbClr val="D9D9D9"/>
                </a:solidFill>
                <a:latin typeface="Consolas"/>
                <a:cs typeface="Consolas"/>
              </a:rPr>
              <a:t>C = (eval(TempStr[0:-1]) - 32)/1.8</a:t>
            </a:r>
          </a:p>
          <a:p>
            <a:pPr marL="558546" marR="0">
              <a:lnSpc>
                <a:spcPts val="2639"/>
              </a:lnSpc>
              <a:spcBef>
                <a:spcPts val="290"/>
              </a:spcBef>
              <a:spcAft>
                <a:spcPct val="0"/>
              </a:spcAft>
            </a:pPr>
            <a:r>
              <a:rPr sz="2000" b="1">
                <a:solidFill>
                  <a:srgbClr val="D9D9D9"/>
                </a:solidFill>
                <a:latin typeface="Consolas"/>
                <a:cs typeface="Consolas"/>
              </a:rPr>
              <a:t>print("</a:t>
            </a:r>
            <a:r>
              <a:rPr sz="2000">
                <a:solidFill>
                  <a:srgbClr val="D9D9D9"/>
                </a:solidFill>
                <a:latin typeface="PVBKQT+MicrosoftYaHei"/>
                <a:cs typeface="PVBKQT+MicrosoftYaHei"/>
              </a:rPr>
              <a:t>转换后的温度是</a:t>
            </a:r>
            <a:r>
              <a:rPr sz="2000" b="1">
                <a:solidFill>
                  <a:srgbClr val="D9D9D9"/>
                </a:solidFill>
                <a:latin typeface="Consolas"/>
                <a:cs typeface="Consolas"/>
              </a:rPr>
              <a:t>{:.2f}C".format(C))</a:t>
            </a:r>
          </a:p>
          <a:p>
            <a:pPr marL="0" marR="0">
              <a:lnSpc>
                <a:spcPts val="2339"/>
              </a:lnSpc>
              <a:spcBef>
                <a:spcPts val="592"/>
              </a:spcBef>
              <a:spcAft>
                <a:spcPct val="0"/>
              </a:spcAft>
            </a:pPr>
            <a:r>
              <a:rPr sz="2000" b="1" i="1">
                <a:solidFill>
                  <a:srgbClr val="D9D9D9"/>
                </a:solidFill>
                <a:latin typeface="Consolas"/>
                <a:cs typeface="Consolas"/>
              </a:rPr>
              <a:t>elif </a:t>
            </a:r>
            <a:r>
              <a:rPr sz="2000" b="1">
                <a:solidFill>
                  <a:srgbClr val="D9D9D9"/>
                </a:solidFill>
                <a:latin typeface="Consolas"/>
                <a:cs typeface="Consolas"/>
              </a:rPr>
              <a:t>TempStr[-1] </a:t>
            </a:r>
            <a:r>
              <a:rPr sz="2000" b="1" i="1">
                <a:solidFill>
                  <a:srgbClr val="D9D9D9"/>
                </a:solidFill>
                <a:latin typeface="Consolas"/>
                <a:cs typeface="Consolas"/>
              </a:rPr>
              <a:t>in</a:t>
            </a:r>
            <a:r>
              <a:rPr sz="2000" b="1" i="1" spc="10">
                <a:solidFill>
                  <a:srgbClr val="D9D9D9"/>
                </a:solidFill>
                <a:latin typeface="Consolas"/>
                <a:cs typeface="Consolas"/>
              </a:rPr>
              <a:t> </a:t>
            </a:r>
            <a:r>
              <a:rPr sz="2000" b="1">
                <a:solidFill>
                  <a:srgbClr val="D9D9D9"/>
                </a:solidFill>
                <a:latin typeface="Consolas"/>
                <a:cs typeface="Consolas"/>
              </a:rPr>
              <a:t>['C', 'c']:</a:t>
            </a:r>
          </a:p>
          <a:p>
            <a:pPr marL="558546" marR="0">
              <a:lnSpc>
                <a:spcPts val="2339"/>
              </a:lnSpc>
              <a:spcBef>
                <a:spcPts val="540"/>
              </a:spcBef>
              <a:spcAft>
                <a:spcPct val="0"/>
              </a:spcAft>
            </a:pPr>
            <a:r>
              <a:rPr sz="2000" b="1">
                <a:solidFill>
                  <a:srgbClr val="D9D9D9"/>
                </a:solidFill>
                <a:latin typeface="Consolas"/>
                <a:cs typeface="Consolas"/>
              </a:rPr>
              <a:t>F = 1.8*eval(TempStr[0:-1]) + 32</a:t>
            </a:r>
          </a:p>
          <a:p>
            <a:pPr marL="558546" marR="0">
              <a:lnSpc>
                <a:spcPts val="2637"/>
              </a:lnSpc>
              <a:spcBef>
                <a:spcPts val="292"/>
              </a:spcBef>
              <a:spcAft>
                <a:spcPct val="0"/>
              </a:spcAft>
            </a:pPr>
            <a:r>
              <a:rPr sz="2000" b="1">
                <a:solidFill>
                  <a:srgbClr val="D9D9D9"/>
                </a:solidFill>
                <a:latin typeface="Consolas"/>
                <a:cs typeface="Consolas"/>
              </a:rPr>
              <a:t>print("</a:t>
            </a:r>
            <a:r>
              <a:rPr sz="2000">
                <a:solidFill>
                  <a:srgbClr val="D9D9D9"/>
                </a:solidFill>
                <a:latin typeface="PVBKQT+MicrosoftYaHei"/>
                <a:cs typeface="PVBKQT+MicrosoftYaHei"/>
              </a:rPr>
              <a:t>转换后的温度是</a:t>
            </a:r>
            <a:r>
              <a:rPr sz="2000" b="1">
                <a:solidFill>
                  <a:srgbClr val="D9D9D9"/>
                </a:solidFill>
                <a:latin typeface="Consolas"/>
                <a:cs typeface="Consolas"/>
              </a:rPr>
              <a:t>{:.2f}F".format(F))</a:t>
            </a:r>
          </a:p>
          <a:p>
            <a:pPr marL="0" marR="0">
              <a:lnSpc>
                <a:spcPts val="2339"/>
              </a:lnSpc>
              <a:spcBef>
                <a:spcPts val="590"/>
              </a:spcBef>
              <a:spcAft>
                <a:spcPct val="0"/>
              </a:spcAft>
            </a:pPr>
            <a:r>
              <a:rPr sz="2000" b="1" i="1">
                <a:solidFill>
                  <a:srgbClr val="D9D9D9"/>
                </a:solidFill>
                <a:latin typeface="Consolas"/>
                <a:cs typeface="Consolas"/>
              </a:rPr>
              <a:t>else</a:t>
            </a:r>
            <a:r>
              <a:rPr sz="2000" b="1">
                <a:solidFill>
                  <a:srgbClr val="D9D9D9"/>
                </a:solidFill>
                <a:latin typeface="Consolas"/>
                <a:cs typeface="Consolas"/>
              </a:rPr>
              <a:t>:</a:t>
            </a:r>
          </a:p>
        </p:txBody>
      </p:sp>
      <p:sp>
        <p:nvSpPr>
          <p:cNvPr id="5" name="object 5"/>
          <p:cNvSpPr txBox="1"/>
          <p:nvPr/>
        </p:nvSpPr>
        <p:spPr>
          <a:xfrm>
            <a:off x="1909826" y="3896841"/>
            <a:ext cx="3197981"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D9D9D9"/>
                </a:solidFill>
                <a:latin typeface="Consolas"/>
                <a:cs typeface="Consolas"/>
              </a:rPr>
              <a:t>print("</a:t>
            </a:r>
            <a:r>
              <a:rPr sz="2000">
                <a:solidFill>
                  <a:srgbClr val="D9D9D9"/>
                </a:solidFill>
                <a:latin typeface="PVBKQT+MicrosoftYaHei"/>
                <a:cs typeface="PVBKQT+MicrosoftYaHei"/>
              </a:rPr>
              <a:t>输入格式错误</a:t>
            </a:r>
            <a:r>
              <a:rPr sz="2000" b="1">
                <a:solidFill>
                  <a:srgbClr val="D9D9D9"/>
                </a:solidFill>
                <a:latin typeface="Consolas"/>
                <a:cs typeface="Consolas"/>
              </a:rPr>
              <a:t>")</a:t>
            </a:r>
          </a:p>
        </p:txBody>
      </p:sp>
      <p:sp>
        <p:nvSpPr>
          <p:cNvPr id="6" name="object 6"/>
          <p:cNvSpPr txBox="1"/>
          <p:nvPr/>
        </p:nvSpPr>
        <p:spPr>
          <a:xfrm>
            <a:off x="1948942" y="4214824"/>
            <a:ext cx="6116984"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dirty="0">
                <a:solidFill>
                  <a:srgbClr val="0070C0"/>
                </a:solidFill>
                <a:latin typeface="EVWWUA+MicrosoftYaHei-Bold"/>
                <a:cs typeface="EVWWUA+MicrosoftYaHei-Bold"/>
              </a:rPr>
              <a:t>input()</a:t>
            </a:r>
            <a:r>
              <a:rPr sz="2400" b="1" dirty="0">
                <a:solidFill>
                  <a:srgbClr val="000000"/>
                </a:solidFill>
                <a:latin typeface="PRHBIM+MicrosoftYaHei-Bold"/>
                <a:cs typeface="PRHBIM+MicrosoftYaHei-Bold"/>
              </a:rPr>
              <a:t>：从控制台获得用户输入的函数</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2673350" y="452559"/>
            <a:ext cx="4560607"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JJRAAB+MicrosoftYaHei"/>
                <a:cs typeface="JJRAAB+MicrosoftYaHei"/>
              </a:rPr>
              <a:t>输入函数</a:t>
            </a:r>
            <a:r>
              <a:rPr sz="4000" spc="184">
                <a:solidFill>
                  <a:srgbClr val="000000"/>
                </a:solidFill>
                <a:latin typeface="Times New Roman"/>
                <a:cs typeface="Times New Roman"/>
              </a:rPr>
              <a:t> </a:t>
            </a:r>
            <a:r>
              <a:rPr sz="4000">
                <a:solidFill>
                  <a:srgbClr val="000000"/>
                </a:solidFill>
                <a:latin typeface="LPHSKU+MicrosoftYaHei"/>
                <a:cs typeface="LPHSKU+MicrosoftYaHei"/>
              </a:rPr>
              <a:t>input()</a:t>
            </a:r>
          </a:p>
        </p:txBody>
      </p:sp>
      <p:sp>
        <p:nvSpPr>
          <p:cNvPr id="4" name="object 4"/>
          <p:cNvSpPr txBox="1"/>
          <p:nvPr/>
        </p:nvSpPr>
        <p:spPr>
          <a:xfrm>
            <a:off x="2599944" y="1451425"/>
            <a:ext cx="4556759"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FUWFNC+MicrosoftYaHei-Bold"/>
                <a:cs typeface="FUWFNC+MicrosoftYaHei-Bold"/>
              </a:rPr>
              <a:t>从控制台获得用户输入的函数</a:t>
            </a:r>
          </a:p>
        </p:txBody>
      </p:sp>
      <p:sp>
        <p:nvSpPr>
          <p:cNvPr id="5" name="object 5"/>
          <p:cNvSpPr txBox="1"/>
          <p:nvPr/>
        </p:nvSpPr>
        <p:spPr>
          <a:xfrm>
            <a:off x="559054" y="2285053"/>
            <a:ext cx="4269333"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LPHSKU+MicrosoftYaHei"/>
                <a:cs typeface="LPHSKU+MicrosoftYaHei"/>
              </a:rPr>
              <a:t>-</a:t>
            </a:r>
            <a:r>
              <a:rPr sz="2400" spc="113">
                <a:solidFill>
                  <a:srgbClr val="007FDE"/>
                </a:solidFill>
                <a:latin typeface="Times New Roman"/>
                <a:cs typeface="Times New Roman"/>
              </a:rPr>
              <a:t> </a:t>
            </a:r>
            <a:r>
              <a:rPr sz="2400" b="1">
                <a:solidFill>
                  <a:srgbClr val="000000"/>
                </a:solidFill>
                <a:latin typeface="DRTEIT+MicrosoftYaHei-Bold"/>
                <a:cs typeface="DRTEIT+MicrosoftYaHei-Bold"/>
              </a:rPr>
              <a:t>input()</a:t>
            </a:r>
            <a:r>
              <a:rPr sz="2400" b="1">
                <a:solidFill>
                  <a:srgbClr val="000000"/>
                </a:solidFill>
                <a:latin typeface="FUWFNC+MicrosoftYaHei-Bold"/>
                <a:cs typeface="FUWFNC+MicrosoftYaHei-Bold"/>
              </a:rPr>
              <a:t>函数的使用格式：</a:t>
            </a:r>
          </a:p>
        </p:txBody>
      </p:sp>
      <p:sp>
        <p:nvSpPr>
          <p:cNvPr id="6" name="object 6"/>
          <p:cNvSpPr txBox="1"/>
          <p:nvPr/>
        </p:nvSpPr>
        <p:spPr>
          <a:xfrm>
            <a:off x="2159254" y="2914877"/>
            <a:ext cx="4915109"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000000"/>
                </a:solidFill>
                <a:latin typeface="DRTEIT+MicrosoftYaHei-Bold"/>
                <a:cs typeface="DRTEIT+MicrosoftYaHei-Bold"/>
              </a:rPr>
              <a:t>&lt;</a:t>
            </a:r>
            <a:r>
              <a:rPr sz="2000" b="1">
                <a:solidFill>
                  <a:srgbClr val="000000"/>
                </a:solidFill>
                <a:latin typeface="FUWFNC+MicrosoftYaHei-Bold"/>
                <a:cs typeface="FUWFNC+MicrosoftYaHei-Bold"/>
              </a:rPr>
              <a:t>变量</a:t>
            </a:r>
            <a:r>
              <a:rPr sz="2000" b="1">
                <a:solidFill>
                  <a:srgbClr val="000000"/>
                </a:solidFill>
                <a:latin typeface="DRTEIT+MicrosoftYaHei-Bold"/>
                <a:cs typeface="DRTEIT+MicrosoftYaHei-Bold"/>
              </a:rPr>
              <a:t>&gt;</a:t>
            </a:r>
            <a:r>
              <a:rPr sz="2000" b="1" spc="15">
                <a:solidFill>
                  <a:srgbClr val="000000"/>
                </a:solidFill>
                <a:latin typeface="DRTEIT+MicrosoftYaHei-Bold"/>
                <a:cs typeface="DRTEIT+MicrosoftYaHei-Bold"/>
              </a:rPr>
              <a:t> </a:t>
            </a:r>
            <a:r>
              <a:rPr sz="2000" b="1">
                <a:solidFill>
                  <a:srgbClr val="000000"/>
                </a:solidFill>
                <a:latin typeface="DRTEIT+MicrosoftYaHei-Bold"/>
                <a:cs typeface="DRTEIT+MicrosoftYaHei-Bold"/>
              </a:rPr>
              <a:t>= </a:t>
            </a:r>
            <a:r>
              <a:rPr sz="2000" b="1">
                <a:solidFill>
                  <a:srgbClr val="900090"/>
                </a:solidFill>
                <a:latin typeface="Consolas"/>
                <a:cs typeface="Consolas"/>
              </a:rPr>
              <a:t>input</a:t>
            </a:r>
            <a:r>
              <a:rPr sz="2000" b="1">
                <a:solidFill>
                  <a:srgbClr val="000000"/>
                </a:solidFill>
                <a:latin typeface="Consolas"/>
                <a:cs typeface="Consolas"/>
              </a:rPr>
              <a:t>(&lt;</a:t>
            </a:r>
            <a:r>
              <a:rPr sz="2000" b="1">
                <a:solidFill>
                  <a:srgbClr val="000000"/>
                </a:solidFill>
                <a:latin typeface="FUWFNC+MicrosoftYaHei-Bold"/>
                <a:cs typeface="FUWFNC+MicrosoftYaHei-Bold"/>
              </a:rPr>
              <a:t>提示信息字符串</a:t>
            </a:r>
            <a:r>
              <a:rPr sz="2000" b="1">
                <a:solidFill>
                  <a:srgbClr val="000000"/>
                </a:solidFill>
                <a:latin typeface="Consolas"/>
                <a:cs typeface="Consolas"/>
              </a:rPr>
              <a:t>&gt;)</a:t>
            </a:r>
          </a:p>
        </p:txBody>
      </p:sp>
      <p:sp>
        <p:nvSpPr>
          <p:cNvPr id="7" name="object 7"/>
          <p:cNvSpPr txBox="1"/>
          <p:nvPr/>
        </p:nvSpPr>
        <p:spPr>
          <a:xfrm>
            <a:off x="559054" y="3492315"/>
            <a:ext cx="7449134"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LPHSKU+MicrosoftYaHei"/>
                <a:cs typeface="LPHSKU+MicrosoftYaHei"/>
              </a:rPr>
              <a:t>-</a:t>
            </a:r>
            <a:r>
              <a:rPr sz="2400" spc="113">
                <a:solidFill>
                  <a:srgbClr val="007FDE"/>
                </a:solidFill>
                <a:latin typeface="Times New Roman"/>
                <a:cs typeface="Times New Roman"/>
              </a:rPr>
              <a:t> </a:t>
            </a:r>
            <a:r>
              <a:rPr sz="2400" b="1">
                <a:solidFill>
                  <a:srgbClr val="000000"/>
                </a:solidFill>
                <a:latin typeface="FUWFNC+MicrosoftYaHei-Bold"/>
                <a:cs typeface="FUWFNC+MicrosoftYaHei-Bold"/>
              </a:rPr>
              <a:t>用户输入的信息以字符串类型保存在</a:t>
            </a:r>
            <a:r>
              <a:rPr sz="2400" b="1">
                <a:solidFill>
                  <a:srgbClr val="000000"/>
                </a:solidFill>
                <a:latin typeface="DRTEIT+MicrosoftYaHei-Bold"/>
                <a:cs typeface="DRTEIT+MicrosoftYaHei-Bold"/>
              </a:rPr>
              <a:t>&lt;</a:t>
            </a:r>
            <a:r>
              <a:rPr sz="2400" b="1">
                <a:solidFill>
                  <a:srgbClr val="000000"/>
                </a:solidFill>
                <a:latin typeface="FUWFNC+MicrosoftYaHei-Bold"/>
                <a:cs typeface="FUWFNC+MicrosoftYaHei-Bold"/>
              </a:rPr>
              <a:t>变量</a:t>
            </a:r>
            <a:r>
              <a:rPr sz="2400" b="1">
                <a:solidFill>
                  <a:srgbClr val="000000"/>
                </a:solidFill>
                <a:latin typeface="DRTEIT+MicrosoftYaHei-Bold"/>
                <a:cs typeface="DRTEIT+MicrosoftYaHei-Bold"/>
              </a:rPr>
              <a:t>&gt;</a:t>
            </a:r>
            <a:r>
              <a:rPr sz="2400" b="1">
                <a:solidFill>
                  <a:srgbClr val="000000"/>
                </a:solidFill>
                <a:latin typeface="FUWFNC+MicrosoftYaHei-Bold"/>
                <a:cs typeface="FUWFNC+MicrosoftYaHei-Bold"/>
              </a:rPr>
              <a:t>中</a:t>
            </a:r>
          </a:p>
        </p:txBody>
      </p:sp>
      <p:sp>
        <p:nvSpPr>
          <p:cNvPr id="8" name="object 8"/>
          <p:cNvSpPr txBox="1"/>
          <p:nvPr/>
        </p:nvSpPr>
        <p:spPr>
          <a:xfrm>
            <a:off x="1168653" y="4122407"/>
            <a:ext cx="8094674" cy="71763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0000"/>
                </a:solidFill>
                <a:latin typeface="Consolas"/>
                <a:cs typeface="Consolas"/>
              </a:rPr>
              <a:t>TempStr</a:t>
            </a:r>
            <a:r>
              <a:rPr sz="2000" b="1" spc="18">
                <a:solidFill>
                  <a:srgbClr val="000000"/>
                </a:solidFill>
                <a:latin typeface="Consolas"/>
                <a:cs typeface="Consolas"/>
              </a:rPr>
              <a:t> </a:t>
            </a:r>
            <a:r>
              <a:rPr sz="2000" b="1">
                <a:solidFill>
                  <a:srgbClr val="000000"/>
                </a:solidFill>
                <a:latin typeface="Consolas"/>
                <a:cs typeface="Consolas"/>
              </a:rPr>
              <a:t>= </a:t>
            </a:r>
            <a:r>
              <a:rPr sz="2000" b="1">
                <a:solidFill>
                  <a:srgbClr val="900090"/>
                </a:solidFill>
                <a:latin typeface="Consolas"/>
                <a:cs typeface="Consolas"/>
              </a:rPr>
              <a:t>input</a:t>
            </a:r>
            <a:r>
              <a:rPr sz="2000" b="1">
                <a:solidFill>
                  <a:srgbClr val="000000"/>
                </a:solidFill>
                <a:latin typeface="Consolas"/>
                <a:cs typeface="Consolas"/>
              </a:rPr>
              <a:t>(</a:t>
            </a:r>
            <a:r>
              <a:rPr sz="2000" b="1">
                <a:solidFill>
                  <a:srgbClr val="1DB41D"/>
                </a:solidFill>
                <a:latin typeface="Calibri"/>
                <a:cs typeface="Calibri"/>
              </a:rPr>
              <a:t>“</a:t>
            </a:r>
            <a:r>
              <a:rPr sz="2000">
                <a:solidFill>
                  <a:srgbClr val="1DB41D"/>
                </a:solidFill>
                <a:latin typeface="JJRAAB+MicrosoftYaHei"/>
                <a:cs typeface="JJRAAB+MicrosoftYaHei"/>
              </a:rPr>
              <a:t>请输入</a:t>
            </a:r>
            <a:r>
              <a:rPr sz="2000" b="1">
                <a:solidFill>
                  <a:srgbClr val="1DB41D"/>
                </a:solidFill>
                <a:latin typeface="Calibri"/>
                <a:cs typeface="Calibri"/>
              </a:rPr>
              <a:t>”</a:t>
            </a:r>
            <a:r>
              <a:rPr sz="2000" b="1">
                <a:solidFill>
                  <a:srgbClr val="000000"/>
                </a:solidFill>
                <a:latin typeface="Consolas"/>
                <a:cs typeface="Consolas"/>
              </a:rPr>
              <a:t>)</a:t>
            </a:r>
            <a:r>
              <a:rPr sz="2000" b="1" spc="33">
                <a:solidFill>
                  <a:srgbClr val="000000"/>
                </a:solidFill>
                <a:latin typeface="Consolas"/>
                <a:cs typeface="Consolas"/>
              </a:rPr>
              <a:t> </a:t>
            </a:r>
            <a:r>
              <a:rPr sz="2000" b="1">
                <a:solidFill>
                  <a:srgbClr val="000000"/>
                </a:solidFill>
                <a:latin typeface="Consolas"/>
                <a:cs typeface="Consolas"/>
              </a:rPr>
              <a:t># TempStr</a:t>
            </a:r>
            <a:r>
              <a:rPr sz="2000" b="1">
                <a:solidFill>
                  <a:srgbClr val="000000"/>
                </a:solidFill>
                <a:latin typeface="FUWFNC+MicrosoftYaHei-Bold"/>
                <a:cs typeface="FUWFNC+MicrosoftYaHei-Bold"/>
              </a:rPr>
              <a:t>保存用户输入的信息</a:t>
            </a:r>
          </a:p>
        </p:txBody>
      </p:sp>
      <p:sp>
        <p:nvSpPr>
          <p:cNvPr id="10" name="椭圆 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351280" y="640079"/>
            <a:ext cx="2475877"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D9D9D9"/>
                </a:solidFill>
                <a:latin typeface="Consolas"/>
                <a:cs typeface="Consolas"/>
              </a:rPr>
              <a:t>#TempConvert.py</a:t>
            </a:r>
          </a:p>
        </p:txBody>
      </p:sp>
      <p:sp>
        <p:nvSpPr>
          <p:cNvPr id="4" name="object 4"/>
          <p:cNvSpPr txBox="1"/>
          <p:nvPr/>
        </p:nvSpPr>
        <p:spPr>
          <a:xfrm>
            <a:off x="1351280" y="970775"/>
            <a:ext cx="6860495" cy="327374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D9D9D9"/>
                </a:solidFill>
                <a:latin typeface="Consolas"/>
                <a:cs typeface="Consolas"/>
              </a:rPr>
              <a:t>TempStr</a:t>
            </a:r>
            <a:r>
              <a:rPr sz="2000" b="1" spc="14">
                <a:solidFill>
                  <a:srgbClr val="D9D9D9"/>
                </a:solidFill>
                <a:latin typeface="Consolas"/>
                <a:cs typeface="Consolas"/>
              </a:rPr>
              <a:t> </a:t>
            </a:r>
            <a:r>
              <a:rPr sz="2000" b="1">
                <a:solidFill>
                  <a:srgbClr val="D9D9D9"/>
                </a:solidFill>
                <a:latin typeface="Consolas"/>
                <a:cs typeface="Consolas"/>
              </a:rPr>
              <a:t>= input("</a:t>
            </a:r>
            <a:r>
              <a:rPr sz="2000">
                <a:solidFill>
                  <a:srgbClr val="D9D9D9"/>
                </a:solidFill>
                <a:latin typeface="UDRURB+MicrosoftYaHei"/>
                <a:cs typeface="UDRURB+MicrosoftYaHei"/>
              </a:rPr>
              <a:t>请输入带有符号的温度值</a:t>
            </a:r>
            <a:r>
              <a:rPr sz="2000">
                <a:solidFill>
                  <a:srgbClr val="D9D9D9"/>
                </a:solidFill>
                <a:latin typeface="FSSFKW+MicrosoftYaHei"/>
                <a:cs typeface="FSSFKW+MicrosoftYaHei"/>
              </a:rPr>
              <a:t>:</a:t>
            </a:r>
            <a:r>
              <a:rPr sz="2000" spc="31">
                <a:solidFill>
                  <a:srgbClr val="D9D9D9"/>
                </a:solidFill>
                <a:latin typeface="FSSFKW+MicrosoftYaHei"/>
                <a:cs typeface="FSSFKW+MicrosoftYaHei"/>
              </a:rPr>
              <a:t> </a:t>
            </a:r>
            <a:r>
              <a:rPr sz="2000" b="1">
                <a:solidFill>
                  <a:srgbClr val="D9D9D9"/>
                </a:solidFill>
                <a:latin typeface="Consolas"/>
                <a:cs typeface="Consolas"/>
              </a:rPr>
              <a:t>")</a:t>
            </a:r>
          </a:p>
          <a:p>
            <a:pPr marL="0" marR="0">
              <a:lnSpc>
                <a:spcPts val="2339"/>
              </a:lnSpc>
              <a:spcBef>
                <a:spcPts val="590"/>
              </a:spcBef>
              <a:spcAft>
                <a:spcPct val="0"/>
              </a:spcAft>
            </a:pPr>
            <a:r>
              <a:rPr sz="2000" b="1" i="1">
                <a:solidFill>
                  <a:srgbClr val="D9D9D9"/>
                </a:solidFill>
                <a:latin typeface="Consolas"/>
                <a:cs typeface="Consolas"/>
              </a:rPr>
              <a:t>if </a:t>
            </a:r>
            <a:r>
              <a:rPr sz="2000" b="1">
                <a:solidFill>
                  <a:srgbClr val="D9D9D9"/>
                </a:solidFill>
                <a:latin typeface="Consolas"/>
                <a:cs typeface="Consolas"/>
              </a:rPr>
              <a:t>TempStr[-1] </a:t>
            </a:r>
            <a:r>
              <a:rPr sz="2000" b="1" i="1">
                <a:solidFill>
                  <a:srgbClr val="D9D9D9"/>
                </a:solidFill>
                <a:latin typeface="Consolas"/>
                <a:cs typeface="Consolas"/>
              </a:rPr>
              <a:t>in </a:t>
            </a:r>
            <a:r>
              <a:rPr sz="2000" b="1">
                <a:solidFill>
                  <a:srgbClr val="D9D9D9"/>
                </a:solidFill>
                <a:latin typeface="Consolas"/>
                <a:cs typeface="Consolas"/>
              </a:rPr>
              <a:t>['F', 'f']:</a:t>
            </a:r>
          </a:p>
          <a:p>
            <a:pPr marL="558546" marR="0">
              <a:lnSpc>
                <a:spcPts val="2339"/>
              </a:lnSpc>
              <a:spcBef>
                <a:spcPts val="590"/>
              </a:spcBef>
              <a:spcAft>
                <a:spcPct val="0"/>
              </a:spcAft>
            </a:pPr>
            <a:r>
              <a:rPr sz="2000" b="1">
                <a:solidFill>
                  <a:srgbClr val="D9D9D9"/>
                </a:solidFill>
                <a:latin typeface="Consolas"/>
                <a:cs typeface="Consolas"/>
              </a:rPr>
              <a:t>C = (eval(TempStr[0:-1]) - 32)/1.8</a:t>
            </a:r>
          </a:p>
          <a:p>
            <a:pPr marL="558546" marR="0">
              <a:lnSpc>
                <a:spcPts val="2639"/>
              </a:lnSpc>
              <a:spcBef>
                <a:spcPts val="290"/>
              </a:spcBef>
              <a:spcAft>
                <a:spcPct val="0"/>
              </a:spcAft>
            </a:pP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1DB41D"/>
                </a:solidFill>
                <a:latin typeface="Consolas"/>
                <a:cs typeface="Consolas"/>
              </a:rPr>
              <a:t>"</a:t>
            </a:r>
            <a:r>
              <a:rPr sz="2000">
                <a:solidFill>
                  <a:srgbClr val="1DB41D"/>
                </a:solidFill>
                <a:latin typeface="UDRURB+MicrosoftYaHei"/>
                <a:cs typeface="UDRURB+MicrosoftYaHei"/>
              </a:rPr>
              <a:t>转换后的温度是</a:t>
            </a:r>
            <a:r>
              <a:rPr sz="2000" b="1">
                <a:solidFill>
                  <a:srgbClr val="1DB41D"/>
                </a:solidFill>
                <a:latin typeface="Consolas"/>
                <a:cs typeface="Consolas"/>
              </a:rPr>
              <a:t>{:.2f}C"</a:t>
            </a:r>
            <a:r>
              <a:rPr sz="2000" b="1">
                <a:solidFill>
                  <a:srgbClr val="000000"/>
                </a:solidFill>
                <a:latin typeface="Consolas"/>
                <a:cs typeface="Consolas"/>
              </a:rPr>
              <a:t>.format(C))</a:t>
            </a:r>
          </a:p>
          <a:p>
            <a:pPr marL="0" marR="0">
              <a:lnSpc>
                <a:spcPts val="2339"/>
              </a:lnSpc>
              <a:spcBef>
                <a:spcPts val="592"/>
              </a:spcBef>
              <a:spcAft>
                <a:spcPct val="0"/>
              </a:spcAft>
            </a:pPr>
            <a:r>
              <a:rPr sz="2000" b="1" i="1">
                <a:solidFill>
                  <a:srgbClr val="D9D9D9"/>
                </a:solidFill>
                <a:latin typeface="Consolas"/>
                <a:cs typeface="Consolas"/>
              </a:rPr>
              <a:t>elif </a:t>
            </a:r>
            <a:r>
              <a:rPr sz="2000" b="1">
                <a:solidFill>
                  <a:srgbClr val="D9D9D9"/>
                </a:solidFill>
                <a:latin typeface="Consolas"/>
                <a:cs typeface="Consolas"/>
              </a:rPr>
              <a:t>TempStr[-1] </a:t>
            </a:r>
            <a:r>
              <a:rPr sz="2000" b="1" i="1">
                <a:solidFill>
                  <a:srgbClr val="D9D9D9"/>
                </a:solidFill>
                <a:latin typeface="Consolas"/>
                <a:cs typeface="Consolas"/>
              </a:rPr>
              <a:t>in</a:t>
            </a:r>
            <a:r>
              <a:rPr sz="2000" b="1" i="1" spc="10">
                <a:solidFill>
                  <a:srgbClr val="D9D9D9"/>
                </a:solidFill>
                <a:latin typeface="Consolas"/>
                <a:cs typeface="Consolas"/>
              </a:rPr>
              <a:t> </a:t>
            </a:r>
            <a:r>
              <a:rPr sz="2000" b="1">
                <a:solidFill>
                  <a:srgbClr val="D9D9D9"/>
                </a:solidFill>
                <a:latin typeface="Consolas"/>
                <a:cs typeface="Consolas"/>
              </a:rPr>
              <a:t>['C', 'c']:</a:t>
            </a:r>
          </a:p>
          <a:p>
            <a:pPr marL="558546" marR="0">
              <a:lnSpc>
                <a:spcPts val="2339"/>
              </a:lnSpc>
              <a:spcBef>
                <a:spcPts val="540"/>
              </a:spcBef>
              <a:spcAft>
                <a:spcPct val="0"/>
              </a:spcAft>
            </a:pPr>
            <a:r>
              <a:rPr sz="2000" b="1">
                <a:solidFill>
                  <a:srgbClr val="D9D9D9"/>
                </a:solidFill>
                <a:latin typeface="Consolas"/>
                <a:cs typeface="Consolas"/>
              </a:rPr>
              <a:t>F = 1.8*eval(TempStr[0:-1]) + 32</a:t>
            </a:r>
          </a:p>
          <a:p>
            <a:pPr marL="558546" marR="0">
              <a:lnSpc>
                <a:spcPts val="2637"/>
              </a:lnSpc>
              <a:spcBef>
                <a:spcPts val="292"/>
              </a:spcBef>
              <a:spcAft>
                <a:spcPct val="0"/>
              </a:spcAft>
            </a:pP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1DB41D"/>
                </a:solidFill>
                <a:latin typeface="Consolas"/>
                <a:cs typeface="Consolas"/>
              </a:rPr>
              <a:t>"</a:t>
            </a:r>
            <a:r>
              <a:rPr sz="2000">
                <a:solidFill>
                  <a:srgbClr val="1DB41D"/>
                </a:solidFill>
                <a:latin typeface="UDRURB+MicrosoftYaHei"/>
                <a:cs typeface="UDRURB+MicrosoftYaHei"/>
              </a:rPr>
              <a:t>转换后的温度是</a:t>
            </a:r>
            <a:r>
              <a:rPr sz="2000" b="1">
                <a:solidFill>
                  <a:srgbClr val="1DB41D"/>
                </a:solidFill>
                <a:latin typeface="Consolas"/>
                <a:cs typeface="Consolas"/>
              </a:rPr>
              <a:t>{:.2f}F"</a:t>
            </a:r>
            <a:r>
              <a:rPr sz="2000" b="1">
                <a:solidFill>
                  <a:srgbClr val="000000"/>
                </a:solidFill>
                <a:latin typeface="Consolas"/>
                <a:cs typeface="Consolas"/>
              </a:rPr>
              <a:t>.format(F))</a:t>
            </a:r>
          </a:p>
          <a:p>
            <a:pPr marL="0" marR="0">
              <a:lnSpc>
                <a:spcPts val="2339"/>
              </a:lnSpc>
              <a:spcBef>
                <a:spcPts val="590"/>
              </a:spcBef>
              <a:spcAft>
                <a:spcPct val="0"/>
              </a:spcAft>
            </a:pPr>
            <a:r>
              <a:rPr sz="2000" b="1" i="1">
                <a:solidFill>
                  <a:srgbClr val="D9D9D9"/>
                </a:solidFill>
                <a:latin typeface="Consolas"/>
                <a:cs typeface="Consolas"/>
              </a:rPr>
              <a:t>else</a:t>
            </a:r>
            <a:r>
              <a:rPr sz="2000" b="1">
                <a:solidFill>
                  <a:srgbClr val="D9D9D9"/>
                </a:solidFill>
                <a:latin typeface="Consolas"/>
                <a:cs typeface="Consolas"/>
              </a:rPr>
              <a:t>:</a:t>
            </a:r>
          </a:p>
        </p:txBody>
      </p:sp>
      <p:sp>
        <p:nvSpPr>
          <p:cNvPr id="5" name="object 5"/>
          <p:cNvSpPr txBox="1"/>
          <p:nvPr/>
        </p:nvSpPr>
        <p:spPr>
          <a:xfrm>
            <a:off x="1909826" y="3896841"/>
            <a:ext cx="3197981"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1DB41D"/>
                </a:solidFill>
                <a:latin typeface="Consolas"/>
                <a:cs typeface="Consolas"/>
              </a:rPr>
              <a:t>"</a:t>
            </a:r>
            <a:r>
              <a:rPr sz="2000">
                <a:solidFill>
                  <a:srgbClr val="1DB41D"/>
                </a:solidFill>
                <a:latin typeface="UDRURB+MicrosoftYaHei"/>
                <a:cs typeface="UDRURB+MicrosoftYaHei"/>
              </a:rPr>
              <a:t>输入格式错误</a:t>
            </a:r>
            <a:r>
              <a:rPr sz="2000" b="1">
                <a:solidFill>
                  <a:srgbClr val="1DB41D"/>
                </a:solidFill>
                <a:latin typeface="Consolas"/>
                <a:cs typeface="Consolas"/>
              </a:rPr>
              <a:t>"</a:t>
            </a:r>
            <a:r>
              <a:rPr sz="2000" b="1">
                <a:solidFill>
                  <a:srgbClr val="000000"/>
                </a:solidFill>
                <a:latin typeface="Consolas"/>
                <a:cs typeface="Consolas"/>
              </a:rPr>
              <a:t>)</a:t>
            </a:r>
          </a:p>
        </p:txBody>
      </p:sp>
      <p:sp>
        <p:nvSpPr>
          <p:cNvPr id="6" name="object 6"/>
          <p:cNvSpPr txBox="1"/>
          <p:nvPr/>
        </p:nvSpPr>
        <p:spPr>
          <a:xfrm>
            <a:off x="1525269" y="4286262"/>
            <a:ext cx="7091019"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dirty="0">
                <a:solidFill>
                  <a:srgbClr val="0070C0"/>
                </a:solidFill>
                <a:latin typeface="PEHSSN+MicrosoftYaHei-Bold"/>
                <a:cs typeface="PEHSSN+MicrosoftYaHei-Bold"/>
              </a:rPr>
              <a:t>print()</a:t>
            </a:r>
            <a:r>
              <a:rPr sz="2400" b="1" dirty="0">
                <a:solidFill>
                  <a:srgbClr val="000000"/>
                </a:solidFill>
                <a:latin typeface="OLBVUP+MicrosoftYaHei-Bold"/>
                <a:cs typeface="OLBVUP+MicrosoftYaHei-Bold"/>
              </a:rPr>
              <a:t>：以字符形式向控制台输出结果的函数</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2732785" y="452559"/>
            <a:ext cx="4441012"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IVUSOC+MicrosoftYaHei"/>
                <a:cs typeface="IVUSOC+MicrosoftYaHei"/>
              </a:rPr>
              <a:t>输出函数</a:t>
            </a:r>
            <a:r>
              <a:rPr sz="4000" spc="184">
                <a:solidFill>
                  <a:srgbClr val="000000"/>
                </a:solidFill>
                <a:latin typeface="Times New Roman"/>
                <a:cs typeface="Times New Roman"/>
              </a:rPr>
              <a:t> </a:t>
            </a:r>
            <a:r>
              <a:rPr sz="4000">
                <a:solidFill>
                  <a:srgbClr val="000000"/>
                </a:solidFill>
                <a:latin typeface="JBNPQH+MicrosoftYaHei"/>
                <a:cs typeface="JBNPQH+MicrosoftYaHei"/>
              </a:rPr>
              <a:t>print()</a:t>
            </a:r>
          </a:p>
        </p:txBody>
      </p:sp>
      <p:sp>
        <p:nvSpPr>
          <p:cNvPr id="4" name="object 4"/>
          <p:cNvSpPr txBox="1"/>
          <p:nvPr/>
        </p:nvSpPr>
        <p:spPr>
          <a:xfrm>
            <a:off x="2142744" y="1451425"/>
            <a:ext cx="5608611"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WCGUCN+MicrosoftYaHei-Bold"/>
                <a:cs typeface="WCGUCN+MicrosoftYaHei-Bold"/>
              </a:rPr>
              <a:t>以字符形式向控制台输出结果的函数</a:t>
            </a:r>
          </a:p>
        </p:txBody>
      </p:sp>
      <p:sp>
        <p:nvSpPr>
          <p:cNvPr id="5" name="object 5"/>
          <p:cNvSpPr txBox="1"/>
          <p:nvPr/>
        </p:nvSpPr>
        <p:spPr>
          <a:xfrm>
            <a:off x="559054" y="2285053"/>
            <a:ext cx="4893259"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JBNPQH+MicrosoftYaHei"/>
                <a:cs typeface="JBNPQH+MicrosoftYaHei"/>
              </a:rPr>
              <a:t>-</a:t>
            </a:r>
            <a:r>
              <a:rPr sz="2400" spc="113">
                <a:solidFill>
                  <a:srgbClr val="007FDE"/>
                </a:solidFill>
                <a:latin typeface="Times New Roman"/>
                <a:cs typeface="Times New Roman"/>
              </a:rPr>
              <a:t> </a:t>
            </a:r>
            <a:r>
              <a:rPr sz="2400" b="1">
                <a:solidFill>
                  <a:srgbClr val="000000"/>
                </a:solidFill>
                <a:latin typeface="EIRBVF+MicrosoftYaHei-Bold"/>
                <a:cs typeface="EIRBVF+MicrosoftYaHei-Bold"/>
              </a:rPr>
              <a:t>print()</a:t>
            </a:r>
            <a:r>
              <a:rPr sz="2400" b="1">
                <a:solidFill>
                  <a:srgbClr val="000000"/>
                </a:solidFill>
                <a:latin typeface="WCGUCN+MicrosoftYaHei-Bold"/>
                <a:cs typeface="WCGUCN+MicrosoftYaHei-Bold"/>
              </a:rPr>
              <a:t>函数的基本使用格式：</a:t>
            </a:r>
          </a:p>
        </p:txBody>
      </p:sp>
      <p:sp>
        <p:nvSpPr>
          <p:cNvPr id="6" name="object 6"/>
          <p:cNvSpPr txBox="1"/>
          <p:nvPr/>
        </p:nvSpPr>
        <p:spPr>
          <a:xfrm>
            <a:off x="2515361" y="2914877"/>
            <a:ext cx="4950581"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900090"/>
                </a:solidFill>
                <a:latin typeface="Consolas"/>
                <a:cs typeface="Consolas"/>
              </a:rPr>
              <a:t>print</a:t>
            </a:r>
            <a:r>
              <a:rPr sz="2000" b="1">
                <a:solidFill>
                  <a:srgbClr val="000000"/>
                </a:solidFill>
                <a:latin typeface="Consolas"/>
                <a:cs typeface="Consolas"/>
              </a:rPr>
              <a:t>(&lt;</a:t>
            </a:r>
            <a:r>
              <a:rPr sz="2000" b="1">
                <a:solidFill>
                  <a:srgbClr val="000000"/>
                </a:solidFill>
                <a:latin typeface="WCGUCN+MicrosoftYaHei-Bold"/>
                <a:cs typeface="WCGUCN+MicrosoftYaHei-Bold"/>
              </a:rPr>
              <a:t>拟输出字符串或字符串变量</a:t>
            </a:r>
            <a:r>
              <a:rPr sz="2000" b="1">
                <a:solidFill>
                  <a:srgbClr val="000000"/>
                </a:solidFill>
                <a:latin typeface="Consolas"/>
                <a:cs typeface="Consolas"/>
              </a:rPr>
              <a:t>&gt;)</a:t>
            </a:r>
          </a:p>
        </p:txBody>
      </p:sp>
      <p:sp>
        <p:nvSpPr>
          <p:cNvPr id="7" name="object 7"/>
          <p:cNvSpPr txBox="1"/>
          <p:nvPr/>
        </p:nvSpPr>
        <p:spPr>
          <a:xfrm>
            <a:off x="559054" y="3492315"/>
            <a:ext cx="8668359"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JBNPQH+MicrosoftYaHei"/>
                <a:cs typeface="JBNPQH+MicrosoftYaHei"/>
              </a:rPr>
              <a:t>-</a:t>
            </a:r>
            <a:r>
              <a:rPr sz="2400" spc="113">
                <a:solidFill>
                  <a:srgbClr val="007FDE"/>
                </a:solidFill>
                <a:latin typeface="Times New Roman"/>
                <a:cs typeface="Times New Roman"/>
              </a:rPr>
              <a:t> </a:t>
            </a:r>
            <a:r>
              <a:rPr sz="2400" b="1">
                <a:solidFill>
                  <a:srgbClr val="000000"/>
                </a:solidFill>
                <a:latin typeface="WCGUCN+MicrosoftYaHei-Bold"/>
                <a:cs typeface="WCGUCN+MicrosoftYaHei-Bold"/>
              </a:rPr>
              <a:t>字符串类型的一对引号仅在程序内部使用，输出无引号</a:t>
            </a:r>
          </a:p>
        </p:txBody>
      </p:sp>
      <p:sp>
        <p:nvSpPr>
          <p:cNvPr id="8" name="object 8"/>
          <p:cNvSpPr txBox="1"/>
          <p:nvPr/>
        </p:nvSpPr>
        <p:spPr>
          <a:xfrm>
            <a:off x="1168653" y="4122407"/>
            <a:ext cx="7425473"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1DB41D"/>
                </a:solidFill>
                <a:latin typeface="Consolas"/>
                <a:cs typeface="Consolas"/>
              </a:rPr>
              <a:t>"</a:t>
            </a:r>
            <a:r>
              <a:rPr sz="2000">
                <a:solidFill>
                  <a:srgbClr val="1DB41D"/>
                </a:solidFill>
                <a:latin typeface="IVUSOC+MicrosoftYaHei"/>
                <a:cs typeface="IVUSOC+MicrosoftYaHei"/>
              </a:rPr>
              <a:t>输入格式错误</a:t>
            </a:r>
            <a:r>
              <a:rPr sz="2000" b="1">
                <a:solidFill>
                  <a:srgbClr val="1DB41D"/>
                </a:solidFill>
                <a:latin typeface="Consolas"/>
                <a:cs typeface="Consolas"/>
              </a:rPr>
              <a:t>"</a:t>
            </a:r>
            <a:r>
              <a:rPr sz="2000" b="1">
                <a:solidFill>
                  <a:srgbClr val="000000"/>
                </a:solidFill>
                <a:latin typeface="Consolas"/>
                <a:cs typeface="Consolas"/>
              </a:rPr>
              <a:t>)</a:t>
            </a:r>
            <a:r>
              <a:rPr sz="2000" b="1" spc="584">
                <a:solidFill>
                  <a:srgbClr val="000000"/>
                </a:solidFill>
                <a:latin typeface="Consolas"/>
                <a:cs typeface="Consolas"/>
              </a:rPr>
              <a:t> </a:t>
            </a:r>
            <a:r>
              <a:rPr sz="2000" b="1">
                <a:solidFill>
                  <a:srgbClr val="000000"/>
                </a:solidFill>
                <a:latin typeface="Consolas"/>
                <a:cs typeface="Consolas"/>
              </a:rPr>
              <a:t># </a:t>
            </a:r>
            <a:r>
              <a:rPr sz="2000" b="1">
                <a:solidFill>
                  <a:srgbClr val="000000"/>
                </a:solidFill>
                <a:latin typeface="WCGUCN+MicrosoftYaHei-Bold"/>
                <a:cs typeface="WCGUCN+MicrosoftYaHei-Bold"/>
              </a:rPr>
              <a:t>向控制台输出</a:t>
            </a:r>
            <a:r>
              <a:rPr sz="2000" b="1" spc="611">
                <a:solidFill>
                  <a:srgbClr val="000000"/>
                </a:solidFill>
                <a:latin typeface="Times New Roman"/>
                <a:cs typeface="Times New Roman"/>
              </a:rPr>
              <a:t> </a:t>
            </a:r>
            <a:r>
              <a:rPr sz="2000">
                <a:solidFill>
                  <a:srgbClr val="1DB41D"/>
                </a:solidFill>
                <a:latin typeface="IVUSOC+MicrosoftYaHei"/>
                <a:cs typeface="IVUSOC+MicrosoftYaHei"/>
              </a:rPr>
              <a:t>输入格式错误</a:t>
            </a:r>
          </a:p>
        </p:txBody>
      </p:sp>
      <p:sp>
        <p:nvSpPr>
          <p:cNvPr id="10" name="椭圆 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2732785" y="452559"/>
            <a:ext cx="4441676"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KETEJA+MicrosoftYaHei"/>
                <a:cs typeface="KETEJA+MicrosoftYaHei"/>
              </a:rPr>
              <a:t>输出函数</a:t>
            </a:r>
            <a:r>
              <a:rPr sz="4000" spc="184">
                <a:solidFill>
                  <a:srgbClr val="000000"/>
                </a:solidFill>
                <a:latin typeface="Times New Roman"/>
                <a:cs typeface="Times New Roman"/>
              </a:rPr>
              <a:t> </a:t>
            </a:r>
            <a:r>
              <a:rPr sz="4000">
                <a:solidFill>
                  <a:srgbClr val="000000"/>
                </a:solidFill>
                <a:latin typeface="VAQPCI+MicrosoftYaHei"/>
                <a:cs typeface="VAQPCI+MicrosoftYaHei"/>
              </a:rPr>
              <a:t>print()</a:t>
            </a:r>
          </a:p>
        </p:txBody>
      </p:sp>
      <p:sp>
        <p:nvSpPr>
          <p:cNvPr id="4" name="object 4"/>
          <p:cNvSpPr txBox="1"/>
          <p:nvPr/>
        </p:nvSpPr>
        <p:spPr>
          <a:xfrm>
            <a:off x="2142744" y="1451425"/>
            <a:ext cx="5608611"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LAOHHH+MicrosoftYaHei-Bold"/>
                <a:cs typeface="LAOHHH+MicrosoftYaHei-Bold"/>
              </a:rPr>
              <a:t>以字符形式向控制台输出结果的函数</a:t>
            </a:r>
          </a:p>
        </p:txBody>
      </p:sp>
      <p:sp>
        <p:nvSpPr>
          <p:cNvPr id="5" name="object 5"/>
          <p:cNvSpPr txBox="1"/>
          <p:nvPr/>
        </p:nvSpPr>
        <p:spPr>
          <a:xfrm>
            <a:off x="559054" y="2285053"/>
            <a:ext cx="3841991"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a:solidFill>
                  <a:srgbClr val="007FDE"/>
                </a:solidFill>
                <a:latin typeface="VAQPCI+MicrosoftYaHei"/>
                <a:cs typeface="VAQPCI+MicrosoftYaHei"/>
              </a:rPr>
              <a:t>-</a:t>
            </a:r>
            <a:r>
              <a:rPr sz="2400" spc="113">
                <a:solidFill>
                  <a:srgbClr val="007FDE"/>
                </a:solidFill>
                <a:latin typeface="Times New Roman"/>
                <a:cs typeface="Times New Roman"/>
              </a:rPr>
              <a:t> </a:t>
            </a:r>
            <a:r>
              <a:rPr sz="2400" b="1">
                <a:solidFill>
                  <a:srgbClr val="000000"/>
                </a:solidFill>
                <a:latin typeface="EHNLQL+MicrosoftYaHei-Bold"/>
                <a:cs typeface="EHNLQL+MicrosoftYaHei-Bold"/>
              </a:rPr>
              <a:t>print()</a:t>
            </a:r>
            <a:r>
              <a:rPr sz="2400" b="1">
                <a:solidFill>
                  <a:srgbClr val="000000"/>
                </a:solidFill>
                <a:latin typeface="LAOHHH+MicrosoftYaHei-Bold"/>
                <a:cs typeface="LAOHHH+MicrosoftYaHei-Bold"/>
              </a:rPr>
              <a:t>函数的</a:t>
            </a:r>
            <a:r>
              <a:rPr sz="2400" b="1">
                <a:solidFill>
                  <a:srgbClr val="0070C0"/>
                </a:solidFill>
                <a:latin typeface="LAOHHH+MicrosoftYaHei-Bold"/>
                <a:cs typeface="LAOHHH+MicrosoftYaHei-Bold"/>
              </a:rPr>
              <a:t>格式化</a:t>
            </a:r>
            <a:r>
              <a:rPr sz="2400" b="1">
                <a:solidFill>
                  <a:srgbClr val="000000"/>
                </a:solidFill>
                <a:latin typeface="LAOHHH+MicrosoftYaHei-Bold"/>
                <a:cs typeface="LAOHHH+MicrosoftYaHei-Bold"/>
              </a:rPr>
              <a:t>：</a:t>
            </a:r>
          </a:p>
        </p:txBody>
      </p:sp>
      <p:sp>
        <p:nvSpPr>
          <p:cNvPr id="6" name="object 6"/>
          <p:cNvSpPr txBox="1"/>
          <p:nvPr/>
        </p:nvSpPr>
        <p:spPr>
          <a:xfrm>
            <a:off x="1676907" y="2914877"/>
            <a:ext cx="6220246"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1DB41D"/>
                </a:solidFill>
                <a:latin typeface="Consolas"/>
                <a:cs typeface="Consolas"/>
              </a:rPr>
              <a:t>"</a:t>
            </a:r>
            <a:r>
              <a:rPr sz="2000">
                <a:solidFill>
                  <a:srgbClr val="1DB41D"/>
                </a:solidFill>
                <a:latin typeface="KETEJA+MicrosoftYaHei"/>
                <a:cs typeface="KETEJA+MicrosoftYaHei"/>
              </a:rPr>
              <a:t>转换后的温度是</a:t>
            </a:r>
            <a:r>
              <a:rPr sz="2000" b="1">
                <a:solidFill>
                  <a:srgbClr val="1DB41D"/>
                </a:solidFill>
                <a:latin typeface="Consolas"/>
                <a:cs typeface="Consolas"/>
              </a:rPr>
              <a:t>{:.2f}C"</a:t>
            </a:r>
            <a:r>
              <a:rPr sz="2000" b="1">
                <a:solidFill>
                  <a:srgbClr val="000000"/>
                </a:solidFill>
                <a:latin typeface="Consolas"/>
                <a:cs typeface="Consolas"/>
              </a:rPr>
              <a:t>.format(</a:t>
            </a:r>
            <a:r>
              <a:rPr sz="2000" b="1">
                <a:solidFill>
                  <a:srgbClr val="C00000"/>
                </a:solidFill>
                <a:latin typeface="Consolas"/>
                <a:cs typeface="Consolas"/>
              </a:rPr>
              <a:t>C</a:t>
            </a:r>
            <a:r>
              <a:rPr sz="2000" b="1">
                <a:solidFill>
                  <a:srgbClr val="000000"/>
                </a:solidFill>
                <a:latin typeface="Consolas"/>
                <a:cs typeface="Consolas"/>
              </a:rPr>
              <a:t>))</a:t>
            </a:r>
          </a:p>
        </p:txBody>
      </p:sp>
      <p:sp>
        <p:nvSpPr>
          <p:cNvPr id="7" name="object 7"/>
          <p:cNvSpPr txBox="1"/>
          <p:nvPr/>
        </p:nvSpPr>
        <p:spPr>
          <a:xfrm>
            <a:off x="3891534" y="3978897"/>
            <a:ext cx="4111598"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000000"/>
                </a:solidFill>
                <a:latin typeface="EHNLQL+MicrosoftYaHei-Bold"/>
                <a:cs typeface="EHNLQL+MicrosoftYaHei-Bold"/>
              </a:rPr>
              <a:t>{ }</a:t>
            </a:r>
            <a:r>
              <a:rPr sz="2000" b="1">
                <a:solidFill>
                  <a:srgbClr val="000000"/>
                </a:solidFill>
                <a:latin typeface="LAOHHH+MicrosoftYaHei-Bold"/>
                <a:cs typeface="LAOHHH+MicrosoftYaHei-Bold"/>
              </a:rPr>
              <a:t>表示槽，后续变量填充到槽中</a:t>
            </a:r>
          </a:p>
        </p:txBody>
      </p:sp>
      <p:sp>
        <p:nvSpPr>
          <p:cNvPr id="8" name="object 8"/>
          <p:cNvSpPr txBox="1"/>
          <p:nvPr/>
        </p:nvSpPr>
        <p:spPr>
          <a:xfrm>
            <a:off x="1642617" y="4357700"/>
            <a:ext cx="6758609" cy="71590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dirty="0">
                <a:solidFill>
                  <a:srgbClr val="000000"/>
                </a:solidFill>
                <a:latin typeface="VAQPCI+MicrosoftYaHei"/>
                <a:cs typeface="VAQPCI+MicrosoftYaHei"/>
              </a:rPr>
              <a:t>{</a:t>
            </a:r>
            <a:r>
              <a:rPr sz="2000" spc="80" dirty="0">
                <a:solidFill>
                  <a:srgbClr val="000000"/>
                </a:solidFill>
                <a:latin typeface="Times New Roman"/>
                <a:cs typeface="Times New Roman"/>
              </a:rPr>
              <a:t> </a:t>
            </a:r>
            <a:r>
              <a:rPr sz="2000" b="1" dirty="0">
                <a:solidFill>
                  <a:srgbClr val="1DB41D"/>
                </a:solidFill>
                <a:latin typeface="EHNLQL+MicrosoftYaHei-Bold"/>
                <a:cs typeface="EHNLQL+MicrosoftYaHei-Bold"/>
              </a:rPr>
              <a:t>:.2f</a:t>
            </a:r>
            <a:r>
              <a:rPr sz="2000" b="1" spc="21" dirty="0">
                <a:solidFill>
                  <a:srgbClr val="1DB41D"/>
                </a:solidFill>
                <a:latin typeface="EHNLQL+MicrosoftYaHei-Bold"/>
                <a:cs typeface="EHNLQL+MicrosoftYaHei-Bold"/>
              </a:rPr>
              <a:t> </a:t>
            </a:r>
            <a:r>
              <a:rPr sz="2000" dirty="0">
                <a:solidFill>
                  <a:srgbClr val="000000"/>
                </a:solidFill>
                <a:latin typeface="VAQPCI+MicrosoftYaHei"/>
                <a:cs typeface="VAQPCI+MicrosoftYaHei"/>
              </a:rPr>
              <a:t>}</a:t>
            </a:r>
            <a:r>
              <a:rPr sz="2000" b="1" dirty="0">
                <a:solidFill>
                  <a:srgbClr val="000000"/>
                </a:solidFill>
                <a:latin typeface="LAOHHH+MicrosoftYaHei-Bold"/>
                <a:cs typeface="LAOHHH+MicrosoftYaHei-Bold"/>
              </a:rPr>
              <a:t>表示将变量</a:t>
            </a:r>
            <a:r>
              <a:rPr sz="2000" b="1" dirty="0">
                <a:solidFill>
                  <a:srgbClr val="000000"/>
                </a:solidFill>
                <a:latin typeface="EHNLQL+MicrosoftYaHei-Bold"/>
                <a:cs typeface="EHNLQL+MicrosoftYaHei-Bold"/>
              </a:rPr>
              <a:t>C</a:t>
            </a:r>
            <a:r>
              <a:rPr sz="2000" b="1" dirty="0">
                <a:solidFill>
                  <a:srgbClr val="000000"/>
                </a:solidFill>
                <a:latin typeface="LAOHHH+MicrosoftYaHei-Bold"/>
                <a:cs typeface="LAOHHH+MicrosoftYaHei-Bold"/>
              </a:rPr>
              <a:t>填充到这个位置时取小数点后</a:t>
            </a:r>
            <a:r>
              <a:rPr sz="2000" b="1" dirty="0">
                <a:solidFill>
                  <a:srgbClr val="000000"/>
                </a:solidFill>
                <a:latin typeface="EHNLQL+MicrosoftYaHei-Bold"/>
                <a:cs typeface="EHNLQL+MicrosoftYaHei-Bold"/>
              </a:rPr>
              <a:t>2</a:t>
            </a:r>
            <a:r>
              <a:rPr sz="2000" b="1" dirty="0">
                <a:solidFill>
                  <a:srgbClr val="000000"/>
                </a:solidFill>
                <a:latin typeface="LAOHHH+MicrosoftYaHei-Bold"/>
                <a:cs typeface="LAOHHH+MicrosoftYaHei-Bold"/>
              </a:rPr>
              <a:t>位</a:t>
            </a:r>
          </a:p>
        </p:txBody>
      </p:sp>
      <p:sp>
        <p:nvSpPr>
          <p:cNvPr id="10" name="椭圆 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2732785" y="452559"/>
            <a:ext cx="4441676" cy="1432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5281"/>
              </a:lnSpc>
              <a:spcBef>
                <a:spcPct val="0"/>
              </a:spcBef>
              <a:spcAft>
                <a:spcPct val="0"/>
              </a:spcAft>
            </a:pPr>
            <a:r>
              <a:rPr sz="4000">
                <a:solidFill>
                  <a:srgbClr val="000000"/>
                </a:solidFill>
                <a:latin typeface="IBNKFS+MicrosoftYaHei"/>
                <a:cs typeface="IBNKFS+MicrosoftYaHei"/>
              </a:rPr>
              <a:t>输出函数</a:t>
            </a:r>
            <a:r>
              <a:rPr sz="4000" spc="184">
                <a:solidFill>
                  <a:srgbClr val="000000"/>
                </a:solidFill>
                <a:latin typeface="Times New Roman"/>
                <a:cs typeface="Times New Roman"/>
              </a:rPr>
              <a:t> </a:t>
            </a:r>
            <a:r>
              <a:rPr sz="4000">
                <a:solidFill>
                  <a:srgbClr val="000000"/>
                </a:solidFill>
                <a:latin typeface="CCLCUV+MicrosoftYaHei"/>
                <a:cs typeface="CCLCUV+MicrosoftYaHei"/>
              </a:rPr>
              <a:t>print()</a:t>
            </a:r>
          </a:p>
        </p:txBody>
      </p:sp>
      <p:sp>
        <p:nvSpPr>
          <p:cNvPr id="4" name="object 4"/>
          <p:cNvSpPr txBox="1"/>
          <p:nvPr/>
        </p:nvSpPr>
        <p:spPr>
          <a:xfrm>
            <a:off x="2142744" y="1451425"/>
            <a:ext cx="5608611"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a:solidFill>
                  <a:srgbClr val="0070C0"/>
                </a:solidFill>
                <a:latin typeface="HBRKSG+MicrosoftYaHei-Bold"/>
                <a:cs typeface="HBRKSG+MicrosoftYaHei-Bold"/>
              </a:rPr>
              <a:t>以字符形式向控制台输出结果的函数</a:t>
            </a:r>
          </a:p>
        </p:txBody>
      </p:sp>
      <p:sp>
        <p:nvSpPr>
          <p:cNvPr id="5" name="object 5"/>
          <p:cNvSpPr txBox="1"/>
          <p:nvPr/>
        </p:nvSpPr>
        <p:spPr>
          <a:xfrm>
            <a:off x="1567180" y="2376920"/>
            <a:ext cx="6218006" cy="2348357"/>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900090"/>
                </a:solidFill>
                <a:latin typeface="Consolas"/>
                <a:cs typeface="Consolas"/>
              </a:rPr>
              <a:t>print</a:t>
            </a:r>
            <a:r>
              <a:rPr sz="2000" b="1">
                <a:solidFill>
                  <a:srgbClr val="000000"/>
                </a:solidFill>
                <a:latin typeface="Consolas"/>
                <a:cs typeface="Consolas"/>
              </a:rPr>
              <a:t>(</a:t>
            </a:r>
            <a:r>
              <a:rPr sz="2000" b="1">
                <a:solidFill>
                  <a:srgbClr val="1DB41D"/>
                </a:solidFill>
                <a:latin typeface="Consolas"/>
                <a:cs typeface="Consolas"/>
              </a:rPr>
              <a:t>"</a:t>
            </a:r>
            <a:r>
              <a:rPr sz="2000">
                <a:solidFill>
                  <a:srgbClr val="1DB41D"/>
                </a:solidFill>
                <a:latin typeface="IBNKFS+MicrosoftYaHei"/>
                <a:cs typeface="IBNKFS+MicrosoftYaHei"/>
              </a:rPr>
              <a:t>转换后的温度是</a:t>
            </a:r>
            <a:r>
              <a:rPr sz="2000" b="1">
                <a:solidFill>
                  <a:srgbClr val="1DB41D"/>
                </a:solidFill>
                <a:latin typeface="Consolas"/>
                <a:cs typeface="Consolas"/>
              </a:rPr>
              <a:t>{:.2f}C"</a:t>
            </a:r>
            <a:r>
              <a:rPr sz="2000" b="1">
                <a:solidFill>
                  <a:srgbClr val="000000"/>
                </a:solidFill>
                <a:latin typeface="Consolas"/>
                <a:cs typeface="Consolas"/>
              </a:rPr>
              <a:t>.format(</a:t>
            </a:r>
            <a:r>
              <a:rPr sz="2000" b="1">
                <a:solidFill>
                  <a:srgbClr val="C00000"/>
                </a:solidFill>
                <a:latin typeface="Consolas"/>
                <a:cs typeface="Consolas"/>
              </a:rPr>
              <a:t>C</a:t>
            </a:r>
            <a:r>
              <a:rPr sz="2000" b="1">
                <a:solidFill>
                  <a:srgbClr val="000000"/>
                </a:solidFill>
                <a:latin typeface="Consolas"/>
                <a:cs typeface="Consolas"/>
              </a:rPr>
              <a:t>))</a:t>
            </a:r>
          </a:p>
          <a:p>
            <a:pPr marL="0" marR="0">
              <a:lnSpc>
                <a:spcPts val="2637"/>
              </a:lnSpc>
              <a:spcBef>
                <a:spcPts val="3846"/>
              </a:spcBef>
              <a:spcAft>
                <a:spcPct val="0"/>
              </a:spcAft>
            </a:pPr>
            <a:r>
              <a:rPr sz="2000" b="1">
                <a:solidFill>
                  <a:srgbClr val="000000"/>
                </a:solidFill>
                <a:latin typeface="HBRKSG+MicrosoftYaHei-Bold"/>
                <a:cs typeface="HBRKSG+MicrosoftYaHei-Bold"/>
              </a:rPr>
              <a:t>如果</a:t>
            </a:r>
            <a:r>
              <a:rPr sz="2000" b="1">
                <a:solidFill>
                  <a:srgbClr val="000000"/>
                </a:solidFill>
                <a:latin typeface="Consolas"/>
                <a:cs typeface="Consolas"/>
              </a:rPr>
              <a:t>C</a:t>
            </a:r>
            <a:r>
              <a:rPr sz="2000" b="1">
                <a:solidFill>
                  <a:srgbClr val="000000"/>
                </a:solidFill>
                <a:latin typeface="HBRKSG+MicrosoftYaHei-Bold"/>
                <a:cs typeface="HBRKSG+MicrosoftYaHei-Bold"/>
              </a:rPr>
              <a:t>的值是</a:t>
            </a:r>
            <a:r>
              <a:rPr sz="2000" b="1" spc="605">
                <a:solidFill>
                  <a:srgbClr val="000000"/>
                </a:solidFill>
                <a:latin typeface="Times New Roman"/>
                <a:cs typeface="Times New Roman"/>
              </a:rPr>
              <a:t> </a:t>
            </a:r>
            <a:r>
              <a:rPr sz="2000" b="1">
                <a:solidFill>
                  <a:srgbClr val="000000"/>
                </a:solidFill>
                <a:latin typeface="Consolas"/>
                <a:cs typeface="Consolas"/>
              </a:rPr>
              <a:t>123.456789</a:t>
            </a:r>
            <a:r>
              <a:rPr sz="2000" b="1">
                <a:solidFill>
                  <a:srgbClr val="000000"/>
                </a:solidFill>
                <a:latin typeface="HBRKSG+MicrosoftYaHei-Bold"/>
                <a:cs typeface="HBRKSG+MicrosoftYaHei-Bold"/>
              </a:rPr>
              <a:t>，则输出结果为：</a:t>
            </a:r>
          </a:p>
          <a:p>
            <a:pPr marL="1448562" marR="0">
              <a:lnSpc>
                <a:spcPts val="2637"/>
              </a:lnSpc>
              <a:spcBef>
                <a:spcPts val="3782"/>
              </a:spcBef>
              <a:spcAft>
                <a:spcPct val="0"/>
              </a:spcAft>
            </a:pPr>
            <a:r>
              <a:rPr sz="2000">
                <a:solidFill>
                  <a:srgbClr val="1DB41D"/>
                </a:solidFill>
                <a:latin typeface="IBNKFS+MicrosoftYaHei"/>
                <a:cs typeface="IBNKFS+MicrosoftYaHei"/>
              </a:rPr>
              <a:t>转换后的温度是</a:t>
            </a:r>
            <a:r>
              <a:rPr sz="2000" b="1">
                <a:solidFill>
                  <a:srgbClr val="FF0000"/>
                </a:solidFill>
                <a:latin typeface="Consolas"/>
                <a:cs typeface="Consolas"/>
              </a:rPr>
              <a:t>123.45</a:t>
            </a:r>
            <a:r>
              <a:rPr sz="2000" b="1">
                <a:solidFill>
                  <a:srgbClr val="1DB41D"/>
                </a:solidFill>
                <a:latin typeface="Consolas"/>
                <a:cs typeface="Consolas"/>
              </a:rPr>
              <a:t>C</a:t>
            </a:r>
          </a:p>
        </p:txBody>
      </p:sp>
      <p:sp>
        <p:nvSpPr>
          <p:cNvPr id="7" name="椭圆 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1"/>
          <p:cNvSpPr/>
          <p:nvPr/>
        </p:nvSpPr>
        <p:spPr>
          <a:xfrm>
            <a:off x="0" y="0"/>
            <a:ext cx="9144000" cy="5143499"/>
          </a:xfrm>
          <a:prstGeom prst="rect">
            <a:avLst/>
          </a:prstGeom>
          <a:blipFill>
            <a:blip r:embed="rId2"/>
            <a:stretch>
              <a:fillRect/>
            </a:stretch>
          </a:blipFill>
        </p:spPr>
        <p:txBody>
          <a:bodyPr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endParaRPr/>
          </a:p>
        </p:txBody>
      </p:sp>
      <p:sp>
        <p:nvSpPr>
          <p:cNvPr id="3" name="object 3"/>
          <p:cNvSpPr txBox="1"/>
          <p:nvPr/>
        </p:nvSpPr>
        <p:spPr>
          <a:xfrm>
            <a:off x="1351280" y="640079"/>
            <a:ext cx="2475877" cy="67811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339"/>
              </a:lnSpc>
              <a:spcBef>
                <a:spcPct val="0"/>
              </a:spcBef>
              <a:spcAft>
                <a:spcPct val="0"/>
              </a:spcAft>
            </a:pPr>
            <a:r>
              <a:rPr sz="2000" b="1">
                <a:solidFill>
                  <a:srgbClr val="D9D9D9"/>
                </a:solidFill>
                <a:latin typeface="Consolas"/>
                <a:cs typeface="Consolas"/>
              </a:rPr>
              <a:t>#TempConvert.py</a:t>
            </a:r>
          </a:p>
        </p:txBody>
      </p:sp>
      <p:sp>
        <p:nvSpPr>
          <p:cNvPr id="4" name="object 4"/>
          <p:cNvSpPr txBox="1"/>
          <p:nvPr/>
        </p:nvSpPr>
        <p:spPr>
          <a:xfrm>
            <a:off x="1351280" y="970775"/>
            <a:ext cx="6860203" cy="3273749"/>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7"/>
              </a:lnSpc>
              <a:spcBef>
                <a:spcPct val="0"/>
              </a:spcBef>
              <a:spcAft>
                <a:spcPct val="0"/>
              </a:spcAft>
            </a:pPr>
            <a:r>
              <a:rPr sz="2000" b="1">
                <a:solidFill>
                  <a:srgbClr val="D9D9D9"/>
                </a:solidFill>
                <a:latin typeface="Consolas"/>
                <a:cs typeface="Consolas"/>
              </a:rPr>
              <a:t>TempStr</a:t>
            </a:r>
            <a:r>
              <a:rPr sz="2000" b="1" spc="14">
                <a:solidFill>
                  <a:srgbClr val="D9D9D9"/>
                </a:solidFill>
                <a:latin typeface="Consolas"/>
                <a:cs typeface="Consolas"/>
              </a:rPr>
              <a:t> </a:t>
            </a:r>
            <a:r>
              <a:rPr sz="2000" b="1">
                <a:solidFill>
                  <a:srgbClr val="D9D9D9"/>
                </a:solidFill>
                <a:latin typeface="Consolas"/>
                <a:cs typeface="Consolas"/>
              </a:rPr>
              <a:t>= input("</a:t>
            </a:r>
            <a:r>
              <a:rPr sz="2000">
                <a:solidFill>
                  <a:srgbClr val="D9D9D9"/>
                </a:solidFill>
                <a:latin typeface="PRQVWR+MicrosoftYaHei"/>
                <a:cs typeface="PRQVWR+MicrosoftYaHei"/>
              </a:rPr>
              <a:t>请输入带有符号的温度值</a:t>
            </a:r>
            <a:r>
              <a:rPr sz="2000">
                <a:solidFill>
                  <a:srgbClr val="D9D9D9"/>
                </a:solidFill>
                <a:latin typeface="GPFSEH+MicrosoftYaHei"/>
                <a:cs typeface="GPFSEH+MicrosoftYaHei"/>
              </a:rPr>
              <a:t>:</a:t>
            </a:r>
            <a:r>
              <a:rPr sz="2000" spc="31">
                <a:solidFill>
                  <a:srgbClr val="D9D9D9"/>
                </a:solidFill>
                <a:latin typeface="GPFSEH+MicrosoftYaHei"/>
                <a:cs typeface="GPFSEH+MicrosoftYaHei"/>
              </a:rPr>
              <a:t> </a:t>
            </a:r>
            <a:r>
              <a:rPr sz="2000" b="1">
                <a:solidFill>
                  <a:srgbClr val="D9D9D9"/>
                </a:solidFill>
                <a:latin typeface="Consolas"/>
                <a:cs typeface="Consolas"/>
              </a:rPr>
              <a:t>")</a:t>
            </a:r>
          </a:p>
          <a:p>
            <a:pPr marL="0" marR="0">
              <a:lnSpc>
                <a:spcPts val="2339"/>
              </a:lnSpc>
              <a:spcBef>
                <a:spcPts val="590"/>
              </a:spcBef>
              <a:spcAft>
                <a:spcPct val="0"/>
              </a:spcAft>
            </a:pPr>
            <a:r>
              <a:rPr sz="2000" b="1" i="1">
                <a:solidFill>
                  <a:srgbClr val="D9D9D9"/>
                </a:solidFill>
                <a:latin typeface="Consolas"/>
                <a:cs typeface="Consolas"/>
              </a:rPr>
              <a:t>if </a:t>
            </a:r>
            <a:r>
              <a:rPr sz="2000" b="1">
                <a:solidFill>
                  <a:srgbClr val="D9D9D9"/>
                </a:solidFill>
                <a:latin typeface="Consolas"/>
                <a:cs typeface="Consolas"/>
              </a:rPr>
              <a:t>TempStr[-1] </a:t>
            </a:r>
            <a:r>
              <a:rPr sz="2000" b="1" i="1">
                <a:solidFill>
                  <a:srgbClr val="D9D9D9"/>
                </a:solidFill>
                <a:latin typeface="Consolas"/>
                <a:cs typeface="Consolas"/>
              </a:rPr>
              <a:t>in </a:t>
            </a:r>
            <a:r>
              <a:rPr sz="2000" b="1">
                <a:solidFill>
                  <a:srgbClr val="D9D9D9"/>
                </a:solidFill>
                <a:latin typeface="Consolas"/>
                <a:cs typeface="Consolas"/>
              </a:rPr>
              <a:t>['F', 'f']:</a:t>
            </a:r>
          </a:p>
          <a:p>
            <a:pPr marL="558546" marR="0">
              <a:lnSpc>
                <a:spcPts val="2339"/>
              </a:lnSpc>
              <a:spcBef>
                <a:spcPts val="590"/>
              </a:spcBef>
              <a:spcAft>
                <a:spcPct val="0"/>
              </a:spcAft>
            </a:pPr>
            <a:r>
              <a:rPr sz="2000" b="1">
                <a:solidFill>
                  <a:srgbClr val="D9D9D9"/>
                </a:solidFill>
                <a:latin typeface="Consolas"/>
                <a:cs typeface="Consolas"/>
              </a:rPr>
              <a:t>C = (</a:t>
            </a:r>
            <a:r>
              <a:rPr sz="2000" b="1">
                <a:solidFill>
                  <a:srgbClr val="900090"/>
                </a:solidFill>
                <a:latin typeface="Consolas"/>
                <a:cs typeface="Consolas"/>
              </a:rPr>
              <a:t>eval</a:t>
            </a:r>
            <a:r>
              <a:rPr sz="2000" b="1">
                <a:solidFill>
                  <a:srgbClr val="000000"/>
                </a:solidFill>
                <a:latin typeface="Consolas"/>
                <a:cs typeface="Consolas"/>
              </a:rPr>
              <a:t>(TempStr[0:-1]) </a:t>
            </a:r>
            <a:r>
              <a:rPr sz="2000" b="1">
                <a:solidFill>
                  <a:srgbClr val="D9D9D9"/>
                </a:solidFill>
                <a:latin typeface="Consolas"/>
                <a:cs typeface="Consolas"/>
              </a:rPr>
              <a:t>- 32)/1.8</a:t>
            </a:r>
          </a:p>
          <a:p>
            <a:pPr marL="558546" marR="0">
              <a:lnSpc>
                <a:spcPts val="2639"/>
              </a:lnSpc>
              <a:spcBef>
                <a:spcPts val="290"/>
              </a:spcBef>
              <a:spcAft>
                <a:spcPct val="0"/>
              </a:spcAft>
            </a:pPr>
            <a:r>
              <a:rPr sz="2000" b="1">
                <a:solidFill>
                  <a:srgbClr val="D9D9D9"/>
                </a:solidFill>
                <a:latin typeface="Consolas"/>
                <a:cs typeface="Consolas"/>
              </a:rPr>
              <a:t>print("</a:t>
            </a:r>
            <a:r>
              <a:rPr sz="2000">
                <a:solidFill>
                  <a:srgbClr val="D9D9D9"/>
                </a:solidFill>
                <a:latin typeface="PRQVWR+MicrosoftYaHei"/>
                <a:cs typeface="PRQVWR+MicrosoftYaHei"/>
              </a:rPr>
              <a:t>转换后的温度是</a:t>
            </a:r>
            <a:r>
              <a:rPr sz="2000" b="1">
                <a:solidFill>
                  <a:srgbClr val="D9D9D9"/>
                </a:solidFill>
                <a:latin typeface="Consolas"/>
                <a:cs typeface="Consolas"/>
              </a:rPr>
              <a:t>{:.2f}C".format(C))</a:t>
            </a:r>
          </a:p>
          <a:p>
            <a:pPr marL="0" marR="0">
              <a:lnSpc>
                <a:spcPts val="2339"/>
              </a:lnSpc>
              <a:spcBef>
                <a:spcPts val="592"/>
              </a:spcBef>
              <a:spcAft>
                <a:spcPct val="0"/>
              </a:spcAft>
            </a:pPr>
            <a:r>
              <a:rPr sz="2000" b="1" i="1">
                <a:solidFill>
                  <a:srgbClr val="D9D9D9"/>
                </a:solidFill>
                <a:latin typeface="Consolas"/>
                <a:cs typeface="Consolas"/>
              </a:rPr>
              <a:t>elif </a:t>
            </a:r>
            <a:r>
              <a:rPr sz="2000" b="1">
                <a:solidFill>
                  <a:srgbClr val="D9D9D9"/>
                </a:solidFill>
                <a:latin typeface="Consolas"/>
                <a:cs typeface="Consolas"/>
              </a:rPr>
              <a:t>TempStr[-1] </a:t>
            </a:r>
            <a:r>
              <a:rPr sz="2000" b="1" i="1">
                <a:solidFill>
                  <a:srgbClr val="D9D9D9"/>
                </a:solidFill>
                <a:latin typeface="Consolas"/>
                <a:cs typeface="Consolas"/>
              </a:rPr>
              <a:t>in</a:t>
            </a:r>
            <a:r>
              <a:rPr sz="2000" b="1" i="1" spc="10">
                <a:solidFill>
                  <a:srgbClr val="D9D9D9"/>
                </a:solidFill>
                <a:latin typeface="Consolas"/>
                <a:cs typeface="Consolas"/>
              </a:rPr>
              <a:t> </a:t>
            </a:r>
            <a:r>
              <a:rPr sz="2000" b="1">
                <a:solidFill>
                  <a:srgbClr val="D9D9D9"/>
                </a:solidFill>
                <a:latin typeface="Consolas"/>
                <a:cs typeface="Consolas"/>
              </a:rPr>
              <a:t>['C', 'c']:</a:t>
            </a:r>
          </a:p>
          <a:p>
            <a:pPr marL="558546" marR="0">
              <a:lnSpc>
                <a:spcPts val="2339"/>
              </a:lnSpc>
              <a:spcBef>
                <a:spcPts val="540"/>
              </a:spcBef>
              <a:spcAft>
                <a:spcPct val="0"/>
              </a:spcAft>
            </a:pPr>
            <a:r>
              <a:rPr sz="2000" b="1">
                <a:solidFill>
                  <a:srgbClr val="D9D9D9"/>
                </a:solidFill>
                <a:latin typeface="Consolas"/>
                <a:cs typeface="Consolas"/>
              </a:rPr>
              <a:t>F = 1.8*</a:t>
            </a:r>
            <a:r>
              <a:rPr sz="2000" b="1">
                <a:solidFill>
                  <a:srgbClr val="900090"/>
                </a:solidFill>
                <a:latin typeface="Consolas"/>
                <a:cs typeface="Consolas"/>
              </a:rPr>
              <a:t>eval</a:t>
            </a:r>
            <a:r>
              <a:rPr sz="2000" b="1">
                <a:solidFill>
                  <a:srgbClr val="000000"/>
                </a:solidFill>
                <a:latin typeface="Consolas"/>
                <a:cs typeface="Consolas"/>
              </a:rPr>
              <a:t>(TempStr[0:-1]) </a:t>
            </a:r>
            <a:r>
              <a:rPr sz="2000" b="1">
                <a:solidFill>
                  <a:srgbClr val="D9D9D9"/>
                </a:solidFill>
                <a:latin typeface="Consolas"/>
                <a:cs typeface="Consolas"/>
              </a:rPr>
              <a:t>+ 32</a:t>
            </a:r>
          </a:p>
          <a:p>
            <a:pPr marL="558546" marR="0">
              <a:lnSpc>
                <a:spcPts val="2637"/>
              </a:lnSpc>
              <a:spcBef>
                <a:spcPts val="292"/>
              </a:spcBef>
              <a:spcAft>
                <a:spcPct val="0"/>
              </a:spcAft>
            </a:pPr>
            <a:r>
              <a:rPr sz="2000" b="1">
                <a:solidFill>
                  <a:srgbClr val="D9D9D9"/>
                </a:solidFill>
                <a:latin typeface="Consolas"/>
                <a:cs typeface="Consolas"/>
              </a:rPr>
              <a:t>print("</a:t>
            </a:r>
            <a:r>
              <a:rPr sz="2000">
                <a:solidFill>
                  <a:srgbClr val="D9D9D9"/>
                </a:solidFill>
                <a:latin typeface="PRQVWR+MicrosoftYaHei"/>
                <a:cs typeface="PRQVWR+MicrosoftYaHei"/>
              </a:rPr>
              <a:t>转换后的温度是</a:t>
            </a:r>
            <a:r>
              <a:rPr sz="2000" b="1">
                <a:solidFill>
                  <a:srgbClr val="D9D9D9"/>
                </a:solidFill>
                <a:latin typeface="Consolas"/>
                <a:cs typeface="Consolas"/>
              </a:rPr>
              <a:t>{:.2f}F".format(F))</a:t>
            </a:r>
          </a:p>
          <a:p>
            <a:pPr marL="0" marR="0">
              <a:lnSpc>
                <a:spcPts val="2339"/>
              </a:lnSpc>
              <a:spcBef>
                <a:spcPts val="590"/>
              </a:spcBef>
              <a:spcAft>
                <a:spcPct val="0"/>
              </a:spcAft>
            </a:pPr>
            <a:r>
              <a:rPr sz="2000" b="1" i="1">
                <a:solidFill>
                  <a:srgbClr val="D9D9D9"/>
                </a:solidFill>
                <a:latin typeface="Consolas"/>
                <a:cs typeface="Consolas"/>
              </a:rPr>
              <a:t>else</a:t>
            </a:r>
            <a:r>
              <a:rPr sz="2000" b="1">
                <a:solidFill>
                  <a:srgbClr val="D9D9D9"/>
                </a:solidFill>
                <a:latin typeface="Consolas"/>
                <a:cs typeface="Consolas"/>
              </a:rPr>
              <a:t>:</a:t>
            </a:r>
          </a:p>
        </p:txBody>
      </p:sp>
      <p:sp>
        <p:nvSpPr>
          <p:cNvPr id="5" name="object 5"/>
          <p:cNvSpPr txBox="1"/>
          <p:nvPr/>
        </p:nvSpPr>
        <p:spPr>
          <a:xfrm>
            <a:off x="1909826" y="3896841"/>
            <a:ext cx="3197981" cy="71623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2639"/>
              </a:lnSpc>
              <a:spcBef>
                <a:spcPct val="0"/>
              </a:spcBef>
              <a:spcAft>
                <a:spcPct val="0"/>
              </a:spcAft>
            </a:pPr>
            <a:r>
              <a:rPr sz="2000" b="1">
                <a:solidFill>
                  <a:srgbClr val="D9D9D9"/>
                </a:solidFill>
                <a:latin typeface="Consolas"/>
                <a:cs typeface="Consolas"/>
              </a:rPr>
              <a:t>print("</a:t>
            </a:r>
            <a:r>
              <a:rPr sz="2000">
                <a:solidFill>
                  <a:srgbClr val="D9D9D9"/>
                </a:solidFill>
                <a:latin typeface="PRQVWR+MicrosoftYaHei"/>
                <a:cs typeface="PRQVWR+MicrosoftYaHei"/>
              </a:rPr>
              <a:t>输入格式错误</a:t>
            </a:r>
            <a:r>
              <a:rPr sz="2000" b="1">
                <a:solidFill>
                  <a:srgbClr val="D9D9D9"/>
                </a:solidFill>
                <a:latin typeface="Consolas"/>
                <a:cs typeface="Consolas"/>
              </a:rPr>
              <a:t>")</a:t>
            </a:r>
          </a:p>
        </p:txBody>
      </p:sp>
      <p:sp>
        <p:nvSpPr>
          <p:cNvPr id="6" name="object 6"/>
          <p:cNvSpPr txBox="1"/>
          <p:nvPr/>
        </p:nvSpPr>
        <p:spPr>
          <a:xfrm>
            <a:off x="1134363" y="4286262"/>
            <a:ext cx="7996066" cy="85948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3167"/>
              </a:lnSpc>
              <a:spcBef>
                <a:spcPct val="0"/>
              </a:spcBef>
              <a:spcAft>
                <a:spcPct val="0"/>
              </a:spcAft>
            </a:pPr>
            <a:r>
              <a:rPr sz="2400" b="1" dirty="0">
                <a:solidFill>
                  <a:srgbClr val="0070C0"/>
                </a:solidFill>
                <a:latin typeface="QVARTB+MicrosoftYaHei-Bold"/>
                <a:cs typeface="QVARTB+MicrosoftYaHei-Bold"/>
              </a:rPr>
              <a:t>eval()</a:t>
            </a:r>
            <a:r>
              <a:rPr sz="2400" b="1" dirty="0">
                <a:solidFill>
                  <a:srgbClr val="000000"/>
                </a:solidFill>
                <a:latin typeface="BGFPVE+MicrosoftYaHei-Bold"/>
                <a:cs typeface="BGFPVE+MicrosoftYaHei-Bold"/>
              </a:rPr>
              <a:t>：去掉参数最外侧引号并执行余下语句的函数</a:t>
            </a:r>
          </a:p>
        </p:txBody>
      </p:sp>
      <p:sp>
        <p:nvSpPr>
          <p:cNvPr id="8" name="椭圆 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4643452"/>
            <a:ext cx="9144000" cy="500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10.26"/>
  <p:tag name="AS_TITLE" val="Aspose.Slides for .NET 2.0"/>
  <p:tag name="AS_VERSION" val="16.10.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5627</Words>
  <Application>Microsoft Office PowerPoint</Application>
  <PresentationFormat>全屏显示(16:9)</PresentationFormat>
  <Paragraphs>786</Paragraphs>
  <Slides>106</Slides>
  <Notes>6</Notes>
  <HiddenSlides>0</HiddenSlides>
  <MMClips>0</MMClips>
  <ScaleCrop>false</ScaleCrop>
  <HeadingPairs>
    <vt:vector size="4" baseType="variant">
      <vt:variant>
        <vt:lpstr>主题</vt:lpstr>
      </vt:variant>
      <vt:variant>
        <vt:i4>18</vt:i4>
      </vt:variant>
      <vt:variant>
        <vt:lpstr>幻灯片标题</vt:lpstr>
      </vt:variant>
      <vt:variant>
        <vt:i4>106</vt:i4>
      </vt:variant>
    </vt:vector>
  </HeadingPairs>
  <TitlesOfParts>
    <vt:vector size="124" baseType="lpstr">
      <vt:lpstr>Office Theme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Python语言程序设计基础课程 （入门级） </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2.3.1  变量</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数 据 类 型</vt:lpstr>
      <vt:lpstr>1  整型</vt:lpstr>
      <vt:lpstr>幻灯片 65</vt:lpstr>
      <vt:lpstr>幻灯片 66</vt:lpstr>
      <vt:lpstr>幻灯片 67</vt:lpstr>
      <vt:lpstr>2  浮点型</vt:lpstr>
      <vt:lpstr>幻灯片 69</vt:lpstr>
      <vt:lpstr>3  复数</vt:lpstr>
      <vt:lpstr>4  数据类型转换</vt:lpstr>
      <vt:lpstr>5  常量</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Windows 用户</cp:lastModifiedBy>
  <cp:revision>22</cp:revision>
  <cp:lastPrinted>2019-01-04T08:43:03Z</cp:lastPrinted>
  <dcterms:created xsi:type="dcterms:W3CDTF">2019-01-04T00:43:03Z</dcterms:created>
  <dcterms:modified xsi:type="dcterms:W3CDTF">2019-12-15T12:41:12Z</dcterms:modified>
</cp:coreProperties>
</file>