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5" r:id="rId3"/>
    <p:sldId id="336" r:id="rId4"/>
    <p:sldId id="257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19" r:id="rId13"/>
    <p:sldId id="344" r:id="rId14"/>
    <p:sldId id="304" r:id="rId15"/>
    <p:sldId id="280" r:id="rId16"/>
    <p:sldId id="266" r:id="rId17"/>
    <p:sldId id="321" r:id="rId18"/>
    <p:sldId id="322" r:id="rId19"/>
    <p:sldId id="320" r:id="rId20"/>
    <p:sldId id="267" r:id="rId21"/>
    <p:sldId id="271" r:id="rId22"/>
    <p:sldId id="278" r:id="rId23"/>
    <p:sldId id="324" r:id="rId24"/>
    <p:sldId id="323" r:id="rId25"/>
    <p:sldId id="326" r:id="rId26"/>
    <p:sldId id="327" r:id="rId27"/>
    <p:sldId id="268" r:id="rId28"/>
    <p:sldId id="328" r:id="rId29"/>
    <p:sldId id="329" r:id="rId30"/>
    <p:sldId id="269" r:id="rId31"/>
    <p:sldId id="270" r:id="rId32"/>
    <p:sldId id="332" r:id="rId33"/>
    <p:sldId id="333" r:id="rId34"/>
    <p:sldId id="272" r:id="rId35"/>
    <p:sldId id="273" r:id="rId36"/>
    <p:sldId id="301" r:id="rId37"/>
    <p:sldId id="334" r:id="rId38"/>
    <p:sldId id="281" r:id="rId39"/>
    <p:sldId id="313" r:id="rId40"/>
    <p:sldId id="345" r:id="rId41"/>
    <p:sldId id="34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47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CFCD-6988-4CB3-8770-255E30C2F3F1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F0F88-6B9B-4A9B-82DB-71BC35185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8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5BE7A-F432-428B-8D51-40B233F2B635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E93D1-35C6-48F0-A588-F3A461F50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6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4604DF-71E6-4CC1-8A15-49EE0F429983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list-remove.html" TargetMode="External"/><Relationship Id="rId3" Type="http://schemas.openxmlformats.org/officeDocument/2006/relationships/hyperlink" Target="http://www.runoob.com/python/att-list-count.html" TargetMode="External"/><Relationship Id="rId7" Type="http://schemas.openxmlformats.org/officeDocument/2006/relationships/hyperlink" Target="http://www.runoob.com/python/att-list-pop.html" TargetMode="External"/><Relationship Id="rId2" Type="http://schemas.openxmlformats.org/officeDocument/2006/relationships/hyperlink" Target="http://www.runoob.com/python/att-list-appen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list-insert.html" TargetMode="External"/><Relationship Id="rId5" Type="http://schemas.openxmlformats.org/officeDocument/2006/relationships/hyperlink" Target="http://www.runoob.com/python/att-list-index.html" TargetMode="External"/><Relationship Id="rId10" Type="http://schemas.openxmlformats.org/officeDocument/2006/relationships/hyperlink" Target="http://www.runoob.com/python/att-list-sort.html" TargetMode="External"/><Relationship Id="rId4" Type="http://schemas.openxmlformats.org/officeDocument/2006/relationships/hyperlink" Target="http://www.runoob.com/python/att-list-extend.html" TargetMode="External"/><Relationship Id="rId9" Type="http://schemas.openxmlformats.org/officeDocument/2006/relationships/hyperlink" Target="http://www.runoob.com/python/att-list-revers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dictionary-values.html" TargetMode="External"/><Relationship Id="rId3" Type="http://schemas.openxmlformats.org/officeDocument/2006/relationships/hyperlink" Target="http://www.runoob.com/python/att-dictionary-copy.html" TargetMode="External"/><Relationship Id="rId7" Type="http://schemas.openxmlformats.org/officeDocument/2006/relationships/hyperlink" Target="http://www.runoob.com/python/att-dictionary-keys.html" TargetMode="External"/><Relationship Id="rId2" Type="http://schemas.openxmlformats.org/officeDocument/2006/relationships/hyperlink" Target="http://www.runoob.com/python/att-dictionary-cle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dictionary-items.html" TargetMode="External"/><Relationship Id="rId5" Type="http://schemas.openxmlformats.org/officeDocument/2006/relationships/hyperlink" Target="http://www.runoob.com/python/att-dictionary-get.html" TargetMode="External"/><Relationship Id="rId10" Type="http://schemas.openxmlformats.org/officeDocument/2006/relationships/hyperlink" Target="http://www.runoob.com/python/python-att-dictionary-popitem.html" TargetMode="External"/><Relationship Id="rId4" Type="http://schemas.openxmlformats.org/officeDocument/2006/relationships/hyperlink" Target="http://www.runoob.com/python/att-dictionary-fromkeys.html" TargetMode="External"/><Relationship Id="rId9" Type="http://schemas.openxmlformats.org/officeDocument/2006/relationships/hyperlink" Target="http://www.runoob.com/python/python-att-dictionary-pop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iwenlong\Desktop\70082e2c5c0e7ce5ebeac0278fc5ce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7894638" cy="25463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6707188" cy="850901"/>
          </a:xfrm>
        </p:spPr>
        <p:txBody>
          <a:bodyPr/>
          <a:lstStyle/>
          <a:p>
            <a:r>
              <a:rPr lang="zh-CN" altLang="en-US" dirty="0" smtClean="0"/>
              <a:t>不要括号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642350" cy="514508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使用缩进而不是括号来进行代码段标识，减少了视觉上的混乱，并且使程序变短，从而提高了程序的可读性。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Picture 2" descr="C:\Users\vindurriel\Desktop\捕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122"/>
            <a:ext cx="5572164" cy="414387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应用举例</a:t>
            </a:r>
            <a:endParaRPr lang="zh-CN" altLang="en-US" dirty="0"/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0100" y="1785926"/>
            <a:ext cx="3571868" cy="914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这么强大！！！</a:t>
            </a:r>
            <a:endParaRPr lang="zh-CN" altLang="en-US" dirty="0"/>
          </a:p>
        </p:txBody>
      </p:sp>
      <p:pic>
        <p:nvPicPr>
          <p:cNvPr id="2050" name="Picture 2" descr="C:\Users\shiwenlong\Desktop\8d9d18e4eb50553e3aaa60bf23d206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928934"/>
            <a:ext cx="2768600" cy="2654300"/>
          </a:xfrm>
          <a:prstGeom prst="rect">
            <a:avLst/>
          </a:prstGeom>
          <a:noFill/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1714480" y="2786058"/>
            <a:ext cx="3571868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赶紧开始吧！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（支持</a:t>
            </a:r>
            <a:r>
              <a:rPr lang="en-US" altLang="zh-CN" dirty="0" smtClean="0"/>
              <a:t>PEP8 </a:t>
            </a:r>
            <a:r>
              <a:rPr lang="zh-CN" altLang="en-US" dirty="0" smtClean="0"/>
              <a:t>语法规范、跨平台、远程调试、上传</a:t>
            </a:r>
            <a:r>
              <a:rPr lang="en-US" altLang="zh-CN" dirty="0" smtClean="0"/>
              <a:t>…)</a:t>
            </a:r>
          </a:p>
          <a:p>
            <a:r>
              <a:rPr lang="en-US" altLang="zh-CN" dirty="0" err="1" smtClean="0"/>
              <a:t>Ipython</a:t>
            </a:r>
            <a:endParaRPr lang="en-US" altLang="zh-CN" dirty="0" smtClean="0"/>
          </a:p>
          <a:p>
            <a:r>
              <a:rPr lang="en-US" altLang="zh-CN" dirty="0" smtClean="0"/>
              <a:t>VIM  (</a:t>
            </a:r>
            <a:r>
              <a:rPr lang="zh-CN" altLang="en-US" dirty="0" smtClean="0"/>
              <a:t>主要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其它编辑器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43042" y="564357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i="1" dirty="0">
                <a:solidFill>
                  <a:schemeClr val="bg1">
                    <a:lumMod val="65000"/>
                  </a:schemeClr>
                </a:solidFill>
              </a:rPr>
              <a:t>工欲善</a:t>
            </a:r>
            <a:r>
              <a:rPr lang="zh-CN" altLang="en-US" sz="4000" i="1" dirty="0" smtClean="0">
                <a:solidFill>
                  <a:schemeClr val="bg1">
                    <a:lumMod val="65000"/>
                  </a:schemeClr>
                </a:solidFill>
              </a:rPr>
              <a:t>其，事</a:t>
            </a:r>
            <a:r>
              <a:rPr lang="zh-CN" altLang="en-US" sz="4000" i="1" dirty="0">
                <a:solidFill>
                  <a:schemeClr val="bg1">
                    <a:lumMod val="65000"/>
                  </a:schemeClr>
                </a:solidFill>
              </a:rPr>
              <a:t>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4606198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默认代码文件为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不指定编码时，文件中包含非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字符会报错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第一行加 </a:t>
            </a:r>
            <a:r>
              <a:rPr lang="en-US" altLang="zh-CN" dirty="0" smtClean="0">
                <a:solidFill>
                  <a:srgbClr val="7030A0"/>
                </a:solidFill>
              </a:rPr>
              <a:t>#coding=utf-8</a:t>
            </a:r>
            <a:r>
              <a:rPr lang="zh-CN" altLang="en-US" dirty="0" smtClean="0"/>
              <a:t>，告诉编译器使用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>
              <a:buNone/>
            </a:pPr>
            <a:endParaRPr lang="en-US" altLang="zh-CN" sz="1500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			#coding=utf-8</a:t>
            </a:r>
          </a:p>
          <a:p>
            <a:pPr>
              <a:buNone/>
            </a:pPr>
            <a:r>
              <a:rPr lang="en-US" altLang="zh-CN" dirty="0" smtClean="0"/>
              <a:t>			print u"</a:t>
            </a:r>
            <a:r>
              <a:rPr lang="zh-CN" altLang="en-US" dirty="0" smtClean="0"/>
              <a:t>你好！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8229600" cy="364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Bitstream Vera Sans Mono" pitchFamily="49" charset="0"/>
              </a:rPr>
              <a:t>使用</a:t>
            </a:r>
            <a:r>
              <a:rPr lang="en-US" altLang="zh-CN" dirty="0" smtClean="0">
                <a:latin typeface="Bitstream Vera Sans Mono" pitchFamily="49" charset="0"/>
              </a:rPr>
              <a:t>IDLE</a:t>
            </a:r>
            <a:r>
              <a:rPr lang="zh-CN" altLang="en-US" dirty="0" smtClean="0">
                <a:latin typeface="Bitstream Vera Sans Mono" pitchFamily="49" charset="0"/>
              </a:rPr>
              <a:t>或</a:t>
            </a:r>
            <a:r>
              <a:rPr lang="en-US" altLang="zh-CN" dirty="0" smtClean="0">
                <a:latin typeface="Bitstream Vera Sans Mono" pitchFamily="49" charset="0"/>
              </a:rPr>
              <a:t>python</a:t>
            </a:r>
            <a:r>
              <a:rPr lang="zh-CN" altLang="en-US" dirty="0" smtClean="0">
                <a:latin typeface="Bitstream Vera Sans Mono" pitchFamily="49" charset="0"/>
              </a:rPr>
              <a:t>命令行工具进行交互式编程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Bitstream Vera Sans Mono" pitchFamily="49" charset="0"/>
              </a:rPr>
              <a:t>调用解释器执行</a:t>
            </a:r>
            <a:r>
              <a:rPr lang="en-US" altLang="zh-CN" dirty="0" err="1" smtClean="0">
                <a:latin typeface="Bitstream Vera Sans Mono" pitchFamily="49" charset="0"/>
              </a:rPr>
              <a:t>py</a:t>
            </a:r>
            <a:r>
              <a:rPr lang="zh-CN" altLang="en-US" dirty="0" smtClean="0">
                <a:latin typeface="Bitstream Vera Sans Mono" pitchFamily="49" charset="0"/>
              </a:rPr>
              <a:t>脚本文件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latin typeface="Bitstream Vera Sans Mono" pitchFamily="49" charset="0"/>
              </a:rPr>
              <a:t>		</a:t>
            </a:r>
            <a:r>
              <a:rPr lang="zh-CN" altLang="en-US" sz="2800" dirty="0" smtClean="0">
                <a:latin typeface="Bitstream Vera Sans Mono" pitchFamily="49" charset="0"/>
              </a:rPr>
              <a:t>写个</a:t>
            </a:r>
            <a:r>
              <a:rPr lang="en-US" altLang="zh-CN" sz="2800" dirty="0" smtClean="0">
                <a:latin typeface="Bitstream Vera Sans Mono" pitchFamily="49" charset="0"/>
              </a:rPr>
              <a:t>bat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latin typeface="Bitstream Vera Sans Mono" pitchFamily="49" charset="0"/>
              </a:rPr>
              <a:t>		</a:t>
            </a:r>
            <a:r>
              <a:rPr lang="zh-CN" altLang="en-US" sz="2800" dirty="0" smtClean="0">
                <a:latin typeface="Bitstream Vera Sans Mono" pitchFamily="49" charset="0"/>
              </a:rPr>
              <a:t>双击</a:t>
            </a:r>
            <a:endParaRPr lang="en-US" altLang="zh-TW" sz="2800" dirty="0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行和缩进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1928802"/>
            <a:ext cx="8229600" cy="364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>
                <a:latin typeface="Bitstream Vera Sans Mono" pitchFamily="49" charset="0"/>
              </a:rPr>
              <a:t>使用缩进来表示代码块，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latin typeface="Bitstream Vera Sans Mono" pitchFamily="49" charset="0"/>
              </a:rPr>
              <a:t>		</a:t>
            </a:r>
            <a:r>
              <a:rPr lang="zh-CN" altLang="en-US" dirty="0" smtClean="0">
                <a:latin typeface="Bitstream Vera Sans Mono" pitchFamily="49" charset="0"/>
              </a:rPr>
              <a:t>而不是</a:t>
            </a:r>
            <a:r>
              <a:rPr lang="zh-CN" altLang="en-US" dirty="0" smtClean="0"/>
              <a:t>使用大括号 </a:t>
            </a:r>
            <a:r>
              <a:rPr lang="en-US" altLang="zh-CN" b="1" dirty="0" smtClean="0"/>
              <a:t>{} </a:t>
            </a:r>
            <a:r>
              <a:rPr lang="zh-CN" altLang="en-US" dirty="0" smtClean="0"/>
              <a:t>来表示代码块，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Bitstream Vera Sans Mono" pitchFamily="49" charset="0"/>
              </a:rPr>
              <a:t>缩进在</a:t>
            </a:r>
            <a:r>
              <a:rPr lang="en-US" altLang="zh-CN" dirty="0" smtClean="0">
                <a:latin typeface="Bitstream Vera Sans Mono" pitchFamily="49" charset="0"/>
              </a:rPr>
              <a:t>python</a:t>
            </a:r>
            <a:r>
              <a:rPr lang="zh-CN" altLang="en-US" dirty="0" smtClean="0">
                <a:latin typeface="Bitstream Vera Sans Mono" pitchFamily="49" charset="0"/>
              </a:rPr>
              <a:t>里有重要的语法意义。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TW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Bitstream Vera Sans Mono" pitchFamily="49" charset="0"/>
              </a:rPr>
              <a:t>建议使用四个空格来缩进代码，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latin typeface="Bitstream Vera Sans Mono" pitchFamily="49" charset="0"/>
              </a:rPr>
              <a:t>		</a:t>
            </a:r>
            <a:r>
              <a:rPr lang="zh-CN" altLang="en-US" dirty="0" smtClean="0">
                <a:latin typeface="Bitstream Vera Sans Mono" pitchFamily="49" charset="0"/>
              </a:rPr>
              <a:t>不建议使用制表符。</a:t>
            </a:r>
            <a:endParaRPr lang="en-US" altLang="zh-TW" dirty="0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2910" y="2071678"/>
            <a:ext cx="8229600" cy="3286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Bitstream Vera Sans Mono" pitchFamily="49" charset="0"/>
              </a:rPr>
              <a:t>单行注释使用 </a:t>
            </a:r>
            <a:r>
              <a:rPr lang="en-US" altLang="zh-CN" dirty="0" smtClean="0">
                <a:latin typeface="Bitstream Vera Sans Mono" pitchFamily="49" charset="0"/>
              </a:rPr>
              <a:t># </a:t>
            </a:r>
            <a:r>
              <a:rPr lang="zh-CN" altLang="en-US" dirty="0" smtClean="0">
                <a:latin typeface="Bitstream Vera Sans Mono" pitchFamily="49" charset="0"/>
              </a:rPr>
              <a:t>号：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</a:rPr>
              <a:t>第一个注释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print "Hello, Python!";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</a:rPr>
              <a:t>第二个注释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TW" dirty="0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latin typeface="Bitstream Vera Sans Mono" pitchFamily="49" charset="0"/>
              </a:rPr>
              <a:t>多行注释三个双引号或三个单引号：</a:t>
            </a:r>
            <a:endParaRPr lang="en-US" altLang="zh-CN" dirty="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""" </a:t>
            </a:r>
            <a:r>
              <a:rPr lang="zh-CN" altLang="en-US" sz="2400" dirty="0" smtClean="0">
                <a:solidFill>
                  <a:srgbClr val="00B050"/>
                </a:solidFill>
              </a:rPr>
              <a:t>这是多行注释，使用双引号。 这是多行注释，使用双引号。 这是多行注释，使用双引号。 </a:t>
            </a:r>
            <a:r>
              <a:rPr lang="en-US" altLang="zh-CN" sz="2400" dirty="0" smtClean="0">
                <a:solidFill>
                  <a:srgbClr val="00B050"/>
                </a:solidFill>
              </a:rPr>
              <a:t>"""</a:t>
            </a:r>
            <a:endParaRPr lang="en-US" altLang="zh-TW" sz="2400" dirty="0" smtClean="0">
              <a:solidFill>
                <a:srgbClr val="00B050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4257676" cy="23002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 smtClean="0"/>
              <a:t>表达式</a:t>
            </a: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+ (7 * 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++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Bitstream Vera Sans Mono" pitchFamily="49" charset="0"/>
              </a:rPr>
              <a:t>#but no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Bitstream Vera Sans Mono" pitchFamily="49" charset="0"/>
              </a:rPr>
              <a:t>i</a:t>
            </a:r>
            <a:r>
              <a:rPr lang="en-US" altLang="zh-CN" sz="1800" b="1" dirty="0" smtClean="0">
                <a:solidFill>
                  <a:srgbClr val="00B050"/>
                </a:solidFill>
                <a:latin typeface="Bitstream Vera Sans Mono" pitchFamily="49" charset="0"/>
              </a:rPr>
              <a:t>++</a:t>
            </a:r>
            <a:endParaRPr lang="en-US" altLang="zh-TW" sz="1800" b="1" dirty="0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**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‘Hello’ + ‘World’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not a 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and not c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&gt; b or c &gt; d</a:t>
            </a: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34" y="3929066"/>
            <a:ext cx="4657700" cy="25396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变量赋值</a:t>
            </a:r>
            <a:endParaRPr kumimoji="0" lang="zh-TW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4 &lt;&lt; 3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“Hello World”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x,y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= 4+2,”python”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3786190"/>
            <a:ext cx="4114800" cy="28575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不做任何事时使用</a:t>
            </a:r>
            <a:endParaRPr kumimoji="0" lang="zh-TW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a &lt; b: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pass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else: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c = 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5678497" cy="4572032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1989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月，我在寻找一门“课余”编程项目来打发圣诞节前后的时间。我的办公室会关门，但我有一台家用电脑，而且没有太多其它东西。我决定为当时我正构思的一个新的脚本语言写一个解释器，它是 </a:t>
            </a:r>
            <a:r>
              <a:rPr lang="en-US" altLang="zh-CN" sz="2400" dirty="0" smtClean="0"/>
              <a:t>ABC </a:t>
            </a:r>
            <a:r>
              <a:rPr lang="zh-CN" altLang="en-US" sz="2400" dirty="0" smtClean="0"/>
              <a:t>语言的后代，对 </a:t>
            </a:r>
            <a:r>
              <a:rPr lang="en-US" altLang="zh-CN" sz="2400" dirty="0" smtClean="0"/>
              <a:t>UNIX / C </a:t>
            </a:r>
            <a:r>
              <a:rPr lang="zh-CN" altLang="en-US" sz="2400" dirty="0" smtClean="0"/>
              <a:t>程序员会有吸引力。作为一个略微有些无关想法的人，和一个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蒙提</a:t>
            </a:r>
            <a:r>
              <a:rPr lang="en-US" altLang="zh-CN" sz="2400" dirty="0" smtClean="0">
                <a:solidFill>
                  <a:srgbClr val="FF0000"/>
                </a:solidFill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</a:rPr>
              <a:t>派森（</a:t>
            </a:r>
            <a:r>
              <a:rPr lang="en-US" altLang="zh-CN" sz="2400" dirty="0" smtClean="0">
                <a:solidFill>
                  <a:srgbClr val="FF0000"/>
                </a:solidFill>
              </a:rPr>
              <a:t>Monty Python</a:t>
            </a:r>
            <a:r>
              <a:rPr lang="zh-CN" altLang="en-US" sz="2400" dirty="0" smtClean="0">
                <a:solidFill>
                  <a:srgbClr val="FF0000"/>
                </a:solidFill>
              </a:rPr>
              <a:t>）的飞行马戏团</a:t>
            </a:r>
            <a:r>
              <a:rPr lang="zh-CN" altLang="en-US" sz="2400" dirty="0" smtClean="0"/>
              <a:t>的狂热爱好者，我选择了 </a:t>
            </a:r>
            <a:r>
              <a:rPr lang="en-US" altLang="zh-CN" sz="2400" dirty="0" smtClean="0"/>
              <a:t>Python </a:t>
            </a:r>
            <a:r>
              <a:rPr lang="zh-CN" altLang="en-US" sz="2400" dirty="0" smtClean="0"/>
              <a:t>作为项目的标题。”</a:t>
            </a:r>
            <a:endParaRPr lang="en-US" sz="2400" dirty="0" smtClean="0"/>
          </a:p>
          <a:p>
            <a:endParaRPr lang="zh-CN" altLang="en-US" dirty="0"/>
          </a:p>
        </p:txBody>
      </p:sp>
      <p:pic>
        <p:nvPicPr>
          <p:cNvPr id="6" name="Picture 2" descr="C:\Users\vindurriel\Desktop\IMG_21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108200" cy="3175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253850" y="4929198"/>
            <a:ext cx="2890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作者 ：</a:t>
            </a:r>
            <a:endParaRPr lang="en-US" altLang="zh-CN" b="1" dirty="0" smtClean="0"/>
          </a:p>
          <a:p>
            <a:r>
              <a:rPr lang="en-US" altLang="zh-CN" b="1" dirty="0" smtClean="0"/>
              <a:t>Guido Van </a:t>
            </a:r>
            <a:r>
              <a:rPr lang="en-US" altLang="zh-CN" b="1" dirty="0" err="1" smtClean="0"/>
              <a:t>Rossum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GvR</a:t>
            </a:r>
            <a:r>
              <a:rPr lang="en-US" altLang="zh-CN" b="1" dirty="0" smtClean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4186238" cy="32992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if…</a:t>
            </a:r>
            <a:r>
              <a:rPr lang="en-US" altLang="zh-TW" sz="2600" dirty="0" err="1" smtClean="0"/>
              <a:t>elif</a:t>
            </a:r>
            <a:r>
              <a:rPr lang="en-US" altLang="zh-TW" sz="2600" dirty="0" smtClean="0"/>
              <a:t>…else</a:t>
            </a:r>
            <a:r>
              <a:rPr lang="zh-CN" altLang="en-US" sz="2600" dirty="0" smtClean="0"/>
              <a:t>语句</a:t>
            </a:r>
            <a:r>
              <a:rPr lang="en-US" altLang="zh-CN" sz="2600" dirty="0" smtClean="0"/>
              <a:t>:  </a:t>
            </a:r>
            <a:br>
              <a:rPr lang="en-US" altLang="zh-CN" sz="2600" dirty="0" smtClean="0"/>
            </a:br>
            <a:r>
              <a:rPr lang="zh-CN" altLang="en-US" sz="2000" dirty="0" smtClean="0"/>
              <a:t>没有</a:t>
            </a:r>
            <a:r>
              <a:rPr lang="en-US" altLang="zh-CN" sz="2000" dirty="0" smtClean="0"/>
              <a:t>switch</a:t>
            </a:r>
          </a:p>
          <a:p>
            <a:pPr>
              <a:lnSpc>
                <a:spcPct val="90000"/>
              </a:lnSpc>
              <a:buNone/>
            </a:pPr>
            <a:endParaRPr lang="zh-TW" alt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a == ‘+’: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‘+’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elif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a == ‘-’: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‘-’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None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29058" y="3143248"/>
            <a:ext cx="5214942" cy="350046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布尔表达式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and, or, not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b &gt;= a and b &lt;= c: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print ‘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bool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is True’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not (b &lt; a or c &gt; c):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lang="en-US" altLang="zh-TW" b="1" dirty="0" smtClean="0">
                <a:solidFill>
                  <a:srgbClr val="3333FF"/>
                </a:solidFill>
                <a:latin typeface="Bitstream Vera Sans Mono" pitchFamily="49" charset="0"/>
              </a:rPr>
              <a:t> 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print ‘not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expr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, value is True’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224" y="1571612"/>
            <a:ext cx="5572164" cy="1071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sz="1900" dirty="0" smtClean="0"/>
              <a:t>While</a:t>
            </a:r>
            <a:r>
              <a:rPr lang="zh-CN" altLang="en-US" sz="1900" dirty="0" smtClean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while a &lt; b: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a = a + 1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3143248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900" dirty="0" smtClean="0"/>
              <a:t>For</a:t>
            </a:r>
            <a:r>
              <a:rPr lang="zh-CN" altLang="en-US" sz="1900" dirty="0" smtClean="0"/>
              <a:t>语句</a:t>
            </a:r>
            <a:r>
              <a:rPr lang="en-US" altLang="zh-TW" sz="1900" dirty="0" smtClean="0"/>
              <a:t>(</a:t>
            </a:r>
            <a:r>
              <a:rPr lang="zh-CN" altLang="en-US" sz="1900" dirty="0" smtClean="0"/>
              <a:t>遍历序列的元素</a:t>
            </a:r>
            <a:r>
              <a:rPr lang="en-US" altLang="zh-TW" sz="1900" dirty="0" smtClean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3571876"/>
            <a:ext cx="4572000" cy="51090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item in [3, 4, 10, 25]: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item</a:t>
            </a:r>
          </a:p>
        </p:txBody>
      </p:sp>
      <p:sp>
        <p:nvSpPr>
          <p:cNvPr id="6" name="矩形 5"/>
          <p:cNvSpPr/>
          <p:nvPr/>
        </p:nvSpPr>
        <p:spPr>
          <a:xfrm>
            <a:off x="1571604" y="4357694"/>
            <a:ext cx="4929222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00B050"/>
                </a:solidFill>
                <a:latin typeface="Bitstream Vera Sans Mono" pitchFamily="49" charset="0"/>
              </a:rPr>
              <a:t># Print characters one at a time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c in "Hello World":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c</a:t>
            </a:r>
          </a:p>
        </p:txBody>
      </p:sp>
      <p:sp>
        <p:nvSpPr>
          <p:cNvPr id="7" name="矩形 6"/>
          <p:cNvSpPr/>
          <p:nvPr/>
        </p:nvSpPr>
        <p:spPr>
          <a:xfrm>
            <a:off x="4357686" y="521495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00B050"/>
                </a:solidFill>
                <a:latin typeface="Bitstream Vera Sans Mono" pitchFamily="49" charset="0"/>
              </a:rPr>
              <a:t># Loop over a range of numbers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in range(0,100,2):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rint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in range(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len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(list1)):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list1[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zh-CN" altLang="en-US" dirty="0" smtClean="0"/>
              <a:t>支持四种不同的数值类型：</a:t>
            </a:r>
          </a:p>
          <a:p>
            <a:pPr latinLnBrk="1"/>
            <a:r>
              <a:rPr lang="zh-CN" altLang="en-US" b="1" dirty="0" smtClean="0"/>
              <a:t>整型</a:t>
            </a:r>
            <a:r>
              <a:rPr lang="en-US" altLang="zh-CN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dirty="0" smtClean="0"/>
              <a:t> - 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1024</a:t>
            </a:r>
            <a:endParaRPr lang="zh-CN" altLang="en-US" dirty="0" smtClean="0"/>
          </a:p>
          <a:p>
            <a:pPr latinLnBrk="1"/>
            <a:r>
              <a:rPr lang="zh-CN" altLang="en-US" b="1" dirty="0" smtClean="0"/>
              <a:t>长整型</a:t>
            </a:r>
            <a:r>
              <a:rPr lang="en-US" altLang="zh-CN" b="1" dirty="0" smtClean="0"/>
              <a:t>(</a:t>
            </a:r>
            <a:r>
              <a:rPr lang="en-US" b="1" dirty="0" smtClean="0"/>
              <a:t>long)</a:t>
            </a:r>
            <a:r>
              <a:rPr lang="en-US" dirty="0" smtClean="0"/>
              <a:t> - 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1024L</a:t>
            </a:r>
            <a:endParaRPr lang="en-US" dirty="0" smtClean="0"/>
          </a:p>
          <a:p>
            <a:pPr latinLnBrk="1"/>
            <a:r>
              <a:rPr lang="zh-CN" altLang="en-US" b="1" dirty="0" smtClean="0"/>
              <a:t>浮点型</a:t>
            </a:r>
            <a:r>
              <a:rPr lang="en-US" altLang="zh-CN" b="1" dirty="0" smtClean="0"/>
              <a:t>(</a:t>
            </a:r>
            <a:r>
              <a:rPr lang="en-US" b="1" dirty="0" smtClean="0"/>
              <a:t>float)</a:t>
            </a:r>
            <a:r>
              <a:rPr lang="en-US" dirty="0" smtClean="0"/>
              <a:t> -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1024.56, </a:t>
            </a:r>
            <a:r>
              <a:rPr lang="en-US" dirty="0" smtClean="0"/>
              <a:t>32.3+e18</a:t>
            </a:r>
          </a:p>
          <a:p>
            <a:pPr latinLnBrk="1"/>
            <a:r>
              <a:rPr lang="zh-CN" altLang="en-US" b="1" dirty="0" smtClean="0"/>
              <a:t>复数</a:t>
            </a:r>
            <a:r>
              <a:rPr lang="en-US" altLang="zh-CN" b="1" dirty="0" smtClean="0"/>
              <a:t>(</a:t>
            </a:r>
            <a:r>
              <a:rPr lang="en-US" b="1" dirty="0" smtClean="0"/>
              <a:t>complex)</a:t>
            </a:r>
            <a:r>
              <a:rPr lang="en-US" dirty="0" smtClean="0"/>
              <a:t> - 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2.5 + </a:t>
            </a:r>
            <a:r>
              <a:rPr lang="en-US" dirty="0" smtClean="0"/>
              <a:t>3.14j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abs(x)	 </a:t>
            </a:r>
            <a:r>
              <a:rPr lang="zh-CN" altLang="en-US" dirty="0" smtClean="0"/>
              <a:t>绝对值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max(x1, x2,...)	</a:t>
            </a:r>
            <a:r>
              <a:rPr lang="zh-CN" altLang="en-US" dirty="0" smtClean="0"/>
              <a:t>求最大值</a:t>
            </a:r>
          </a:p>
          <a:p>
            <a:pPr>
              <a:buNone/>
            </a:pPr>
            <a:r>
              <a:rPr lang="en-US" altLang="zh-CN" dirty="0" smtClean="0"/>
              <a:t>min(x1, x2,...)	</a:t>
            </a:r>
            <a:r>
              <a:rPr lang="zh-CN" altLang="en-US" dirty="0" smtClean="0"/>
              <a:t>求最小值</a:t>
            </a:r>
          </a:p>
          <a:p>
            <a:pPr>
              <a:buNone/>
            </a:pPr>
            <a:r>
              <a:rPr lang="en-US" altLang="zh-CN" dirty="0" smtClean="0"/>
              <a:t>round(x [,n])	</a:t>
            </a:r>
            <a:r>
              <a:rPr lang="zh-CN" altLang="en-US" dirty="0" smtClean="0"/>
              <a:t>求四舍五入值</a:t>
            </a:r>
          </a:p>
          <a:p>
            <a:pPr>
              <a:buNone/>
            </a:pPr>
            <a:r>
              <a:rPr lang="en-US" altLang="zh-CN" dirty="0" err="1" smtClean="0"/>
              <a:t>sqrt</a:t>
            </a:r>
            <a:r>
              <a:rPr lang="en-US" altLang="zh-CN" dirty="0" smtClean="0"/>
              <a:t>(x)	</a:t>
            </a:r>
            <a:r>
              <a:rPr lang="zh-CN" altLang="en-US" dirty="0" smtClean="0"/>
              <a:t>求平方根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sin(x)	</a:t>
            </a:r>
            <a:r>
              <a:rPr lang="zh-CN" altLang="en-US" dirty="0" smtClean="0"/>
              <a:t>求正弦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cos</a:t>
            </a:r>
            <a:r>
              <a:rPr lang="en-US" altLang="zh-CN" dirty="0" smtClean="0"/>
              <a:t>(x)	</a:t>
            </a:r>
            <a:r>
              <a:rPr lang="zh-CN" altLang="en-US" dirty="0" smtClean="0"/>
              <a:t>求余弦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用单引号或双引号或三个引号创建字符串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s1 = “hello”</a:t>
            </a:r>
          </a:p>
          <a:p>
            <a:pPr>
              <a:buNone/>
            </a:pPr>
            <a:r>
              <a:rPr lang="en-US" altLang="zh-CN" dirty="0" smtClean="0"/>
              <a:t>s2 = ‘hello’</a:t>
            </a:r>
          </a:p>
          <a:p>
            <a:r>
              <a:rPr lang="zh-CN" altLang="en-US" dirty="0" smtClean="0"/>
              <a:t>三引号创建的字符串可以跨越多行。</a:t>
            </a:r>
            <a:endParaRPr lang="en-US" altLang="zh-CN" dirty="0" smtClean="0"/>
          </a:p>
          <a:p>
            <a:r>
              <a:rPr lang="zh-CN" altLang="en-US" dirty="0" smtClean="0"/>
              <a:t>引号前小写的</a:t>
            </a:r>
            <a:r>
              <a:rPr lang="en-US" altLang="zh-CN" dirty="0" smtClean="0"/>
              <a:t>"u"</a:t>
            </a:r>
            <a:r>
              <a:rPr lang="zh-CN" altLang="en-US" dirty="0" smtClean="0"/>
              <a:t>表示这里创建的是一个 </a:t>
            </a:r>
            <a:r>
              <a:rPr lang="en-US" altLang="zh-CN" dirty="0" smtClean="0"/>
              <a:t>Unicode </a:t>
            </a:r>
            <a:r>
              <a:rPr lang="zh-CN" altLang="en-US" dirty="0" smtClean="0"/>
              <a:t>字符串。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 = </a:t>
            </a:r>
            <a:r>
              <a:rPr lang="en-US" dirty="0" err="1" smtClean="0"/>
              <a:t>u'Hello</a:t>
            </a:r>
            <a:r>
              <a:rPr lang="en-US" dirty="0" smtClean="0"/>
              <a:t> World !'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序列</a:t>
            </a:r>
            <a:r>
              <a:rPr lang="en-US" altLang="zh-CN" dirty="0" smtClean="0"/>
              <a:t>[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结束位置 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zh-CN" altLang="en-US" dirty="0" smtClean="0"/>
              <a:t>序列</a:t>
            </a:r>
            <a:r>
              <a:rPr lang="en-US" altLang="zh-CN" dirty="0" smtClean="0"/>
              <a:t>[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结束位置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zh-CN" altLang="en-US" dirty="0" smtClean="0"/>
              <a:t>右开区间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 = "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“</a:t>
            </a:r>
          </a:p>
          <a:p>
            <a:pPr>
              <a:buNone/>
            </a:pPr>
            <a:r>
              <a:rPr lang="en-US" altLang="zh-CN" dirty="0" smtClean="0"/>
              <a:t>s[2:4]    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en-US" altLang="zh-CN" dirty="0" err="1" smtClean="0">
                <a:solidFill>
                  <a:srgbClr val="00B050"/>
                </a:solidFill>
              </a:rPr>
              <a:t>cd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/>
              <a:t>s[2:]      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en-US" altLang="zh-CN" dirty="0" err="1" smtClean="0">
                <a:solidFill>
                  <a:srgbClr val="00B050"/>
                </a:solidFill>
              </a:rPr>
              <a:t>cdef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/>
              <a:t>s[:2]      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en-US" altLang="zh-CN" dirty="0" err="1" smtClean="0">
                <a:solidFill>
                  <a:srgbClr val="00B050"/>
                </a:solidFill>
              </a:rPr>
              <a:t>ab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/>
              <a:t>s[:]        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en-US" altLang="zh-CN" dirty="0" err="1" smtClean="0">
                <a:solidFill>
                  <a:srgbClr val="00B050"/>
                </a:solidFill>
              </a:rPr>
              <a:t>abcdef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/>
              <a:t>s[::2]      </a:t>
            </a:r>
            <a:r>
              <a:rPr lang="en-US" altLang="zh-CN" dirty="0" smtClean="0">
                <a:solidFill>
                  <a:srgbClr val="00B050"/>
                </a:solidFill>
              </a:rPr>
              <a:t>#ace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 s2 in s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字符串包含判断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S.find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(sub [,start [,end]]) -&gt; </a:t>
            </a:r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int</a:t>
            </a:r>
            <a:endParaRPr lang="en-US" altLang="zh-CN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字符串查找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S.rfind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(sub [,start [,end]]) -&gt; </a:t>
            </a:r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int</a:t>
            </a:r>
            <a:endParaRPr lang="en-US" altLang="zh-CN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字符串反向查找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S.replace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(old, new[, count])-&gt; string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字符串替换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S.strip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([chars]) -&gt; string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剔除两端空白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8" y="614364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函数查询类型帮助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赋值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[2, 3, 4]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     # A list of integer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 = [2, 7, 3.5, “Hello”]    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c = []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d = [2, [a, b]]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嵌套列表</a:t>
            </a:r>
            <a:endParaRPr lang="en-US" altLang="zh-CN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3333FF"/>
                </a:solidFill>
                <a:latin typeface="Bitstream Vera Sans Mono" pitchFamily="49" charset="0"/>
              </a:rPr>
              <a:t>e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 = [x*x for x in range(10)]</a:t>
            </a:r>
          </a:p>
          <a:p>
            <a:r>
              <a:rPr lang="zh-CN" altLang="en-US" sz="2800" dirty="0" smtClean="0"/>
              <a:t>访问元素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x = a[1] 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Get 2nd element (0 is first)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a[1] = 5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z = d[1][0][2]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Nested lists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列表运算符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3471858" cy="475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切片操作</a:t>
            </a:r>
            <a:endParaRPr lang="zh-TW" altLang="en-US" sz="24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[2, 3, 4, 5, 6]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a[:2]  </a:t>
            </a:r>
            <a:r>
              <a:rPr lang="en-US" altLang="zh-TW" sz="1800" b="1" dirty="0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#[2, 3]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a[2:]  </a:t>
            </a:r>
            <a:r>
              <a:rPr lang="en-US" altLang="zh-TW" sz="1800" b="1" dirty="0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#[4, 5, 6]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a[2:4] </a:t>
            </a:r>
            <a:r>
              <a:rPr lang="en-US" altLang="zh-TW" sz="1800" b="1" dirty="0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#[4, 5]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a[:] </a:t>
            </a:r>
            <a:r>
              <a:rPr lang="en-US" altLang="zh-TW" sz="1800" b="1" dirty="0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 [2, 3, 4, 5, 6]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Bitstream Vera Sans Mono" pitchFamily="49" charset="0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删除元素</a:t>
            </a:r>
            <a:r>
              <a:rPr lang="en-US" altLang="zh-CN" sz="2400" dirty="0" smtClean="0"/>
              <a:t>del</a:t>
            </a:r>
          </a:p>
          <a:p>
            <a:pPr marL="342900" lvl="1" indent="-342900"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del a[1]</a:t>
            </a:r>
            <a:endParaRPr lang="en-US" altLang="zh-CN" sz="2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57752" y="1428736"/>
            <a:ext cx="3471858" cy="475252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列表长度</a:t>
            </a:r>
            <a:r>
              <a:rPr lang="en-US" altLang="zh-CN" sz="2400" dirty="0" err="1" smtClean="0"/>
              <a:t>len</a:t>
            </a:r>
            <a:endParaRPr lang="en-US" altLang="zh-CN" sz="2400" dirty="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400" dirty="0" smtClean="0"/>
              <a:t>	</a:t>
            </a:r>
            <a:r>
              <a:rPr lang="en-US" altLang="zh-CN" b="1" dirty="0" err="1" smtClean="0">
                <a:solidFill>
                  <a:srgbClr val="3333FF"/>
                </a:solidFill>
                <a:latin typeface="Bitstream Vera Sans Mono" pitchFamily="49" charset="0"/>
              </a:rPr>
              <a:t>len</a:t>
            </a:r>
            <a:r>
              <a:rPr lang="en-US" altLang="zh-CN" b="1" dirty="0" smtClean="0">
                <a:solidFill>
                  <a:srgbClr val="3333FF"/>
                </a:solidFill>
                <a:latin typeface="Bitstream Vera Sans Mono" pitchFamily="49" charset="0"/>
              </a:rPr>
              <a:t>(a)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400" dirty="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列表相加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b="1" dirty="0" smtClean="0">
                <a:solidFill>
                  <a:srgbClr val="3333FF"/>
                </a:solidFill>
                <a:latin typeface="Bitstream Vera Sans Mono" pitchFamily="49" charset="0"/>
              </a:rPr>
              <a:t>	a + b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2400" dirty="0" smtClean="0"/>
              <a:t>复制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b="1" dirty="0" smtClean="0">
                <a:solidFill>
                  <a:srgbClr val="3333FF"/>
                </a:solidFill>
                <a:latin typeface="Bitstream Vera Sans Mono" pitchFamily="49" charset="0"/>
              </a:rPr>
              <a:t>a * 2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包含判断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b="1" dirty="0" smtClean="0">
                <a:solidFill>
                  <a:srgbClr val="3333FF"/>
                </a:solidFill>
                <a:latin typeface="Bitstream Vera Sans Mono" pitchFamily="49" charset="0"/>
              </a:rPr>
              <a:t>if 3 in a : pass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0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列表方法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500042"/>
          <a:ext cx="8286810" cy="6515797"/>
        </p:xfrm>
        <a:graphic>
          <a:graphicData uri="http://schemas.openxmlformats.org/drawingml/2006/table">
            <a:tbl>
              <a:tblPr/>
              <a:tblGrid>
                <a:gridCol w="357193"/>
                <a:gridCol w="7929617"/>
              </a:tblGrid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/>
                        <a:t>1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2"/>
                        </a:rPr>
                        <a:t>list.append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2"/>
                        </a:rPr>
                        <a:t>(</a:t>
                      </a:r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2"/>
                        </a:rPr>
                        <a:t>obj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2"/>
                        </a:rPr>
                        <a:t>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在列表末尾添加新的对象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2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3"/>
                        </a:rPr>
                        <a:t>list.count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3"/>
                        </a:rPr>
                        <a:t>(</a:t>
                      </a:r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3"/>
                        </a:rPr>
                        <a:t>obj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3"/>
                        </a:rPr>
                        <a:t>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统计某个元素在列表中出现的次数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961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3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4"/>
                        </a:rPr>
                        <a:t>list.extend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4"/>
                        </a:rPr>
                        <a:t>(</a:t>
                      </a:r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4"/>
                        </a:rPr>
                        <a:t>seq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4"/>
                        </a:rPr>
                        <a:t>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在列表末尾一次性追加另一个序列中的多个值（用新列表扩展原来的列表）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4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>
                          <a:solidFill>
                            <a:srgbClr val="64854C"/>
                          </a:solidFill>
                          <a:hlinkClick r:id="rId5"/>
                        </a:rPr>
                        <a:t>list.index(obj)</a:t>
                      </a:r>
                      <a:r>
                        <a:rPr lang="zh-CN" altLang="en-US" sz="2000"/>
                        <a:t/>
                      </a:r>
                      <a:br>
                        <a:rPr lang="zh-CN" altLang="en-US" sz="2000"/>
                      </a:br>
                      <a:r>
                        <a:rPr lang="zh-CN" altLang="en-US" sz="2000"/>
                        <a:t>从列表中找出某个值第一个匹配项的索引位置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5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6"/>
                        </a:rPr>
                        <a:t>list.insert(index, obj)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zh-CN" altLang="en-US" sz="2000"/>
                        <a:t>将对象插入列表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1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6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7"/>
                        </a:rPr>
                        <a:t>list.pop(obj=list[-1])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zh-CN" altLang="en-US" sz="2000"/>
                        <a:t>移除列表中的一个元素（默认最后一个元素），并且返回该元素的值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7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8"/>
                        </a:rPr>
                        <a:t>list.remove(obj)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zh-CN" altLang="en-US" sz="2000"/>
                        <a:t>移除列表中某个值的第一个匹配项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8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9"/>
                        </a:rPr>
                        <a:t>list.reverse()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zh-CN" altLang="en-US" sz="2000"/>
                        <a:t>反向列表中元素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9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10"/>
                        </a:rPr>
                        <a:t>list.sort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10"/>
                        </a:rPr>
                        <a:t>([</a:t>
                      </a:r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10"/>
                        </a:rPr>
                        <a:t>func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10"/>
                        </a:rPr>
                        <a:t>])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对原列表进行排序</a:t>
                      </a:r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01090" cy="1011198"/>
          </a:xfrm>
        </p:spPr>
        <p:txBody>
          <a:bodyPr>
            <a:noAutofit/>
          </a:bodyPr>
          <a:lstStyle/>
          <a:p>
            <a:r>
              <a:rPr lang="en-US" altLang="zh-CN" b="1" i="1" dirty="0" smtClean="0">
                <a:latin typeface="+mj-ea"/>
              </a:rPr>
              <a:t>Computer Programming for Everybody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r>
              <a:rPr lang="en-US" altLang="zh-CN" dirty="0" err="1" smtClean="0"/>
              <a:t>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2214554"/>
            <a:ext cx="8229600" cy="12144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元组的元素不能修改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元组使用小括号，列表使用方括号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的元组与列表类似，不同之处：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4348" y="3714752"/>
            <a:ext cx="8229600" cy="1214446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dirty="0" smtClean="0"/>
              <a:t>tup1 = ('physics', 'chemistry', 1997, 2000)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dirty="0" smtClean="0"/>
              <a:t>tup2 = (1, 2, 3, 4, 5 )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dirty="0" smtClean="0"/>
              <a:t>tup3 = "a", "b", "c", "d";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赋值</a:t>
            </a:r>
            <a:endParaRPr lang="en-US" altLang="zh-TW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a = { }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	# An empty dictionary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b = { ’x’: 3, ’y’: 4 }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有点类似</a:t>
            </a:r>
            <a:r>
              <a:rPr lang="en-US" altLang="zh-CN" sz="1500" dirty="0" err="1" smtClean="0">
                <a:solidFill>
                  <a:srgbClr val="3333FF"/>
                </a:solidFill>
                <a:latin typeface="Bitstream Vera Sans Mono" pitchFamily="49" charset="0"/>
              </a:rPr>
              <a:t>json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格式</a:t>
            </a: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 = {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’: 105,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’login’: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beazley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’name’ : ’David Beazley’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访问元素</a:t>
            </a:r>
            <a:endParaRPr lang="zh-TW" altLang="en-US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u = c[’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’]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# Get an element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c[’shell’] = "/bin/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sh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"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# Set an element</a:t>
            </a:r>
          </a:p>
          <a:p>
            <a:pPr lvl="1">
              <a:lnSpc>
                <a:spcPct val="8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字典运算符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5686436" cy="465829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删除元素</a:t>
            </a:r>
            <a:r>
              <a:rPr lang="en-US" altLang="zh-CN" sz="2400" dirty="0" smtClean="0"/>
              <a:t>del</a:t>
            </a:r>
          </a:p>
          <a:p>
            <a:pPr marL="342900" lvl="1" indent="-342900"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del a[1]</a:t>
            </a:r>
          </a:p>
          <a:p>
            <a:pPr marL="342900" lvl="1" indent="-342900">
              <a:buNone/>
            </a:pPr>
            <a:endParaRPr lang="en-US" altLang="zh-CN" sz="2800" dirty="0" smtClean="0"/>
          </a:p>
          <a:p>
            <a:r>
              <a:rPr lang="zh-CN" altLang="en-US" sz="2400" dirty="0" smtClean="0"/>
              <a:t>长度</a:t>
            </a:r>
            <a:r>
              <a:rPr lang="en-US" altLang="zh-CN" sz="2400" dirty="0" err="1" smtClean="0"/>
              <a:t>len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len</a:t>
            </a: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(a)</a:t>
            </a:r>
          </a:p>
          <a:p>
            <a:pPr lvl="1">
              <a:buNone/>
            </a:pPr>
            <a:endParaRPr lang="en-US" altLang="zh-CN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0">
              <a:defRPr/>
            </a:pPr>
            <a:r>
              <a:rPr lang="zh-CN" altLang="en-US" sz="2400" dirty="0" smtClean="0"/>
              <a:t>包含判断</a:t>
            </a:r>
            <a:endParaRPr lang="en-US" altLang="zh-CN" sz="2400" dirty="0" smtClean="0"/>
          </a:p>
          <a:p>
            <a:pPr marL="800100" lvl="1" indent="-342900">
              <a:buNone/>
              <a:defRPr/>
            </a:pPr>
            <a:r>
              <a:rPr lang="en-US" altLang="zh-CN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if 3 in a : pass</a:t>
            </a:r>
            <a:endParaRPr lang="en-US" altLang="zh-CN" sz="2200" b="1" dirty="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字典方法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928670"/>
          <a:ext cx="8858280" cy="6531420"/>
        </p:xfrm>
        <a:graphic>
          <a:graphicData uri="http://schemas.openxmlformats.org/drawingml/2006/table">
            <a:tbl>
              <a:tblPr/>
              <a:tblGrid>
                <a:gridCol w="714381"/>
                <a:gridCol w="8143899"/>
              </a:tblGrid>
              <a:tr h="23705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/>
                        <a:t>1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2"/>
                        </a:rPr>
                        <a:t>dict.clear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2"/>
                        </a:rPr>
                        <a:t>()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删除字典内所有元素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2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3"/>
                        </a:rPr>
                        <a:t>dict.copy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3"/>
                        </a:rPr>
                        <a:t>()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返回一个字典的浅复制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8963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3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dirty="0" err="1">
                          <a:solidFill>
                            <a:srgbClr val="64854C"/>
                          </a:solidFill>
                          <a:hlinkClick r:id="rId4"/>
                        </a:rPr>
                        <a:t>dict.fromkeys</a:t>
                      </a:r>
                      <a:r>
                        <a:rPr lang="en-US" altLang="zh-CN" sz="2000" u="sng" dirty="0">
                          <a:solidFill>
                            <a:srgbClr val="64854C"/>
                          </a:solidFill>
                          <a:hlinkClick r:id="rId4"/>
                        </a:rPr>
                        <a:t>(</a:t>
                      </a:r>
                      <a:r>
                        <a:rPr lang="en-US" altLang="zh-CN" sz="2000" u="sng" dirty="0" err="1">
                          <a:solidFill>
                            <a:srgbClr val="64854C"/>
                          </a:solidFill>
                          <a:hlinkClick r:id="rId4"/>
                        </a:rPr>
                        <a:t>seq</a:t>
                      </a:r>
                      <a:r>
                        <a:rPr lang="en-US" altLang="zh-CN" sz="2000" u="sng" dirty="0">
                          <a:solidFill>
                            <a:srgbClr val="64854C"/>
                          </a:solidFill>
                          <a:hlinkClick r:id="rId4"/>
                        </a:rPr>
                        <a:t>[, </a:t>
                      </a:r>
                      <a:r>
                        <a:rPr lang="en-US" altLang="zh-CN" sz="2000" u="sng" dirty="0" err="1">
                          <a:solidFill>
                            <a:srgbClr val="64854C"/>
                          </a:solidFill>
                          <a:hlinkClick r:id="rId4"/>
                        </a:rPr>
                        <a:t>val</a:t>
                      </a:r>
                      <a:r>
                        <a:rPr lang="en-US" altLang="zh-CN" sz="2000" u="sng" dirty="0">
                          <a:solidFill>
                            <a:srgbClr val="64854C"/>
                          </a:solidFill>
                          <a:hlinkClick r:id="rId4"/>
                        </a:rPr>
                        <a:t>])</a:t>
                      </a:r>
                      <a:r>
                        <a:rPr lang="zh-CN" altLang="en-US" sz="2000" dirty="0"/>
                        <a:t/>
                      </a:r>
                      <a:br>
                        <a:rPr lang="zh-CN" altLang="en-US" sz="2000" dirty="0"/>
                      </a:br>
                      <a:r>
                        <a:rPr lang="zh-CN" altLang="en-US" sz="2000" dirty="0"/>
                        <a:t>创建一个新字典，以序列 </a:t>
                      </a:r>
                      <a:r>
                        <a:rPr lang="en-US" altLang="zh-CN" sz="2000" dirty="0" err="1"/>
                        <a:t>seq</a:t>
                      </a:r>
                      <a:r>
                        <a:rPr lang="en-US" altLang="zh-CN" sz="2000" dirty="0"/>
                        <a:t> </a:t>
                      </a:r>
                      <a:r>
                        <a:rPr lang="zh-CN" altLang="en-US" sz="2000" dirty="0"/>
                        <a:t>中元素做字典的键，</a:t>
                      </a:r>
                      <a:r>
                        <a:rPr lang="en-US" altLang="zh-CN" sz="2000" dirty="0" err="1"/>
                        <a:t>val</a:t>
                      </a:r>
                      <a:r>
                        <a:rPr lang="en-US" altLang="zh-CN" sz="2000" dirty="0"/>
                        <a:t> </a:t>
                      </a:r>
                      <a:r>
                        <a:rPr lang="zh-CN" altLang="en-US" sz="2000" dirty="0"/>
                        <a:t>为字典所有键对应的初始值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4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5"/>
                        </a:rPr>
                        <a:t>dict.get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5"/>
                        </a:rPr>
                        <a:t>(key, default=None)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返回指定键的值，如果值不在字典中返回</a:t>
                      </a:r>
                      <a:r>
                        <a:rPr lang="en-US" sz="2000" dirty="0"/>
                        <a:t>default</a:t>
                      </a:r>
                      <a:r>
                        <a:rPr lang="zh-CN" altLang="en-US" sz="2000" dirty="0"/>
                        <a:t>值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/>
                        <a:t>6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dirty="0" err="1">
                          <a:solidFill>
                            <a:srgbClr val="64854C"/>
                          </a:solidFill>
                          <a:hlinkClick r:id="rId6"/>
                        </a:rPr>
                        <a:t>dict.items</a:t>
                      </a:r>
                      <a:r>
                        <a:rPr lang="en-US" altLang="zh-CN" sz="2000" u="sng" dirty="0">
                          <a:solidFill>
                            <a:srgbClr val="64854C"/>
                          </a:solidFill>
                          <a:hlinkClick r:id="rId6"/>
                        </a:rPr>
                        <a:t>()</a:t>
                      </a:r>
                      <a:r>
                        <a:rPr lang="zh-CN" altLang="en-US" sz="2000" dirty="0"/>
                        <a:t/>
                      </a:r>
                      <a:br>
                        <a:rPr lang="zh-CN" altLang="en-US" sz="2000" dirty="0"/>
                      </a:br>
                      <a:r>
                        <a:rPr lang="zh-CN" altLang="en-US" sz="2000" dirty="0"/>
                        <a:t>以列表返回可遍历的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键</a:t>
                      </a:r>
                      <a:r>
                        <a:rPr lang="en-US" altLang="zh-CN" sz="2000" dirty="0"/>
                        <a:t>, </a:t>
                      </a:r>
                      <a:r>
                        <a:rPr lang="zh-CN" altLang="en-US" sz="2000" dirty="0"/>
                        <a:t>值</a:t>
                      </a:r>
                      <a:r>
                        <a:rPr lang="en-US" altLang="zh-CN" sz="2000" dirty="0"/>
                        <a:t>) </a:t>
                      </a:r>
                      <a:r>
                        <a:rPr lang="zh-CN" altLang="en-US" sz="2000" dirty="0"/>
                        <a:t>元组数组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7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7"/>
                        </a:rPr>
                        <a:t>dict.keys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7"/>
                        </a:rPr>
                        <a:t>()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以列表返回一个字典所有的键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/>
                        <a:t>10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4854C"/>
                          </a:solidFill>
                          <a:hlinkClick r:id="rId8"/>
                        </a:rPr>
                        <a:t>dict.values</a:t>
                      </a:r>
                      <a:r>
                        <a:rPr lang="en-US" sz="2000" u="sng" dirty="0">
                          <a:solidFill>
                            <a:srgbClr val="64854C"/>
                          </a:solidFill>
                          <a:hlinkClick r:id="rId8"/>
                        </a:rPr>
                        <a:t>()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zh-CN" altLang="en-US" sz="2000" dirty="0"/>
                        <a:t>以列表返回字典中的所有值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84449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11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9"/>
                        </a:rPr>
                        <a:t>pop(key[,default])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zh-CN" altLang="en-US" sz="2000"/>
                        <a:t>删除字典给定键 </a:t>
                      </a:r>
                      <a:r>
                        <a:rPr lang="en-US" sz="2000"/>
                        <a:t>key </a:t>
                      </a:r>
                      <a:r>
                        <a:rPr lang="zh-CN" altLang="en-US" sz="2000"/>
                        <a:t>所对应的值，返回值为被删除的值。</a:t>
                      </a:r>
                      <a:r>
                        <a:rPr lang="en-US" sz="2000"/>
                        <a:t>key</a:t>
                      </a:r>
                      <a:r>
                        <a:rPr lang="zh-CN" altLang="en-US" sz="2000"/>
                        <a:t>值必须给出。 否则，返回</a:t>
                      </a:r>
                      <a:r>
                        <a:rPr lang="en-US" sz="2000"/>
                        <a:t>default</a:t>
                      </a:r>
                      <a:r>
                        <a:rPr lang="zh-CN" altLang="en-US" sz="2000"/>
                        <a:t>值。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12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dirty="0" err="1">
                          <a:solidFill>
                            <a:srgbClr val="64854C"/>
                          </a:solidFill>
                          <a:hlinkClick r:id="rId10"/>
                        </a:rPr>
                        <a:t>popitem</a:t>
                      </a:r>
                      <a:r>
                        <a:rPr lang="en-US" altLang="zh-CN" sz="2000" u="sng" dirty="0">
                          <a:solidFill>
                            <a:srgbClr val="64854C"/>
                          </a:solidFill>
                          <a:hlinkClick r:id="rId10"/>
                        </a:rPr>
                        <a:t>()</a:t>
                      </a:r>
                      <a:r>
                        <a:rPr lang="zh-CN" altLang="en-US" sz="2000" dirty="0"/>
                        <a:t/>
                      </a:r>
                      <a:br>
                        <a:rPr lang="zh-CN" altLang="en-US" sz="2000" dirty="0"/>
                      </a:br>
                      <a:r>
                        <a:rPr lang="zh-CN" altLang="en-US" sz="2000" dirty="0"/>
                        <a:t>随机返回并删除字典中的一对键和值。</a:t>
                      </a:r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1772816"/>
            <a:ext cx="7972452" cy="451370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d</a:t>
            </a:r>
            <a:r>
              <a:rPr lang="en-US" altLang="zh-TW" sz="1900" dirty="0" smtClean="0"/>
              <a:t>ef</a:t>
            </a:r>
            <a:r>
              <a:rPr lang="zh-CN" altLang="en-US" sz="1900" dirty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func1(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a,b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‘’’</a:t>
            </a:r>
            <a:r>
              <a:rPr lang="en-US" altLang="zh-TW" sz="1700" dirty="0" err="1" smtClean="0">
                <a:solidFill>
                  <a:srgbClr val="3333FF"/>
                </a:solidFill>
                <a:latin typeface="Bitstream Vera Sans Mono" pitchFamily="49" charset="0"/>
              </a:rPr>
              <a:t>func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 spec’’’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700" dirty="0" smtClean="0">
                <a:solidFill>
                  <a:srgbClr val="3333FF"/>
                </a:solidFill>
                <a:latin typeface="Bitstream Vera Sans Mono" pitchFamily="49" charset="0"/>
              </a:rPr>
              <a:t>调用方式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a = func1(42,5) 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	# a = 2</a:t>
            </a:r>
          </a:p>
          <a:p>
            <a:pPr>
              <a:lnSpc>
                <a:spcPct val="80000"/>
              </a:lnSpc>
            </a:pPr>
            <a:endParaRPr lang="en-US" altLang="zh-CN" sz="1900" dirty="0" smtClean="0"/>
          </a:p>
          <a:p>
            <a:pPr>
              <a:lnSpc>
                <a:spcPct val="80000"/>
              </a:lnSpc>
            </a:pPr>
            <a:r>
              <a:rPr lang="zh-CN" altLang="en-US" sz="1900" dirty="0" smtClean="0"/>
              <a:t>返回多个值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func2(a,b):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x,y = func2(42,5)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 	# x = 8, y =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5000660" cy="44291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900" dirty="0" smtClean="0"/>
              <a:t>C</a:t>
            </a:r>
            <a:r>
              <a:rPr lang="en-US" altLang="zh-TW" sz="1900" dirty="0" smtClean="0"/>
              <a:t>lass</a:t>
            </a:r>
            <a:r>
              <a:rPr lang="zh-CN" altLang="en-US" sz="1900" dirty="0" smtClean="0"/>
              <a:t>定义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class Account</a:t>
            </a:r>
            <a:r>
              <a:rPr lang="zh-CN" altLang="en-US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（</a:t>
            </a: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object)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只在</a:t>
            </a: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__</a:t>
            </a:r>
            <a:r>
              <a:rPr lang="en-US" altLang="zh-CN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init</a:t>
            </a: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__</a:t>
            </a:r>
            <a:r>
              <a:rPr lang="zh-CN" altLang="en-US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中定义成员变量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__init__(self, initial):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initial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 #</a:t>
            </a:r>
            <a:r>
              <a:rPr lang="zh-CN" altLang="en-US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析构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__del__(self):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pass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 def deposit(self, amount):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 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+= amount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 def withdraw(self, amount):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 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-= amount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 def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getBalance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(self):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  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628" y="4214818"/>
            <a:ext cx="4143372" cy="264318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TW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zh-CN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创建对象</a:t>
            </a:r>
            <a:endParaRPr kumimoji="0" lang="en-US" altLang="zh-TW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Account(1000.0)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a.deposit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(550.23)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a.deposit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(100)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a.withdraw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(50)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print </a:t>
            </a:r>
            <a:r>
              <a:rPr kumimoji="0" lang="en-US" altLang="zh-TW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a.getBalance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程序可分成多个模块：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py</a:t>
            </a:r>
            <a:r>
              <a:rPr lang="zh-CN" altLang="en-US" sz="2000" dirty="0" smtClean="0"/>
              <a:t>文件就是一个模块；</a:t>
            </a:r>
            <a:endParaRPr lang="zh-TW" alt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# numbers.py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divide(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a,b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gcd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x,y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g = 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while x &gt; 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g =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x = y %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y = 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全局变量和局部变量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71612"/>
            <a:ext cx="7962108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Bitstream Vera Sans Mono" pitchFamily="49" charset="0"/>
              </a:rPr>
              <a:t>函数内定义的变量是局部变量</a:t>
            </a:r>
            <a:endParaRPr lang="en-US" altLang="zh-CN" sz="2400" dirty="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Bitstream Vera Sans Mono" pitchFamily="49" charset="0"/>
              </a:rPr>
              <a:t>函数外定义的变量是全局变量</a:t>
            </a:r>
            <a:endParaRPr lang="en-US" altLang="zh-CN" sz="2400" dirty="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Bitstream Vera Sans Mono" pitchFamily="49" charset="0"/>
              </a:rPr>
              <a:t>在函数内给一个全局变量赋值时，需要先用</a:t>
            </a:r>
            <a:r>
              <a:rPr lang="en-US" altLang="en-US" sz="2400" dirty="0" smtClean="0">
                <a:latin typeface="Bitstream Vera Sans Mono" pitchFamily="49" charset="0"/>
              </a:rPr>
              <a:t>global </a:t>
            </a:r>
            <a:r>
              <a:rPr lang="zh-CN" altLang="en-US" sz="2400" dirty="0" smtClean="0">
                <a:latin typeface="Bitstream Vera Sans Mono" pitchFamily="49" charset="0"/>
              </a:rPr>
              <a:t>关键字声明这个变量，否则编译器会尝试新建一个同名的局部变量</a:t>
            </a:r>
            <a:endParaRPr lang="en-US" altLang="zh-TW" sz="2400" dirty="0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指针？引用？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90736" cy="474464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里面没有指针</a:t>
            </a:r>
            <a:endParaRPr lang="en-US" altLang="zh-CN" dirty="0" smtClean="0"/>
          </a:p>
          <a:p>
            <a:r>
              <a:rPr lang="zh-CN" altLang="en-US" dirty="0" smtClean="0"/>
              <a:t>指向对象的都是引用（数值、字符串除外）</a:t>
            </a:r>
            <a:endParaRPr lang="en-US" altLang="zh-CN" dirty="0" smtClean="0"/>
          </a:p>
          <a:p>
            <a:r>
              <a:rPr lang="zh-CN" altLang="en-US" dirty="0" smtClean="0"/>
              <a:t>拷贝对象代码</a:t>
            </a:r>
            <a:endParaRPr lang="en-US" altLang="zh-CN" dirty="0" smtClean="0"/>
          </a:p>
          <a:p>
            <a:pPr>
              <a:buNone/>
            </a:pPr>
            <a:endParaRPr lang="en-US" altLang="zh-CN" sz="1600" dirty="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import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 copy </a:t>
            </a:r>
            <a:endParaRPr lang="zh-CN" altLang="zh-CN" sz="20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ls1 = [1,”test”,(3.4,7),{“key”:1, “comment”:”your comment”}]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ls2 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= </a:t>
            </a:r>
            <a:r>
              <a:rPr lang="en-US" altLang="zh-CN" sz="2000" dirty="0" err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copy.deepcopy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(ls1</a:t>
            </a: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)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哲学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/>
              <a:t>优美胜过丑陋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明确</a:t>
            </a:r>
            <a:r>
              <a:rPr lang="zh-CN" altLang="en-US" sz="4000" dirty="0"/>
              <a:t>胜过含蓄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简单</a:t>
            </a:r>
            <a:r>
              <a:rPr lang="zh-CN" altLang="en-US" sz="4000" dirty="0"/>
              <a:t>胜过复杂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复杂</a:t>
            </a:r>
            <a:r>
              <a:rPr lang="zh-CN" altLang="en-US" sz="4000" dirty="0"/>
              <a:t>胜过难懂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扁平</a:t>
            </a:r>
            <a:r>
              <a:rPr lang="zh-CN" altLang="en-US" sz="4000" dirty="0"/>
              <a:t>胜过嵌套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稀疏</a:t>
            </a:r>
            <a:r>
              <a:rPr lang="zh-CN" altLang="en-US" sz="4000" dirty="0"/>
              <a:t>胜过密集</a:t>
            </a:r>
          </a:p>
        </p:txBody>
      </p:sp>
    </p:spTree>
    <p:extLst>
      <p:ext uri="{BB962C8B-B14F-4D97-AF65-F5344CB8AC3E}">
        <p14:creationId xmlns:p14="http://schemas.microsoft.com/office/powerpoint/2010/main" val="30270621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+mn-ea"/>
              </a:rPr>
              <a:t>交互式命令行</a:t>
            </a:r>
            <a:r>
              <a:rPr lang="en-US" altLang="zh-CN" sz="3200" dirty="0" smtClean="0">
                <a:latin typeface="+mn-ea"/>
              </a:rPr>
              <a:t>(Interactive console)</a:t>
            </a:r>
          </a:p>
          <a:p>
            <a:r>
              <a:rPr lang="zh-CN" altLang="en-US" sz="3200" dirty="0" smtClean="0">
                <a:latin typeface="+mn-ea"/>
              </a:rPr>
              <a:t>不只是脚本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强大易用的标准库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胶水语言</a:t>
            </a:r>
            <a:r>
              <a:rPr lang="en-US" altLang="zh-CN" sz="3200" dirty="0" smtClean="0">
                <a:latin typeface="+mn-ea"/>
              </a:rPr>
              <a:t>(glue language)</a:t>
            </a:r>
          </a:p>
          <a:p>
            <a:r>
              <a:rPr lang="zh-CN" altLang="en-US" sz="3200" dirty="0" smtClean="0">
                <a:latin typeface="+mn-ea"/>
              </a:rPr>
              <a:t>收放自如</a:t>
            </a:r>
            <a:r>
              <a:rPr lang="en-US" altLang="zh-CN" sz="3200" dirty="0" smtClean="0">
                <a:latin typeface="+mn-ea"/>
              </a:rPr>
              <a:t>(scalability)</a:t>
            </a:r>
          </a:p>
          <a:p>
            <a:r>
              <a:rPr lang="zh-CN" altLang="en-US" sz="3200" dirty="0" smtClean="0">
                <a:latin typeface="+mn-ea"/>
              </a:rPr>
              <a:t>不要括号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0689203-5B08-42D7-9D09-B77590C05D6B}"/>
              </a:ext>
            </a:extLst>
          </p:cNvPr>
          <p:cNvSpPr/>
          <p:nvPr/>
        </p:nvSpPr>
        <p:spPr>
          <a:xfrm>
            <a:off x="-14723" y="0"/>
            <a:ext cx="9171704" cy="6858000"/>
          </a:xfrm>
          <a:prstGeom prst="rect">
            <a:avLst/>
          </a:prstGeom>
          <a:gradFill>
            <a:gsLst>
              <a:gs pos="100000">
                <a:srgbClr val="003548"/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27" name="Picture 3" descr="E:\卡拉赞\GUANXIAN.png">
            <a:extLst>
              <a:ext uri="{FF2B5EF4-FFF2-40B4-BE49-F238E27FC236}">
                <a16:creationId xmlns:a16="http://schemas.microsoft.com/office/drawing/2014/main" xmlns="" id="{CAEBA3D5-8ADE-47BE-93EC-C3DCE1C4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/>
          <a:stretch>
            <a:fillRect/>
          </a:stretch>
        </p:blipFill>
        <p:spPr bwMode="auto">
          <a:xfrm>
            <a:off x="14288" y="50801"/>
            <a:ext cx="9144000" cy="645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xmlns="" id="{54D48283-AB81-4F0B-AC15-2D381056BD5F}"/>
              </a:ext>
            </a:extLst>
          </p:cNvPr>
          <p:cNvSpPr/>
          <p:nvPr/>
        </p:nvSpPr>
        <p:spPr>
          <a:xfrm flipH="1">
            <a:off x="0" y="5262564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xmlns="" id="{34E769B7-8E87-4E89-B176-B014C208ECAF}"/>
              </a:ext>
            </a:extLst>
          </p:cNvPr>
          <p:cNvSpPr/>
          <p:nvPr/>
        </p:nvSpPr>
        <p:spPr>
          <a:xfrm flipH="1">
            <a:off x="-14288" y="4979989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FFCC">
                  <a:lumMod val="82000"/>
                </a:srgb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xmlns="" id="{A41B67F8-DEE3-418B-A5CB-25B00FF88B3B}"/>
              </a:ext>
            </a:extLst>
          </p:cNvPr>
          <p:cNvSpPr/>
          <p:nvPr/>
        </p:nvSpPr>
        <p:spPr>
          <a:xfrm flipH="1">
            <a:off x="0" y="4764089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70C0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xmlns="" id="{A119BC1B-D4AC-408A-901D-01B1FAC9F0D4}"/>
              </a:ext>
            </a:extLst>
          </p:cNvPr>
          <p:cNvSpPr/>
          <p:nvPr/>
        </p:nvSpPr>
        <p:spPr>
          <a:xfrm rot="19800000">
            <a:off x="4195762" y="1871663"/>
            <a:ext cx="2663429" cy="3551237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xmlns="" id="{3458264F-2690-47C0-90F7-4958373C978D}"/>
              </a:ext>
            </a:extLst>
          </p:cNvPr>
          <p:cNvSpPr/>
          <p:nvPr/>
        </p:nvSpPr>
        <p:spPr>
          <a:xfrm rot="19800000">
            <a:off x="4051697" y="2925764"/>
            <a:ext cx="1871663" cy="24971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xmlns="" id="{39EC743F-C3F6-47D5-ACF4-7517E53A3DBF}"/>
              </a:ext>
            </a:extLst>
          </p:cNvPr>
          <p:cNvSpPr/>
          <p:nvPr/>
        </p:nvSpPr>
        <p:spPr>
          <a:xfrm rot="19800000">
            <a:off x="1963341" y="2274888"/>
            <a:ext cx="1566863" cy="208756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五角星 5">
            <a:extLst>
              <a:ext uri="{FF2B5EF4-FFF2-40B4-BE49-F238E27FC236}">
                <a16:creationId xmlns:a16="http://schemas.microsoft.com/office/drawing/2014/main" xmlns="" id="{0745B7AD-8F2B-40BC-A9BD-07C1BCD25646}"/>
              </a:ext>
            </a:extLst>
          </p:cNvPr>
          <p:cNvSpPr/>
          <p:nvPr/>
        </p:nvSpPr>
        <p:spPr>
          <a:xfrm rot="19800000">
            <a:off x="1656160" y="3111500"/>
            <a:ext cx="1100138" cy="1468438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五角星 5">
            <a:extLst>
              <a:ext uri="{FF2B5EF4-FFF2-40B4-BE49-F238E27FC236}">
                <a16:creationId xmlns:a16="http://schemas.microsoft.com/office/drawing/2014/main" xmlns="" id="{A71A1410-6565-4A23-855C-1CB96D17D958}"/>
              </a:ext>
            </a:extLst>
          </p:cNvPr>
          <p:cNvSpPr/>
          <p:nvPr/>
        </p:nvSpPr>
        <p:spPr>
          <a:xfrm rot="19800000">
            <a:off x="2882504" y="4592638"/>
            <a:ext cx="1269206" cy="1693862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五角星 11">
            <a:extLst>
              <a:ext uri="{FF2B5EF4-FFF2-40B4-BE49-F238E27FC236}">
                <a16:creationId xmlns:a16="http://schemas.microsoft.com/office/drawing/2014/main" xmlns="" id="{37EECE34-28CE-409D-A58D-8EF6044DDE41}"/>
              </a:ext>
            </a:extLst>
          </p:cNvPr>
          <p:cNvSpPr/>
          <p:nvPr/>
        </p:nvSpPr>
        <p:spPr>
          <a:xfrm rot="19800000">
            <a:off x="7029450" y="1427164"/>
            <a:ext cx="1323975" cy="17621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五角星 5">
            <a:extLst>
              <a:ext uri="{FF2B5EF4-FFF2-40B4-BE49-F238E27FC236}">
                <a16:creationId xmlns:a16="http://schemas.microsoft.com/office/drawing/2014/main" xmlns="" id="{18A5B4D0-F652-4268-99C6-9F125BE5EB57}"/>
              </a:ext>
            </a:extLst>
          </p:cNvPr>
          <p:cNvSpPr/>
          <p:nvPr/>
        </p:nvSpPr>
        <p:spPr>
          <a:xfrm rot="19800000">
            <a:off x="7640241" y="563564"/>
            <a:ext cx="607219" cy="808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xmlns="" id="{D4DBD050-A3C9-4619-8CD8-273DDBD1071A}"/>
              </a:ext>
            </a:extLst>
          </p:cNvPr>
          <p:cNvSpPr/>
          <p:nvPr/>
        </p:nvSpPr>
        <p:spPr>
          <a:xfrm rot="19800000">
            <a:off x="1290638" y="5421314"/>
            <a:ext cx="827485" cy="11017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五角星 5">
            <a:extLst>
              <a:ext uri="{FF2B5EF4-FFF2-40B4-BE49-F238E27FC236}">
                <a16:creationId xmlns:a16="http://schemas.microsoft.com/office/drawing/2014/main" xmlns="" id="{5E370A53-F949-43BA-9B9E-45BC51BE69CE}"/>
              </a:ext>
            </a:extLst>
          </p:cNvPr>
          <p:cNvSpPr/>
          <p:nvPr/>
        </p:nvSpPr>
        <p:spPr>
          <a:xfrm rot="19800000">
            <a:off x="7292578" y="2787650"/>
            <a:ext cx="1100138" cy="1468438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组合 46">
            <a:extLst>
              <a:ext uri="{FF2B5EF4-FFF2-40B4-BE49-F238E27FC236}">
                <a16:creationId xmlns:a16="http://schemas.microsoft.com/office/drawing/2014/main" xmlns="" id="{7468092C-EE3E-44BB-AA5E-CAEDDF9095FC}"/>
              </a:ext>
            </a:extLst>
          </p:cNvPr>
          <p:cNvGrpSpPr>
            <a:grpSpLocks/>
          </p:cNvGrpSpPr>
          <p:nvPr/>
        </p:nvGrpSpPr>
        <p:grpSpPr bwMode="auto">
          <a:xfrm>
            <a:off x="444103" y="127000"/>
            <a:ext cx="5959950" cy="2777340"/>
            <a:chOff x="444658" y="95542"/>
            <a:chExt cx="5960712" cy="2082665"/>
          </a:xfrm>
        </p:grpSpPr>
        <p:sp>
          <p:nvSpPr>
            <p:cNvPr id="15392" name="TextBox 7">
              <a:extLst>
                <a:ext uri="{FF2B5EF4-FFF2-40B4-BE49-F238E27FC236}">
                  <a16:creationId xmlns:a16="http://schemas.microsoft.com/office/drawing/2014/main" xmlns="" id="{CD4454C9-989F-4EC7-B04B-8E6F19A2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58" y="95542"/>
              <a:ext cx="3775876" cy="168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0">
                  <a:solidFill>
                    <a:srgbClr val="00B0F0"/>
                  </a:solidFill>
                  <a:latin typeface="方正超粗黑简体"/>
                  <a:ea typeface="方正超粗黑简体"/>
                  <a:cs typeface="方正超粗黑简体"/>
                </a:rPr>
                <a:t>20</a:t>
              </a:r>
              <a:r>
                <a:rPr lang="en-US" altLang="zh-CN" sz="14000">
                  <a:solidFill>
                    <a:schemeClr val="bg1"/>
                  </a:solidFill>
                  <a:latin typeface="方正超粗黑简体"/>
                  <a:ea typeface="方正超粗黑简体"/>
                  <a:cs typeface="方正超粗黑简体"/>
                </a:rPr>
                <a:t>19</a:t>
              </a:r>
            </a:p>
          </p:txBody>
        </p:sp>
        <p:sp>
          <p:nvSpPr>
            <p:cNvPr id="15393" name="TextBox 18">
              <a:extLst>
                <a:ext uri="{FF2B5EF4-FFF2-40B4-BE49-F238E27FC236}">
                  <a16:creationId xmlns:a16="http://schemas.microsoft.com/office/drawing/2014/main" xmlns="" id="{41A05AE3-B39A-4ED2-852A-047584738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88" y="1416584"/>
              <a:ext cx="4535539" cy="7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bg1"/>
                  </a:solidFill>
                </a:rPr>
                <a:t>POWERPOINT</a:t>
              </a:r>
            </a:p>
          </p:txBody>
        </p:sp>
        <p:sp>
          <p:nvSpPr>
            <p:cNvPr id="15394" name="TextBox 30">
              <a:extLst>
                <a:ext uri="{FF2B5EF4-FFF2-40B4-BE49-F238E27FC236}">
                  <a16:creationId xmlns:a16="http://schemas.microsoft.com/office/drawing/2014/main" xmlns="" id="{A048F01B-6E80-4B63-8E3F-AA5F29594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612" y="1148965"/>
              <a:ext cx="2013758" cy="53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</a:rPr>
                <a:t>SUCCESS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516FC029-60C6-4899-8660-4CDDCCE54ED5}"/>
                </a:ext>
              </a:extLst>
            </p:cNvPr>
            <p:cNvSpPr/>
            <p:nvPr/>
          </p:nvSpPr>
          <p:spPr>
            <a:xfrm>
              <a:off x="4093200" y="433624"/>
              <a:ext cx="117887" cy="15689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5" name="Freeform 16">
            <a:extLst>
              <a:ext uri="{FF2B5EF4-FFF2-40B4-BE49-F238E27FC236}">
                <a16:creationId xmlns:a16="http://schemas.microsoft.com/office/drawing/2014/main" xmlns="" id="{EEB5E127-6F80-4C8D-BE7C-59B9CE22441B}"/>
              </a:ext>
            </a:extLst>
          </p:cNvPr>
          <p:cNvSpPr>
            <a:spLocks/>
          </p:cNvSpPr>
          <p:nvPr/>
        </p:nvSpPr>
        <p:spPr bwMode="auto">
          <a:xfrm>
            <a:off x="838201" y="6858000"/>
            <a:ext cx="1679972" cy="6591300"/>
          </a:xfrm>
          <a:custGeom>
            <a:avLst/>
            <a:gdLst>
              <a:gd name="T0" fmla="*/ 2147483646 w 871"/>
              <a:gd name="T1" fmla="*/ 2147483646 h 2564"/>
              <a:gd name="T2" fmla="*/ 2147483646 w 871"/>
              <a:gd name="T3" fmla="*/ 2147483646 h 2564"/>
              <a:gd name="T4" fmla="*/ 2147483646 w 871"/>
              <a:gd name="T5" fmla="*/ 2147483646 h 2564"/>
              <a:gd name="T6" fmla="*/ 2147483646 w 871"/>
              <a:gd name="T7" fmla="*/ 2147483646 h 2564"/>
              <a:gd name="T8" fmla="*/ 2147483646 w 871"/>
              <a:gd name="T9" fmla="*/ 2147483646 h 2564"/>
              <a:gd name="T10" fmla="*/ 2147483646 w 871"/>
              <a:gd name="T11" fmla="*/ 2147483646 h 2564"/>
              <a:gd name="T12" fmla="*/ 2147483646 w 871"/>
              <a:gd name="T13" fmla="*/ 2147483646 h 2564"/>
              <a:gd name="T14" fmla="*/ 2147483646 w 871"/>
              <a:gd name="T15" fmla="*/ 2147483646 h 2564"/>
              <a:gd name="T16" fmla="*/ 2147483646 w 871"/>
              <a:gd name="T17" fmla="*/ 2147483646 h 2564"/>
              <a:gd name="T18" fmla="*/ 2147483646 w 871"/>
              <a:gd name="T19" fmla="*/ 2147483646 h 2564"/>
              <a:gd name="T20" fmla="*/ 2147483646 w 871"/>
              <a:gd name="T21" fmla="*/ 2147483646 h 2564"/>
              <a:gd name="T22" fmla="*/ 2147483646 w 871"/>
              <a:gd name="T23" fmla="*/ 2147483646 h 2564"/>
              <a:gd name="T24" fmla="*/ 2147483646 w 871"/>
              <a:gd name="T25" fmla="*/ 2147483646 h 2564"/>
              <a:gd name="T26" fmla="*/ 2147483646 w 871"/>
              <a:gd name="T27" fmla="*/ 2147483646 h 2564"/>
              <a:gd name="T28" fmla="*/ 2147483646 w 871"/>
              <a:gd name="T29" fmla="*/ 2147483646 h 2564"/>
              <a:gd name="T30" fmla="*/ 2147483646 w 871"/>
              <a:gd name="T31" fmla="*/ 2147483646 h 2564"/>
              <a:gd name="T32" fmla="*/ 2147483646 w 871"/>
              <a:gd name="T33" fmla="*/ 2147483646 h 2564"/>
              <a:gd name="T34" fmla="*/ 2147483646 w 871"/>
              <a:gd name="T35" fmla="*/ 2147483646 h 25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71"/>
              <a:gd name="T55" fmla="*/ 0 h 2564"/>
              <a:gd name="T56" fmla="*/ 871 w 871"/>
              <a:gd name="T57" fmla="*/ 2564 h 256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71" h="2564">
                <a:moveTo>
                  <a:pt x="557" y="2564"/>
                </a:moveTo>
                <a:cubicBezTo>
                  <a:pt x="551" y="2198"/>
                  <a:pt x="551" y="2198"/>
                  <a:pt x="551" y="2198"/>
                </a:cubicBezTo>
                <a:cubicBezTo>
                  <a:pt x="531" y="2008"/>
                  <a:pt x="603" y="1684"/>
                  <a:pt x="603" y="1684"/>
                </a:cubicBezTo>
                <a:cubicBezTo>
                  <a:pt x="625" y="1564"/>
                  <a:pt x="591" y="1430"/>
                  <a:pt x="591" y="1430"/>
                </a:cubicBezTo>
                <a:cubicBezTo>
                  <a:pt x="619" y="1368"/>
                  <a:pt x="643" y="1210"/>
                  <a:pt x="643" y="1210"/>
                </a:cubicBezTo>
                <a:cubicBezTo>
                  <a:pt x="669" y="1256"/>
                  <a:pt x="789" y="1094"/>
                  <a:pt x="789" y="1094"/>
                </a:cubicBezTo>
                <a:cubicBezTo>
                  <a:pt x="839" y="1048"/>
                  <a:pt x="817" y="988"/>
                  <a:pt x="817" y="988"/>
                </a:cubicBezTo>
                <a:cubicBezTo>
                  <a:pt x="871" y="932"/>
                  <a:pt x="841" y="822"/>
                  <a:pt x="841" y="822"/>
                </a:cubicBezTo>
                <a:cubicBezTo>
                  <a:pt x="859" y="796"/>
                  <a:pt x="853" y="734"/>
                  <a:pt x="853" y="734"/>
                </a:cubicBezTo>
                <a:cubicBezTo>
                  <a:pt x="851" y="634"/>
                  <a:pt x="779" y="478"/>
                  <a:pt x="779" y="478"/>
                </a:cubicBezTo>
                <a:cubicBezTo>
                  <a:pt x="788" y="426"/>
                  <a:pt x="788" y="426"/>
                  <a:pt x="788" y="426"/>
                </a:cubicBezTo>
                <a:cubicBezTo>
                  <a:pt x="782" y="333"/>
                  <a:pt x="619" y="164"/>
                  <a:pt x="619" y="164"/>
                </a:cubicBezTo>
                <a:cubicBezTo>
                  <a:pt x="531" y="0"/>
                  <a:pt x="406" y="164"/>
                  <a:pt x="406" y="164"/>
                </a:cubicBezTo>
                <a:cubicBezTo>
                  <a:pt x="335" y="257"/>
                  <a:pt x="74" y="448"/>
                  <a:pt x="74" y="448"/>
                </a:cubicBezTo>
                <a:cubicBezTo>
                  <a:pt x="0" y="491"/>
                  <a:pt x="24" y="562"/>
                  <a:pt x="24" y="562"/>
                </a:cubicBezTo>
                <a:cubicBezTo>
                  <a:pt x="31" y="748"/>
                  <a:pt x="86" y="1430"/>
                  <a:pt x="86" y="1430"/>
                </a:cubicBezTo>
                <a:cubicBezTo>
                  <a:pt x="159" y="2014"/>
                  <a:pt x="2" y="2548"/>
                  <a:pt x="2" y="2548"/>
                </a:cubicBezTo>
                <a:lnTo>
                  <a:pt x="557" y="256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xmlns="" id="{E0F8F97A-C700-42EA-97E7-2ED6A7CBF5CB}"/>
              </a:ext>
            </a:extLst>
          </p:cNvPr>
          <p:cNvSpPr>
            <a:spLocks/>
          </p:cNvSpPr>
          <p:nvPr/>
        </p:nvSpPr>
        <p:spPr bwMode="auto">
          <a:xfrm flipH="1">
            <a:off x="-5553075" y="1887538"/>
            <a:ext cx="5538788" cy="2825750"/>
          </a:xfrm>
          <a:custGeom>
            <a:avLst/>
            <a:gdLst>
              <a:gd name="T0" fmla="*/ 2147483646 w 1205"/>
              <a:gd name="T1" fmla="*/ 2147483646 h 461"/>
              <a:gd name="T2" fmla="*/ 2147483646 w 1205"/>
              <a:gd name="T3" fmla="*/ 2147483646 h 461"/>
              <a:gd name="T4" fmla="*/ 2147483646 w 1205"/>
              <a:gd name="T5" fmla="*/ 2147483646 h 461"/>
              <a:gd name="T6" fmla="*/ 2147483646 w 1205"/>
              <a:gd name="T7" fmla="*/ 2147483646 h 461"/>
              <a:gd name="T8" fmla="*/ 2147483646 w 1205"/>
              <a:gd name="T9" fmla="*/ 2147483646 h 461"/>
              <a:gd name="T10" fmla="*/ 2147483646 w 1205"/>
              <a:gd name="T11" fmla="*/ 2147483646 h 461"/>
              <a:gd name="T12" fmla="*/ 2147483646 w 1205"/>
              <a:gd name="T13" fmla="*/ 2147483646 h 461"/>
              <a:gd name="T14" fmla="*/ 2147483646 w 1205"/>
              <a:gd name="T15" fmla="*/ 2147483646 h 461"/>
              <a:gd name="T16" fmla="*/ 2147483646 w 1205"/>
              <a:gd name="T17" fmla="*/ 2147483646 h 461"/>
              <a:gd name="T18" fmla="*/ 2147483646 w 1205"/>
              <a:gd name="T19" fmla="*/ 2147483646 h 461"/>
              <a:gd name="T20" fmla="*/ 2147483646 w 1205"/>
              <a:gd name="T21" fmla="*/ 2147483646 h 461"/>
              <a:gd name="T22" fmla="*/ 2147483646 w 1205"/>
              <a:gd name="T23" fmla="*/ 2147483646 h 461"/>
              <a:gd name="T24" fmla="*/ 2147483646 w 1205"/>
              <a:gd name="T25" fmla="*/ 2147483646 h 461"/>
              <a:gd name="T26" fmla="*/ 2147483646 w 1205"/>
              <a:gd name="T27" fmla="*/ 2147483646 h 461"/>
              <a:gd name="T28" fmla="*/ 2147483646 w 1205"/>
              <a:gd name="T29" fmla="*/ 2147483646 h 461"/>
              <a:gd name="T30" fmla="*/ 2147483646 w 1205"/>
              <a:gd name="T31" fmla="*/ 2147483646 h 461"/>
              <a:gd name="T32" fmla="*/ 2147483646 w 1205"/>
              <a:gd name="T33" fmla="*/ 2147483646 h 461"/>
              <a:gd name="T34" fmla="*/ 2147483646 w 1205"/>
              <a:gd name="T35" fmla="*/ 2147483646 h 461"/>
              <a:gd name="T36" fmla="*/ 2147483646 w 1205"/>
              <a:gd name="T37" fmla="*/ 2147483646 h 461"/>
              <a:gd name="T38" fmla="*/ 2147483646 w 1205"/>
              <a:gd name="T39" fmla="*/ 2147483646 h 461"/>
              <a:gd name="T40" fmla="*/ 2147483646 w 1205"/>
              <a:gd name="T41" fmla="*/ 2147483646 h 461"/>
              <a:gd name="T42" fmla="*/ 2147483646 w 1205"/>
              <a:gd name="T43" fmla="*/ 2147483646 h 461"/>
              <a:gd name="T44" fmla="*/ 2147483646 w 1205"/>
              <a:gd name="T45" fmla="*/ 2147483646 h 461"/>
              <a:gd name="T46" fmla="*/ 2147483646 w 1205"/>
              <a:gd name="T47" fmla="*/ 2147483646 h 4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5"/>
              <a:gd name="T73" fmla="*/ 0 h 461"/>
              <a:gd name="T74" fmla="*/ 1205 w 1205"/>
              <a:gd name="T75" fmla="*/ 461 h 46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5" h="461">
                <a:moveTo>
                  <a:pt x="159" y="204"/>
                </a:moveTo>
                <a:cubicBezTo>
                  <a:pt x="160" y="196"/>
                  <a:pt x="160" y="196"/>
                  <a:pt x="160" y="196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13" y="150"/>
                  <a:pt x="59" y="96"/>
                  <a:pt x="59" y="96"/>
                </a:cubicBezTo>
                <a:cubicBezTo>
                  <a:pt x="0" y="40"/>
                  <a:pt x="29" y="9"/>
                  <a:pt x="29" y="9"/>
                </a:cubicBezTo>
                <a:cubicBezTo>
                  <a:pt x="36" y="0"/>
                  <a:pt x="62" y="33"/>
                  <a:pt x="62" y="33"/>
                </a:cubicBezTo>
                <a:cubicBezTo>
                  <a:pt x="71" y="50"/>
                  <a:pt x="139" y="97"/>
                  <a:pt x="139" y="97"/>
                </a:cubicBezTo>
                <a:cubicBezTo>
                  <a:pt x="158" y="108"/>
                  <a:pt x="172" y="116"/>
                  <a:pt x="172" y="116"/>
                </a:cubicBezTo>
                <a:cubicBezTo>
                  <a:pt x="199" y="148"/>
                  <a:pt x="231" y="171"/>
                  <a:pt x="231" y="171"/>
                </a:cubicBezTo>
                <a:cubicBezTo>
                  <a:pt x="231" y="171"/>
                  <a:pt x="261" y="159"/>
                  <a:pt x="279" y="156"/>
                </a:cubicBezTo>
                <a:cubicBezTo>
                  <a:pt x="296" y="153"/>
                  <a:pt x="325" y="162"/>
                  <a:pt x="325" y="162"/>
                </a:cubicBezTo>
                <a:cubicBezTo>
                  <a:pt x="349" y="138"/>
                  <a:pt x="370" y="162"/>
                  <a:pt x="370" y="162"/>
                </a:cubicBezTo>
                <a:cubicBezTo>
                  <a:pt x="404" y="205"/>
                  <a:pt x="521" y="296"/>
                  <a:pt x="521" y="296"/>
                </a:cubicBezTo>
                <a:cubicBezTo>
                  <a:pt x="549" y="263"/>
                  <a:pt x="571" y="278"/>
                  <a:pt x="571" y="278"/>
                </a:cubicBezTo>
                <a:cubicBezTo>
                  <a:pt x="608" y="291"/>
                  <a:pt x="684" y="278"/>
                  <a:pt x="684" y="278"/>
                </a:cubicBezTo>
                <a:cubicBezTo>
                  <a:pt x="1091" y="205"/>
                  <a:pt x="1205" y="176"/>
                  <a:pt x="1205" y="176"/>
                </a:cubicBezTo>
                <a:cubicBezTo>
                  <a:pt x="1205" y="435"/>
                  <a:pt x="1205" y="435"/>
                  <a:pt x="1205" y="435"/>
                </a:cubicBezTo>
                <a:cubicBezTo>
                  <a:pt x="1049" y="461"/>
                  <a:pt x="735" y="437"/>
                  <a:pt x="735" y="437"/>
                </a:cubicBezTo>
                <a:cubicBezTo>
                  <a:pt x="655" y="430"/>
                  <a:pt x="606" y="438"/>
                  <a:pt x="606" y="438"/>
                </a:cubicBezTo>
                <a:cubicBezTo>
                  <a:pt x="519" y="451"/>
                  <a:pt x="399" y="445"/>
                  <a:pt x="399" y="445"/>
                </a:cubicBezTo>
                <a:cubicBezTo>
                  <a:pt x="366" y="435"/>
                  <a:pt x="309" y="437"/>
                  <a:pt x="309" y="437"/>
                </a:cubicBezTo>
                <a:cubicBezTo>
                  <a:pt x="279" y="424"/>
                  <a:pt x="230" y="397"/>
                  <a:pt x="230" y="397"/>
                </a:cubicBezTo>
                <a:cubicBezTo>
                  <a:pt x="148" y="351"/>
                  <a:pt x="168" y="266"/>
                  <a:pt x="168" y="266"/>
                </a:cubicBezTo>
                <a:cubicBezTo>
                  <a:pt x="168" y="266"/>
                  <a:pt x="184" y="252"/>
                  <a:pt x="159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xmlns="" id="{34648A33-816C-41AC-8137-3E38451A2B08}"/>
              </a:ext>
            </a:extLst>
          </p:cNvPr>
          <p:cNvSpPr>
            <a:spLocks/>
          </p:cNvSpPr>
          <p:nvPr/>
        </p:nvSpPr>
        <p:spPr bwMode="auto">
          <a:xfrm rot="6300000" flipH="1">
            <a:off x="6052741" y="-1251744"/>
            <a:ext cx="7375526" cy="2281238"/>
          </a:xfrm>
          <a:custGeom>
            <a:avLst/>
            <a:gdLst>
              <a:gd name="T0" fmla="*/ 2147483646 w 1268"/>
              <a:gd name="T1" fmla="*/ 2147483646 h 523"/>
              <a:gd name="T2" fmla="*/ 2147483646 w 1268"/>
              <a:gd name="T3" fmla="*/ 2147483646 h 523"/>
              <a:gd name="T4" fmla="*/ 2147483646 w 1268"/>
              <a:gd name="T5" fmla="*/ 2147483646 h 523"/>
              <a:gd name="T6" fmla="*/ 2147483646 w 1268"/>
              <a:gd name="T7" fmla="*/ 2147483646 h 523"/>
              <a:gd name="T8" fmla="*/ 2147483646 w 1268"/>
              <a:gd name="T9" fmla="*/ 2147483646 h 523"/>
              <a:gd name="T10" fmla="*/ 2147483646 w 1268"/>
              <a:gd name="T11" fmla="*/ 2147483646 h 523"/>
              <a:gd name="T12" fmla="*/ 2147483646 w 1268"/>
              <a:gd name="T13" fmla="*/ 2147483646 h 523"/>
              <a:gd name="T14" fmla="*/ 2147483646 w 1268"/>
              <a:gd name="T15" fmla="*/ 2147483646 h 523"/>
              <a:gd name="T16" fmla="*/ 0 w 1268"/>
              <a:gd name="T17" fmla="*/ 2147483646 h 523"/>
              <a:gd name="T18" fmla="*/ 2147483646 w 1268"/>
              <a:gd name="T19" fmla="*/ 2147483646 h 523"/>
              <a:gd name="T20" fmla="*/ 2147483646 w 1268"/>
              <a:gd name="T21" fmla="*/ 2147483646 h 523"/>
              <a:gd name="T22" fmla="*/ 2147483646 w 1268"/>
              <a:gd name="T23" fmla="*/ 2147483646 h 523"/>
              <a:gd name="T24" fmla="*/ 2147483646 w 1268"/>
              <a:gd name="T25" fmla="*/ 2147483646 h 523"/>
              <a:gd name="T26" fmla="*/ 2147483646 w 1268"/>
              <a:gd name="T27" fmla="*/ 2147483646 h 523"/>
              <a:gd name="T28" fmla="*/ 2147483646 w 1268"/>
              <a:gd name="T29" fmla="*/ 2147483646 h 523"/>
              <a:gd name="T30" fmla="*/ 2147483646 w 1268"/>
              <a:gd name="T31" fmla="*/ 2147483646 h 523"/>
              <a:gd name="T32" fmla="*/ 2147483646 w 1268"/>
              <a:gd name="T33" fmla="*/ 2147483646 h 523"/>
              <a:gd name="T34" fmla="*/ 2147483646 w 1268"/>
              <a:gd name="T35" fmla="*/ 2147483646 h 523"/>
              <a:gd name="T36" fmla="*/ 2147483646 w 1268"/>
              <a:gd name="T37" fmla="*/ 2147483646 h 5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68"/>
              <a:gd name="T58" fmla="*/ 0 h 523"/>
              <a:gd name="T59" fmla="*/ 1268 w 1268"/>
              <a:gd name="T60" fmla="*/ 523 h 5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68" h="523">
                <a:moveTo>
                  <a:pt x="1268" y="296"/>
                </a:moveTo>
                <a:cubicBezTo>
                  <a:pt x="1268" y="296"/>
                  <a:pt x="900" y="199"/>
                  <a:pt x="644" y="70"/>
                </a:cubicBezTo>
                <a:cubicBezTo>
                  <a:pt x="644" y="70"/>
                  <a:pt x="530" y="0"/>
                  <a:pt x="400" y="47"/>
                </a:cubicBezTo>
                <a:cubicBezTo>
                  <a:pt x="400" y="47"/>
                  <a:pt x="269" y="58"/>
                  <a:pt x="244" y="56"/>
                </a:cubicBezTo>
                <a:cubicBezTo>
                  <a:pt x="244" y="56"/>
                  <a:pt x="185" y="80"/>
                  <a:pt x="251" y="115"/>
                </a:cubicBezTo>
                <a:cubicBezTo>
                  <a:pt x="251" y="115"/>
                  <a:pt x="359" y="126"/>
                  <a:pt x="380" y="117"/>
                </a:cubicBezTo>
                <a:cubicBezTo>
                  <a:pt x="380" y="117"/>
                  <a:pt x="319" y="122"/>
                  <a:pt x="302" y="136"/>
                </a:cubicBezTo>
                <a:cubicBezTo>
                  <a:pt x="302" y="136"/>
                  <a:pt x="229" y="143"/>
                  <a:pt x="203" y="129"/>
                </a:cubicBezTo>
                <a:cubicBezTo>
                  <a:pt x="203" y="129"/>
                  <a:pt x="9" y="58"/>
                  <a:pt x="0" y="127"/>
                </a:cubicBezTo>
                <a:cubicBezTo>
                  <a:pt x="0" y="127"/>
                  <a:pt x="4" y="145"/>
                  <a:pt x="49" y="139"/>
                </a:cubicBezTo>
                <a:cubicBezTo>
                  <a:pt x="49" y="139"/>
                  <a:pt x="20" y="173"/>
                  <a:pt x="33" y="183"/>
                </a:cubicBezTo>
                <a:cubicBezTo>
                  <a:pt x="33" y="183"/>
                  <a:pt x="168" y="192"/>
                  <a:pt x="199" y="213"/>
                </a:cubicBezTo>
                <a:cubicBezTo>
                  <a:pt x="199" y="213"/>
                  <a:pt x="277" y="228"/>
                  <a:pt x="318" y="234"/>
                </a:cubicBezTo>
                <a:cubicBezTo>
                  <a:pt x="318" y="234"/>
                  <a:pt x="372" y="263"/>
                  <a:pt x="393" y="249"/>
                </a:cubicBezTo>
                <a:cubicBezTo>
                  <a:pt x="393" y="249"/>
                  <a:pt x="506" y="232"/>
                  <a:pt x="548" y="232"/>
                </a:cubicBezTo>
                <a:cubicBezTo>
                  <a:pt x="548" y="232"/>
                  <a:pt x="623" y="223"/>
                  <a:pt x="687" y="249"/>
                </a:cubicBezTo>
                <a:cubicBezTo>
                  <a:pt x="687" y="249"/>
                  <a:pt x="1027" y="450"/>
                  <a:pt x="1098" y="474"/>
                </a:cubicBezTo>
                <a:cubicBezTo>
                  <a:pt x="1098" y="474"/>
                  <a:pt x="1198" y="518"/>
                  <a:pt x="1214" y="523"/>
                </a:cubicBezTo>
                <a:lnTo>
                  <a:pt x="1268" y="2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FD6FA0D2-C75F-4A90-869C-FC7A0DF178D0}"/>
              </a:ext>
            </a:extLst>
          </p:cNvPr>
          <p:cNvSpPr/>
          <p:nvPr/>
        </p:nvSpPr>
        <p:spPr>
          <a:xfrm>
            <a:off x="1585913" y="6862763"/>
            <a:ext cx="600075" cy="800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3" name="五角星 52">
            <a:extLst>
              <a:ext uri="{FF2B5EF4-FFF2-40B4-BE49-F238E27FC236}">
                <a16:creationId xmlns:a16="http://schemas.microsoft.com/office/drawing/2014/main" xmlns="" id="{DA951447-1745-4F10-B6E3-1ECE1CA75BFD}"/>
              </a:ext>
            </a:extLst>
          </p:cNvPr>
          <p:cNvSpPr/>
          <p:nvPr/>
        </p:nvSpPr>
        <p:spPr>
          <a:xfrm>
            <a:off x="2925366" y="6888164"/>
            <a:ext cx="909638" cy="120967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五角星 5">
            <a:extLst>
              <a:ext uri="{FF2B5EF4-FFF2-40B4-BE49-F238E27FC236}">
                <a16:creationId xmlns:a16="http://schemas.microsoft.com/office/drawing/2014/main" xmlns="" id="{0D955C5A-855A-455E-87EB-F2A488415997}"/>
              </a:ext>
            </a:extLst>
          </p:cNvPr>
          <p:cNvSpPr/>
          <p:nvPr/>
        </p:nvSpPr>
        <p:spPr>
          <a:xfrm>
            <a:off x="1576387" y="6888163"/>
            <a:ext cx="728663" cy="9715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" name="五角星 5">
            <a:extLst>
              <a:ext uri="{FF2B5EF4-FFF2-40B4-BE49-F238E27FC236}">
                <a16:creationId xmlns:a16="http://schemas.microsoft.com/office/drawing/2014/main" xmlns="" id="{16E17BDC-01A4-4E09-9AEE-A5CAB8792C32}"/>
              </a:ext>
            </a:extLst>
          </p:cNvPr>
          <p:cNvSpPr/>
          <p:nvPr/>
        </p:nvSpPr>
        <p:spPr>
          <a:xfrm>
            <a:off x="6153150" y="6888164"/>
            <a:ext cx="987029" cy="1316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五角星 55">
            <a:extLst>
              <a:ext uri="{FF2B5EF4-FFF2-40B4-BE49-F238E27FC236}">
                <a16:creationId xmlns:a16="http://schemas.microsoft.com/office/drawing/2014/main" xmlns="" id="{96DC36A9-C437-449B-97CB-81A86FF73E67}"/>
              </a:ext>
            </a:extLst>
          </p:cNvPr>
          <p:cNvSpPr/>
          <p:nvPr/>
        </p:nvSpPr>
        <p:spPr>
          <a:xfrm>
            <a:off x="5618560" y="6888164"/>
            <a:ext cx="907256" cy="120967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五角星 56">
            <a:extLst>
              <a:ext uri="{FF2B5EF4-FFF2-40B4-BE49-F238E27FC236}">
                <a16:creationId xmlns:a16="http://schemas.microsoft.com/office/drawing/2014/main" xmlns="" id="{CE0B9A99-8D22-4089-8A4C-6BA4BB349571}"/>
              </a:ext>
            </a:extLst>
          </p:cNvPr>
          <p:cNvSpPr/>
          <p:nvPr/>
        </p:nvSpPr>
        <p:spPr>
          <a:xfrm>
            <a:off x="4586288" y="6888163"/>
            <a:ext cx="727472" cy="971550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" name="五角星 5">
            <a:extLst>
              <a:ext uri="{FF2B5EF4-FFF2-40B4-BE49-F238E27FC236}">
                <a16:creationId xmlns:a16="http://schemas.microsoft.com/office/drawing/2014/main" xmlns="" id="{7E60D238-DD1B-4B8E-924C-BEF4B3C9B605}"/>
              </a:ext>
            </a:extLst>
          </p:cNvPr>
          <p:cNvSpPr/>
          <p:nvPr/>
        </p:nvSpPr>
        <p:spPr>
          <a:xfrm>
            <a:off x="3237310" y="6888163"/>
            <a:ext cx="726281" cy="9715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五角星 5">
            <a:extLst>
              <a:ext uri="{FF2B5EF4-FFF2-40B4-BE49-F238E27FC236}">
                <a16:creationId xmlns:a16="http://schemas.microsoft.com/office/drawing/2014/main" xmlns="" id="{837E6C5C-CBD1-40A8-A6F3-2885F4FE2C63}"/>
              </a:ext>
            </a:extLst>
          </p:cNvPr>
          <p:cNvSpPr/>
          <p:nvPr/>
        </p:nvSpPr>
        <p:spPr>
          <a:xfrm>
            <a:off x="903685" y="6888164"/>
            <a:ext cx="987028" cy="1316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五角星 59">
            <a:extLst>
              <a:ext uri="{FF2B5EF4-FFF2-40B4-BE49-F238E27FC236}">
                <a16:creationId xmlns:a16="http://schemas.microsoft.com/office/drawing/2014/main" xmlns="" id="{E8385187-D37A-4A0D-8AB0-6FD6420C8602}"/>
              </a:ext>
            </a:extLst>
          </p:cNvPr>
          <p:cNvSpPr/>
          <p:nvPr/>
        </p:nvSpPr>
        <p:spPr>
          <a:xfrm>
            <a:off x="7602141" y="6888163"/>
            <a:ext cx="727472" cy="971550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91" name="日期占位符 32">
            <a:extLst>
              <a:ext uri="{FF2B5EF4-FFF2-40B4-BE49-F238E27FC236}">
                <a16:creationId xmlns:a16="http://schemas.microsoft.com/office/drawing/2014/main" xmlns="" id="{E8011D23-D109-4998-A120-9EB47195CA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97CB140-5518-49A2-9B0E-E2E6BC83FE9B}" type="datetime1">
              <a:rPr lang="zh-CN" altLang="en-US" sz="1200" smtClean="0">
                <a:solidFill>
                  <a:srgbClr val="898989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2019/5/25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275 -0.291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4.44444E-6 L 0.26875 -0.333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44444E-6 L 0.25937 -0.3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18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utoRev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05556E-6 4.44444E-6 L 0.25 -0.5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05556E-6 4.44444E-6 L 0.425 -0.5555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05556E-6 4.44444E-6 L 0.33125 -0.4805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20833 0.28241 L 1.38889E-6 1.2345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05556E-6 4.44444E-6 L 0.15104 -0.2592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13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utoRev="1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05556E-6 4.44444E-6 L 0.66562 -0.8888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44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10521 0.59352 L 2.77778E-6 -6.1728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297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utoRev="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3.05556E-6 2.28916E-6 L 0.08889 -0.5634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3855 0.48611 L 4.16667E-6 -2.46914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43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utoRev="1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3.33333E-6 -2.46914E-6 L 0.05417 -0.4805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utoRev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05556E-6 4.44444E-6 L 0.60625 -0.8092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0" y="-40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64914 0.54753 L 4.44444E-6 2.46914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utoRev="1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05556E-6 4.44444E-6 L 0.63437 -0.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0" y="-30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0.01145 0.20833 L 4.16667E-6 -3.7037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104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utoRev="1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1.66667E-6 -3.95062E-6 L 0.00312 -0.216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77778E-7 -2.83951E-6 L 0.56667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-1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1200000">
                                      <p:cBhvr>
                                        <p:cTn id="10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-21600000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5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9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3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8" presetClass="emp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7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1" dur="2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5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9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43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04B328D-924C-4EB8-A303-207399DE54CA}"/>
              </a:ext>
            </a:extLst>
          </p:cNvPr>
          <p:cNvSpPr/>
          <p:nvPr/>
        </p:nvSpPr>
        <p:spPr>
          <a:xfrm>
            <a:off x="-14723" y="0"/>
            <a:ext cx="9171704" cy="6858000"/>
          </a:xfrm>
          <a:prstGeom prst="rect">
            <a:avLst/>
          </a:prstGeom>
          <a:gradFill>
            <a:gsLst>
              <a:gs pos="100000">
                <a:srgbClr val="003548"/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27" name="Picture 3" descr="E:\卡拉赞\GUANXIAN.png">
            <a:extLst>
              <a:ext uri="{FF2B5EF4-FFF2-40B4-BE49-F238E27FC236}">
                <a16:creationId xmlns:a16="http://schemas.microsoft.com/office/drawing/2014/main" xmlns="" id="{A5BFFBE3-7108-44E5-9E11-E13E7BBB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/>
          <a:stretch>
            <a:fillRect/>
          </a:stretch>
        </p:blipFill>
        <p:spPr bwMode="auto">
          <a:xfrm>
            <a:off x="14288" y="50801"/>
            <a:ext cx="9144000" cy="645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xmlns="" id="{080D9C19-5048-42BD-9398-9B03E6BF20F2}"/>
              </a:ext>
            </a:extLst>
          </p:cNvPr>
          <p:cNvSpPr/>
          <p:nvPr/>
        </p:nvSpPr>
        <p:spPr>
          <a:xfrm flipH="1">
            <a:off x="0" y="5262564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xmlns="" id="{678EEE87-9453-4498-8707-4B84442BAE7A}"/>
              </a:ext>
            </a:extLst>
          </p:cNvPr>
          <p:cNvSpPr/>
          <p:nvPr/>
        </p:nvSpPr>
        <p:spPr>
          <a:xfrm flipH="1">
            <a:off x="-14288" y="4979989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FFCC">
                  <a:lumMod val="82000"/>
                </a:srgb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xmlns="" id="{73ADA5A1-7C5D-4A41-9824-CD1894E2BD5C}"/>
              </a:ext>
            </a:extLst>
          </p:cNvPr>
          <p:cNvSpPr/>
          <p:nvPr/>
        </p:nvSpPr>
        <p:spPr>
          <a:xfrm flipH="1">
            <a:off x="0" y="4764089"/>
            <a:ext cx="9158288" cy="15843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70C0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xmlns="" id="{30A6EB21-1941-4071-B633-99087835983E}"/>
              </a:ext>
            </a:extLst>
          </p:cNvPr>
          <p:cNvSpPr/>
          <p:nvPr/>
        </p:nvSpPr>
        <p:spPr>
          <a:xfrm rot="19800000">
            <a:off x="4195762" y="1871663"/>
            <a:ext cx="2663429" cy="3551237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xmlns="" id="{B1AD0F76-25AC-4D29-9BDA-4EEED6092B06}"/>
              </a:ext>
            </a:extLst>
          </p:cNvPr>
          <p:cNvSpPr/>
          <p:nvPr/>
        </p:nvSpPr>
        <p:spPr>
          <a:xfrm rot="19800000">
            <a:off x="4051697" y="2925764"/>
            <a:ext cx="1871663" cy="24971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xmlns="" id="{3E2BAACD-69D4-4CA9-BFB5-B11DFD0EA53A}"/>
              </a:ext>
            </a:extLst>
          </p:cNvPr>
          <p:cNvSpPr/>
          <p:nvPr/>
        </p:nvSpPr>
        <p:spPr>
          <a:xfrm rot="19800000">
            <a:off x="1963341" y="2274888"/>
            <a:ext cx="1566863" cy="208756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五角星 5">
            <a:extLst>
              <a:ext uri="{FF2B5EF4-FFF2-40B4-BE49-F238E27FC236}">
                <a16:creationId xmlns:a16="http://schemas.microsoft.com/office/drawing/2014/main" xmlns="" id="{573E4DDD-3887-459C-841C-25007B4C9285}"/>
              </a:ext>
            </a:extLst>
          </p:cNvPr>
          <p:cNvSpPr/>
          <p:nvPr/>
        </p:nvSpPr>
        <p:spPr>
          <a:xfrm rot="19800000">
            <a:off x="1656160" y="3111500"/>
            <a:ext cx="1100138" cy="1468438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五角星 5">
            <a:extLst>
              <a:ext uri="{FF2B5EF4-FFF2-40B4-BE49-F238E27FC236}">
                <a16:creationId xmlns:a16="http://schemas.microsoft.com/office/drawing/2014/main" xmlns="" id="{39160E35-6D90-4396-9A40-F7507106FE67}"/>
              </a:ext>
            </a:extLst>
          </p:cNvPr>
          <p:cNvSpPr/>
          <p:nvPr/>
        </p:nvSpPr>
        <p:spPr>
          <a:xfrm rot="19800000">
            <a:off x="2882504" y="4592638"/>
            <a:ext cx="1269206" cy="1693862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五角星 11">
            <a:extLst>
              <a:ext uri="{FF2B5EF4-FFF2-40B4-BE49-F238E27FC236}">
                <a16:creationId xmlns:a16="http://schemas.microsoft.com/office/drawing/2014/main" xmlns="" id="{868CF641-D5DE-425F-996B-180A658866A7}"/>
              </a:ext>
            </a:extLst>
          </p:cNvPr>
          <p:cNvSpPr/>
          <p:nvPr/>
        </p:nvSpPr>
        <p:spPr>
          <a:xfrm rot="19800000">
            <a:off x="7029450" y="1427164"/>
            <a:ext cx="1323975" cy="17621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五角星 5">
            <a:extLst>
              <a:ext uri="{FF2B5EF4-FFF2-40B4-BE49-F238E27FC236}">
                <a16:creationId xmlns:a16="http://schemas.microsoft.com/office/drawing/2014/main" xmlns="" id="{EC842D66-0B48-4F19-8A24-1DBBFF10CA6D}"/>
              </a:ext>
            </a:extLst>
          </p:cNvPr>
          <p:cNvSpPr/>
          <p:nvPr/>
        </p:nvSpPr>
        <p:spPr>
          <a:xfrm rot="19800000">
            <a:off x="7640241" y="563564"/>
            <a:ext cx="607219" cy="808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xmlns="" id="{03DA8D35-1DCF-492E-8CF0-014C60B4CABF}"/>
              </a:ext>
            </a:extLst>
          </p:cNvPr>
          <p:cNvSpPr/>
          <p:nvPr/>
        </p:nvSpPr>
        <p:spPr>
          <a:xfrm rot="19800000">
            <a:off x="1290638" y="5421314"/>
            <a:ext cx="827485" cy="11017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五角星 5">
            <a:extLst>
              <a:ext uri="{FF2B5EF4-FFF2-40B4-BE49-F238E27FC236}">
                <a16:creationId xmlns:a16="http://schemas.microsoft.com/office/drawing/2014/main" xmlns="" id="{09D264D0-368F-4178-99DA-7373F14678F0}"/>
              </a:ext>
            </a:extLst>
          </p:cNvPr>
          <p:cNvSpPr/>
          <p:nvPr/>
        </p:nvSpPr>
        <p:spPr>
          <a:xfrm rot="19800000">
            <a:off x="7292578" y="2787650"/>
            <a:ext cx="1100138" cy="1468438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组合 46">
            <a:extLst>
              <a:ext uri="{FF2B5EF4-FFF2-40B4-BE49-F238E27FC236}">
                <a16:creationId xmlns:a16="http://schemas.microsoft.com/office/drawing/2014/main" xmlns="" id="{0F8ECC23-6610-4253-90B1-FC0875659D09}"/>
              </a:ext>
            </a:extLst>
          </p:cNvPr>
          <p:cNvGrpSpPr>
            <a:grpSpLocks/>
          </p:cNvGrpSpPr>
          <p:nvPr/>
        </p:nvGrpSpPr>
        <p:grpSpPr bwMode="auto">
          <a:xfrm>
            <a:off x="444103" y="127000"/>
            <a:ext cx="5959950" cy="2777340"/>
            <a:chOff x="444658" y="95542"/>
            <a:chExt cx="5960712" cy="2082665"/>
          </a:xfrm>
        </p:grpSpPr>
        <p:sp>
          <p:nvSpPr>
            <p:cNvPr id="16416" name="TextBox 7">
              <a:extLst>
                <a:ext uri="{FF2B5EF4-FFF2-40B4-BE49-F238E27FC236}">
                  <a16:creationId xmlns:a16="http://schemas.microsoft.com/office/drawing/2014/main" xmlns="" id="{B7F2179E-7ECE-4E94-AE68-68C805C0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58" y="95542"/>
              <a:ext cx="3775876" cy="168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0">
                  <a:solidFill>
                    <a:srgbClr val="00B0F0"/>
                  </a:solidFill>
                  <a:latin typeface="方正超粗黑简体"/>
                  <a:ea typeface="方正超粗黑简体"/>
                  <a:cs typeface="方正超粗黑简体"/>
                </a:rPr>
                <a:t>20</a:t>
              </a:r>
              <a:r>
                <a:rPr lang="en-US" altLang="zh-CN" sz="14000">
                  <a:solidFill>
                    <a:schemeClr val="bg1"/>
                  </a:solidFill>
                  <a:latin typeface="方正超粗黑简体"/>
                  <a:ea typeface="方正超粗黑简体"/>
                  <a:cs typeface="方正超粗黑简体"/>
                </a:rPr>
                <a:t>19</a:t>
              </a:r>
            </a:p>
          </p:txBody>
        </p:sp>
        <p:sp>
          <p:nvSpPr>
            <p:cNvPr id="16417" name="TextBox 18">
              <a:extLst>
                <a:ext uri="{FF2B5EF4-FFF2-40B4-BE49-F238E27FC236}">
                  <a16:creationId xmlns:a16="http://schemas.microsoft.com/office/drawing/2014/main" xmlns="" id="{E2C4665F-3F4A-49B3-8CFF-3143FA6B6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88" y="1416584"/>
              <a:ext cx="4608774" cy="7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bg1"/>
                  </a:solidFill>
                </a:rPr>
                <a:t>THANK     YOU</a:t>
              </a:r>
            </a:p>
          </p:txBody>
        </p:sp>
        <p:sp>
          <p:nvSpPr>
            <p:cNvPr id="16418" name="TextBox 30">
              <a:extLst>
                <a:ext uri="{FF2B5EF4-FFF2-40B4-BE49-F238E27FC236}">
                  <a16:creationId xmlns:a16="http://schemas.microsoft.com/office/drawing/2014/main" xmlns="" id="{43959F9A-E2A5-4959-B408-32C8D1C29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612" y="1148965"/>
              <a:ext cx="2013758" cy="53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</a:rPr>
                <a:t>SUCCESS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B4347E9-FF16-40E8-B0D1-A15F5D52F21D}"/>
                </a:ext>
              </a:extLst>
            </p:cNvPr>
            <p:cNvSpPr/>
            <p:nvPr/>
          </p:nvSpPr>
          <p:spPr>
            <a:xfrm>
              <a:off x="4093200" y="433624"/>
              <a:ext cx="117887" cy="15689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5" name="Freeform 16">
            <a:extLst>
              <a:ext uri="{FF2B5EF4-FFF2-40B4-BE49-F238E27FC236}">
                <a16:creationId xmlns:a16="http://schemas.microsoft.com/office/drawing/2014/main" xmlns="" id="{0C7F3780-9968-413B-B48D-0EE9B1625344}"/>
              </a:ext>
            </a:extLst>
          </p:cNvPr>
          <p:cNvSpPr>
            <a:spLocks/>
          </p:cNvSpPr>
          <p:nvPr/>
        </p:nvSpPr>
        <p:spPr bwMode="auto">
          <a:xfrm>
            <a:off x="838201" y="6858000"/>
            <a:ext cx="1679972" cy="6591300"/>
          </a:xfrm>
          <a:custGeom>
            <a:avLst/>
            <a:gdLst>
              <a:gd name="T0" fmla="*/ 2147483646 w 871"/>
              <a:gd name="T1" fmla="*/ 2147483646 h 2564"/>
              <a:gd name="T2" fmla="*/ 2147483646 w 871"/>
              <a:gd name="T3" fmla="*/ 2147483646 h 2564"/>
              <a:gd name="T4" fmla="*/ 2147483646 w 871"/>
              <a:gd name="T5" fmla="*/ 2147483646 h 2564"/>
              <a:gd name="T6" fmla="*/ 2147483646 w 871"/>
              <a:gd name="T7" fmla="*/ 2147483646 h 2564"/>
              <a:gd name="T8" fmla="*/ 2147483646 w 871"/>
              <a:gd name="T9" fmla="*/ 2147483646 h 2564"/>
              <a:gd name="T10" fmla="*/ 2147483646 w 871"/>
              <a:gd name="T11" fmla="*/ 2147483646 h 2564"/>
              <a:gd name="T12" fmla="*/ 2147483646 w 871"/>
              <a:gd name="T13" fmla="*/ 2147483646 h 2564"/>
              <a:gd name="T14" fmla="*/ 2147483646 w 871"/>
              <a:gd name="T15" fmla="*/ 2147483646 h 2564"/>
              <a:gd name="T16" fmla="*/ 2147483646 w 871"/>
              <a:gd name="T17" fmla="*/ 2147483646 h 2564"/>
              <a:gd name="T18" fmla="*/ 2147483646 w 871"/>
              <a:gd name="T19" fmla="*/ 2147483646 h 2564"/>
              <a:gd name="T20" fmla="*/ 2147483646 w 871"/>
              <a:gd name="T21" fmla="*/ 2147483646 h 2564"/>
              <a:gd name="T22" fmla="*/ 2147483646 w 871"/>
              <a:gd name="T23" fmla="*/ 2147483646 h 2564"/>
              <a:gd name="T24" fmla="*/ 2147483646 w 871"/>
              <a:gd name="T25" fmla="*/ 2147483646 h 2564"/>
              <a:gd name="T26" fmla="*/ 2147483646 w 871"/>
              <a:gd name="T27" fmla="*/ 2147483646 h 2564"/>
              <a:gd name="T28" fmla="*/ 2147483646 w 871"/>
              <a:gd name="T29" fmla="*/ 2147483646 h 2564"/>
              <a:gd name="T30" fmla="*/ 2147483646 w 871"/>
              <a:gd name="T31" fmla="*/ 2147483646 h 2564"/>
              <a:gd name="T32" fmla="*/ 2147483646 w 871"/>
              <a:gd name="T33" fmla="*/ 2147483646 h 2564"/>
              <a:gd name="T34" fmla="*/ 2147483646 w 871"/>
              <a:gd name="T35" fmla="*/ 2147483646 h 25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71"/>
              <a:gd name="T55" fmla="*/ 0 h 2564"/>
              <a:gd name="T56" fmla="*/ 871 w 871"/>
              <a:gd name="T57" fmla="*/ 2564 h 256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71" h="2564">
                <a:moveTo>
                  <a:pt x="557" y="2564"/>
                </a:moveTo>
                <a:cubicBezTo>
                  <a:pt x="551" y="2198"/>
                  <a:pt x="551" y="2198"/>
                  <a:pt x="551" y="2198"/>
                </a:cubicBezTo>
                <a:cubicBezTo>
                  <a:pt x="531" y="2008"/>
                  <a:pt x="603" y="1684"/>
                  <a:pt x="603" y="1684"/>
                </a:cubicBezTo>
                <a:cubicBezTo>
                  <a:pt x="625" y="1564"/>
                  <a:pt x="591" y="1430"/>
                  <a:pt x="591" y="1430"/>
                </a:cubicBezTo>
                <a:cubicBezTo>
                  <a:pt x="619" y="1368"/>
                  <a:pt x="643" y="1210"/>
                  <a:pt x="643" y="1210"/>
                </a:cubicBezTo>
                <a:cubicBezTo>
                  <a:pt x="669" y="1256"/>
                  <a:pt x="789" y="1094"/>
                  <a:pt x="789" y="1094"/>
                </a:cubicBezTo>
                <a:cubicBezTo>
                  <a:pt x="839" y="1048"/>
                  <a:pt x="817" y="988"/>
                  <a:pt x="817" y="988"/>
                </a:cubicBezTo>
                <a:cubicBezTo>
                  <a:pt x="871" y="932"/>
                  <a:pt x="841" y="822"/>
                  <a:pt x="841" y="822"/>
                </a:cubicBezTo>
                <a:cubicBezTo>
                  <a:pt x="859" y="796"/>
                  <a:pt x="853" y="734"/>
                  <a:pt x="853" y="734"/>
                </a:cubicBezTo>
                <a:cubicBezTo>
                  <a:pt x="851" y="634"/>
                  <a:pt x="779" y="478"/>
                  <a:pt x="779" y="478"/>
                </a:cubicBezTo>
                <a:cubicBezTo>
                  <a:pt x="788" y="426"/>
                  <a:pt x="788" y="426"/>
                  <a:pt x="788" y="426"/>
                </a:cubicBezTo>
                <a:cubicBezTo>
                  <a:pt x="782" y="333"/>
                  <a:pt x="619" y="164"/>
                  <a:pt x="619" y="164"/>
                </a:cubicBezTo>
                <a:cubicBezTo>
                  <a:pt x="531" y="0"/>
                  <a:pt x="406" y="164"/>
                  <a:pt x="406" y="164"/>
                </a:cubicBezTo>
                <a:cubicBezTo>
                  <a:pt x="335" y="257"/>
                  <a:pt x="74" y="448"/>
                  <a:pt x="74" y="448"/>
                </a:cubicBezTo>
                <a:cubicBezTo>
                  <a:pt x="0" y="491"/>
                  <a:pt x="24" y="562"/>
                  <a:pt x="24" y="562"/>
                </a:cubicBezTo>
                <a:cubicBezTo>
                  <a:pt x="31" y="748"/>
                  <a:pt x="86" y="1430"/>
                  <a:pt x="86" y="1430"/>
                </a:cubicBezTo>
                <a:cubicBezTo>
                  <a:pt x="159" y="2014"/>
                  <a:pt x="2" y="2548"/>
                  <a:pt x="2" y="2548"/>
                </a:cubicBezTo>
                <a:lnTo>
                  <a:pt x="557" y="256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xmlns="" id="{7B2C5703-2C60-4D6A-841B-3F61D5B0A046}"/>
              </a:ext>
            </a:extLst>
          </p:cNvPr>
          <p:cNvSpPr>
            <a:spLocks/>
          </p:cNvSpPr>
          <p:nvPr/>
        </p:nvSpPr>
        <p:spPr bwMode="auto">
          <a:xfrm flipH="1">
            <a:off x="-5553075" y="1887538"/>
            <a:ext cx="5538788" cy="2825750"/>
          </a:xfrm>
          <a:custGeom>
            <a:avLst/>
            <a:gdLst>
              <a:gd name="T0" fmla="*/ 2147483646 w 1205"/>
              <a:gd name="T1" fmla="*/ 2147483646 h 461"/>
              <a:gd name="T2" fmla="*/ 2147483646 w 1205"/>
              <a:gd name="T3" fmla="*/ 2147483646 h 461"/>
              <a:gd name="T4" fmla="*/ 2147483646 w 1205"/>
              <a:gd name="T5" fmla="*/ 2147483646 h 461"/>
              <a:gd name="T6" fmla="*/ 2147483646 w 1205"/>
              <a:gd name="T7" fmla="*/ 2147483646 h 461"/>
              <a:gd name="T8" fmla="*/ 2147483646 w 1205"/>
              <a:gd name="T9" fmla="*/ 2147483646 h 461"/>
              <a:gd name="T10" fmla="*/ 2147483646 w 1205"/>
              <a:gd name="T11" fmla="*/ 2147483646 h 461"/>
              <a:gd name="T12" fmla="*/ 2147483646 w 1205"/>
              <a:gd name="T13" fmla="*/ 2147483646 h 461"/>
              <a:gd name="T14" fmla="*/ 2147483646 w 1205"/>
              <a:gd name="T15" fmla="*/ 2147483646 h 461"/>
              <a:gd name="T16" fmla="*/ 2147483646 w 1205"/>
              <a:gd name="T17" fmla="*/ 2147483646 h 461"/>
              <a:gd name="T18" fmla="*/ 2147483646 w 1205"/>
              <a:gd name="T19" fmla="*/ 2147483646 h 461"/>
              <a:gd name="T20" fmla="*/ 2147483646 w 1205"/>
              <a:gd name="T21" fmla="*/ 2147483646 h 461"/>
              <a:gd name="T22" fmla="*/ 2147483646 w 1205"/>
              <a:gd name="T23" fmla="*/ 2147483646 h 461"/>
              <a:gd name="T24" fmla="*/ 2147483646 w 1205"/>
              <a:gd name="T25" fmla="*/ 2147483646 h 461"/>
              <a:gd name="T26" fmla="*/ 2147483646 w 1205"/>
              <a:gd name="T27" fmla="*/ 2147483646 h 461"/>
              <a:gd name="T28" fmla="*/ 2147483646 w 1205"/>
              <a:gd name="T29" fmla="*/ 2147483646 h 461"/>
              <a:gd name="T30" fmla="*/ 2147483646 w 1205"/>
              <a:gd name="T31" fmla="*/ 2147483646 h 461"/>
              <a:gd name="T32" fmla="*/ 2147483646 w 1205"/>
              <a:gd name="T33" fmla="*/ 2147483646 h 461"/>
              <a:gd name="T34" fmla="*/ 2147483646 w 1205"/>
              <a:gd name="T35" fmla="*/ 2147483646 h 461"/>
              <a:gd name="T36" fmla="*/ 2147483646 w 1205"/>
              <a:gd name="T37" fmla="*/ 2147483646 h 461"/>
              <a:gd name="T38" fmla="*/ 2147483646 w 1205"/>
              <a:gd name="T39" fmla="*/ 2147483646 h 461"/>
              <a:gd name="T40" fmla="*/ 2147483646 w 1205"/>
              <a:gd name="T41" fmla="*/ 2147483646 h 461"/>
              <a:gd name="T42" fmla="*/ 2147483646 w 1205"/>
              <a:gd name="T43" fmla="*/ 2147483646 h 461"/>
              <a:gd name="T44" fmla="*/ 2147483646 w 1205"/>
              <a:gd name="T45" fmla="*/ 2147483646 h 461"/>
              <a:gd name="T46" fmla="*/ 2147483646 w 1205"/>
              <a:gd name="T47" fmla="*/ 2147483646 h 4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5"/>
              <a:gd name="T73" fmla="*/ 0 h 461"/>
              <a:gd name="T74" fmla="*/ 1205 w 1205"/>
              <a:gd name="T75" fmla="*/ 461 h 46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5" h="461">
                <a:moveTo>
                  <a:pt x="159" y="204"/>
                </a:moveTo>
                <a:cubicBezTo>
                  <a:pt x="160" y="196"/>
                  <a:pt x="160" y="196"/>
                  <a:pt x="160" y="196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13" y="150"/>
                  <a:pt x="59" y="96"/>
                  <a:pt x="59" y="96"/>
                </a:cubicBezTo>
                <a:cubicBezTo>
                  <a:pt x="0" y="40"/>
                  <a:pt x="29" y="9"/>
                  <a:pt x="29" y="9"/>
                </a:cubicBezTo>
                <a:cubicBezTo>
                  <a:pt x="36" y="0"/>
                  <a:pt x="62" y="33"/>
                  <a:pt x="62" y="33"/>
                </a:cubicBezTo>
                <a:cubicBezTo>
                  <a:pt x="71" y="50"/>
                  <a:pt x="139" y="97"/>
                  <a:pt x="139" y="97"/>
                </a:cubicBezTo>
                <a:cubicBezTo>
                  <a:pt x="158" y="108"/>
                  <a:pt x="172" y="116"/>
                  <a:pt x="172" y="116"/>
                </a:cubicBezTo>
                <a:cubicBezTo>
                  <a:pt x="199" y="148"/>
                  <a:pt x="231" y="171"/>
                  <a:pt x="231" y="171"/>
                </a:cubicBezTo>
                <a:cubicBezTo>
                  <a:pt x="231" y="171"/>
                  <a:pt x="261" y="159"/>
                  <a:pt x="279" y="156"/>
                </a:cubicBezTo>
                <a:cubicBezTo>
                  <a:pt x="296" y="153"/>
                  <a:pt x="325" y="162"/>
                  <a:pt x="325" y="162"/>
                </a:cubicBezTo>
                <a:cubicBezTo>
                  <a:pt x="349" y="138"/>
                  <a:pt x="370" y="162"/>
                  <a:pt x="370" y="162"/>
                </a:cubicBezTo>
                <a:cubicBezTo>
                  <a:pt x="404" y="205"/>
                  <a:pt x="521" y="296"/>
                  <a:pt x="521" y="296"/>
                </a:cubicBezTo>
                <a:cubicBezTo>
                  <a:pt x="549" y="263"/>
                  <a:pt x="571" y="278"/>
                  <a:pt x="571" y="278"/>
                </a:cubicBezTo>
                <a:cubicBezTo>
                  <a:pt x="608" y="291"/>
                  <a:pt x="684" y="278"/>
                  <a:pt x="684" y="278"/>
                </a:cubicBezTo>
                <a:cubicBezTo>
                  <a:pt x="1091" y="205"/>
                  <a:pt x="1205" y="176"/>
                  <a:pt x="1205" y="176"/>
                </a:cubicBezTo>
                <a:cubicBezTo>
                  <a:pt x="1205" y="435"/>
                  <a:pt x="1205" y="435"/>
                  <a:pt x="1205" y="435"/>
                </a:cubicBezTo>
                <a:cubicBezTo>
                  <a:pt x="1049" y="461"/>
                  <a:pt x="735" y="437"/>
                  <a:pt x="735" y="437"/>
                </a:cubicBezTo>
                <a:cubicBezTo>
                  <a:pt x="655" y="430"/>
                  <a:pt x="606" y="438"/>
                  <a:pt x="606" y="438"/>
                </a:cubicBezTo>
                <a:cubicBezTo>
                  <a:pt x="519" y="451"/>
                  <a:pt x="399" y="445"/>
                  <a:pt x="399" y="445"/>
                </a:cubicBezTo>
                <a:cubicBezTo>
                  <a:pt x="366" y="435"/>
                  <a:pt x="309" y="437"/>
                  <a:pt x="309" y="437"/>
                </a:cubicBezTo>
                <a:cubicBezTo>
                  <a:pt x="279" y="424"/>
                  <a:pt x="230" y="397"/>
                  <a:pt x="230" y="397"/>
                </a:cubicBezTo>
                <a:cubicBezTo>
                  <a:pt x="148" y="351"/>
                  <a:pt x="168" y="266"/>
                  <a:pt x="168" y="266"/>
                </a:cubicBezTo>
                <a:cubicBezTo>
                  <a:pt x="168" y="266"/>
                  <a:pt x="184" y="252"/>
                  <a:pt x="159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xmlns="" id="{60DE0249-C905-4845-A3CF-314317C13B48}"/>
              </a:ext>
            </a:extLst>
          </p:cNvPr>
          <p:cNvSpPr>
            <a:spLocks/>
          </p:cNvSpPr>
          <p:nvPr/>
        </p:nvSpPr>
        <p:spPr bwMode="auto">
          <a:xfrm rot="6300000" flipH="1">
            <a:off x="6052741" y="-1251744"/>
            <a:ext cx="7375526" cy="2281238"/>
          </a:xfrm>
          <a:custGeom>
            <a:avLst/>
            <a:gdLst>
              <a:gd name="T0" fmla="*/ 2147483646 w 1268"/>
              <a:gd name="T1" fmla="*/ 2147483646 h 523"/>
              <a:gd name="T2" fmla="*/ 2147483646 w 1268"/>
              <a:gd name="T3" fmla="*/ 2147483646 h 523"/>
              <a:gd name="T4" fmla="*/ 2147483646 w 1268"/>
              <a:gd name="T5" fmla="*/ 2147483646 h 523"/>
              <a:gd name="T6" fmla="*/ 2147483646 w 1268"/>
              <a:gd name="T7" fmla="*/ 2147483646 h 523"/>
              <a:gd name="T8" fmla="*/ 2147483646 w 1268"/>
              <a:gd name="T9" fmla="*/ 2147483646 h 523"/>
              <a:gd name="T10" fmla="*/ 2147483646 w 1268"/>
              <a:gd name="T11" fmla="*/ 2147483646 h 523"/>
              <a:gd name="T12" fmla="*/ 2147483646 w 1268"/>
              <a:gd name="T13" fmla="*/ 2147483646 h 523"/>
              <a:gd name="T14" fmla="*/ 2147483646 w 1268"/>
              <a:gd name="T15" fmla="*/ 2147483646 h 523"/>
              <a:gd name="T16" fmla="*/ 0 w 1268"/>
              <a:gd name="T17" fmla="*/ 2147483646 h 523"/>
              <a:gd name="T18" fmla="*/ 2147483646 w 1268"/>
              <a:gd name="T19" fmla="*/ 2147483646 h 523"/>
              <a:gd name="T20" fmla="*/ 2147483646 w 1268"/>
              <a:gd name="T21" fmla="*/ 2147483646 h 523"/>
              <a:gd name="T22" fmla="*/ 2147483646 w 1268"/>
              <a:gd name="T23" fmla="*/ 2147483646 h 523"/>
              <a:gd name="T24" fmla="*/ 2147483646 w 1268"/>
              <a:gd name="T25" fmla="*/ 2147483646 h 523"/>
              <a:gd name="T26" fmla="*/ 2147483646 w 1268"/>
              <a:gd name="T27" fmla="*/ 2147483646 h 523"/>
              <a:gd name="T28" fmla="*/ 2147483646 w 1268"/>
              <a:gd name="T29" fmla="*/ 2147483646 h 523"/>
              <a:gd name="T30" fmla="*/ 2147483646 w 1268"/>
              <a:gd name="T31" fmla="*/ 2147483646 h 523"/>
              <a:gd name="T32" fmla="*/ 2147483646 w 1268"/>
              <a:gd name="T33" fmla="*/ 2147483646 h 523"/>
              <a:gd name="T34" fmla="*/ 2147483646 w 1268"/>
              <a:gd name="T35" fmla="*/ 2147483646 h 523"/>
              <a:gd name="T36" fmla="*/ 2147483646 w 1268"/>
              <a:gd name="T37" fmla="*/ 2147483646 h 5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68"/>
              <a:gd name="T58" fmla="*/ 0 h 523"/>
              <a:gd name="T59" fmla="*/ 1268 w 1268"/>
              <a:gd name="T60" fmla="*/ 523 h 5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68" h="523">
                <a:moveTo>
                  <a:pt x="1268" y="296"/>
                </a:moveTo>
                <a:cubicBezTo>
                  <a:pt x="1268" y="296"/>
                  <a:pt x="900" y="199"/>
                  <a:pt x="644" y="70"/>
                </a:cubicBezTo>
                <a:cubicBezTo>
                  <a:pt x="644" y="70"/>
                  <a:pt x="530" y="0"/>
                  <a:pt x="400" y="47"/>
                </a:cubicBezTo>
                <a:cubicBezTo>
                  <a:pt x="400" y="47"/>
                  <a:pt x="269" y="58"/>
                  <a:pt x="244" y="56"/>
                </a:cubicBezTo>
                <a:cubicBezTo>
                  <a:pt x="244" y="56"/>
                  <a:pt x="185" y="80"/>
                  <a:pt x="251" y="115"/>
                </a:cubicBezTo>
                <a:cubicBezTo>
                  <a:pt x="251" y="115"/>
                  <a:pt x="359" y="126"/>
                  <a:pt x="380" y="117"/>
                </a:cubicBezTo>
                <a:cubicBezTo>
                  <a:pt x="380" y="117"/>
                  <a:pt x="319" y="122"/>
                  <a:pt x="302" y="136"/>
                </a:cubicBezTo>
                <a:cubicBezTo>
                  <a:pt x="302" y="136"/>
                  <a:pt x="229" y="143"/>
                  <a:pt x="203" y="129"/>
                </a:cubicBezTo>
                <a:cubicBezTo>
                  <a:pt x="203" y="129"/>
                  <a:pt x="9" y="58"/>
                  <a:pt x="0" y="127"/>
                </a:cubicBezTo>
                <a:cubicBezTo>
                  <a:pt x="0" y="127"/>
                  <a:pt x="4" y="145"/>
                  <a:pt x="49" y="139"/>
                </a:cubicBezTo>
                <a:cubicBezTo>
                  <a:pt x="49" y="139"/>
                  <a:pt x="20" y="173"/>
                  <a:pt x="33" y="183"/>
                </a:cubicBezTo>
                <a:cubicBezTo>
                  <a:pt x="33" y="183"/>
                  <a:pt x="168" y="192"/>
                  <a:pt x="199" y="213"/>
                </a:cubicBezTo>
                <a:cubicBezTo>
                  <a:pt x="199" y="213"/>
                  <a:pt x="277" y="228"/>
                  <a:pt x="318" y="234"/>
                </a:cubicBezTo>
                <a:cubicBezTo>
                  <a:pt x="318" y="234"/>
                  <a:pt x="372" y="263"/>
                  <a:pt x="393" y="249"/>
                </a:cubicBezTo>
                <a:cubicBezTo>
                  <a:pt x="393" y="249"/>
                  <a:pt x="506" y="232"/>
                  <a:pt x="548" y="232"/>
                </a:cubicBezTo>
                <a:cubicBezTo>
                  <a:pt x="548" y="232"/>
                  <a:pt x="623" y="223"/>
                  <a:pt x="687" y="249"/>
                </a:cubicBezTo>
                <a:cubicBezTo>
                  <a:pt x="687" y="249"/>
                  <a:pt x="1027" y="450"/>
                  <a:pt x="1098" y="474"/>
                </a:cubicBezTo>
                <a:cubicBezTo>
                  <a:pt x="1098" y="474"/>
                  <a:pt x="1198" y="518"/>
                  <a:pt x="1214" y="523"/>
                </a:cubicBezTo>
                <a:lnTo>
                  <a:pt x="1268" y="2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7B4E085-9990-44CB-A1DE-133B26D617C9}"/>
              </a:ext>
            </a:extLst>
          </p:cNvPr>
          <p:cNvSpPr/>
          <p:nvPr/>
        </p:nvSpPr>
        <p:spPr>
          <a:xfrm>
            <a:off x="1585913" y="6862763"/>
            <a:ext cx="600075" cy="800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3" name="五角星 52">
            <a:extLst>
              <a:ext uri="{FF2B5EF4-FFF2-40B4-BE49-F238E27FC236}">
                <a16:creationId xmlns:a16="http://schemas.microsoft.com/office/drawing/2014/main" xmlns="" id="{BB74C963-ECEA-45D9-92BB-D08673585ED5}"/>
              </a:ext>
            </a:extLst>
          </p:cNvPr>
          <p:cNvSpPr/>
          <p:nvPr/>
        </p:nvSpPr>
        <p:spPr>
          <a:xfrm>
            <a:off x="2925366" y="6888164"/>
            <a:ext cx="909638" cy="120967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五角星 5">
            <a:extLst>
              <a:ext uri="{FF2B5EF4-FFF2-40B4-BE49-F238E27FC236}">
                <a16:creationId xmlns:a16="http://schemas.microsoft.com/office/drawing/2014/main" xmlns="" id="{B7CD5E5E-EE6B-4E18-95CC-F527427451A0}"/>
              </a:ext>
            </a:extLst>
          </p:cNvPr>
          <p:cNvSpPr/>
          <p:nvPr/>
        </p:nvSpPr>
        <p:spPr>
          <a:xfrm>
            <a:off x="1576387" y="6888163"/>
            <a:ext cx="728663" cy="9715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" name="五角星 5">
            <a:extLst>
              <a:ext uri="{FF2B5EF4-FFF2-40B4-BE49-F238E27FC236}">
                <a16:creationId xmlns:a16="http://schemas.microsoft.com/office/drawing/2014/main" xmlns="" id="{59C8D2B1-0138-46F6-9ABE-9D0D2221B795}"/>
              </a:ext>
            </a:extLst>
          </p:cNvPr>
          <p:cNvSpPr/>
          <p:nvPr/>
        </p:nvSpPr>
        <p:spPr>
          <a:xfrm>
            <a:off x="6153150" y="6888164"/>
            <a:ext cx="987029" cy="1316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五角星 55">
            <a:extLst>
              <a:ext uri="{FF2B5EF4-FFF2-40B4-BE49-F238E27FC236}">
                <a16:creationId xmlns:a16="http://schemas.microsoft.com/office/drawing/2014/main" xmlns="" id="{4F3574EB-AA9D-4564-9470-41FF3EFE6AF2}"/>
              </a:ext>
            </a:extLst>
          </p:cNvPr>
          <p:cNvSpPr/>
          <p:nvPr/>
        </p:nvSpPr>
        <p:spPr>
          <a:xfrm>
            <a:off x="5618560" y="6888164"/>
            <a:ext cx="907256" cy="120967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五角星 56">
            <a:extLst>
              <a:ext uri="{FF2B5EF4-FFF2-40B4-BE49-F238E27FC236}">
                <a16:creationId xmlns:a16="http://schemas.microsoft.com/office/drawing/2014/main" xmlns="" id="{4525304B-2073-4EDB-BE09-870381CD0A3C}"/>
              </a:ext>
            </a:extLst>
          </p:cNvPr>
          <p:cNvSpPr/>
          <p:nvPr/>
        </p:nvSpPr>
        <p:spPr>
          <a:xfrm>
            <a:off x="4586288" y="6888163"/>
            <a:ext cx="727472" cy="971550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" name="五角星 5">
            <a:extLst>
              <a:ext uri="{FF2B5EF4-FFF2-40B4-BE49-F238E27FC236}">
                <a16:creationId xmlns:a16="http://schemas.microsoft.com/office/drawing/2014/main" xmlns="" id="{E83B0958-7978-4DED-94DC-74A2DE73C4BD}"/>
              </a:ext>
            </a:extLst>
          </p:cNvPr>
          <p:cNvSpPr/>
          <p:nvPr/>
        </p:nvSpPr>
        <p:spPr>
          <a:xfrm>
            <a:off x="3237310" y="6888163"/>
            <a:ext cx="726281" cy="9715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五角星 5">
            <a:extLst>
              <a:ext uri="{FF2B5EF4-FFF2-40B4-BE49-F238E27FC236}">
                <a16:creationId xmlns:a16="http://schemas.microsoft.com/office/drawing/2014/main" xmlns="" id="{D3FEB2B0-F452-4F12-8FAF-FDBE4087D36A}"/>
              </a:ext>
            </a:extLst>
          </p:cNvPr>
          <p:cNvSpPr/>
          <p:nvPr/>
        </p:nvSpPr>
        <p:spPr>
          <a:xfrm>
            <a:off x="903685" y="6888164"/>
            <a:ext cx="987028" cy="131603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五角星 59">
            <a:extLst>
              <a:ext uri="{FF2B5EF4-FFF2-40B4-BE49-F238E27FC236}">
                <a16:creationId xmlns:a16="http://schemas.microsoft.com/office/drawing/2014/main" xmlns="" id="{3D3343DD-16C1-42BA-B9A6-BA2087484807}"/>
              </a:ext>
            </a:extLst>
          </p:cNvPr>
          <p:cNvSpPr/>
          <p:nvPr/>
        </p:nvSpPr>
        <p:spPr>
          <a:xfrm>
            <a:off x="7602141" y="6888163"/>
            <a:ext cx="727472" cy="971550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415" name="日期占位符 32">
            <a:extLst>
              <a:ext uri="{FF2B5EF4-FFF2-40B4-BE49-F238E27FC236}">
                <a16:creationId xmlns:a16="http://schemas.microsoft.com/office/drawing/2014/main" xmlns="" id="{CF86D33A-5100-4D2E-9EB4-CDD126DFED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7A995DA-8D3C-46CE-B1D3-AB8610184707}" type="datetime1">
              <a:rPr lang="zh-CN" altLang="en-US" sz="1200" smtClean="0">
                <a:solidFill>
                  <a:srgbClr val="898989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2019/5/25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275 -0.291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4.44444E-6 L 0.26875 -0.333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44444E-6 L 0.25937 -0.3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18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utoRev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05556E-6 4.44444E-6 L 0.25 -0.5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05556E-6 4.44444E-6 L 0.425 -0.5555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05556E-6 4.44444E-6 L 0.33125 -0.4805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20833 0.28241 L 1.38889E-6 1.2345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05556E-6 4.44444E-6 L 0.15104 -0.2592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13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utoRev="1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05556E-6 4.44444E-6 L 0.66562 -0.8888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44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10521 0.59352 L 2.77778E-6 -6.1728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297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utoRev="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3.05556E-6 2.28916E-6 L 0.08889 -0.5634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3855 0.48611 L 4.16667E-6 -2.46914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43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utoRev="1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3.33333E-6 -2.46914E-6 L 0.05417 -0.4805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utoRev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05556E-6 4.44444E-6 L 0.60625 -0.8092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0" y="-40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64914 0.54753 L 4.44444E-6 2.46914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utoRev="1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05556E-6 4.44444E-6 L 0.63437 -0.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0" y="-30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0.01145 0.20833 L 4.16667E-6 -3.7037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104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utoRev="1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1.66667E-6 -3.95062E-6 L 0.00312 -0.216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77778E-7 -2.83951E-6 L 0.56667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-1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1200000">
                                      <p:cBhvr>
                                        <p:cTn id="10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-21600000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5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9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3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8" presetClass="emp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7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1" dur="2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5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9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43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交互式命令行</a:t>
            </a:r>
            <a:r>
              <a:rPr lang="en-US" altLang="zh-CN" dirty="0" smtClean="0"/>
              <a:t>(Interactive console)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可以单步直译运行。运行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解释器或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进入交互式命令行的环境，你可以在提示符号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旁输入代码，按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altLang="zh-CN" b="1" i="1" dirty="0" smtClean="0"/>
              <a:t>print</a:t>
            </a:r>
            <a:r>
              <a:rPr lang="en-US" i="1" dirty="0" smtClean="0"/>
              <a:t>("Hello, Python!") </a:t>
            </a:r>
          </a:p>
          <a:p>
            <a:pPr>
              <a:buNone/>
            </a:pPr>
            <a:r>
              <a:rPr lang="en-US" i="1" dirty="0" smtClean="0"/>
              <a:t>Hello, Python!</a:t>
            </a:r>
          </a:p>
          <a:p>
            <a:pPr>
              <a:buNone/>
            </a:pPr>
            <a:endParaRPr lang="en-US" altLang="zh-CN" i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不只是脚本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原因是“脚本语言”泛指仅作简单编程任务的语言，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等，它们只能处理简单的任务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是面向对象编程（</a:t>
            </a:r>
            <a:r>
              <a:rPr lang="en-US" altLang="zh-CN" dirty="0" smtClean="0"/>
              <a:t>OOP)</a:t>
            </a:r>
            <a:r>
              <a:rPr lang="zh-CN" altLang="en-US" dirty="0" smtClean="0"/>
              <a:t>的，支持异常处理和类型检查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的支持者较喜欢称它为一种</a:t>
            </a:r>
            <a:r>
              <a:rPr lang="zh-CN" altLang="en-US" dirty="0" smtClean="0">
                <a:solidFill>
                  <a:srgbClr val="FF0000"/>
                </a:solidFill>
              </a:rPr>
              <a:t>高阶动态编程语言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强大易用的标准库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胶水语言</a:t>
            </a:r>
            <a:r>
              <a:rPr lang="en-US" altLang="zh-CN" dirty="0" smtClean="0"/>
              <a:t>(glue language)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经常用作将不同语言编写的程序“粘”在一起的胶水语言。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内部的很多项目使用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编写性能要求极高的部分，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然后用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调用相应的模块。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C/C++: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Boost.Python</a:t>
            </a:r>
            <a:r>
              <a:rPr lang="zh-CN" altLang="en-US" dirty="0" smtClean="0"/>
              <a:t>使得 </a:t>
            </a:r>
            <a:r>
              <a:rPr lang="en-US" dirty="0" smtClean="0"/>
              <a:t>Python </a:t>
            </a:r>
            <a:r>
              <a:rPr lang="zh-CN" altLang="en-US" dirty="0" smtClean="0"/>
              <a:t>和 </a:t>
            </a:r>
            <a:r>
              <a:rPr lang="en-US" dirty="0" smtClean="0"/>
              <a:t>C++ </a:t>
            </a:r>
            <a:r>
              <a:rPr lang="zh-CN" altLang="en-US" dirty="0" smtClean="0"/>
              <a:t>的类库能互相调用（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Java: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Jython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，可同时使用二者的类库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.NET: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IronPython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平台上的版本。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收放自如</a:t>
            </a:r>
            <a:r>
              <a:rPr lang="en-US" altLang="zh-CN" dirty="0" smtClean="0"/>
              <a:t>(scalability)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内建的数据结构（</a:t>
            </a:r>
            <a:r>
              <a:rPr lang="en-US" altLang="zh-CN" dirty="0" smtClean="0"/>
              <a:t>variable, list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）以及对多线程分布式操作的支持，使得程序可以用相同的代码处理不同规模的数据，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以及并发的用户需求。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5225</TotalTime>
  <Words>1202</Words>
  <Application>Microsoft Office PowerPoint</Application>
  <PresentationFormat>全屏显示(4:3)</PresentationFormat>
  <Paragraphs>357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质朴</vt:lpstr>
      <vt:lpstr>PowerPoint 演示文稿</vt:lpstr>
      <vt:lpstr>起源</vt:lpstr>
      <vt:lpstr>Computer Programming for Everybody</vt:lpstr>
      <vt:lpstr>特性</vt:lpstr>
      <vt:lpstr>交互式命令行(Interactive console)</vt:lpstr>
      <vt:lpstr>不只是脚本</vt:lpstr>
      <vt:lpstr>强大易用的标准库</vt:lpstr>
      <vt:lpstr>胶水语言(glue language)</vt:lpstr>
      <vt:lpstr>收放自如(scalability)</vt:lpstr>
      <vt:lpstr>不要括号</vt:lpstr>
      <vt:lpstr>用途</vt:lpstr>
      <vt:lpstr>应用举例</vt:lpstr>
      <vt:lpstr>这么强大！！！</vt:lpstr>
      <vt:lpstr>开发环境</vt:lpstr>
      <vt:lpstr>字符编码</vt:lpstr>
      <vt:lpstr>程序运行方式</vt:lpstr>
      <vt:lpstr>行和缩进</vt:lpstr>
      <vt:lpstr>注释 </vt:lpstr>
      <vt:lpstr>Hello world </vt:lpstr>
      <vt:lpstr>条件</vt:lpstr>
      <vt:lpstr>循环</vt:lpstr>
      <vt:lpstr>数字</vt:lpstr>
      <vt:lpstr>数学函数</vt:lpstr>
      <vt:lpstr>字符串string</vt:lpstr>
      <vt:lpstr>切片</vt:lpstr>
      <vt:lpstr>字符串函数</vt:lpstr>
      <vt:lpstr>列表list</vt:lpstr>
      <vt:lpstr>列表运算符</vt:lpstr>
      <vt:lpstr>列表方法</vt:lpstr>
      <vt:lpstr>元组tuple</vt:lpstr>
      <vt:lpstr>字典dict</vt:lpstr>
      <vt:lpstr>字典运算符</vt:lpstr>
      <vt:lpstr>字典方法</vt:lpstr>
      <vt:lpstr>函数</vt:lpstr>
      <vt:lpstr>类class</vt:lpstr>
      <vt:lpstr>模块</vt:lpstr>
      <vt:lpstr>全局变量和局部变量</vt:lpstr>
      <vt:lpstr>指针？引用？</vt:lpstr>
      <vt:lpstr>Python哲学</vt:lpstr>
      <vt:lpstr>PowerPoint 演示文稿</vt:lpstr>
      <vt:lpstr>PowerPoint 演示文稿</vt:lpstr>
    </vt:vector>
  </TitlesOfParts>
  <Company>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培训讲义</dc:title>
  <dc:creator>uit</dc:creator>
  <cp:lastModifiedBy>Windows 用户</cp:lastModifiedBy>
  <cp:revision>737</cp:revision>
  <dcterms:created xsi:type="dcterms:W3CDTF">2010-07-07T01:58:11Z</dcterms:created>
  <dcterms:modified xsi:type="dcterms:W3CDTF">2019-05-25T11:56:30Z</dcterms:modified>
</cp:coreProperties>
</file>