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handoutMasterIdLst>
    <p:handoutMasterId r:id="rId18"/>
  </p:handoutMasterIdLst>
  <p:sldIdLst>
    <p:sldId id="262" r:id="rId2"/>
    <p:sldId id="280" r:id="rId3"/>
    <p:sldId id="257" r:id="rId4"/>
    <p:sldId id="290" r:id="rId5"/>
    <p:sldId id="291" r:id="rId6"/>
    <p:sldId id="292" r:id="rId7"/>
    <p:sldId id="263" r:id="rId8"/>
    <p:sldId id="264" r:id="rId9"/>
    <p:sldId id="267" r:id="rId10"/>
    <p:sldId id="268" r:id="rId11"/>
    <p:sldId id="273" r:id="rId12"/>
    <p:sldId id="274" r:id="rId13"/>
    <p:sldId id="277" r:id="rId14"/>
    <p:sldId id="278" r:id="rId15"/>
    <p:sldId id="283" r:id="rId16"/>
    <p:sldId id="289" r:id="rId17"/>
  </p:sldIdLst>
  <p:sldSz cx="12193588" cy="6858000"/>
  <p:notesSz cx="6858000" cy="9144000"/>
  <p:defaultTextStyle>
    <a:defPPr>
      <a:defRPr lang="zh-CN"/>
    </a:defPPr>
    <a:lvl1pPr marL="0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23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46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69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91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14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337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560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783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9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14D64-4C72-F743-9FA7-30E1416F032F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AC06B-2500-6746-86EB-290A6F036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86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6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91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3588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3588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867" y="215845"/>
            <a:ext cx="466785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667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762867" y="776318"/>
            <a:ext cx="466785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219861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3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1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48406" y="0"/>
            <a:ext cx="6445182" cy="6858000"/>
          </a:xfrm>
          <a:prstGeom prst="rect">
            <a:avLst/>
          </a:prstGeom>
          <a:blipFill rotWithShape="1">
            <a:blip r:embed="rId2"/>
            <a:srcRect/>
            <a:stretch>
              <a:fillRect l="-13235" r="-2544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5748406" y="1"/>
            <a:ext cx="1720167" cy="1719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5748406" y="1719944"/>
            <a:ext cx="1720167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5748406" y="3429000"/>
            <a:ext cx="1720167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 11"/>
          <p:cNvSpPr/>
          <p:nvPr userDrawn="1"/>
        </p:nvSpPr>
        <p:spPr>
          <a:xfrm>
            <a:off x="5748406" y="5132615"/>
            <a:ext cx="1720167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7468573" y="1"/>
            <a:ext cx="1720167" cy="1719943"/>
          </a:xfrm>
          <a:prstGeom prst="rect">
            <a:avLst/>
          </a:prstGeom>
          <a:solidFill>
            <a:srgbClr val="065D8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 userDrawn="1"/>
        </p:nvSpPr>
        <p:spPr>
          <a:xfrm>
            <a:off x="7468573" y="1714501"/>
            <a:ext cx="1720167" cy="171994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矩形 14"/>
          <p:cNvSpPr/>
          <p:nvPr userDrawn="1"/>
        </p:nvSpPr>
        <p:spPr>
          <a:xfrm>
            <a:off x="9188740" y="1714501"/>
            <a:ext cx="1720167" cy="1719943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7468573" y="3429000"/>
            <a:ext cx="1720167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9205070" y="1"/>
            <a:ext cx="1720167" cy="1719943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5917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b="506"/>
          <a:stretch/>
        </p:blipFill>
        <p:spPr>
          <a:xfrm flipV="1">
            <a:off x="0" y="0"/>
            <a:ext cx="12193588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772150"/>
            <a:ext cx="760194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545804" y="5772150"/>
            <a:ext cx="647784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5044" y="5995660"/>
            <a:ext cx="3594568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29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21841" y="638449"/>
            <a:ext cx="2819767" cy="7610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89178" y="482950"/>
            <a:ext cx="632663" cy="643235"/>
            <a:chOff x="628650" y="640896"/>
            <a:chExt cx="1292679" cy="1314450"/>
          </a:xfrm>
        </p:grpSpPr>
        <p:sp>
          <p:nvSpPr>
            <p:cNvPr id="8" name="矩形 7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矩形 8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4082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72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6" r:id="rId3"/>
    <p:sldLayoutId id="2147483687" r:id="rId4"/>
    <p:sldLayoutId id="2147483653" r:id="rId5"/>
    <p:sldLayoutId id="2147483690" r:id="rId6"/>
    <p:sldLayoutId id="2147483691" r:id="rId7"/>
    <p:sldLayoutId id="214748369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361157" y="1958527"/>
            <a:ext cx="12877803" cy="2678757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752712" y="2749257"/>
            <a:ext cx="2922595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5333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项目策划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52712" y="2131205"/>
            <a:ext cx="4341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4000" b="1" dirty="0">
                <a:solidFill>
                  <a:schemeClr val="bg1"/>
                </a:solidFill>
                <a:latin typeface="+mj-lt"/>
                <a:cs typeface="Arial Black"/>
              </a:rPr>
              <a:t>BUSINESS</a:t>
            </a:r>
            <a:r>
              <a:rPr kumimoji="1" lang="zh-CN" altLang="en-US" sz="4000" b="1" dirty="0">
                <a:solidFill>
                  <a:schemeClr val="bg1"/>
                </a:solidFill>
                <a:latin typeface="+mj-lt"/>
                <a:cs typeface="Arial Black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+mj-lt"/>
                <a:cs typeface="Arial Black"/>
              </a:rPr>
              <a:t>PLAN</a:t>
            </a:r>
            <a:endParaRPr kumimoji="1" lang="zh-CN" altLang="en-US" sz="4000" b="1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20640" y="3902820"/>
            <a:ext cx="2399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en-US" altLang="zh-CN" sz="1600" dirty="0">
              <a:solidFill>
                <a:srgbClr val="FFFFFF"/>
              </a:solidFill>
              <a:latin typeface="Calibri"/>
              <a:ea typeface="宋体"/>
              <a:cs typeface="Arial Black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9888712" y="2907971"/>
            <a:ext cx="1099583" cy="64632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9" name="椭圆 18"/>
          <p:cNvSpPr/>
          <p:nvPr/>
        </p:nvSpPr>
        <p:spPr>
          <a:xfrm>
            <a:off x="1092704" y="584306"/>
            <a:ext cx="5273749" cy="527374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52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000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YOUR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TEXT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点击此处添加文本信息</a:t>
            </a:r>
          </a:p>
        </p:txBody>
      </p:sp>
      <p:sp>
        <p:nvSpPr>
          <p:cNvPr id="9" name="矩形 8"/>
          <p:cNvSpPr/>
          <p:nvPr/>
        </p:nvSpPr>
        <p:spPr>
          <a:xfrm>
            <a:off x="569883" y="4625384"/>
            <a:ext cx="303463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4553745" y="4625384"/>
            <a:ext cx="3034636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1" name="椭圆 10"/>
          <p:cNvSpPr/>
          <p:nvPr/>
        </p:nvSpPr>
        <p:spPr>
          <a:xfrm>
            <a:off x="647189" y="3863679"/>
            <a:ext cx="466263" cy="4662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b="1" dirty="0">
                <a:solidFill>
                  <a:srgbClr val="FFFFFF"/>
                </a:solidFill>
              </a:rPr>
              <a:t>1</a:t>
            </a:r>
            <a:endParaRPr lang="zh-CN" altLang="en-US" sz="2133" b="1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8377" y="3754803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</a:rPr>
              <a:t>TITLE</a:t>
            </a:r>
            <a:r>
              <a:rPr lang="zh-CN" altLang="en-US" sz="3200" b="1" dirty="0">
                <a:solidFill>
                  <a:srgbClr val="FFFFFF"/>
                </a:solidFill>
              </a:rPr>
              <a:t> </a:t>
            </a:r>
            <a:r>
              <a:rPr lang="en-US" altLang="zh-CN" sz="3200" b="1" dirty="0">
                <a:solidFill>
                  <a:srgbClr val="FFFFFF"/>
                </a:solidFill>
              </a:rPr>
              <a:t>HERE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31053" y="3863679"/>
            <a:ext cx="466263" cy="466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b="1" dirty="0">
                <a:solidFill>
                  <a:srgbClr val="FFFFFF"/>
                </a:solidFill>
              </a:rPr>
              <a:t>2</a:t>
            </a:r>
            <a:endParaRPr lang="zh-CN" altLang="en-US" sz="2133" b="1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42241" y="3754803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</a:rPr>
              <a:t>TITLE</a:t>
            </a:r>
            <a:r>
              <a:rPr lang="zh-CN" altLang="en-US" sz="3200" b="1" dirty="0">
                <a:solidFill>
                  <a:srgbClr val="FFFFFF"/>
                </a:solidFill>
              </a:rPr>
              <a:t> </a:t>
            </a:r>
            <a:r>
              <a:rPr lang="en-US" altLang="zh-CN" sz="3200" b="1" dirty="0">
                <a:solidFill>
                  <a:srgbClr val="FFFFFF"/>
                </a:solidFill>
              </a:rPr>
              <a:t>HERE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537609" y="3863679"/>
            <a:ext cx="466263" cy="4662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b="1" dirty="0">
                <a:solidFill>
                  <a:srgbClr val="FFFFFF"/>
                </a:solidFill>
              </a:rPr>
              <a:t>3</a:t>
            </a:r>
            <a:endParaRPr lang="zh-CN" altLang="en-US" sz="2133" b="1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48797" y="3754803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</a:rPr>
              <a:t>TITLE</a:t>
            </a:r>
            <a:r>
              <a:rPr lang="zh-CN" altLang="en-US" sz="3200" b="1" dirty="0">
                <a:solidFill>
                  <a:srgbClr val="FFFFFF"/>
                </a:solidFill>
              </a:rPr>
              <a:t> </a:t>
            </a:r>
            <a:r>
              <a:rPr lang="en-US" altLang="zh-CN" sz="3200" b="1" dirty="0">
                <a:solidFill>
                  <a:srgbClr val="FFFFFF"/>
                </a:solidFill>
              </a:rPr>
              <a:t>HERE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60301" y="4625384"/>
            <a:ext cx="303463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8" name="矩形 17"/>
          <p:cNvSpPr/>
          <p:nvPr/>
        </p:nvSpPr>
        <p:spPr>
          <a:xfrm>
            <a:off x="647190" y="1778409"/>
            <a:ext cx="3028137" cy="164168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4631054" y="1778409"/>
            <a:ext cx="3028137" cy="1641684"/>
          </a:xfrm>
          <a:prstGeom prst="rect">
            <a:avLst/>
          </a:prstGeom>
          <a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8537610" y="1778409"/>
            <a:ext cx="3028137" cy="164168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588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YOUR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TEXT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点击此处添加文本信息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794" y="3108371"/>
            <a:ext cx="12192000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096794" y="4530981"/>
            <a:ext cx="0" cy="1684612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571409" y="4828693"/>
            <a:ext cx="3675395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46786" y="4828693"/>
            <a:ext cx="3675395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898141" y="2050108"/>
            <a:ext cx="1918424" cy="1918424"/>
            <a:chOff x="2173010" y="1537581"/>
            <a:chExt cx="1438818" cy="1438818"/>
          </a:xfrm>
        </p:grpSpPr>
        <p:sp>
          <p:nvSpPr>
            <p:cNvPr id="4" name="椭圆 3"/>
            <p:cNvSpPr/>
            <p:nvPr/>
          </p:nvSpPr>
          <p:spPr>
            <a:xfrm>
              <a:off x="2173010" y="1537581"/>
              <a:ext cx="1438818" cy="14388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0" name="组 19"/>
            <p:cNvGrpSpPr/>
            <p:nvPr/>
          </p:nvGrpSpPr>
          <p:grpSpPr>
            <a:xfrm>
              <a:off x="2480076" y="2014620"/>
              <a:ext cx="824687" cy="484740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7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8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9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0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4" name="椭圆 33"/>
          <p:cNvSpPr/>
          <p:nvPr/>
        </p:nvSpPr>
        <p:spPr>
          <a:xfrm>
            <a:off x="606195" y="2050108"/>
            <a:ext cx="1918424" cy="191842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5" name="椭圆 34"/>
          <p:cNvSpPr/>
          <p:nvPr/>
        </p:nvSpPr>
        <p:spPr>
          <a:xfrm>
            <a:off x="5185891" y="2050108"/>
            <a:ext cx="1918424" cy="191842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7473642" y="2050108"/>
            <a:ext cx="1918424" cy="191842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7" name="椭圆 36"/>
          <p:cNvSpPr/>
          <p:nvPr/>
        </p:nvSpPr>
        <p:spPr>
          <a:xfrm>
            <a:off x="9797534" y="2050108"/>
            <a:ext cx="1918424" cy="191842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63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609" y="343931"/>
            <a:ext cx="2717003" cy="13737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0054" y="1799081"/>
            <a:ext cx="2717003" cy="13737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27609" y="1799080"/>
            <a:ext cx="2717003" cy="1373732"/>
            <a:chOff x="395111" y="1349310"/>
            <a:chExt cx="2037752" cy="1030299"/>
          </a:xfrm>
        </p:grpSpPr>
        <p:sp>
          <p:nvSpPr>
            <p:cNvPr id="4" name="矩形 3"/>
            <p:cNvSpPr/>
            <p:nvPr/>
          </p:nvSpPr>
          <p:spPr>
            <a:xfrm>
              <a:off x="395111" y="1349310"/>
              <a:ext cx="2037752" cy="1030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794445" y="1443981"/>
              <a:ext cx="12313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cs typeface="Arial Black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 flipH="1">
              <a:off x="502182" y="1637747"/>
              <a:ext cx="1815875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  <a:p>
              <a:endParaRPr kumimoji="1" lang="zh-CN" altLang="en-US" sz="10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330054" y="343931"/>
            <a:ext cx="2717003" cy="1373732"/>
            <a:chOff x="2496945" y="257948"/>
            <a:chExt cx="2037752" cy="1030299"/>
          </a:xfrm>
        </p:grpSpPr>
        <p:sp>
          <p:nvSpPr>
            <p:cNvPr id="7" name="矩形 6"/>
            <p:cNvSpPr/>
            <p:nvPr/>
          </p:nvSpPr>
          <p:spPr>
            <a:xfrm>
              <a:off x="2496945" y="257948"/>
              <a:ext cx="2037752" cy="10302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flipH="1">
              <a:off x="2896279" y="352619"/>
              <a:ext cx="12313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cs typeface="Arial Black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 flipH="1">
              <a:off x="2604016" y="546385"/>
              <a:ext cx="1815875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  <a:p>
              <a:endParaRPr kumimoji="1" lang="zh-CN" altLang="en-US" sz="1067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141415" y="343931"/>
            <a:ext cx="2717003" cy="13737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43862" y="1799081"/>
            <a:ext cx="2717003" cy="13737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141415" y="1799080"/>
            <a:ext cx="2717003" cy="1373732"/>
            <a:chOff x="4605466" y="1349310"/>
            <a:chExt cx="2037752" cy="1030299"/>
          </a:xfrm>
        </p:grpSpPr>
        <p:sp>
          <p:nvSpPr>
            <p:cNvPr id="12" name="矩形 11"/>
            <p:cNvSpPr/>
            <p:nvPr/>
          </p:nvSpPr>
          <p:spPr>
            <a:xfrm>
              <a:off x="4605466" y="1349310"/>
              <a:ext cx="2037752" cy="1030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5004800" y="1443981"/>
              <a:ext cx="12313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cs typeface="Arial Black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flipH="1">
              <a:off x="4712537" y="1637747"/>
              <a:ext cx="1815875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  <a:p>
              <a:endParaRPr kumimoji="1" lang="zh-CN" altLang="en-US" sz="10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943862" y="343931"/>
            <a:ext cx="2717003" cy="1373732"/>
            <a:chOff x="6707301" y="257948"/>
            <a:chExt cx="2037752" cy="1030299"/>
          </a:xfrm>
        </p:grpSpPr>
        <p:sp>
          <p:nvSpPr>
            <p:cNvPr id="15" name="矩形 14"/>
            <p:cNvSpPr/>
            <p:nvPr/>
          </p:nvSpPr>
          <p:spPr>
            <a:xfrm>
              <a:off x="6707301" y="257948"/>
              <a:ext cx="2037752" cy="10302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 flipH="1">
              <a:off x="7106635" y="352619"/>
              <a:ext cx="12313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cs typeface="Arial Black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 flipH="1">
              <a:off x="6814372" y="546385"/>
              <a:ext cx="1815875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</p:txBody>
        </p:sp>
      </p:grpSp>
      <p:cxnSp>
        <p:nvCxnSpPr>
          <p:cNvPr id="18" name="直线连接符 17"/>
          <p:cNvCxnSpPr/>
          <p:nvPr/>
        </p:nvCxnSpPr>
        <p:spPr>
          <a:xfrm>
            <a:off x="-32406" y="3508921"/>
            <a:ext cx="122252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46906" y="3698681"/>
            <a:ext cx="190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schemeClr val="bg1"/>
                </a:solidFill>
                <a:cs typeface="Arial Black"/>
              </a:rPr>
              <a:t>TEXT</a:t>
            </a:r>
            <a:r>
              <a:rPr kumimoji="1" lang="zh-CN" altLang="en-US" sz="2400" dirty="0">
                <a:solidFill>
                  <a:schemeClr val="bg1"/>
                </a:solidFill>
                <a:cs typeface="Arial Black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cs typeface="Arial Black"/>
              </a:rPr>
              <a:t>HERE</a:t>
            </a:r>
            <a:endParaRPr kumimoji="1" lang="zh-CN" altLang="en-US" sz="2400" dirty="0">
              <a:solidFill>
                <a:schemeClr val="bg1"/>
              </a:solidFill>
              <a:cs typeface="Arial Black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6906" y="4438859"/>
            <a:ext cx="5519448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 lvl="0">
              <a:lnSpc>
                <a:spcPct val="130000"/>
              </a:lnSpc>
            </a:pP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127235" y="4438859"/>
            <a:ext cx="5519448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735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YOUR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TEXT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点击此处添加文本信息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497655" y="2078061"/>
            <a:ext cx="3141835" cy="1961835"/>
            <a:chOff x="3372646" y="1558546"/>
            <a:chExt cx="2356376" cy="147137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084608" y="2173433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084608" y="1558546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3814711" y="1558546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文本框 8"/>
            <p:cNvSpPr txBox="1"/>
            <p:nvPr/>
          </p:nvSpPr>
          <p:spPr>
            <a:xfrm>
              <a:off x="4220305" y="1594781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点击此处添加文本信息。</a:t>
              </a:r>
            </a:p>
          </p:txBody>
        </p:sp>
        <p:sp>
          <p:nvSpPr>
            <p:cNvPr id="63" name="椭圆 62"/>
            <p:cNvSpPr/>
            <p:nvPr/>
          </p:nvSpPr>
          <p:spPr>
            <a:xfrm>
              <a:off x="3372646" y="1568152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97655" y="4200963"/>
            <a:ext cx="3141835" cy="1961835"/>
            <a:chOff x="3372646" y="3150722"/>
            <a:chExt cx="2356376" cy="147137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4084608" y="3765609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084608" y="3150722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814711" y="3150722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4204758" y="3197129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点击此处添加文本信息。</a:t>
              </a:r>
            </a:p>
          </p:txBody>
        </p:sp>
        <p:sp>
          <p:nvSpPr>
            <p:cNvPr id="64" name="椭圆 63"/>
            <p:cNvSpPr/>
            <p:nvPr/>
          </p:nvSpPr>
          <p:spPr>
            <a:xfrm>
              <a:off x="3372646" y="3151195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18809" y="2064937"/>
            <a:ext cx="3030925" cy="1961835"/>
            <a:chOff x="6238511" y="1548703"/>
            <a:chExt cx="2273194" cy="1471376"/>
          </a:xfrm>
        </p:grpSpPr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6867291" y="2163590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6867291" y="1548703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6597394" y="1548703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文本框 8"/>
            <p:cNvSpPr txBox="1"/>
            <p:nvPr/>
          </p:nvSpPr>
          <p:spPr>
            <a:xfrm>
              <a:off x="7048175" y="1594781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点击此处添加文本信息。</a:t>
              </a:r>
            </a:p>
          </p:txBody>
        </p:sp>
        <p:sp>
          <p:nvSpPr>
            <p:cNvPr id="65" name="椭圆 64"/>
            <p:cNvSpPr/>
            <p:nvPr/>
          </p:nvSpPr>
          <p:spPr>
            <a:xfrm>
              <a:off x="6238511" y="1551214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318809" y="4200963"/>
            <a:ext cx="3030925" cy="1961835"/>
            <a:chOff x="6238511" y="3150722"/>
            <a:chExt cx="2273194" cy="1471376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6867291" y="3765609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6867291" y="3150722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6597394" y="3150722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文本框 8"/>
            <p:cNvSpPr txBox="1"/>
            <p:nvPr/>
          </p:nvSpPr>
          <p:spPr>
            <a:xfrm>
              <a:off x="7048175" y="3188843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点击此处添加文本信息。</a:t>
              </a:r>
            </a:p>
          </p:txBody>
        </p:sp>
        <p:sp>
          <p:nvSpPr>
            <p:cNvPr id="66" name="椭圆 65"/>
            <p:cNvSpPr/>
            <p:nvPr/>
          </p:nvSpPr>
          <p:spPr>
            <a:xfrm>
              <a:off x="6238511" y="3150722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5425" y="2051972"/>
            <a:ext cx="3042843" cy="1974801"/>
            <a:chOff x="603473" y="1538978"/>
            <a:chExt cx="2282132" cy="1481101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1241191" y="2163590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1241191" y="1548703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971294" y="1548703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文本框 8"/>
            <p:cNvSpPr txBox="1"/>
            <p:nvPr/>
          </p:nvSpPr>
          <p:spPr>
            <a:xfrm>
              <a:off x="1422075" y="1594781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点击此处添加文本信息。</a:t>
              </a:r>
            </a:p>
          </p:txBody>
        </p:sp>
        <p:sp>
          <p:nvSpPr>
            <p:cNvPr id="67" name="椭圆 66"/>
            <p:cNvSpPr/>
            <p:nvPr/>
          </p:nvSpPr>
          <p:spPr>
            <a:xfrm>
              <a:off x="603473" y="1538978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7345" y="4200963"/>
            <a:ext cx="3050923" cy="1961835"/>
            <a:chOff x="597413" y="3150722"/>
            <a:chExt cx="2288192" cy="1471376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241191" y="3765609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241191" y="3150722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971294" y="3150722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文本框 8"/>
            <p:cNvSpPr txBox="1"/>
            <p:nvPr/>
          </p:nvSpPr>
          <p:spPr>
            <a:xfrm>
              <a:off x="1422075" y="3188843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点击此处添加文本信息。</a:t>
              </a:r>
            </a:p>
          </p:txBody>
        </p:sp>
        <p:sp>
          <p:nvSpPr>
            <p:cNvPr id="68" name="椭圆 67"/>
            <p:cNvSpPr/>
            <p:nvPr/>
          </p:nvSpPr>
          <p:spPr>
            <a:xfrm>
              <a:off x="597413" y="3160446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1986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YOUR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TEXT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点击此处添加文本信息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3707635" y="1866357"/>
            <a:ext cx="4778321" cy="4137611"/>
            <a:chOff x="2724079" y="1043685"/>
            <a:chExt cx="3583741" cy="3103208"/>
          </a:xfrm>
        </p:grpSpPr>
        <p:grpSp>
          <p:nvGrpSpPr>
            <p:cNvPr id="43" name="组 42"/>
            <p:cNvGrpSpPr/>
            <p:nvPr/>
          </p:nvGrpSpPr>
          <p:grpSpPr>
            <a:xfrm>
              <a:off x="3317472" y="1043685"/>
              <a:ext cx="2396954" cy="1072428"/>
              <a:chOff x="3286088" y="1061323"/>
              <a:chExt cx="2396954" cy="1072428"/>
            </a:xfrm>
          </p:grpSpPr>
          <p:sp>
            <p:nvSpPr>
              <p:cNvPr id="61" name="六边形 60"/>
              <p:cNvSpPr/>
              <p:nvPr/>
            </p:nvSpPr>
            <p:spPr>
              <a:xfrm rot="1799508">
                <a:off x="4439027" y="1061324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62" name="六边形 61"/>
              <p:cNvSpPr/>
              <p:nvPr/>
            </p:nvSpPr>
            <p:spPr>
              <a:xfrm rot="1799508">
                <a:off x="3286088" y="106132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grpSp>
          <p:nvGrpSpPr>
            <p:cNvPr id="49" name="组 48"/>
            <p:cNvGrpSpPr/>
            <p:nvPr/>
          </p:nvGrpSpPr>
          <p:grpSpPr>
            <a:xfrm>
              <a:off x="2724079" y="2060311"/>
              <a:ext cx="3583741" cy="1072433"/>
              <a:chOff x="2724079" y="2060313"/>
              <a:chExt cx="3583741" cy="1072433"/>
            </a:xfrm>
          </p:grpSpPr>
          <p:sp>
            <p:nvSpPr>
              <p:cNvPr id="59" name="六边形 58"/>
              <p:cNvSpPr/>
              <p:nvPr/>
            </p:nvSpPr>
            <p:spPr>
              <a:xfrm rot="1799508">
                <a:off x="2724079" y="206031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60" name="六边形 59"/>
              <p:cNvSpPr/>
              <p:nvPr/>
            </p:nvSpPr>
            <p:spPr>
              <a:xfrm rot="1799508">
                <a:off x="5063805" y="2060319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grpSp>
          <p:nvGrpSpPr>
            <p:cNvPr id="53" name="组 52"/>
            <p:cNvGrpSpPr/>
            <p:nvPr/>
          </p:nvGrpSpPr>
          <p:grpSpPr>
            <a:xfrm>
              <a:off x="3317472" y="3074463"/>
              <a:ext cx="2396954" cy="1072430"/>
              <a:chOff x="3286088" y="3039187"/>
              <a:chExt cx="2396954" cy="1072430"/>
            </a:xfrm>
          </p:grpSpPr>
          <p:sp>
            <p:nvSpPr>
              <p:cNvPr id="57" name="六边形 56"/>
              <p:cNvSpPr/>
              <p:nvPr/>
            </p:nvSpPr>
            <p:spPr>
              <a:xfrm rot="1799508">
                <a:off x="3286088" y="3039187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58" name="六边形 57"/>
              <p:cNvSpPr/>
              <p:nvPr/>
            </p:nvSpPr>
            <p:spPr>
              <a:xfrm rot="1799508">
                <a:off x="4439027" y="3039190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56" name="六边形 55"/>
            <p:cNvSpPr/>
            <p:nvPr/>
          </p:nvSpPr>
          <p:spPr>
            <a:xfrm rot="1799508">
              <a:off x="3893942" y="2060314"/>
              <a:ext cx="1244015" cy="1072427"/>
            </a:xfrm>
            <a:prstGeom prst="hexagon">
              <a:avLst>
                <a:gd name="adj" fmla="val 28919"/>
                <a:gd name="vf" fmla="val 115470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7603287" y="1890891"/>
            <a:ext cx="1664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600" b="1" dirty="0">
                <a:solidFill>
                  <a:schemeClr val="accent2"/>
                </a:solidFill>
                <a:cs typeface="Arial Black"/>
              </a:rPr>
              <a:t>OUR</a:t>
            </a:r>
            <a:r>
              <a:rPr kumimoji="1" lang="zh-CN" altLang="en-US" sz="1600" b="1" dirty="0">
                <a:solidFill>
                  <a:schemeClr val="accent2"/>
                </a:solidFill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  <a:cs typeface="Arial Black"/>
              </a:rPr>
              <a:t>OBJECTS</a:t>
            </a:r>
            <a:endParaRPr kumimoji="1" lang="zh-CN" altLang="en-US" sz="1600" b="1" dirty="0">
              <a:solidFill>
                <a:schemeClr val="accent2"/>
              </a:solidFill>
              <a:cs typeface="Arial Black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741276" y="2217147"/>
            <a:ext cx="263287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382719" y="3261076"/>
            <a:ext cx="1664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600" b="1" dirty="0">
                <a:solidFill>
                  <a:schemeClr val="accent4"/>
                </a:solidFill>
                <a:cs typeface="Arial Black"/>
              </a:rPr>
              <a:t>OUR</a:t>
            </a:r>
            <a:r>
              <a:rPr kumimoji="1" lang="zh-CN" altLang="en-US" sz="1600" b="1" dirty="0">
                <a:solidFill>
                  <a:schemeClr val="accent4"/>
                </a:solidFill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cs typeface="Arial Black"/>
              </a:rPr>
              <a:t>OBJECTS</a:t>
            </a:r>
            <a:endParaRPr kumimoji="1" lang="zh-CN" altLang="en-US" sz="1600" b="1" dirty="0">
              <a:solidFill>
                <a:schemeClr val="accent4"/>
              </a:solidFill>
              <a:cs typeface="Arial Black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520708" y="3587333"/>
            <a:ext cx="2473207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kumimoji="1" lang="zh-CN" altLang="en-US" sz="1067" dirty="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077256" y="4601263"/>
            <a:ext cx="1664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600" b="1" dirty="0">
                <a:solidFill>
                  <a:schemeClr val="accent1"/>
                </a:solidFill>
                <a:cs typeface="Arial Black"/>
              </a:rPr>
              <a:t>OUR</a:t>
            </a:r>
            <a:r>
              <a:rPr kumimoji="1" lang="zh-CN" altLang="en-US" sz="1600" b="1" dirty="0">
                <a:solidFill>
                  <a:schemeClr val="accent1"/>
                </a:solidFill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  <a:cs typeface="Arial Black"/>
              </a:rPr>
              <a:t>OBJECTS</a:t>
            </a:r>
            <a:endParaRPr kumimoji="1" lang="zh-CN" altLang="en-US" sz="1600" b="1" dirty="0">
              <a:solidFill>
                <a:schemeClr val="accent1"/>
              </a:solidFill>
              <a:cs typeface="Arial Black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741276" y="4927520"/>
            <a:ext cx="2632879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kumimoji="1" lang="zh-CN" altLang="en-US" sz="1067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 flipH="1">
            <a:off x="2936836" y="1890891"/>
            <a:ext cx="1664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600" b="1" dirty="0">
                <a:solidFill>
                  <a:schemeClr val="accent1"/>
                </a:solidFill>
                <a:cs typeface="Arial Black"/>
              </a:rPr>
              <a:t>OUR</a:t>
            </a:r>
            <a:r>
              <a:rPr kumimoji="1" lang="zh-CN" altLang="en-US" sz="1600" b="1" dirty="0">
                <a:solidFill>
                  <a:schemeClr val="accent1"/>
                </a:solidFill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  <a:cs typeface="Arial Black"/>
              </a:rPr>
              <a:t>OBJECTS</a:t>
            </a:r>
            <a:endParaRPr kumimoji="1" lang="zh-CN" altLang="en-US" sz="1600" b="1" dirty="0">
              <a:solidFill>
                <a:schemeClr val="accent1"/>
              </a:solidFill>
              <a:cs typeface="Arial Black"/>
            </a:endParaRPr>
          </a:p>
        </p:txBody>
      </p:sp>
      <p:sp>
        <p:nvSpPr>
          <p:cNvPr id="76" name="文本框 75"/>
          <p:cNvSpPr txBox="1"/>
          <p:nvPr/>
        </p:nvSpPr>
        <p:spPr>
          <a:xfrm flipH="1">
            <a:off x="2091365" y="2217147"/>
            <a:ext cx="257286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77" name="文本框 76"/>
          <p:cNvSpPr txBox="1"/>
          <p:nvPr/>
        </p:nvSpPr>
        <p:spPr>
          <a:xfrm flipH="1">
            <a:off x="2157404" y="3261076"/>
            <a:ext cx="1664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600" b="1" dirty="0">
                <a:solidFill>
                  <a:schemeClr val="accent4"/>
                </a:solidFill>
                <a:cs typeface="Arial Black"/>
              </a:rPr>
              <a:t>OUR</a:t>
            </a:r>
            <a:r>
              <a:rPr kumimoji="1" lang="zh-CN" altLang="en-US" sz="1600" b="1" dirty="0">
                <a:solidFill>
                  <a:schemeClr val="accent4"/>
                </a:solidFill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cs typeface="Arial Black"/>
              </a:rPr>
              <a:t>OBJECTS</a:t>
            </a:r>
            <a:endParaRPr kumimoji="1" lang="zh-CN" altLang="en-US" sz="1600" b="1" dirty="0">
              <a:solidFill>
                <a:schemeClr val="accent4"/>
              </a:solidFill>
              <a:cs typeface="Arial Black"/>
            </a:endParaRPr>
          </a:p>
        </p:txBody>
      </p:sp>
      <p:sp>
        <p:nvSpPr>
          <p:cNvPr id="78" name="文本框 77"/>
          <p:cNvSpPr txBox="1"/>
          <p:nvPr/>
        </p:nvSpPr>
        <p:spPr>
          <a:xfrm flipH="1">
            <a:off x="1311933" y="3587333"/>
            <a:ext cx="2600460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kumimoji="1" lang="zh-CN" altLang="en-US" sz="1067" dirty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 flipH="1">
            <a:off x="2482051" y="4601263"/>
            <a:ext cx="1664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600" b="1" dirty="0">
                <a:solidFill>
                  <a:schemeClr val="accent2"/>
                </a:solidFill>
                <a:cs typeface="Arial Black"/>
              </a:rPr>
              <a:t>OUR</a:t>
            </a:r>
            <a:r>
              <a:rPr kumimoji="1" lang="zh-CN" altLang="en-US" sz="1600" b="1" dirty="0">
                <a:solidFill>
                  <a:schemeClr val="accent2"/>
                </a:solidFill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  <a:cs typeface="Arial Black"/>
              </a:rPr>
              <a:t>OBJECTS</a:t>
            </a:r>
            <a:endParaRPr kumimoji="1" lang="zh-CN" altLang="en-US" sz="1600" b="1" dirty="0">
              <a:solidFill>
                <a:schemeClr val="accent2"/>
              </a:solidFill>
              <a:cs typeface="Arial Black"/>
            </a:endParaRPr>
          </a:p>
        </p:txBody>
      </p:sp>
      <p:sp>
        <p:nvSpPr>
          <p:cNvPr id="80" name="文本框 79"/>
          <p:cNvSpPr txBox="1"/>
          <p:nvPr/>
        </p:nvSpPr>
        <p:spPr>
          <a:xfrm flipH="1">
            <a:off x="2091365" y="4927520"/>
            <a:ext cx="2445611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kumimoji="1" lang="zh-CN" altLang="en-US" sz="1067" dirty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 flipH="1">
            <a:off x="5430590" y="3716730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600" b="1" dirty="0">
                <a:solidFill>
                  <a:schemeClr val="accent1"/>
                </a:solidFill>
                <a:cs typeface="Arial Black"/>
              </a:rPr>
              <a:t>TEXT</a:t>
            </a:r>
            <a:r>
              <a:rPr kumimoji="1" lang="zh-CN" altLang="en-US" sz="1600" b="1" dirty="0">
                <a:solidFill>
                  <a:schemeClr val="accent1"/>
                </a:solidFill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  <a:cs typeface="Arial Black"/>
              </a:rPr>
              <a:t>HERE</a:t>
            </a:r>
            <a:endParaRPr kumimoji="1" lang="zh-CN" altLang="en-US" sz="1600" b="1" dirty="0">
              <a:solidFill>
                <a:schemeClr val="accent1"/>
              </a:solidFill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410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六边形 3"/>
          <p:cNvSpPr/>
          <p:nvPr/>
        </p:nvSpPr>
        <p:spPr>
          <a:xfrm rot="1800000">
            <a:off x="4382685" y="2436170"/>
            <a:ext cx="3524275" cy="3038167"/>
          </a:xfrm>
          <a:prstGeom prst="hexagon">
            <a:avLst>
              <a:gd name="adj" fmla="val 28663"/>
              <a:gd name="vf" fmla="val 11547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TextBox 45"/>
          <p:cNvSpPr txBox="1"/>
          <p:nvPr/>
        </p:nvSpPr>
        <p:spPr>
          <a:xfrm>
            <a:off x="953658" y="2168989"/>
            <a:ext cx="2571768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6" name="矩形 5"/>
          <p:cNvSpPr/>
          <p:nvPr/>
        </p:nvSpPr>
        <p:spPr>
          <a:xfrm>
            <a:off x="953658" y="1758619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sp>
        <p:nvSpPr>
          <p:cNvPr id="7" name="TextBox 47"/>
          <p:cNvSpPr txBox="1"/>
          <p:nvPr/>
        </p:nvSpPr>
        <p:spPr>
          <a:xfrm>
            <a:off x="953658" y="3692810"/>
            <a:ext cx="2571768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8" name="矩形 7"/>
          <p:cNvSpPr/>
          <p:nvPr/>
        </p:nvSpPr>
        <p:spPr>
          <a:xfrm>
            <a:off x="953658" y="3282440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sp>
        <p:nvSpPr>
          <p:cNvPr id="9" name="TextBox 49"/>
          <p:cNvSpPr txBox="1"/>
          <p:nvPr/>
        </p:nvSpPr>
        <p:spPr>
          <a:xfrm>
            <a:off x="953658" y="5216631"/>
            <a:ext cx="2571768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  <a:p>
            <a:pPr>
              <a:lnSpc>
                <a:spcPct val="130000"/>
              </a:lnSpc>
            </a:pPr>
            <a:r>
              <a:rPr 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endParaRPr lang="zh-CN" altLang="en-US" sz="1333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3658" y="4806262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sp>
        <p:nvSpPr>
          <p:cNvPr id="11" name="TextBox 51"/>
          <p:cNvSpPr txBox="1"/>
          <p:nvPr/>
        </p:nvSpPr>
        <p:spPr>
          <a:xfrm>
            <a:off x="8668962" y="2168989"/>
            <a:ext cx="2571768" cy="10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12" name="矩形 11"/>
          <p:cNvSpPr/>
          <p:nvPr/>
        </p:nvSpPr>
        <p:spPr>
          <a:xfrm>
            <a:off x="8668962" y="1758619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sp>
        <p:nvSpPr>
          <p:cNvPr id="13" name="TextBox 53"/>
          <p:cNvSpPr txBox="1"/>
          <p:nvPr/>
        </p:nvSpPr>
        <p:spPr>
          <a:xfrm>
            <a:off x="8668962" y="3692810"/>
            <a:ext cx="2571768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668962" y="3282440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sp>
        <p:nvSpPr>
          <p:cNvPr id="15" name="TextBox 88"/>
          <p:cNvSpPr txBox="1"/>
          <p:nvPr/>
        </p:nvSpPr>
        <p:spPr>
          <a:xfrm>
            <a:off x="8668962" y="5216632"/>
            <a:ext cx="2571768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8668962" y="4806262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grpSp>
        <p:nvGrpSpPr>
          <p:cNvPr id="17" name="组合 4"/>
          <p:cNvGrpSpPr/>
          <p:nvPr/>
        </p:nvGrpSpPr>
        <p:grpSpPr>
          <a:xfrm>
            <a:off x="4756527" y="4754283"/>
            <a:ext cx="1234359" cy="1064103"/>
            <a:chOff x="3495061" y="3306330"/>
            <a:chExt cx="925769" cy="798077"/>
          </a:xfrm>
        </p:grpSpPr>
        <p:sp>
          <p:nvSpPr>
            <p:cNvPr id="18" name="六边形 17"/>
            <p:cNvSpPr/>
            <p:nvPr/>
          </p:nvSpPr>
          <p:spPr>
            <a:xfrm rot="1800000">
              <a:off x="3495061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794259" y="3561341"/>
              <a:ext cx="306636" cy="288053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0" name="组合 2"/>
          <p:cNvGrpSpPr/>
          <p:nvPr/>
        </p:nvGrpSpPr>
        <p:grpSpPr>
          <a:xfrm>
            <a:off x="7042544" y="3420774"/>
            <a:ext cx="1234359" cy="1064103"/>
            <a:chOff x="5209574" y="2306198"/>
            <a:chExt cx="925769" cy="798077"/>
          </a:xfrm>
        </p:grpSpPr>
        <p:sp>
          <p:nvSpPr>
            <p:cNvPr id="21" name="六边形 20"/>
            <p:cNvSpPr/>
            <p:nvPr/>
          </p:nvSpPr>
          <p:spPr>
            <a:xfrm rot="1800000">
              <a:off x="5209574" y="2306198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2" name="组合 95"/>
            <p:cNvGrpSpPr/>
            <p:nvPr/>
          </p:nvGrpSpPr>
          <p:grpSpPr>
            <a:xfrm>
              <a:off x="5519140" y="2569571"/>
              <a:ext cx="306636" cy="271327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6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28" name="组合 5"/>
          <p:cNvGrpSpPr/>
          <p:nvPr/>
        </p:nvGrpSpPr>
        <p:grpSpPr>
          <a:xfrm>
            <a:off x="3994519" y="3420773"/>
            <a:ext cx="1234359" cy="1064103"/>
            <a:chOff x="2923555" y="2306197"/>
            <a:chExt cx="925769" cy="798077"/>
          </a:xfrm>
        </p:grpSpPr>
        <p:sp>
          <p:nvSpPr>
            <p:cNvPr id="29" name="六边形 28"/>
            <p:cNvSpPr/>
            <p:nvPr/>
          </p:nvSpPr>
          <p:spPr>
            <a:xfrm rot="1800000">
              <a:off x="2923555" y="2306197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合 103"/>
            <p:cNvGrpSpPr/>
            <p:nvPr/>
          </p:nvGrpSpPr>
          <p:grpSpPr>
            <a:xfrm>
              <a:off x="3242413" y="2552847"/>
              <a:ext cx="288052" cy="304777"/>
              <a:chOff x="5908675" y="1281113"/>
              <a:chExt cx="246063" cy="260350"/>
            </a:xfrm>
            <a:solidFill>
              <a:schemeClr val="bg1"/>
            </a:solidFill>
          </p:grpSpPr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6024563" y="1320800"/>
                <a:ext cx="15875" cy="163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5908675" y="1501775"/>
                <a:ext cx="131762" cy="39688"/>
              </a:xfrm>
              <a:custGeom>
                <a:avLst/>
                <a:gdLst>
                  <a:gd name="T0" fmla="*/ 64 w 64"/>
                  <a:gd name="T1" fmla="*/ 20 h 20"/>
                  <a:gd name="T2" fmla="*/ 56 w 64"/>
                  <a:gd name="T3" fmla="*/ 20 h 20"/>
                  <a:gd name="T4" fmla="*/ 44 w 64"/>
                  <a:gd name="T5" fmla="*/ 8 h 20"/>
                  <a:gd name="T6" fmla="*/ 0 w 64"/>
                  <a:gd name="T7" fmla="*/ 8 h 20"/>
                  <a:gd name="T8" fmla="*/ 0 w 64"/>
                  <a:gd name="T9" fmla="*/ 0 h 20"/>
                  <a:gd name="T10" fmla="*/ 44 w 64"/>
                  <a:gd name="T11" fmla="*/ 0 h 20"/>
                  <a:gd name="T12" fmla="*/ 64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64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6024563" y="1501775"/>
                <a:ext cx="130175" cy="39688"/>
              </a:xfrm>
              <a:custGeom>
                <a:avLst/>
                <a:gdLst>
                  <a:gd name="T0" fmla="*/ 8 w 64"/>
                  <a:gd name="T1" fmla="*/ 20 h 20"/>
                  <a:gd name="T2" fmla="*/ 0 w 64"/>
                  <a:gd name="T3" fmla="*/ 20 h 20"/>
                  <a:gd name="T4" fmla="*/ 20 w 64"/>
                  <a:gd name="T5" fmla="*/ 0 h 20"/>
                  <a:gd name="T6" fmla="*/ 64 w 64"/>
                  <a:gd name="T7" fmla="*/ 0 h 20"/>
                  <a:gd name="T8" fmla="*/ 64 w 64"/>
                  <a:gd name="T9" fmla="*/ 8 h 20"/>
                  <a:gd name="T10" fmla="*/ 20 w 64"/>
                  <a:gd name="T11" fmla="*/ 8 h 20"/>
                  <a:gd name="T12" fmla="*/ 8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8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5908675" y="1281113"/>
                <a:ext cx="131762" cy="203200"/>
              </a:xfrm>
              <a:custGeom>
                <a:avLst/>
                <a:gdLst>
                  <a:gd name="T0" fmla="*/ 48 w 64"/>
                  <a:gd name="T1" fmla="*/ 100 h 100"/>
                  <a:gd name="T2" fmla="*/ 0 w 64"/>
                  <a:gd name="T3" fmla="*/ 100 h 100"/>
                  <a:gd name="T4" fmla="*/ 0 w 64"/>
                  <a:gd name="T5" fmla="*/ 0 h 100"/>
                  <a:gd name="T6" fmla="*/ 44 w 64"/>
                  <a:gd name="T7" fmla="*/ 0 h 100"/>
                  <a:gd name="T8" fmla="*/ 64 w 64"/>
                  <a:gd name="T9" fmla="*/ 20 h 100"/>
                  <a:gd name="T10" fmla="*/ 56 w 64"/>
                  <a:gd name="T11" fmla="*/ 20 h 100"/>
                  <a:gd name="T12" fmla="*/ 44 w 64"/>
                  <a:gd name="T13" fmla="*/ 8 h 100"/>
                  <a:gd name="T14" fmla="*/ 8 w 64"/>
                  <a:gd name="T15" fmla="*/ 8 h 100"/>
                  <a:gd name="T16" fmla="*/ 8 w 64"/>
                  <a:gd name="T17" fmla="*/ 92 h 100"/>
                  <a:gd name="T18" fmla="*/ 48 w 64"/>
                  <a:gd name="T19" fmla="*/ 92 h 100"/>
                  <a:gd name="T20" fmla="*/ 48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48" y="10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48" y="92"/>
                      <a:pt x="48" y="92"/>
                      <a:pt x="48" y="92"/>
                    </a:cubicBez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6024563" y="1281113"/>
                <a:ext cx="130175" cy="203200"/>
              </a:xfrm>
              <a:custGeom>
                <a:avLst/>
                <a:gdLst>
                  <a:gd name="T0" fmla="*/ 64 w 64"/>
                  <a:gd name="T1" fmla="*/ 100 h 100"/>
                  <a:gd name="T2" fmla="*/ 16 w 64"/>
                  <a:gd name="T3" fmla="*/ 100 h 100"/>
                  <a:gd name="T4" fmla="*/ 16 w 64"/>
                  <a:gd name="T5" fmla="*/ 92 h 100"/>
                  <a:gd name="T6" fmla="*/ 56 w 64"/>
                  <a:gd name="T7" fmla="*/ 92 h 100"/>
                  <a:gd name="T8" fmla="*/ 56 w 64"/>
                  <a:gd name="T9" fmla="*/ 8 h 100"/>
                  <a:gd name="T10" fmla="*/ 20 w 64"/>
                  <a:gd name="T11" fmla="*/ 8 h 100"/>
                  <a:gd name="T12" fmla="*/ 8 w 64"/>
                  <a:gd name="T13" fmla="*/ 20 h 100"/>
                  <a:gd name="T14" fmla="*/ 0 w 64"/>
                  <a:gd name="T15" fmla="*/ 20 h 100"/>
                  <a:gd name="T16" fmla="*/ 20 w 64"/>
                  <a:gd name="T17" fmla="*/ 0 h 100"/>
                  <a:gd name="T18" fmla="*/ 64 w 64"/>
                  <a:gd name="T19" fmla="*/ 0 h 100"/>
                  <a:gd name="T20" fmla="*/ 64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64" y="100"/>
                    </a:move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64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36" name="组合 1"/>
          <p:cNvGrpSpPr/>
          <p:nvPr/>
        </p:nvGrpSpPr>
        <p:grpSpPr>
          <a:xfrm>
            <a:off x="6280536" y="2101975"/>
            <a:ext cx="1234359" cy="1064103"/>
            <a:chOff x="4638068" y="1317099"/>
            <a:chExt cx="925769" cy="798077"/>
          </a:xfrm>
        </p:grpSpPr>
        <p:sp>
          <p:nvSpPr>
            <p:cNvPr id="37" name="六边形 36"/>
            <p:cNvSpPr/>
            <p:nvPr/>
          </p:nvSpPr>
          <p:spPr>
            <a:xfrm rot="1800000">
              <a:off x="4638068" y="1317099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8" name="组合 111"/>
            <p:cNvGrpSpPr/>
            <p:nvPr/>
          </p:nvGrpSpPr>
          <p:grpSpPr>
            <a:xfrm>
              <a:off x="4950422" y="1529083"/>
              <a:ext cx="301060" cy="301061"/>
              <a:chOff x="5903913" y="4632325"/>
              <a:chExt cx="257175" cy="257176"/>
            </a:xfrm>
            <a:solidFill>
              <a:schemeClr val="bg1"/>
            </a:solidFill>
          </p:grpSpPr>
          <p:sp>
            <p:nvSpPr>
              <p:cNvPr id="39" name="Freeform 16"/>
              <p:cNvSpPr>
                <a:spLocks/>
              </p:cNvSpPr>
              <p:nvPr/>
            </p:nvSpPr>
            <p:spPr bwMode="auto">
              <a:xfrm>
                <a:off x="5934075" y="4783138"/>
                <a:ext cx="195262" cy="106363"/>
              </a:xfrm>
              <a:custGeom>
                <a:avLst/>
                <a:gdLst>
                  <a:gd name="T0" fmla="*/ 123 w 123"/>
                  <a:gd name="T1" fmla="*/ 67 h 67"/>
                  <a:gd name="T2" fmla="*/ 0 w 123"/>
                  <a:gd name="T3" fmla="*/ 67 h 67"/>
                  <a:gd name="T4" fmla="*/ 0 w 123"/>
                  <a:gd name="T5" fmla="*/ 0 h 67"/>
                  <a:gd name="T6" fmla="*/ 10 w 123"/>
                  <a:gd name="T7" fmla="*/ 0 h 67"/>
                  <a:gd name="T8" fmla="*/ 10 w 123"/>
                  <a:gd name="T9" fmla="*/ 57 h 67"/>
                  <a:gd name="T10" fmla="*/ 113 w 123"/>
                  <a:gd name="T11" fmla="*/ 57 h 67"/>
                  <a:gd name="T12" fmla="*/ 113 w 123"/>
                  <a:gd name="T13" fmla="*/ 0 h 67"/>
                  <a:gd name="T14" fmla="*/ 123 w 123"/>
                  <a:gd name="T15" fmla="*/ 0 h 67"/>
                  <a:gd name="T16" fmla="*/ 123 w 123"/>
                  <a:gd name="T17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67">
                    <a:moveTo>
                      <a:pt x="123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57"/>
                    </a:lnTo>
                    <a:lnTo>
                      <a:pt x="113" y="57"/>
                    </a:lnTo>
                    <a:lnTo>
                      <a:pt x="113" y="0"/>
                    </a:lnTo>
                    <a:lnTo>
                      <a:pt x="123" y="0"/>
                    </a:lnTo>
                    <a:lnTo>
                      <a:pt x="12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Freeform 17"/>
              <p:cNvSpPr>
                <a:spLocks/>
              </p:cNvSpPr>
              <p:nvPr/>
            </p:nvSpPr>
            <p:spPr bwMode="auto">
              <a:xfrm>
                <a:off x="5903913" y="4632325"/>
                <a:ext cx="257175" cy="149225"/>
              </a:xfrm>
              <a:custGeom>
                <a:avLst/>
                <a:gdLst>
                  <a:gd name="T0" fmla="*/ 154 w 162"/>
                  <a:gd name="T1" fmla="*/ 94 h 94"/>
                  <a:gd name="T2" fmla="*/ 81 w 162"/>
                  <a:gd name="T3" fmla="*/ 15 h 94"/>
                  <a:gd name="T4" fmla="*/ 7 w 162"/>
                  <a:gd name="T5" fmla="*/ 94 h 94"/>
                  <a:gd name="T6" fmla="*/ 0 w 162"/>
                  <a:gd name="T7" fmla="*/ 86 h 94"/>
                  <a:gd name="T8" fmla="*/ 81 w 162"/>
                  <a:gd name="T9" fmla="*/ 0 h 94"/>
                  <a:gd name="T10" fmla="*/ 162 w 162"/>
                  <a:gd name="T11" fmla="*/ 86 h 94"/>
                  <a:gd name="T12" fmla="*/ 154 w 162"/>
                  <a:gd name="T1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94">
                    <a:moveTo>
                      <a:pt x="154" y="94"/>
                    </a:moveTo>
                    <a:lnTo>
                      <a:pt x="81" y="15"/>
                    </a:lnTo>
                    <a:lnTo>
                      <a:pt x="7" y="94"/>
                    </a:lnTo>
                    <a:lnTo>
                      <a:pt x="0" y="86"/>
                    </a:lnTo>
                    <a:lnTo>
                      <a:pt x="81" y="0"/>
                    </a:lnTo>
                    <a:lnTo>
                      <a:pt x="162" y="86"/>
                    </a:lnTo>
                    <a:lnTo>
                      <a:pt x="154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1" name="Freeform 18"/>
              <p:cNvSpPr>
                <a:spLocks/>
              </p:cNvSpPr>
              <p:nvPr/>
            </p:nvSpPr>
            <p:spPr bwMode="auto">
              <a:xfrm>
                <a:off x="5999163" y="4783138"/>
                <a:ext cx="65087" cy="73025"/>
              </a:xfrm>
              <a:custGeom>
                <a:avLst/>
                <a:gdLst>
                  <a:gd name="T0" fmla="*/ 41 w 41"/>
                  <a:gd name="T1" fmla="*/ 46 h 46"/>
                  <a:gd name="T2" fmla="*/ 31 w 41"/>
                  <a:gd name="T3" fmla="*/ 46 h 46"/>
                  <a:gd name="T4" fmla="*/ 31 w 41"/>
                  <a:gd name="T5" fmla="*/ 10 h 46"/>
                  <a:gd name="T6" fmla="*/ 10 w 41"/>
                  <a:gd name="T7" fmla="*/ 10 h 46"/>
                  <a:gd name="T8" fmla="*/ 10 w 41"/>
                  <a:gd name="T9" fmla="*/ 46 h 46"/>
                  <a:gd name="T10" fmla="*/ 0 w 41"/>
                  <a:gd name="T11" fmla="*/ 46 h 46"/>
                  <a:gd name="T12" fmla="*/ 0 w 41"/>
                  <a:gd name="T13" fmla="*/ 0 h 46"/>
                  <a:gd name="T14" fmla="*/ 41 w 41"/>
                  <a:gd name="T15" fmla="*/ 0 h 46"/>
                  <a:gd name="T16" fmla="*/ 41 w 41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6">
                    <a:moveTo>
                      <a:pt x="41" y="46"/>
                    </a:moveTo>
                    <a:lnTo>
                      <a:pt x="31" y="46"/>
                    </a:lnTo>
                    <a:lnTo>
                      <a:pt x="31" y="10"/>
                    </a:lnTo>
                    <a:lnTo>
                      <a:pt x="10" y="10"/>
                    </a:lnTo>
                    <a:lnTo>
                      <a:pt x="10" y="4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2" name="Freeform 19"/>
              <p:cNvSpPr>
                <a:spLocks noEditPoints="1"/>
              </p:cNvSpPr>
              <p:nvPr/>
            </p:nvSpPr>
            <p:spPr bwMode="auto">
              <a:xfrm>
                <a:off x="5999163" y="4702175"/>
                <a:ext cx="65087" cy="65088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43" name="组合 3"/>
          <p:cNvGrpSpPr/>
          <p:nvPr/>
        </p:nvGrpSpPr>
        <p:grpSpPr>
          <a:xfrm>
            <a:off x="6280536" y="4754283"/>
            <a:ext cx="1234359" cy="1064103"/>
            <a:chOff x="4638068" y="3306330"/>
            <a:chExt cx="925769" cy="798077"/>
          </a:xfrm>
        </p:grpSpPr>
        <p:sp>
          <p:nvSpPr>
            <p:cNvPr id="44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5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46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7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52" name="组合 6"/>
          <p:cNvGrpSpPr/>
          <p:nvPr/>
        </p:nvGrpSpPr>
        <p:grpSpPr>
          <a:xfrm>
            <a:off x="4756527" y="2101975"/>
            <a:ext cx="1234359" cy="1064103"/>
            <a:chOff x="3495061" y="1317099"/>
            <a:chExt cx="925769" cy="798077"/>
          </a:xfrm>
        </p:grpSpPr>
        <p:sp>
          <p:nvSpPr>
            <p:cNvPr id="53" name="六边形 52"/>
            <p:cNvSpPr/>
            <p:nvPr/>
          </p:nvSpPr>
          <p:spPr>
            <a:xfrm rot="1800000">
              <a:off x="3495061" y="1317099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4" name="组合 123"/>
            <p:cNvGrpSpPr/>
            <p:nvPr/>
          </p:nvGrpSpPr>
          <p:grpSpPr>
            <a:xfrm>
              <a:off x="3797292" y="1491630"/>
              <a:ext cx="306656" cy="310856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55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6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7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8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74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361157" y="1958527"/>
            <a:ext cx="12877803" cy="2678757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752712" y="2749257"/>
            <a:ext cx="2922595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5333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52712" y="2131205"/>
            <a:ext cx="3394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4000" b="1" dirty="0">
                <a:solidFill>
                  <a:schemeClr val="bg1"/>
                </a:solidFill>
                <a:cs typeface="Arial Black"/>
              </a:rPr>
              <a:t>THANK</a:t>
            </a:r>
            <a:r>
              <a:rPr kumimoji="1" lang="zh-CN" altLang="en-US" sz="4000" b="1" dirty="0">
                <a:solidFill>
                  <a:schemeClr val="bg1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cs typeface="Arial Black"/>
              </a:rPr>
              <a:t>YOU!</a:t>
            </a:r>
            <a:endParaRPr kumimoji="1" lang="zh-CN" altLang="en-US" sz="4000" b="1" dirty="0">
              <a:solidFill>
                <a:schemeClr val="bg1"/>
              </a:solidFill>
              <a:cs typeface="Arial Black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20640" y="3902820"/>
            <a:ext cx="2399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en-US" altLang="zh-CN" sz="1600" dirty="0">
              <a:solidFill>
                <a:srgbClr val="FFFFFF"/>
              </a:solidFill>
              <a:latin typeface="Calibri"/>
              <a:ea typeface="宋体"/>
              <a:cs typeface="Arial Black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9888712" y="2907971"/>
            <a:ext cx="1099583" cy="64632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9" name="椭圆 18"/>
          <p:cNvSpPr/>
          <p:nvPr/>
        </p:nvSpPr>
        <p:spPr>
          <a:xfrm>
            <a:off x="1092704" y="584306"/>
            <a:ext cx="5273749" cy="527374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52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01052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0394" y="419099"/>
            <a:ext cx="438150" cy="438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25412" y="419099"/>
            <a:ext cx="438150" cy="438150"/>
          </a:xfrm>
          <a:prstGeom prst="rect">
            <a:avLst/>
          </a:prstGeom>
          <a:solidFill>
            <a:srgbClr val="05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64923" y="419099"/>
            <a:ext cx="438150" cy="438150"/>
          </a:xfrm>
          <a:prstGeom prst="rect">
            <a:avLst/>
          </a:prstGeom>
          <a:solidFill>
            <a:srgbClr val="076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0394" y="857249"/>
            <a:ext cx="438150" cy="438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0394" y="1295399"/>
            <a:ext cx="438150" cy="438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25412" y="857249"/>
            <a:ext cx="438150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86744" y="1089941"/>
            <a:ext cx="2581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sp>
        <p:nvSpPr>
          <p:cNvPr id="9" name="矩形 8"/>
          <p:cNvSpPr/>
          <p:nvPr/>
        </p:nvSpPr>
        <p:spPr>
          <a:xfrm>
            <a:off x="1667670" y="2650670"/>
            <a:ext cx="438150" cy="438150"/>
          </a:xfrm>
          <a:prstGeom prst="rect">
            <a:avLst/>
          </a:prstGeom>
          <a:solidFill>
            <a:srgbClr val="0FA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67670" y="3546020"/>
            <a:ext cx="438150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83998" y="4446813"/>
            <a:ext cx="438150" cy="438150"/>
          </a:xfrm>
          <a:prstGeom prst="rect">
            <a:avLst/>
          </a:prstGeom>
          <a:solidFill>
            <a:srgbClr val="076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83998" y="5342163"/>
            <a:ext cx="438150" cy="438150"/>
          </a:xfrm>
          <a:prstGeom prst="rect">
            <a:avLst/>
          </a:prstGeom>
          <a:solidFill>
            <a:srgbClr val="05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07898" y="2650671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407898" y="3522506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407898" y="4423299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407898" y="5318649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9864642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9305" y="567816"/>
            <a:ext cx="294824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7" dirty="0">
                <a:solidFill>
                  <a:srgbClr val="FFFFFF"/>
                </a:solidFill>
              </a:rPr>
              <a:t>CONTENTS</a:t>
            </a:r>
            <a:endParaRPr kumimoji="1" lang="zh-CN" altLang="en-US" sz="4267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8814" y="11679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01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23612" y="1455212"/>
            <a:ext cx="1788852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ONE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7269410" y="1455212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523612" y="2642619"/>
            <a:ext cx="1788852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TWO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8814" y="235536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02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7269410" y="2588771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523612" y="3830026"/>
            <a:ext cx="1936724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THREE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88814" y="3542768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03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7269410" y="3776177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523613" y="5017432"/>
            <a:ext cx="1888883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FOUR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88814" y="473017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04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7269410" y="4963584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109263" y="1455213"/>
            <a:ext cx="1281120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市场分析</a:t>
            </a:r>
          </a:p>
        </p:txBody>
      </p:sp>
      <p:sp>
        <p:nvSpPr>
          <p:cNvPr id="21" name="矩形 20"/>
          <p:cNvSpPr/>
          <p:nvPr/>
        </p:nvSpPr>
        <p:spPr>
          <a:xfrm>
            <a:off x="9109263" y="2642619"/>
            <a:ext cx="1281120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预期目标</a:t>
            </a:r>
          </a:p>
        </p:txBody>
      </p:sp>
      <p:sp>
        <p:nvSpPr>
          <p:cNvPr id="22" name="矩形 21"/>
          <p:cNvSpPr/>
          <p:nvPr/>
        </p:nvSpPr>
        <p:spPr>
          <a:xfrm>
            <a:off x="9109263" y="3830026"/>
            <a:ext cx="1281120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进度安排</a:t>
            </a:r>
          </a:p>
        </p:txBody>
      </p:sp>
      <p:sp>
        <p:nvSpPr>
          <p:cNvPr id="23" name="矩形 22"/>
          <p:cNvSpPr/>
          <p:nvPr/>
        </p:nvSpPr>
        <p:spPr>
          <a:xfrm>
            <a:off x="9109263" y="5017433"/>
            <a:ext cx="1281120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风险管理</a:t>
            </a: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9" y="603318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5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694" y="5962651"/>
            <a:ext cx="3619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34894" y="5962650"/>
            <a:ext cx="1141740" cy="506740"/>
            <a:chOff x="6134100" y="5962650"/>
            <a:chExt cx="1141740" cy="506740"/>
          </a:xfrm>
        </p:grpSpPr>
        <p:sp>
          <p:nvSpPr>
            <p:cNvPr id="4" name="矩形 3"/>
            <p:cNvSpPr/>
            <p:nvPr/>
          </p:nvSpPr>
          <p:spPr>
            <a:xfrm>
              <a:off x="6134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6793870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161813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778534" y="5731818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关于</a:t>
            </a:r>
            <a:r>
              <a:rPr lang="zh-CN" altLang="en-US" sz="2400" b="1" dirty="0">
                <a:solidFill>
                  <a:schemeClr val="accent1"/>
                </a:solidFill>
              </a:rPr>
              <a:t>技术部</a:t>
            </a:r>
          </a:p>
        </p:txBody>
      </p:sp>
      <p:sp>
        <p:nvSpPr>
          <p:cNvPr id="9" name="矩形 8"/>
          <p:cNvSpPr/>
          <p:nvPr/>
        </p:nvSpPr>
        <p:spPr>
          <a:xfrm>
            <a:off x="7689384" y="6155383"/>
            <a:ext cx="379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1200" dirty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面板中可以对字体等进行修改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6588277" y="901004"/>
            <a:ext cx="5239161" cy="4407248"/>
          </a:xfrm>
          <a:custGeom>
            <a:avLst/>
            <a:gdLst>
              <a:gd name="connsiteX0" fmla="*/ 0 w 4077111"/>
              <a:gd name="connsiteY0" fmla="*/ 0 h 4305300"/>
              <a:gd name="connsiteX1" fmla="*/ 4077111 w 4077111"/>
              <a:gd name="connsiteY1" fmla="*/ 0 h 4305300"/>
              <a:gd name="connsiteX2" fmla="*/ 4077111 w 4077111"/>
              <a:gd name="connsiteY2" fmla="*/ 4305300 h 4305300"/>
              <a:gd name="connsiteX3" fmla="*/ 0 w 4077111"/>
              <a:gd name="connsiteY3" fmla="*/ 4305300 h 4305300"/>
              <a:gd name="connsiteX4" fmla="*/ 0 w 4077111"/>
              <a:gd name="connsiteY4" fmla="*/ 0 h 4305300"/>
              <a:gd name="connsiteX0" fmla="*/ 0 w 4343811"/>
              <a:gd name="connsiteY0" fmla="*/ 0 h 4914900"/>
              <a:gd name="connsiteX1" fmla="*/ 4343811 w 4343811"/>
              <a:gd name="connsiteY1" fmla="*/ 609600 h 4914900"/>
              <a:gd name="connsiteX2" fmla="*/ 4343811 w 4343811"/>
              <a:gd name="connsiteY2" fmla="*/ 4914900 h 4914900"/>
              <a:gd name="connsiteX3" fmla="*/ 266700 w 4343811"/>
              <a:gd name="connsiteY3" fmla="*/ 4914900 h 4914900"/>
              <a:gd name="connsiteX4" fmla="*/ 0 w 4343811"/>
              <a:gd name="connsiteY4" fmla="*/ 0 h 4914900"/>
              <a:gd name="connsiteX0" fmla="*/ 0 w 4610511"/>
              <a:gd name="connsiteY0" fmla="*/ 0 h 4914900"/>
              <a:gd name="connsiteX1" fmla="*/ 4610511 w 4610511"/>
              <a:gd name="connsiteY1" fmla="*/ 247650 h 4914900"/>
              <a:gd name="connsiteX2" fmla="*/ 4343811 w 4610511"/>
              <a:gd name="connsiteY2" fmla="*/ 4914900 h 4914900"/>
              <a:gd name="connsiteX3" fmla="*/ 266700 w 4610511"/>
              <a:gd name="connsiteY3" fmla="*/ 4914900 h 4914900"/>
              <a:gd name="connsiteX4" fmla="*/ 0 w 4610511"/>
              <a:gd name="connsiteY4" fmla="*/ 0 h 4914900"/>
              <a:gd name="connsiteX0" fmla="*/ 0 w 4781961"/>
              <a:gd name="connsiteY0" fmla="*/ 0 h 5124450"/>
              <a:gd name="connsiteX1" fmla="*/ 4610511 w 4781961"/>
              <a:gd name="connsiteY1" fmla="*/ 247650 h 5124450"/>
              <a:gd name="connsiteX2" fmla="*/ 4781961 w 4781961"/>
              <a:gd name="connsiteY2" fmla="*/ 5124450 h 5124450"/>
              <a:gd name="connsiteX3" fmla="*/ 266700 w 4781961"/>
              <a:gd name="connsiteY3" fmla="*/ 4914900 h 5124450"/>
              <a:gd name="connsiteX4" fmla="*/ 0 w 4781961"/>
              <a:gd name="connsiteY4" fmla="*/ 0 h 5124450"/>
              <a:gd name="connsiteX0" fmla="*/ 266700 w 5048661"/>
              <a:gd name="connsiteY0" fmla="*/ 0 h 5124450"/>
              <a:gd name="connsiteX1" fmla="*/ 4877211 w 5048661"/>
              <a:gd name="connsiteY1" fmla="*/ 247650 h 5124450"/>
              <a:gd name="connsiteX2" fmla="*/ 5048661 w 5048661"/>
              <a:gd name="connsiteY2" fmla="*/ 5124450 h 5124450"/>
              <a:gd name="connsiteX3" fmla="*/ 0 w 5048661"/>
              <a:gd name="connsiteY3" fmla="*/ 4800600 h 5124450"/>
              <a:gd name="connsiteX4" fmla="*/ 266700 w 5048661"/>
              <a:gd name="connsiteY4" fmla="*/ 0 h 5124450"/>
              <a:gd name="connsiteX0" fmla="*/ 266700 w 5239161"/>
              <a:gd name="connsiteY0" fmla="*/ 0 h 4800600"/>
              <a:gd name="connsiteX1" fmla="*/ 4877211 w 5239161"/>
              <a:gd name="connsiteY1" fmla="*/ 247650 h 4800600"/>
              <a:gd name="connsiteX2" fmla="*/ 5239161 w 5239161"/>
              <a:gd name="connsiteY2" fmla="*/ 4381500 h 4800600"/>
              <a:gd name="connsiteX3" fmla="*/ 0 w 5239161"/>
              <a:gd name="connsiteY3" fmla="*/ 4800600 h 4800600"/>
              <a:gd name="connsiteX4" fmla="*/ 266700 w 5239161"/>
              <a:gd name="connsiteY4" fmla="*/ 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9161" h="4800600">
                <a:moveTo>
                  <a:pt x="266700" y="0"/>
                </a:moveTo>
                <a:lnTo>
                  <a:pt x="4877211" y="247650"/>
                </a:lnTo>
                <a:lnTo>
                  <a:pt x="5239161" y="4381500"/>
                </a:lnTo>
                <a:lnTo>
                  <a:pt x="0" y="4800600"/>
                </a:lnTo>
                <a:lnTo>
                  <a:pt x="26670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20333" y="1986487"/>
            <a:ext cx="3886612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面板中可以对字体、字号、颜色、行距等进行修改</a:t>
            </a:r>
            <a:r>
              <a:rPr lang="zh-CN" altLang="en-US" sz="1200" dirty="0">
                <a:latin typeface="微软雅黑"/>
              </a:rPr>
              <a:t>。</a:t>
            </a:r>
            <a:r>
              <a:rPr lang="zh-CN" altLang="zh-CN" sz="1200" dirty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面板中可以对字体、字号、颜色、行距等进行修改</a:t>
            </a:r>
            <a:r>
              <a:rPr lang="zh-CN" altLang="en-US" sz="1200" dirty="0">
                <a:latin typeface="微软雅黑"/>
              </a:rPr>
              <a:t>。</a:t>
            </a:r>
            <a:endParaRPr lang="en-US" altLang="zh-CN" sz="1200" dirty="0">
              <a:latin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20333" y="1106792"/>
            <a:ext cx="3013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ADD YOUR TITLE HERE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7220333" y="3608049"/>
            <a:ext cx="3886612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面板中可以对字体、字号、颜色、行距等进行修改</a:t>
            </a:r>
            <a:r>
              <a:rPr lang="zh-CN" altLang="en-US" sz="1200" dirty="0">
                <a:latin typeface="微软雅黑"/>
              </a:rPr>
              <a:t>。</a:t>
            </a:r>
            <a:r>
              <a:rPr lang="zh-CN" altLang="zh-CN" sz="1200" dirty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面板中可以对字体、字号、颜色、行距等进行修改</a:t>
            </a:r>
            <a:r>
              <a:rPr lang="zh-CN" altLang="en-US" sz="1200" dirty="0">
                <a:latin typeface="微软雅黑"/>
              </a:rPr>
              <a:t>。</a:t>
            </a:r>
            <a:endParaRPr lang="en-US" altLang="zh-CN" sz="1200" dirty="0">
              <a:latin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24744" y="939104"/>
            <a:ext cx="808606" cy="8086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1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24744" y="2073465"/>
            <a:ext cx="808606" cy="8086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2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24744" y="3207826"/>
            <a:ext cx="808606" cy="8086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3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24744" y="4342187"/>
            <a:ext cx="808606" cy="8086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4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24141" y="817110"/>
            <a:ext cx="4339994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latin typeface="微软雅黑"/>
              </a:rPr>
              <a:t>标题数字等都可以通过点击和重新输入进行更改，顶部</a:t>
            </a:r>
            <a:r>
              <a:rPr lang="en-US" altLang="zh-CN" sz="1600" dirty="0">
                <a:latin typeface="微软雅黑"/>
              </a:rPr>
              <a:t>“</a:t>
            </a:r>
            <a:r>
              <a:rPr lang="zh-CN" altLang="zh-CN" sz="1600" dirty="0">
                <a:latin typeface="微软雅黑"/>
              </a:rPr>
              <a:t>开始</a:t>
            </a:r>
            <a:r>
              <a:rPr lang="en-US" altLang="zh-CN" sz="1600" dirty="0">
                <a:latin typeface="微软雅黑"/>
              </a:rPr>
              <a:t>”</a:t>
            </a:r>
            <a:r>
              <a:rPr lang="zh-CN" altLang="zh-CN" sz="1600" dirty="0">
                <a:latin typeface="微软雅黑"/>
              </a:rPr>
              <a:t>面板中可以对字体、字号、颜色、行距等进行修改</a:t>
            </a:r>
            <a:r>
              <a:rPr lang="zh-CN" altLang="en-US" sz="1600" dirty="0">
                <a:latin typeface="微软雅黑"/>
              </a:rPr>
              <a:t>。</a:t>
            </a:r>
            <a:endParaRPr lang="en-US" altLang="zh-CN" sz="1600" dirty="0">
              <a:latin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24141" y="1949431"/>
            <a:ext cx="4339994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latin typeface="微软雅黑"/>
              </a:rPr>
              <a:t>标题数字等都可以通过点击和重新输入进行更改，顶部</a:t>
            </a:r>
            <a:r>
              <a:rPr lang="en-US" altLang="zh-CN" sz="1600" dirty="0">
                <a:latin typeface="微软雅黑"/>
              </a:rPr>
              <a:t>“</a:t>
            </a:r>
            <a:r>
              <a:rPr lang="zh-CN" altLang="zh-CN" sz="1600" dirty="0">
                <a:latin typeface="微软雅黑"/>
              </a:rPr>
              <a:t>开始</a:t>
            </a:r>
            <a:r>
              <a:rPr lang="en-US" altLang="zh-CN" sz="1600" dirty="0">
                <a:latin typeface="微软雅黑"/>
              </a:rPr>
              <a:t>”</a:t>
            </a:r>
            <a:r>
              <a:rPr lang="zh-CN" altLang="zh-CN" sz="1600" dirty="0">
                <a:latin typeface="微软雅黑"/>
              </a:rPr>
              <a:t>面板中可以对字体、字号、颜色、行距等进行修改</a:t>
            </a:r>
            <a:r>
              <a:rPr lang="zh-CN" altLang="en-US" sz="1600" dirty="0">
                <a:latin typeface="微软雅黑"/>
              </a:rPr>
              <a:t>。</a:t>
            </a:r>
            <a:endParaRPr lang="en-US" altLang="zh-CN" sz="1600" dirty="0">
              <a:latin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24141" y="3081752"/>
            <a:ext cx="4339994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latin typeface="微软雅黑"/>
              </a:rPr>
              <a:t>标题数字等都可以通过点击和重新输入进行更改，顶部</a:t>
            </a:r>
            <a:r>
              <a:rPr lang="en-US" altLang="zh-CN" sz="1600" dirty="0">
                <a:latin typeface="微软雅黑"/>
              </a:rPr>
              <a:t>“</a:t>
            </a:r>
            <a:r>
              <a:rPr lang="zh-CN" altLang="zh-CN" sz="1600" dirty="0">
                <a:latin typeface="微软雅黑"/>
              </a:rPr>
              <a:t>开始</a:t>
            </a:r>
            <a:r>
              <a:rPr lang="en-US" altLang="zh-CN" sz="1600" dirty="0">
                <a:latin typeface="微软雅黑"/>
              </a:rPr>
              <a:t>”</a:t>
            </a:r>
            <a:r>
              <a:rPr lang="zh-CN" altLang="zh-CN" sz="1600" dirty="0">
                <a:latin typeface="微软雅黑"/>
              </a:rPr>
              <a:t>面板中可以对字体、字号、颜色、行距等进行修改</a:t>
            </a:r>
            <a:r>
              <a:rPr lang="zh-CN" altLang="en-US" sz="1600" dirty="0">
                <a:latin typeface="微软雅黑"/>
              </a:rPr>
              <a:t>。</a:t>
            </a:r>
            <a:endParaRPr lang="en-US" altLang="zh-CN" sz="1600" dirty="0">
              <a:latin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24141" y="4220193"/>
            <a:ext cx="4339994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latin typeface="微软雅黑"/>
              </a:rPr>
              <a:t>标题数字等都可以通过点击和重新输入进行更改，顶部</a:t>
            </a:r>
            <a:r>
              <a:rPr lang="en-US" altLang="zh-CN" sz="1600" dirty="0">
                <a:latin typeface="微软雅黑"/>
              </a:rPr>
              <a:t>“</a:t>
            </a:r>
            <a:r>
              <a:rPr lang="zh-CN" altLang="zh-CN" sz="1600" dirty="0">
                <a:latin typeface="微软雅黑"/>
              </a:rPr>
              <a:t>开始</a:t>
            </a:r>
            <a:r>
              <a:rPr lang="en-US" altLang="zh-CN" sz="1600" dirty="0">
                <a:latin typeface="微软雅黑"/>
              </a:rPr>
              <a:t>”</a:t>
            </a:r>
            <a:r>
              <a:rPr lang="zh-CN" altLang="zh-CN" sz="1600" dirty="0">
                <a:latin typeface="微软雅黑"/>
              </a:rPr>
              <a:t>面板中可以对字体、字号、颜色、行距等进行修改</a:t>
            </a:r>
            <a:r>
              <a:rPr lang="zh-CN" altLang="en-US" sz="1600" dirty="0">
                <a:latin typeface="微软雅黑"/>
              </a:rPr>
              <a:t>。</a:t>
            </a:r>
            <a:endParaRPr lang="en-US" altLang="zh-CN" sz="1600" dirty="0"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3920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694" y="5962651"/>
            <a:ext cx="3619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34894" y="5962650"/>
            <a:ext cx="1141740" cy="506740"/>
            <a:chOff x="6134100" y="5962650"/>
            <a:chExt cx="1141740" cy="506740"/>
          </a:xfrm>
        </p:grpSpPr>
        <p:sp>
          <p:nvSpPr>
            <p:cNvPr id="4" name="矩形 3"/>
            <p:cNvSpPr/>
            <p:nvPr/>
          </p:nvSpPr>
          <p:spPr>
            <a:xfrm>
              <a:off x="6134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6793870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161813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778534" y="5731818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我们的</a:t>
            </a:r>
            <a:r>
              <a:rPr lang="zh-CN" altLang="en-US" sz="2400" b="1" dirty="0">
                <a:solidFill>
                  <a:schemeClr val="accent1"/>
                </a:solidFill>
              </a:rPr>
              <a:t>历程</a:t>
            </a:r>
          </a:p>
        </p:txBody>
      </p:sp>
      <p:sp>
        <p:nvSpPr>
          <p:cNvPr id="9" name="矩形 8"/>
          <p:cNvSpPr/>
          <p:nvPr/>
        </p:nvSpPr>
        <p:spPr>
          <a:xfrm>
            <a:off x="7689384" y="6155383"/>
            <a:ext cx="379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1200" dirty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面板中可以对字体等进行修改</a:t>
            </a:r>
            <a:endParaRPr lang="zh-CN" altLang="en-US" sz="1200" dirty="0"/>
          </a:p>
        </p:txBody>
      </p:sp>
      <p:sp>
        <p:nvSpPr>
          <p:cNvPr id="10" name="燕尾形 9"/>
          <p:cNvSpPr/>
          <p:nvPr/>
        </p:nvSpPr>
        <p:spPr>
          <a:xfrm>
            <a:off x="2473744" y="2667000"/>
            <a:ext cx="1905000" cy="4000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340644" y="2667000"/>
            <a:ext cx="1905000" cy="40005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6188494" y="2667000"/>
            <a:ext cx="1905000" cy="40005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8036344" y="2667000"/>
            <a:ext cx="1905000" cy="400050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625894" y="2667000"/>
            <a:ext cx="1905000" cy="40005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578394" y="1809750"/>
            <a:ext cx="0" cy="762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1067534" y="692780"/>
            <a:ext cx="1021720" cy="102172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 1"/>
          <p:cNvGrpSpPr/>
          <p:nvPr/>
        </p:nvGrpSpPr>
        <p:grpSpPr>
          <a:xfrm>
            <a:off x="1289154" y="819151"/>
            <a:ext cx="594040" cy="764827"/>
            <a:chOff x="2305050" y="1762125"/>
            <a:chExt cx="762000" cy="9810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190007" y="680385"/>
            <a:ext cx="1816693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面板中可以对字体、字号、颜色、行距等进行修改</a:t>
            </a:r>
            <a:r>
              <a:rPr lang="zh-CN" altLang="en-US" sz="1200" dirty="0">
                <a:latin typeface="微软雅黑"/>
              </a:rPr>
              <a:t>。</a:t>
            </a:r>
            <a:endParaRPr lang="en-US" altLang="zh-CN" sz="1200" dirty="0">
              <a:latin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66782" y="227311"/>
            <a:ext cx="3013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ADD YOUR TITLE HERE</a:t>
            </a:r>
            <a:endParaRPr lang="zh-CN" altLang="en-US" sz="2400" b="1" dirty="0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369094" y="3162300"/>
            <a:ext cx="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858234" y="4083680"/>
            <a:ext cx="1021720" cy="10217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871782" y="5132733"/>
            <a:ext cx="3013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ADD YOUR TITLE HERE</a:t>
            </a:r>
            <a:endParaRPr lang="zh-CN" altLang="en-US" sz="2400" b="1" dirty="0"/>
          </a:p>
        </p:txBody>
      </p:sp>
      <p:sp>
        <p:nvSpPr>
          <p:cNvPr id="26" name="矩形 25"/>
          <p:cNvSpPr/>
          <p:nvPr/>
        </p:nvSpPr>
        <p:spPr>
          <a:xfrm>
            <a:off x="4069014" y="3839534"/>
            <a:ext cx="1816693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面板中可以对字体、字号、颜色、行距等进行修改</a:t>
            </a:r>
            <a:r>
              <a:rPr lang="zh-CN" altLang="en-US" sz="1200" dirty="0">
                <a:latin typeface="微软雅黑"/>
              </a:rPr>
              <a:t>。</a:t>
            </a:r>
            <a:endParaRPr lang="en-US" altLang="zh-CN" sz="1200" dirty="0">
              <a:latin typeface="微软雅黑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992857" y="4274431"/>
            <a:ext cx="752475" cy="638175"/>
            <a:chOff x="1838325" y="822325"/>
            <a:chExt cx="752475" cy="638175"/>
          </a:xfrm>
          <a:solidFill>
            <a:schemeClr val="accent1"/>
          </a:solidFill>
        </p:grpSpPr>
        <p:sp>
          <p:nvSpPr>
            <p:cNvPr id="27" name="Freeform 58"/>
            <p:cNvSpPr>
              <a:spLocks/>
            </p:cNvSpPr>
            <p:nvPr/>
          </p:nvSpPr>
          <p:spPr bwMode="auto">
            <a:xfrm>
              <a:off x="1838325" y="1069975"/>
              <a:ext cx="752475" cy="390525"/>
            </a:xfrm>
            <a:custGeom>
              <a:avLst/>
              <a:gdLst/>
              <a:ahLst/>
              <a:cxnLst>
                <a:cxn ang="0">
                  <a:pos x="316" y="126"/>
                </a:cxn>
                <a:cxn ang="0">
                  <a:pos x="316" y="0"/>
                </a:cxn>
                <a:cxn ang="0">
                  <a:pos x="158" y="0"/>
                </a:cxn>
                <a:cxn ang="0">
                  <a:pos x="158" y="94"/>
                </a:cxn>
                <a:cxn ang="0">
                  <a:pos x="0" y="94"/>
                </a:cxn>
                <a:cxn ang="0">
                  <a:pos x="0" y="246"/>
                </a:cxn>
                <a:cxn ang="0">
                  <a:pos x="474" y="246"/>
                </a:cxn>
                <a:cxn ang="0">
                  <a:pos x="474" y="126"/>
                </a:cxn>
                <a:cxn ang="0">
                  <a:pos x="316" y="126"/>
                </a:cxn>
              </a:cxnLst>
              <a:rect l="0" t="0" r="r" b="b"/>
              <a:pathLst>
                <a:path w="474" h="246">
                  <a:moveTo>
                    <a:pt x="316" y="126"/>
                  </a:moveTo>
                  <a:lnTo>
                    <a:pt x="316" y="0"/>
                  </a:lnTo>
                  <a:lnTo>
                    <a:pt x="158" y="0"/>
                  </a:lnTo>
                  <a:lnTo>
                    <a:pt x="158" y="94"/>
                  </a:lnTo>
                  <a:lnTo>
                    <a:pt x="0" y="94"/>
                  </a:lnTo>
                  <a:lnTo>
                    <a:pt x="0" y="246"/>
                  </a:lnTo>
                  <a:lnTo>
                    <a:pt x="474" y="246"/>
                  </a:lnTo>
                  <a:lnTo>
                    <a:pt x="474" y="126"/>
                  </a:lnTo>
                  <a:lnTo>
                    <a:pt x="316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auto">
            <a:xfrm>
              <a:off x="2105025" y="822325"/>
              <a:ext cx="215900" cy="2063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4" y="50"/>
                </a:cxn>
                <a:cxn ang="0">
                  <a:pos x="136" y="50"/>
                </a:cxn>
                <a:cxn ang="0">
                  <a:pos x="94" y="80"/>
                </a:cxn>
                <a:cxn ang="0">
                  <a:pos x="110" y="130"/>
                </a:cxn>
                <a:cxn ang="0">
                  <a:pos x="68" y="98"/>
                </a:cxn>
                <a:cxn ang="0">
                  <a:pos x="26" y="130"/>
                </a:cxn>
                <a:cxn ang="0">
                  <a:pos x="42" y="80"/>
                </a:cxn>
                <a:cxn ang="0">
                  <a:pos x="0" y="50"/>
                </a:cxn>
                <a:cxn ang="0">
                  <a:pos x="52" y="50"/>
                </a:cxn>
                <a:cxn ang="0">
                  <a:pos x="68" y="0"/>
                </a:cxn>
              </a:cxnLst>
              <a:rect l="0" t="0" r="r" b="b"/>
              <a:pathLst>
                <a:path w="136" h="130">
                  <a:moveTo>
                    <a:pt x="68" y="0"/>
                  </a:moveTo>
                  <a:lnTo>
                    <a:pt x="84" y="50"/>
                  </a:lnTo>
                  <a:lnTo>
                    <a:pt x="136" y="50"/>
                  </a:lnTo>
                  <a:lnTo>
                    <a:pt x="94" y="80"/>
                  </a:lnTo>
                  <a:lnTo>
                    <a:pt x="110" y="130"/>
                  </a:lnTo>
                  <a:lnTo>
                    <a:pt x="68" y="98"/>
                  </a:lnTo>
                  <a:lnTo>
                    <a:pt x="26" y="130"/>
                  </a:lnTo>
                  <a:lnTo>
                    <a:pt x="42" y="8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auto">
            <a:xfrm>
              <a:off x="2355850" y="1022350"/>
              <a:ext cx="219075" cy="2063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86" y="50"/>
                </a:cxn>
                <a:cxn ang="0">
                  <a:pos x="138" y="50"/>
                </a:cxn>
                <a:cxn ang="0">
                  <a:pos x="96" y="80"/>
                </a:cxn>
                <a:cxn ang="0">
                  <a:pos x="112" y="130"/>
                </a:cxn>
                <a:cxn ang="0">
                  <a:pos x="70" y="98"/>
                </a:cxn>
                <a:cxn ang="0">
                  <a:pos x="28" y="130"/>
                </a:cxn>
                <a:cxn ang="0">
                  <a:pos x="44" y="80"/>
                </a:cxn>
                <a:cxn ang="0">
                  <a:pos x="0" y="50"/>
                </a:cxn>
                <a:cxn ang="0">
                  <a:pos x="54" y="50"/>
                </a:cxn>
                <a:cxn ang="0">
                  <a:pos x="70" y="0"/>
                </a:cxn>
              </a:cxnLst>
              <a:rect l="0" t="0" r="r" b="b"/>
              <a:pathLst>
                <a:path w="138" h="130">
                  <a:moveTo>
                    <a:pt x="70" y="0"/>
                  </a:moveTo>
                  <a:lnTo>
                    <a:pt x="86" y="50"/>
                  </a:lnTo>
                  <a:lnTo>
                    <a:pt x="138" y="50"/>
                  </a:lnTo>
                  <a:lnTo>
                    <a:pt x="96" y="80"/>
                  </a:lnTo>
                  <a:lnTo>
                    <a:pt x="112" y="130"/>
                  </a:lnTo>
                  <a:lnTo>
                    <a:pt x="70" y="98"/>
                  </a:lnTo>
                  <a:lnTo>
                    <a:pt x="28" y="130"/>
                  </a:lnTo>
                  <a:lnTo>
                    <a:pt x="44" y="80"/>
                  </a:lnTo>
                  <a:lnTo>
                    <a:pt x="0" y="50"/>
                  </a:lnTo>
                  <a:lnTo>
                    <a:pt x="54" y="5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auto">
            <a:xfrm>
              <a:off x="1854200" y="971550"/>
              <a:ext cx="215900" cy="2063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4" y="50"/>
                </a:cxn>
                <a:cxn ang="0">
                  <a:pos x="136" y="50"/>
                </a:cxn>
                <a:cxn ang="0">
                  <a:pos x="94" y="80"/>
                </a:cxn>
                <a:cxn ang="0">
                  <a:pos x="110" y="130"/>
                </a:cxn>
                <a:cxn ang="0">
                  <a:pos x="68" y="100"/>
                </a:cxn>
                <a:cxn ang="0">
                  <a:pos x="26" y="130"/>
                </a:cxn>
                <a:cxn ang="0">
                  <a:pos x="42" y="80"/>
                </a:cxn>
                <a:cxn ang="0">
                  <a:pos x="0" y="50"/>
                </a:cxn>
                <a:cxn ang="0">
                  <a:pos x="52" y="50"/>
                </a:cxn>
                <a:cxn ang="0">
                  <a:pos x="68" y="0"/>
                </a:cxn>
              </a:cxnLst>
              <a:rect l="0" t="0" r="r" b="b"/>
              <a:pathLst>
                <a:path w="136" h="130">
                  <a:moveTo>
                    <a:pt x="68" y="0"/>
                  </a:moveTo>
                  <a:lnTo>
                    <a:pt x="84" y="50"/>
                  </a:lnTo>
                  <a:lnTo>
                    <a:pt x="136" y="50"/>
                  </a:lnTo>
                  <a:lnTo>
                    <a:pt x="94" y="80"/>
                  </a:lnTo>
                  <a:lnTo>
                    <a:pt x="110" y="130"/>
                  </a:lnTo>
                  <a:lnTo>
                    <a:pt x="68" y="100"/>
                  </a:lnTo>
                  <a:lnTo>
                    <a:pt x="26" y="130"/>
                  </a:lnTo>
                  <a:lnTo>
                    <a:pt x="42" y="8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2" name="直接连接符 31"/>
          <p:cNvCxnSpPr/>
          <p:nvPr/>
        </p:nvCxnSpPr>
        <p:spPr>
          <a:xfrm flipV="1">
            <a:off x="5293144" y="1809750"/>
            <a:ext cx="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4782284" y="680385"/>
            <a:ext cx="1021720" cy="102172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94"/>
          <p:cNvSpPr>
            <a:spLocks noEditPoints="1"/>
          </p:cNvSpPr>
          <p:nvPr/>
        </p:nvSpPr>
        <p:spPr bwMode="auto">
          <a:xfrm>
            <a:off x="4948936" y="902005"/>
            <a:ext cx="561975" cy="565150"/>
          </a:xfrm>
          <a:custGeom>
            <a:avLst/>
            <a:gdLst/>
            <a:ahLst/>
            <a:cxnLst>
              <a:cxn ang="0">
                <a:pos x="350" y="2"/>
              </a:cxn>
              <a:cxn ang="0">
                <a:pos x="350" y="2"/>
              </a:cxn>
              <a:cxn ang="0">
                <a:pos x="344" y="0"/>
              </a:cxn>
              <a:cxn ang="0">
                <a:pos x="344" y="0"/>
              </a:cxn>
              <a:cxn ang="0">
                <a:pos x="336" y="2"/>
              </a:cxn>
              <a:cxn ang="0">
                <a:pos x="4" y="224"/>
              </a:cxn>
              <a:cxn ang="0">
                <a:pos x="4" y="224"/>
              </a:cxn>
              <a:cxn ang="0">
                <a:pos x="0" y="230"/>
              </a:cxn>
              <a:cxn ang="0">
                <a:pos x="0" y="236"/>
              </a:cxn>
              <a:cxn ang="0">
                <a:pos x="0" y="236"/>
              </a:cxn>
              <a:cxn ang="0">
                <a:pos x="2" y="240"/>
              </a:cxn>
              <a:cxn ang="0">
                <a:pos x="6" y="244"/>
              </a:cxn>
              <a:cxn ang="0">
                <a:pos x="92" y="278"/>
              </a:cxn>
              <a:cxn ang="0">
                <a:pos x="134" y="350"/>
              </a:cxn>
              <a:cxn ang="0">
                <a:pos x="134" y="350"/>
              </a:cxn>
              <a:cxn ang="0">
                <a:pos x="138" y="354"/>
              </a:cxn>
              <a:cxn ang="0">
                <a:pos x="144" y="356"/>
              </a:cxn>
              <a:cxn ang="0">
                <a:pos x="144" y="356"/>
              </a:cxn>
              <a:cxn ang="0">
                <a:pos x="144" y="356"/>
              </a:cxn>
              <a:cxn ang="0">
                <a:pos x="144" y="356"/>
              </a:cxn>
              <a:cxn ang="0">
                <a:pos x="148" y="354"/>
              </a:cxn>
              <a:cxn ang="0">
                <a:pos x="152" y="350"/>
              </a:cxn>
              <a:cxn ang="0">
                <a:pos x="176" y="312"/>
              </a:cxn>
              <a:cxn ang="0">
                <a:pos x="284" y="356"/>
              </a:cxn>
              <a:cxn ang="0">
                <a:pos x="284" y="356"/>
              </a:cxn>
              <a:cxn ang="0">
                <a:pos x="288" y="356"/>
              </a:cxn>
              <a:cxn ang="0">
                <a:pos x="288" y="356"/>
              </a:cxn>
              <a:cxn ang="0">
                <a:pos x="294" y="354"/>
              </a:cxn>
              <a:cxn ang="0">
                <a:pos x="294" y="354"/>
              </a:cxn>
              <a:cxn ang="0">
                <a:pos x="296" y="352"/>
              </a:cxn>
              <a:cxn ang="0">
                <a:pos x="298" y="346"/>
              </a:cxn>
              <a:cxn ang="0">
                <a:pos x="354" y="14"/>
              </a:cxn>
              <a:cxn ang="0">
                <a:pos x="354" y="14"/>
              </a:cxn>
              <a:cxn ang="0">
                <a:pos x="354" y="8"/>
              </a:cxn>
              <a:cxn ang="0">
                <a:pos x="350" y="2"/>
              </a:cxn>
              <a:cxn ang="0">
                <a:pos x="350" y="2"/>
              </a:cxn>
              <a:cxn ang="0">
                <a:pos x="34" y="232"/>
              </a:cxn>
              <a:cxn ang="0">
                <a:pos x="292" y="60"/>
              </a:cxn>
              <a:cxn ang="0">
                <a:pos x="104" y="260"/>
              </a:cxn>
              <a:cxn ang="0">
                <a:pos x="104" y="260"/>
              </a:cxn>
              <a:cxn ang="0">
                <a:pos x="102" y="258"/>
              </a:cxn>
              <a:cxn ang="0">
                <a:pos x="34" y="232"/>
              </a:cxn>
              <a:cxn ang="0">
                <a:pos x="112" y="268"/>
              </a:cxn>
              <a:cxn ang="0">
                <a:pos x="112" y="268"/>
              </a:cxn>
              <a:cxn ang="0">
                <a:pos x="112" y="268"/>
              </a:cxn>
              <a:cxn ang="0">
                <a:pos x="322" y="42"/>
              </a:cxn>
              <a:cxn ang="0">
                <a:pos x="144" y="322"/>
              </a:cxn>
              <a:cxn ang="0">
                <a:pos x="112" y="268"/>
              </a:cxn>
              <a:cxn ang="0">
                <a:pos x="278" y="330"/>
              </a:cxn>
              <a:cxn ang="0">
                <a:pos x="184" y="292"/>
              </a:cxn>
              <a:cxn ang="0">
                <a:pos x="184" y="292"/>
              </a:cxn>
              <a:cxn ang="0">
                <a:pos x="178" y="290"/>
              </a:cxn>
              <a:cxn ang="0">
                <a:pos x="324" y="64"/>
              </a:cxn>
              <a:cxn ang="0">
                <a:pos x="278" y="330"/>
              </a:cxn>
            </a:cxnLst>
            <a:rect l="0" t="0" r="r" b="b"/>
            <a:pathLst>
              <a:path w="354" h="356">
                <a:moveTo>
                  <a:pt x="350" y="2"/>
                </a:moveTo>
                <a:lnTo>
                  <a:pt x="350" y="2"/>
                </a:lnTo>
                <a:lnTo>
                  <a:pt x="344" y="0"/>
                </a:lnTo>
                <a:lnTo>
                  <a:pt x="344" y="0"/>
                </a:lnTo>
                <a:lnTo>
                  <a:pt x="336" y="2"/>
                </a:lnTo>
                <a:lnTo>
                  <a:pt x="4" y="224"/>
                </a:lnTo>
                <a:lnTo>
                  <a:pt x="4" y="224"/>
                </a:lnTo>
                <a:lnTo>
                  <a:pt x="0" y="230"/>
                </a:lnTo>
                <a:lnTo>
                  <a:pt x="0" y="236"/>
                </a:lnTo>
                <a:lnTo>
                  <a:pt x="0" y="236"/>
                </a:lnTo>
                <a:lnTo>
                  <a:pt x="2" y="240"/>
                </a:lnTo>
                <a:lnTo>
                  <a:pt x="6" y="244"/>
                </a:lnTo>
                <a:lnTo>
                  <a:pt x="92" y="278"/>
                </a:lnTo>
                <a:lnTo>
                  <a:pt x="134" y="350"/>
                </a:lnTo>
                <a:lnTo>
                  <a:pt x="134" y="350"/>
                </a:lnTo>
                <a:lnTo>
                  <a:pt x="138" y="354"/>
                </a:lnTo>
                <a:lnTo>
                  <a:pt x="144" y="356"/>
                </a:lnTo>
                <a:lnTo>
                  <a:pt x="144" y="356"/>
                </a:lnTo>
                <a:lnTo>
                  <a:pt x="144" y="356"/>
                </a:lnTo>
                <a:lnTo>
                  <a:pt x="144" y="356"/>
                </a:lnTo>
                <a:lnTo>
                  <a:pt x="148" y="354"/>
                </a:lnTo>
                <a:lnTo>
                  <a:pt x="152" y="350"/>
                </a:lnTo>
                <a:lnTo>
                  <a:pt x="176" y="312"/>
                </a:lnTo>
                <a:lnTo>
                  <a:pt x="284" y="356"/>
                </a:lnTo>
                <a:lnTo>
                  <a:pt x="284" y="356"/>
                </a:lnTo>
                <a:lnTo>
                  <a:pt x="288" y="356"/>
                </a:lnTo>
                <a:lnTo>
                  <a:pt x="288" y="356"/>
                </a:lnTo>
                <a:lnTo>
                  <a:pt x="294" y="354"/>
                </a:lnTo>
                <a:lnTo>
                  <a:pt x="294" y="354"/>
                </a:lnTo>
                <a:lnTo>
                  <a:pt x="296" y="352"/>
                </a:lnTo>
                <a:lnTo>
                  <a:pt x="298" y="346"/>
                </a:lnTo>
                <a:lnTo>
                  <a:pt x="354" y="14"/>
                </a:lnTo>
                <a:lnTo>
                  <a:pt x="354" y="14"/>
                </a:lnTo>
                <a:lnTo>
                  <a:pt x="354" y="8"/>
                </a:lnTo>
                <a:lnTo>
                  <a:pt x="350" y="2"/>
                </a:lnTo>
                <a:lnTo>
                  <a:pt x="350" y="2"/>
                </a:lnTo>
                <a:close/>
                <a:moveTo>
                  <a:pt x="34" y="232"/>
                </a:moveTo>
                <a:lnTo>
                  <a:pt x="292" y="60"/>
                </a:lnTo>
                <a:lnTo>
                  <a:pt x="104" y="260"/>
                </a:lnTo>
                <a:lnTo>
                  <a:pt x="104" y="260"/>
                </a:lnTo>
                <a:lnTo>
                  <a:pt x="102" y="258"/>
                </a:lnTo>
                <a:lnTo>
                  <a:pt x="34" y="232"/>
                </a:lnTo>
                <a:close/>
                <a:moveTo>
                  <a:pt x="112" y="268"/>
                </a:moveTo>
                <a:lnTo>
                  <a:pt x="112" y="268"/>
                </a:lnTo>
                <a:lnTo>
                  <a:pt x="112" y="268"/>
                </a:lnTo>
                <a:lnTo>
                  <a:pt x="322" y="42"/>
                </a:lnTo>
                <a:lnTo>
                  <a:pt x="144" y="322"/>
                </a:lnTo>
                <a:lnTo>
                  <a:pt x="112" y="268"/>
                </a:lnTo>
                <a:close/>
                <a:moveTo>
                  <a:pt x="278" y="330"/>
                </a:moveTo>
                <a:lnTo>
                  <a:pt x="184" y="292"/>
                </a:lnTo>
                <a:lnTo>
                  <a:pt x="184" y="292"/>
                </a:lnTo>
                <a:lnTo>
                  <a:pt x="178" y="290"/>
                </a:lnTo>
                <a:lnTo>
                  <a:pt x="324" y="64"/>
                </a:lnTo>
                <a:lnTo>
                  <a:pt x="278" y="3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961907" y="680385"/>
            <a:ext cx="1816693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面板中可以对字体、字号、颜色、行距等进行修改</a:t>
            </a:r>
            <a:r>
              <a:rPr lang="zh-CN" altLang="en-US" sz="1200" dirty="0">
                <a:latin typeface="微软雅黑"/>
              </a:rPr>
              <a:t>。</a:t>
            </a:r>
            <a:endParaRPr lang="en-US" altLang="zh-CN" sz="1200" dirty="0">
              <a:latin typeface="微软雅黑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38682" y="227311"/>
            <a:ext cx="3013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ADD YOUR TITLE HERE</a:t>
            </a:r>
            <a:endParaRPr lang="zh-CN" altLang="en-US" sz="2400" b="1" dirty="0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7179094" y="3162300"/>
            <a:ext cx="0" cy="762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6676184" y="4083680"/>
            <a:ext cx="1021720" cy="102172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 1"/>
          <p:cNvGrpSpPr/>
          <p:nvPr/>
        </p:nvGrpSpPr>
        <p:grpSpPr>
          <a:xfrm>
            <a:off x="6818430" y="4296406"/>
            <a:ext cx="760714" cy="610184"/>
            <a:chOff x="301625" y="1724025"/>
            <a:chExt cx="898525" cy="720725"/>
          </a:xfrm>
          <a:solidFill>
            <a:schemeClr val="accent3"/>
          </a:solidFill>
        </p:grpSpPr>
        <p:sp>
          <p:nvSpPr>
            <p:cNvPr id="41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581368" y="5132733"/>
            <a:ext cx="3013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ADD YOUR TITLE HERE</a:t>
            </a:r>
            <a:endParaRPr lang="zh-CN" altLang="en-US" sz="2400" b="1" dirty="0"/>
          </a:p>
        </p:txBody>
      </p:sp>
      <p:sp>
        <p:nvSpPr>
          <p:cNvPr id="50" name="矩形 49"/>
          <p:cNvSpPr/>
          <p:nvPr/>
        </p:nvSpPr>
        <p:spPr>
          <a:xfrm>
            <a:off x="7778600" y="3839534"/>
            <a:ext cx="1816693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面板中可以对字体、字号、颜色、行距等进行修改</a:t>
            </a:r>
            <a:r>
              <a:rPr lang="zh-CN" altLang="en-US" sz="1200" dirty="0">
                <a:latin typeface="微软雅黑"/>
              </a:rPr>
              <a:t>。</a:t>
            </a:r>
            <a:endParaRPr lang="en-US" altLang="zh-CN" sz="1200" dirty="0">
              <a:latin typeface="微软雅黑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8932227" y="1809750"/>
            <a:ext cx="0" cy="7620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8421367" y="680385"/>
            <a:ext cx="1021720" cy="102172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234"/>
          <p:cNvSpPr>
            <a:spLocks noEditPoints="1"/>
          </p:cNvSpPr>
          <p:nvPr/>
        </p:nvSpPr>
        <p:spPr bwMode="auto">
          <a:xfrm>
            <a:off x="8686945" y="828501"/>
            <a:ext cx="508000" cy="746125"/>
          </a:xfrm>
          <a:custGeom>
            <a:avLst/>
            <a:gdLst/>
            <a:ahLst/>
            <a:cxnLst>
              <a:cxn ang="0">
                <a:pos x="90" y="470"/>
              </a:cxn>
              <a:cxn ang="0">
                <a:pos x="0" y="436"/>
              </a:cxn>
              <a:cxn ang="0">
                <a:pos x="64" y="270"/>
              </a:cxn>
              <a:cxn ang="0">
                <a:pos x="106" y="292"/>
              </a:cxn>
              <a:cxn ang="0">
                <a:pos x="154" y="302"/>
              </a:cxn>
              <a:cxn ang="0">
                <a:pos x="256" y="270"/>
              </a:cxn>
              <a:cxn ang="0">
                <a:pos x="258" y="408"/>
              </a:cxn>
              <a:cxn ang="0">
                <a:pos x="166" y="302"/>
              </a:cxn>
              <a:cxn ang="0">
                <a:pos x="192" y="300"/>
              </a:cxn>
              <a:cxn ang="0">
                <a:pos x="236" y="282"/>
              </a:cxn>
              <a:cxn ang="0">
                <a:pos x="256" y="270"/>
              </a:cxn>
              <a:cxn ang="0">
                <a:pos x="160" y="286"/>
              </a:cxn>
              <a:cxn ang="0">
                <a:pos x="188" y="284"/>
              </a:cxn>
              <a:cxn ang="0">
                <a:pos x="216" y="274"/>
              </a:cxn>
              <a:cxn ang="0">
                <a:pos x="240" y="262"/>
              </a:cxn>
              <a:cxn ang="0">
                <a:pos x="262" y="244"/>
              </a:cxn>
              <a:cxn ang="0">
                <a:pos x="278" y="222"/>
              </a:cxn>
              <a:cxn ang="0">
                <a:pos x="292" y="198"/>
              </a:cxn>
              <a:cxn ang="0">
                <a:pos x="300" y="172"/>
              </a:cxn>
              <a:cxn ang="0">
                <a:pos x="304" y="142"/>
              </a:cxn>
              <a:cxn ang="0">
                <a:pos x="302" y="128"/>
              </a:cxn>
              <a:cxn ang="0">
                <a:pos x="296" y="100"/>
              </a:cxn>
              <a:cxn ang="0">
                <a:pos x="286" y="74"/>
              </a:cxn>
              <a:cxn ang="0">
                <a:pos x="270" y="52"/>
              </a:cxn>
              <a:cxn ang="0">
                <a:pos x="252" y="32"/>
              </a:cxn>
              <a:cxn ang="0">
                <a:pos x="228" y="16"/>
              </a:cxn>
              <a:cxn ang="0">
                <a:pos x="202" y="6"/>
              </a:cxn>
              <a:cxn ang="0">
                <a:pos x="174" y="0"/>
              </a:cxn>
              <a:cxn ang="0">
                <a:pos x="160" y="0"/>
              </a:cxn>
              <a:cxn ang="0">
                <a:pos x="130" y="2"/>
              </a:cxn>
              <a:cxn ang="0">
                <a:pos x="104" y="10"/>
              </a:cxn>
              <a:cxn ang="0">
                <a:pos x="80" y="24"/>
              </a:cxn>
              <a:cxn ang="0">
                <a:pos x="58" y="42"/>
              </a:cxn>
              <a:cxn ang="0">
                <a:pos x="40" y="62"/>
              </a:cxn>
              <a:cxn ang="0">
                <a:pos x="28" y="86"/>
              </a:cxn>
              <a:cxn ang="0">
                <a:pos x="20" y="114"/>
              </a:cxn>
              <a:cxn ang="0">
                <a:pos x="16" y="142"/>
              </a:cxn>
              <a:cxn ang="0">
                <a:pos x="18" y="158"/>
              </a:cxn>
              <a:cxn ang="0">
                <a:pos x="22" y="186"/>
              </a:cxn>
              <a:cxn ang="0">
                <a:pos x="34" y="212"/>
              </a:cxn>
              <a:cxn ang="0">
                <a:pos x="50" y="234"/>
              </a:cxn>
              <a:cxn ang="0">
                <a:pos x="68" y="254"/>
              </a:cxn>
              <a:cxn ang="0">
                <a:pos x="92" y="268"/>
              </a:cxn>
              <a:cxn ang="0">
                <a:pos x="118" y="280"/>
              </a:cxn>
              <a:cxn ang="0">
                <a:pos x="146" y="286"/>
              </a:cxn>
              <a:cxn ang="0">
                <a:pos x="160" y="286"/>
              </a:cxn>
              <a:cxn ang="0">
                <a:pos x="104" y="222"/>
              </a:cxn>
              <a:cxn ang="0">
                <a:pos x="80" y="126"/>
              </a:cxn>
              <a:cxn ang="0">
                <a:pos x="160" y="64"/>
              </a:cxn>
              <a:cxn ang="0">
                <a:pos x="240" y="126"/>
              </a:cxn>
              <a:cxn ang="0">
                <a:pos x="216" y="222"/>
              </a:cxn>
            </a:cxnLst>
            <a:rect l="0" t="0" r="r" b="b"/>
            <a:pathLst>
              <a:path w="320" h="470">
                <a:moveTo>
                  <a:pt x="154" y="302"/>
                </a:moveTo>
                <a:lnTo>
                  <a:pt x="90" y="470"/>
                </a:lnTo>
                <a:lnTo>
                  <a:pt x="62" y="408"/>
                </a:lnTo>
                <a:lnTo>
                  <a:pt x="0" y="436"/>
                </a:lnTo>
                <a:lnTo>
                  <a:pt x="64" y="270"/>
                </a:lnTo>
                <a:lnTo>
                  <a:pt x="64" y="270"/>
                </a:lnTo>
                <a:lnTo>
                  <a:pt x="84" y="282"/>
                </a:lnTo>
                <a:lnTo>
                  <a:pt x="106" y="292"/>
                </a:lnTo>
                <a:lnTo>
                  <a:pt x="128" y="300"/>
                </a:lnTo>
                <a:lnTo>
                  <a:pt x="154" y="302"/>
                </a:lnTo>
                <a:lnTo>
                  <a:pt x="154" y="302"/>
                </a:lnTo>
                <a:close/>
                <a:moveTo>
                  <a:pt x="256" y="270"/>
                </a:moveTo>
                <a:lnTo>
                  <a:pt x="320" y="436"/>
                </a:lnTo>
                <a:lnTo>
                  <a:pt x="258" y="408"/>
                </a:lnTo>
                <a:lnTo>
                  <a:pt x="230" y="470"/>
                </a:lnTo>
                <a:lnTo>
                  <a:pt x="166" y="302"/>
                </a:lnTo>
                <a:lnTo>
                  <a:pt x="166" y="302"/>
                </a:lnTo>
                <a:lnTo>
                  <a:pt x="192" y="300"/>
                </a:lnTo>
                <a:lnTo>
                  <a:pt x="214" y="292"/>
                </a:lnTo>
                <a:lnTo>
                  <a:pt x="236" y="282"/>
                </a:lnTo>
                <a:lnTo>
                  <a:pt x="256" y="270"/>
                </a:lnTo>
                <a:lnTo>
                  <a:pt x="256" y="270"/>
                </a:lnTo>
                <a:close/>
                <a:moveTo>
                  <a:pt x="160" y="286"/>
                </a:moveTo>
                <a:lnTo>
                  <a:pt x="160" y="286"/>
                </a:lnTo>
                <a:lnTo>
                  <a:pt x="174" y="286"/>
                </a:lnTo>
                <a:lnTo>
                  <a:pt x="188" y="284"/>
                </a:lnTo>
                <a:lnTo>
                  <a:pt x="202" y="280"/>
                </a:lnTo>
                <a:lnTo>
                  <a:pt x="216" y="274"/>
                </a:lnTo>
                <a:lnTo>
                  <a:pt x="228" y="268"/>
                </a:lnTo>
                <a:lnTo>
                  <a:pt x="240" y="262"/>
                </a:lnTo>
                <a:lnTo>
                  <a:pt x="252" y="254"/>
                </a:lnTo>
                <a:lnTo>
                  <a:pt x="262" y="244"/>
                </a:lnTo>
                <a:lnTo>
                  <a:pt x="270" y="234"/>
                </a:lnTo>
                <a:lnTo>
                  <a:pt x="278" y="222"/>
                </a:lnTo>
                <a:lnTo>
                  <a:pt x="286" y="212"/>
                </a:lnTo>
                <a:lnTo>
                  <a:pt x="292" y="198"/>
                </a:lnTo>
                <a:lnTo>
                  <a:pt x="296" y="186"/>
                </a:lnTo>
                <a:lnTo>
                  <a:pt x="300" y="172"/>
                </a:lnTo>
                <a:lnTo>
                  <a:pt x="302" y="158"/>
                </a:lnTo>
                <a:lnTo>
                  <a:pt x="304" y="142"/>
                </a:lnTo>
                <a:lnTo>
                  <a:pt x="304" y="142"/>
                </a:lnTo>
                <a:lnTo>
                  <a:pt x="302" y="128"/>
                </a:lnTo>
                <a:lnTo>
                  <a:pt x="300" y="114"/>
                </a:lnTo>
                <a:lnTo>
                  <a:pt x="296" y="100"/>
                </a:lnTo>
                <a:lnTo>
                  <a:pt x="292" y="86"/>
                </a:lnTo>
                <a:lnTo>
                  <a:pt x="286" y="74"/>
                </a:lnTo>
                <a:lnTo>
                  <a:pt x="278" y="62"/>
                </a:lnTo>
                <a:lnTo>
                  <a:pt x="270" y="52"/>
                </a:lnTo>
                <a:lnTo>
                  <a:pt x="262" y="42"/>
                </a:lnTo>
                <a:lnTo>
                  <a:pt x="252" y="32"/>
                </a:lnTo>
                <a:lnTo>
                  <a:pt x="240" y="24"/>
                </a:lnTo>
                <a:lnTo>
                  <a:pt x="228" y="16"/>
                </a:lnTo>
                <a:lnTo>
                  <a:pt x="216" y="10"/>
                </a:lnTo>
                <a:lnTo>
                  <a:pt x="202" y="6"/>
                </a:lnTo>
                <a:lnTo>
                  <a:pt x="188" y="2"/>
                </a:lnTo>
                <a:lnTo>
                  <a:pt x="174" y="0"/>
                </a:lnTo>
                <a:lnTo>
                  <a:pt x="160" y="0"/>
                </a:lnTo>
                <a:lnTo>
                  <a:pt x="160" y="0"/>
                </a:lnTo>
                <a:lnTo>
                  <a:pt x="146" y="0"/>
                </a:lnTo>
                <a:lnTo>
                  <a:pt x="130" y="2"/>
                </a:lnTo>
                <a:lnTo>
                  <a:pt x="118" y="6"/>
                </a:lnTo>
                <a:lnTo>
                  <a:pt x="104" y="10"/>
                </a:lnTo>
                <a:lnTo>
                  <a:pt x="92" y="16"/>
                </a:lnTo>
                <a:lnTo>
                  <a:pt x="80" y="24"/>
                </a:lnTo>
                <a:lnTo>
                  <a:pt x="68" y="32"/>
                </a:lnTo>
                <a:lnTo>
                  <a:pt x="58" y="42"/>
                </a:lnTo>
                <a:lnTo>
                  <a:pt x="50" y="52"/>
                </a:lnTo>
                <a:lnTo>
                  <a:pt x="40" y="62"/>
                </a:lnTo>
                <a:lnTo>
                  <a:pt x="34" y="74"/>
                </a:lnTo>
                <a:lnTo>
                  <a:pt x="28" y="86"/>
                </a:lnTo>
                <a:lnTo>
                  <a:pt x="22" y="100"/>
                </a:lnTo>
                <a:lnTo>
                  <a:pt x="20" y="114"/>
                </a:lnTo>
                <a:lnTo>
                  <a:pt x="18" y="128"/>
                </a:lnTo>
                <a:lnTo>
                  <a:pt x="16" y="142"/>
                </a:lnTo>
                <a:lnTo>
                  <a:pt x="16" y="142"/>
                </a:lnTo>
                <a:lnTo>
                  <a:pt x="18" y="158"/>
                </a:lnTo>
                <a:lnTo>
                  <a:pt x="20" y="172"/>
                </a:lnTo>
                <a:lnTo>
                  <a:pt x="22" y="186"/>
                </a:lnTo>
                <a:lnTo>
                  <a:pt x="28" y="198"/>
                </a:lnTo>
                <a:lnTo>
                  <a:pt x="34" y="212"/>
                </a:lnTo>
                <a:lnTo>
                  <a:pt x="40" y="222"/>
                </a:lnTo>
                <a:lnTo>
                  <a:pt x="50" y="234"/>
                </a:lnTo>
                <a:lnTo>
                  <a:pt x="58" y="244"/>
                </a:lnTo>
                <a:lnTo>
                  <a:pt x="68" y="254"/>
                </a:lnTo>
                <a:lnTo>
                  <a:pt x="80" y="262"/>
                </a:lnTo>
                <a:lnTo>
                  <a:pt x="92" y="268"/>
                </a:lnTo>
                <a:lnTo>
                  <a:pt x="104" y="274"/>
                </a:lnTo>
                <a:lnTo>
                  <a:pt x="118" y="280"/>
                </a:lnTo>
                <a:lnTo>
                  <a:pt x="130" y="284"/>
                </a:lnTo>
                <a:lnTo>
                  <a:pt x="146" y="286"/>
                </a:lnTo>
                <a:lnTo>
                  <a:pt x="160" y="286"/>
                </a:lnTo>
                <a:lnTo>
                  <a:pt x="160" y="286"/>
                </a:lnTo>
                <a:close/>
                <a:moveTo>
                  <a:pt x="160" y="186"/>
                </a:moveTo>
                <a:lnTo>
                  <a:pt x="104" y="222"/>
                </a:lnTo>
                <a:lnTo>
                  <a:pt x="128" y="158"/>
                </a:lnTo>
                <a:lnTo>
                  <a:pt x="80" y="126"/>
                </a:lnTo>
                <a:lnTo>
                  <a:pt x="136" y="126"/>
                </a:lnTo>
                <a:lnTo>
                  <a:pt x="160" y="64"/>
                </a:lnTo>
                <a:lnTo>
                  <a:pt x="184" y="126"/>
                </a:lnTo>
                <a:lnTo>
                  <a:pt x="240" y="126"/>
                </a:lnTo>
                <a:lnTo>
                  <a:pt x="192" y="158"/>
                </a:lnTo>
                <a:lnTo>
                  <a:pt x="216" y="222"/>
                </a:lnTo>
                <a:lnTo>
                  <a:pt x="160" y="186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644592" y="680385"/>
            <a:ext cx="1816693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latin typeface="微软雅黑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/>
              </a:rPr>
              <a:t>“</a:t>
            </a:r>
            <a:r>
              <a:rPr lang="zh-CN" altLang="zh-CN" sz="1200" dirty="0">
                <a:latin typeface="微软雅黑"/>
              </a:rPr>
              <a:t>开始</a:t>
            </a:r>
            <a:r>
              <a:rPr lang="en-US" altLang="zh-CN" sz="1200" dirty="0">
                <a:latin typeface="微软雅黑"/>
              </a:rPr>
              <a:t>”</a:t>
            </a:r>
            <a:r>
              <a:rPr lang="zh-CN" altLang="zh-CN" sz="1200" dirty="0">
                <a:latin typeface="微软雅黑"/>
              </a:rPr>
              <a:t>面板中可以对字体、字号、颜色、行距等进行修改</a:t>
            </a:r>
            <a:r>
              <a:rPr lang="zh-CN" altLang="en-US" sz="1200" dirty="0">
                <a:latin typeface="微软雅黑"/>
              </a:rPr>
              <a:t>。</a:t>
            </a:r>
            <a:endParaRPr lang="en-US" altLang="zh-CN" sz="1200" dirty="0">
              <a:latin typeface="微软雅黑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421367" y="227311"/>
            <a:ext cx="3013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ADD YOUR TITLE HERE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96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89870" y="482950"/>
            <a:ext cx="632581" cy="643235"/>
            <a:chOff x="628650" y="640896"/>
            <a:chExt cx="1292679" cy="1314450"/>
          </a:xfrm>
        </p:grpSpPr>
        <p:sp>
          <p:nvSpPr>
            <p:cNvPr id="5" name="矩形 4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315244" y="788146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729729" y="1524061"/>
            <a:ext cx="1523177" cy="1512168"/>
            <a:chOff x="6728934" y="1524061"/>
            <a:chExt cx="1523177" cy="1512168"/>
          </a:xfrm>
        </p:grpSpPr>
        <p:sp>
          <p:nvSpPr>
            <p:cNvPr id="13" name="任意多边形 12"/>
            <p:cNvSpPr/>
            <p:nvPr/>
          </p:nvSpPr>
          <p:spPr>
            <a:xfrm rot="19200000">
              <a:off x="6728934" y="1524061"/>
              <a:ext cx="1523177" cy="1512168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7CAF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96574" y="1995079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TEXT</a:t>
              </a:r>
              <a:endParaRPr lang="zh-CN" altLang="en-US" sz="3200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5914" y="2584436"/>
            <a:ext cx="2199581" cy="2183682"/>
            <a:chOff x="5245119" y="2584436"/>
            <a:chExt cx="2199581" cy="2183682"/>
          </a:xfrm>
        </p:grpSpPr>
        <p:sp>
          <p:nvSpPr>
            <p:cNvPr id="12" name="任意多边形 11"/>
            <p:cNvSpPr/>
            <p:nvPr/>
          </p:nvSpPr>
          <p:spPr>
            <a:xfrm rot="19200000">
              <a:off x="5245119" y="2584436"/>
              <a:ext cx="2199581" cy="2183682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065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49610" y="3407081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TEXT</a:t>
              </a:r>
              <a:endParaRPr lang="zh-CN" altLang="en-US" sz="32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53369" y="2019274"/>
            <a:ext cx="1523177" cy="1512168"/>
            <a:chOff x="4052574" y="2019274"/>
            <a:chExt cx="1523177" cy="1512168"/>
          </a:xfrm>
        </p:grpSpPr>
        <p:sp>
          <p:nvSpPr>
            <p:cNvPr id="15" name="任意多边形 14"/>
            <p:cNvSpPr/>
            <p:nvPr/>
          </p:nvSpPr>
          <p:spPr>
            <a:xfrm rot="19200000">
              <a:off x="4052574" y="2019274"/>
              <a:ext cx="1523177" cy="1512168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0FA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54093" y="2460246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TEXT</a:t>
              </a:r>
              <a:endParaRPr lang="zh-CN" altLang="en-US" sz="3200" b="1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059085" y="4250746"/>
            <a:ext cx="1970558" cy="1937724"/>
            <a:chOff x="4058291" y="4250746"/>
            <a:chExt cx="1970558" cy="1937724"/>
          </a:xfrm>
        </p:grpSpPr>
        <p:sp>
          <p:nvSpPr>
            <p:cNvPr id="14" name="任意多边形 13"/>
            <p:cNvSpPr/>
            <p:nvPr/>
          </p:nvSpPr>
          <p:spPr>
            <a:xfrm rot="19200000">
              <a:off x="4058291" y="4250746"/>
              <a:ext cx="1970558" cy="1937724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583665" y="492722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TEXT</a:t>
              </a:r>
              <a:endParaRPr lang="zh-CN" altLang="en-US" sz="3200" b="1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336519" y="1671282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8336520" y="2006305"/>
            <a:ext cx="3246675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07869" y="3599277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7707870" y="3934300"/>
            <a:ext cx="3246675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8412" y="4845318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658413" y="5180341"/>
            <a:ext cx="3246675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9153" y="2180015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矩形 6"/>
          <p:cNvSpPr>
            <a:spLocks noChangeArrowheads="1"/>
          </p:cNvSpPr>
          <p:nvPr/>
        </p:nvSpPr>
        <p:spPr bwMode="auto">
          <a:xfrm>
            <a:off x="849154" y="2515038"/>
            <a:ext cx="3246675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7209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YOUR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TEXT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点击此处添加文本信息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1651" y="1734200"/>
            <a:ext cx="379026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CLICK</a:t>
            </a:r>
            <a:r>
              <a:rPr kumimoji="1" lang="zh-CN" altLang="en-US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HERE</a:t>
            </a:r>
            <a:r>
              <a:rPr kumimoji="1" lang="zh-CN" altLang="en-US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TO</a:t>
            </a:r>
            <a:r>
              <a:rPr kumimoji="1" lang="zh-CN" altLang="en-US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ADD</a:t>
            </a:r>
            <a:r>
              <a:rPr kumimoji="1" lang="zh-CN" altLang="en-US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TITLE</a:t>
            </a:r>
            <a:endParaRPr kumimoji="1" lang="zh-CN" altLang="en-US" sz="2667" b="1" dirty="0">
              <a:solidFill>
                <a:schemeClr val="accent2"/>
              </a:solidFill>
              <a:latin typeface="Calibri"/>
              <a:ea typeface="宋体"/>
              <a:cs typeface="Arial Black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451652" y="2318905"/>
            <a:ext cx="5899455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1651" y="2463963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prstClr val="white"/>
                </a:solidFill>
                <a:latin typeface="Calibri"/>
                <a:ea typeface="宋体"/>
                <a:cs typeface="Arial Black"/>
              </a:rPr>
              <a:t>TEXT</a:t>
            </a:r>
            <a:r>
              <a:rPr kumimoji="1" lang="zh-CN" altLang="en-US" sz="1600" dirty="0">
                <a:solidFill>
                  <a:prstClr val="white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1600" dirty="0">
                <a:solidFill>
                  <a:prstClr val="white"/>
                </a:solidFill>
                <a:latin typeface="Calibri"/>
                <a:ea typeface="宋体"/>
                <a:cs typeface="Arial Black"/>
              </a:rPr>
              <a:t>HERE</a:t>
            </a:r>
            <a:endParaRPr kumimoji="1" lang="zh-CN" altLang="en-US" sz="1600" dirty="0">
              <a:solidFill>
                <a:prstClr val="white"/>
              </a:solidFill>
              <a:latin typeface="Calibri"/>
              <a:ea typeface="宋体"/>
              <a:cs typeface="Arial Black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1652" y="2790219"/>
            <a:ext cx="5899455" cy="302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prstClr val="white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prstClr val="white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prstClr val="white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pic>
        <p:nvPicPr>
          <p:cNvPr id="8" name="图片 7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70" y="2318905"/>
            <a:ext cx="4830349" cy="32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YOUR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TEXT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点击此处添加文本信息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830528" y="2110749"/>
            <a:ext cx="3424156" cy="3394463"/>
            <a:chOff x="836142" y="2356202"/>
            <a:chExt cx="2354275" cy="233385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1" name="椭圆 20"/>
          <p:cNvSpPr>
            <a:spLocks noChangeAspect="1"/>
          </p:cNvSpPr>
          <p:nvPr/>
        </p:nvSpPr>
        <p:spPr>
          <a:xfrm>
            <a:off x="4503085" y="2243997"/>
            <a:ext cx="501571" cy="5015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bg1"/>
                </a:solidFill>
              </a:rPr>
              <a:t>1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4503085" y="3198792"/>
            <a:ext cx="501571" cy="5015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bg1"/>
                </a:solidFill>
              </a:rPr>
              <a:t>2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4503085" y="4153587"/>
            <a:ext cx="501571" cy="5015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bg1"/>
                </a:solidFill>
              </a:rPr>
              <a:t>3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5161231" y="1993665"/>
            <a:ext cx="30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/>
                <a:ea typeface="微软雅黑"/>
              </a:rPr>
              <a:t>EXAMPLE TEXT</a:t>
            </a:r>
          </a:p>
        </p:txBody>
      </p:sp>
      <p:sp>
        <p:nvSpPr>
          <p:cNvPr id="25" name="矩形 24"/>
          <p:cNvSpPr/>
          <p:nvPr/>
        </p:nvSpPr>
        <p:spPr>
          <a:xfrm>
            <a:off x="5161229" y="2310923"/>
            <a:ext cx="592370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26" name="文本框 8"/>
          <p:cNvSpPr txBox="1"/>
          <p:nvPr/>
        </p:nvSpPr>
        <p:spPr>
          <a:xfrm>
            <a:off x="5161232" y="3009909"/>
            <a:ext cx="30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/>
                <a:ea typeface="微软雅黑"/>
              </a:rPr>
              <a:t>EXAMPLE TEXT</a:t>
            </a:r>
          </a:p>
        </p:txBody>
      </p:sp>
      <p:sp>
        <p:nvSpPr>
          <p:cNvPr id="27" name="矩形 26"/>
          <p:cNvSpPr/>
          <p:nvPr/>
        </p:nvSpPr>
        <p:spPr>
          <a:xfrm>
            <a:off x="5161230" y="3327167"/>
            <a:ext cx="592370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28" name="文本框 8"/>
          <p:cNvSpPr txBox="1"/>
          <p:nvPr/>
        </p:nvSpPr>
        <p:spPr>
          <a:xfrm>
            <a:off x="5161234" y="3945998"/>
            <a:ext cx="30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/>
                <a:ea typeface="微软雅黑"/>
              </a:rPr>
              <a:t>EXAMPLE TEXT</a:t>
            </a:r>
          </a:p>
        </p:txBody>
      </p:sp>
      <p:sp>
        <p:nvSpPr>
          <p:cNvPr id="29" name="矩形 28"/>
          <p:cNvSpPr/>
          <p:nvPr/>
        </p:nvSpPr>
        <p:spPr>
          <a:xfrm>
            <a:off x="5161232" y="4263256"/>
            <a:ext cx="592370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4503085" y="5081444"/>
            <a:ext cx="501571" cy="5015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bg1"/>
                </a:solidFill>
              </a:rPr>
              <a:t>4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5161234" y="4873856"/>
            <a:ext cx="30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/>
                <a:ea typeface="微软雅黑"/>
              </a:rPr>
              <a:t>EXAMPLE TEXT</a:t>
            </a:r>
          </a:p>
        </p:txBody>
      </p:sp>
      <p:sp>
        <p:nvSpPr>
          <p:cNvPr id="32" name="矩形 31"/>
          <p:cNvSpPr/>
          <p:nvPr/>
        </p:nvSpPr>
        <p:spPr>
          <a:xfrm>
            <a:off x="5161232" y="5191114"/>
            <a:ext cx="592370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5338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YOUR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TEXT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点击此处添加文本信息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884506" y="172542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2364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</a:rPr>
              <a:t>PART ONE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436955" y="172542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2364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</a:rPr>
              <a:t>PART TWO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989403" y="172542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2364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</a:rPr>
              <a:t>PART THREE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8541853" y="172542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2364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</a:rPr>
              <a:t>PART FOUR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56832" y="4795919"/>
            <a:ext cx="250156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81499" y="4795919"/>
            <a:ext cx="2501561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06166" y="4795919"/>
            <a:ext cx="2501561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030832" y="4795919"/>
            <a:ext cx="250156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9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FC767"/>
      </a:accent1>
      <a:accent2>
        <a:srgbClr val="4FA5E3"/>
      </a:accent2>
      <a:accent3>
        <a:srgbClr val="5D6B7C"/>
      </a:accent3>
      <a:accent4>
        <a:srgbClr val="FCA54A"/>
      </a:accent4>
      <a:accent5>
        <a:srgbClr val="EA4357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1995</Words>
  <Application>Microsoft Macintosh PowerPoint</Application>
  <PresentationFormat>Custom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微软雅黑</vt:lpstr>
      <vt:lpstr>微软雅黑</vt:lpstr>
      <vt:lpstr>Segoe UI Light</vt:lpstr>
      <vt:lpstr>宋体</vt:lpstr>
      <vt:lpstr>Arial</vt:lpstr>
      <vt:lpstr>Arial Black</vt:lpstr>
      <vt:lpstr>Calibri</vt:lpstr>
      <vt:lpstr>Century Gothic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felix@yeecall</cp:lastModifiedBy>
  <cp:revision>61</cp:revision>
  <dcterms:created xsi:type="dcterms:W3CDTF">2015-08-05T10:00:55Z</dcterms:created>
  <dcterms:modified xsi:type="dcterms:W3CDTF">2018-06-14T13:53:46Z</dcterms:modified>
</cp:coreProperties>
</file>