
<file path=[Content_Types].xml><?xml version="1.0" encoding="utf-8"?>
<Types xmlns="http://schemas.openxmlformats.org/package/2006/content-types">
  <Default Extension="jpeg" ContentType="image/jpe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handoutMasterIdLst>
    <p:handoutMasterId r:id="rId19"/>
  </p:handoutMasterIdLst>
  <p:sldIdLst>
    <p:sldId id="262" r:id="rId3"/>
    <p:sldId id="280" r:id="rId4"/>
    <p:sldId id="257" r:id="rId5"/>
    <p:sldId id="290" r:id="rId6"/>
    <p:sldId id="291" r:id="rId7"/>
    <p:sldId id="292" r:id="rId8"/>
    <p:sldId id="263" r:id="rId9"/>
    <p:sldId id="264" r:id="rId10"/>
    <p:sldId id="267" r:id="rId11"/>
    <p:sldId id="268" r:id="rId12"/>
    <p:sldId id="273" r:id="rId13"/>
    <p:sldId id="274" r:id="rId14"/>
    <p:sldId id="277" r:id="rId15"/>
    <p:sldId id="278" r:id="rId16"/>
    <p:sldId id="283" r:id="rId17"/>
    <p:sldId id="289" r:id="rId1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3A1C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21"/>
    <p:restoredTop sz="94635"/>
  </p:normalViewPr>
  <p:slideViewPr>
    <p:cSldViewPr snapToGrid="0" snapToObjects="1">
      <p:cViewPr varScale="1">
        <p:scale>
          <a:sx n="110" d="100"/>
          <a:sy n="110" d="100"/>
        </p:scale>
        <p:origin x="40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7" d="100"/>
          <a:sy n="67" d="100"/>
        </p:scale>
        <p:origin x="2944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handoutMaster" Target="handoutMasters/handoutMaster1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414D64-4C72-F743-9FA7-30E1416F032F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8AC06B-2500-6746-86EB-290A6F036D0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幻灯片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模糊IMG_2247 copy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44238" cy="6858001"/>
          </a:xfrm>
          <a:prstGeom prst="rect">
            <a:avLst/>
          </a:prstGeom>
        </p:spPr>
      </p:pic>
      <p:sp>
        <p:nvSpPr>
          <p:cNvPr id="3" name="矩形 2"/>
          <p:cNvSpPr/>
          <p:nvPr userDrawn="1"/>
        </p:nvSpPr>
        <p:spPr>
          <a:xfrm>
            <a:off x="0" y="0"/>
            <a:ext cx="9144238" cy="126989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4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2821856" y="215845"/>
            <a:ext cx="3500528" cy="62235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665"/>
            </a:lvl1pPr>
          </a:lstStyle>
          <a:p>
            <a:pPr lvl="0"/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TEXT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5" name="文本占位符 7"/>
          <p:cNvSpPr>
            <a:spLocks noGrp="1"/>
          </p:cNvSpPr>
          <p:nvPr>
            <p:ph type="body" sz="quarter" idx="12" hasCustomPrompt="1"/>
          </p:nvPr>
        </p:nvSpPr>
        <p:spPr>
          <a:xfrm>
            <a:off x="2821856" y="776318"/>
            <a:ext cx="3500528" cy="421829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pPr lvl="0"/>
            <a:r>
              <a:rPr kumimoji="1" lang="zh-CN" altLang="en-US" dirty="0"/>
              <a:t>点击此处添加文本信息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模糊IMG_2247 copy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44238" cy="685800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330418" y="759873"/>
            <a:ext cx="538480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600"/>
            <a:r>
              <a:rPr lang="zh-CN" altLang="en-US" sz="1400" dirty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标注</a:t>
            </a:r>
            <a:endParaRPr lang="zh-CN" altLang="en-US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  <p:sp>
        <p:nvSpPr>
          <p:cNvPr id="3" name="矩形 2"/>
          <p:cNvSpPr/>
          <p:nvPr userDrawn="1"/>
        </p:nvSpPr>
        <p:spPr>
          <a:xfrm>
            <a:off x="2143032" y="841948"/>
            <a:ext cx="1051391" cy="24917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600">
              <a:lnSpc>
                <a:spcPct val="130000"/>
              </a:lnSpc>
            </a:pPr>
            <a:r>
              <a:rPr lang="zh-CN" altLang="en-US" sz="1000" dirty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字体使用 </a:t>
            </a:r>
            <a:endParaRPr lang="en-US" altLang="zh-CN" sz="10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en-US" altLang="zh-CN" sz="10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en-US" altLang="zh-CN" sz="10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en-US" altLang="zh-CN" sz="10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en-US" altLang="zh-CN" sz="10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r>
              <a:rPr lang="zh-CN" altLang="en-US" sz="1000" dirty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行距</a:t>
            </a:r>
            <a:endParaRPr lang="en-US" altLang="zh-CN" sz="10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en-US" altLang="zh-CN" sz="10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en-US" altLang="zh-CN" sz="10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r>
              <a:rPr lang="zh-CN" altLang="en-US" sz="1000" dirty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背景图片出处</a:t>
            </a:r>
            <a:endParaRPr lang="zh-CN" altLang="en-US" sz="10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zh-CN" altLang="en-US" sz="10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zh-CN" altLang="en-US" sz="10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r>
              <a:rPr lang="zh-CN" altLang="en-US" sz="1000" dirty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声明</a:t>
            </a:r>
            <a:endParaRPr lang="en-US" altLang="zh-CN" sz="10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3295946" y="841948"/>
            <a:ext cx="2795302" cy="2891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600">
              <a:lnSpc>
                <a:spcPct val="130000"/>
              </a:lnSpc>
            </a:pPr>
            <a:r>
              <a:rPr lang="zh-CN" altLang="en-US" sz="1000" dirty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英文 </a:t>
            </a:r>
            <a:r>
              <a:rPr lang="en-US" altLang="zh-CN" sz="100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Century Gothic</a:t>
            </a:r>
            <a:endParaRPr lang="en-US" altLang="zh-CN" sz="10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en-US" altLang="zh-CN" sz="10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r>
              <a:rPr lang="zh-CN" altLang="en-US" sz="1000" dirty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中文 微软雅黑</a:t>
            </a:r>
            <a:endParaRPr lang="en-US" altLang="zh-CN" sz="10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en-US" altLang="zh-CN" sz="10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en-US" altLang="zh-CN" sz="10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r>
              <a:rPr lang="zh-CN" altLang="en-US" sz="1000" dirty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正文 </a:t>
            </a:r>
            <a:r>
              <a:rPr lang="en-US" altLang="zh-CN" sz="1000" dirty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1.3</a:t>
            </a:r>
            <a:endParaRPr lang="en-US" altLang="zh-CN" sz="10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en-US" altLang="zh-CN" sz="10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en-US" altLang="zh-CN" sz="10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r>
              <a:rPr lang="en-US" altLang="zh-CN" sz="1000" dirty="0" err="1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cn.bing.com</a:t>
            </a:r>
            <a:endParaRPr lang="zh-CN" altLang="en-US" sz="10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zh-CN" altLang="en-US" sz="10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zh-CN" altLang="en-US" sz="10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r>
              <a:rPr lang="zh-CN" altLang="en-US" sz="1000" dirty="0">
                <a:solidFill>
                  <a:prstClr val="white"/>
                </a:solidFill>
                <a:latin typeface="Century Gothic" panose="020B0502020202020204"/>
                <a:ea typeface="微软雅黑" panose="020B0503020204020204" charset="-122"/>
              </a:rPr>
              <a:t>互联网是一个开放共享的平台</a:t>
            </a:r>
            <a:endParaRPr lang="zh-CN" altLang="en-US" sz="1000" dirty="0">
              <a:solidFill>
                <a:prstClr val="white"/>
              </a:solidFill>
              <a:latin typeface="Century Gothic" panose="020B0502020202020204"/>
              <a:ea typeface="微软雅黑" panose="020B0503020204020204" charset="-122"/>
            </a:endParaRPr>
          </a:p>
          <a:p>
            <a:pPr defTabSz="609600">
              <a:lnSpc>
                <a:spcPct val="130000"/>
              </a:lnSpc>
            </a:pPr>
            <a:r>
              <a:rPr kumimoji="1" lang="en-US" altLang="zh-CN" sz="1000" dirty="0">
                <a:solidFill>
                  <a:prstClr val="white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OfficePLUS</a:t>
            </a:r>
            <a:r>
              <a:rPr lang="zh-CN" altLang="en-US" sz="1000" dirty="0">
                <a:solidFill>
                  <a:prstClr val="white"/>
                </a:solidFill>
                <a:latin typeface="Century Gothic" panose="020B0502020202020204"/>
                <a:ea typeface="微软雅黑" panose="020B0503020204020204" charset="-122"/>
              </a:rPr>
              <a:t> 部分设计灵感与元素来源于网络</a:t>
            </a:r>
            <a:endParaRPr lang="zh-CN" altLang="en-US" sz="1000" dirty="0">
              <a:solidFill>
                <a:prstClr val="white"/>
              </a:solidFill>
              <a:latin typeface="Century Gothic" panose="020B0502020202020204"/>
              <a:ea typeface="微软雅黑" panose="020B0503020204020204" charset="-122"/>
            </a:endParaRPr>
          </a:p>
          <a:p>
            <a:pPr defTabSz="609600">
              <a:lnSpc>
                <a:spcPct val="130000"/>
              </a:lnSpc>
            </a:pPr>
            <a:r>
              <a:rPr lang="zh-CN" altLang="en-US" sz="1000" dirty="0">
                <a:solidFill>
                  <a:prstClr val="white"/>
                </a:solidFill>
                <a:latin typeface="Century Gothic" panose="020B0502020202020204"/>
                <a:ea typeface="微软雅黑" panose="020B0503020204020204" charset="-122"/>
              </a:rPr>
              <a:t>如有建议请联系 </a:t>
            </a:r>
            <a:r>
              <a:rPr lang="zh-CN" altLang="en-US" sz="1000" dirty="0">
                <a:solidFill>
                  <a:prstClr val="white"/>
                </a:solidFill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officeplus@microsoft.com</a:t>
            </a:r>
            <a:endParaRPr lang="en-US" altLang="zh-CN" sz="10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330418" y="182445"/>
            <a:ext cx="652145" cy="213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600"/>
            <a:r>
              <a:rPr kumimoji="1" lang="en-US" altLang="zh-CN" sz="800" dirty="0">
                <a:solidFill>
                  <a:prstClr val="white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OfficePLUS</a:t>
            </a:r>
            <a:endParaRPr lang="zh-CN" altLang="en-US" sz="800" dirty="0">
              <a:solidFill>
                <a:prstClr val="white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4310855" y="0"/>
            <a:ext cx="4833383" cy="6858000"/>
          </a:xfrm>
          <a:prstGeom prst="rect">
            <a:avLst/>
          </a:prstGeom>
          <a:blipFill rotWithShape="1">
            <a:blip r:embed="rId2"/>
            <a:srcRect/>
            <a:stretch>
              <a:fillRect l="-13235" r="-25449"/>
            </a:stretch>
          </a:blip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/>
          </a:p>
        </p:txBody>
      </p:sp>
      <p:sp>
        <p:nvSpPr>
          <p:cNvPr id="6" name="矩形 5"/>
          <p:cNvSpPr/>
          <p:nvPr userDrawn="1"/>
        </p:nvSpPr>
        <p:spPr>
          <a:xfrm>
            <a:off x="4310855" y="1"/>
            <a:ext cx="1289991" cy="171994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0" name="矩形 9"/>
          <p:cNvSpPr/>
          <p:nvPr userDrawn="1"/>
        </p:nvSpPr>
        <p:spPr>
          <a:xfrm>
            <a:off x="4310855" y="1719944"/>
            <a:ext cx="1289991" cy="17199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1" name="矩形 10"/>
          <p:cNvSpPr/>
          <p:nvPr userDrawn="1"/>
        </p:nvSpPr>
        <p:spPr>
          <a:xfrm>
            <a:off x="4310855" y="3429000"/>
            <a:ext cx="1289991" cy="17199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2" name="矩形 11"/>
          <p:cNvSpPr/>
          <p:nvPr userDrawn="1"/>
        </p:nvSpPr>
        <p:spPr>
          <a:xfrm>
            <a:off x="4310855" y="5132615"/>
            <a:ext cx="1289991" cy="17199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3" name="矩形 12"/>
          <p:cNvSpPr/>
          <p:nvPr userDrawn="1"/>
        </p:nvSpPr>
        <p:spPr>
          <a:xfrm>
            <a:off x="5600846" y="1"/>
            <a:ext cx="1289991" cy="1719943"/>
          </a:xfrm>
          <a:prstGeom prst="rect">
            <a:avLst/>
          </a:prstGeom>
          <a:solidFill>
            <a:srgbClr val="065D88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4" name="矩形 13"/>
          <p:cNvSpPr/>
          <p:nvPr userDrawn="1"/>
        </p:nvSpPr>
        <p:spPr>
          <a:xfrm>
            <a:off x="5600846" y="1714501"/>
            <a:ext cx="1289991" cy="1719943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5" name="矩形 14"/>
          <p:cNvSpPr/>
          <p:nvPr userDrawn="1"/>
        </p:nvSpPr>
        <p:spPr>
          <a:xfrm>
            <a:off x="6890837" y="1714501"/>
            <a:ext cx="1289991" cy="1719943"/>
          </a:xfrm>
          <a:prstGeom prst="rect">
            <a:avLst/>
          </a:prstGeom>
          <a:solidFill>
            <a:srgbClr val="002060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6" name="矩形 15"/>
          <p:cNvSpPr/>
          <p:nvPr userDrawn="1"/>
        </p:nvSpPr>
        <p:spPr>
          <a:xfrm>
            <a:off x="5600846" y="3429000"/>
            <a:ext cx="1289991" cy="17199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7" name="矩形 16"/>
          <p:cNvSpPr/>
          <p:nvPr userDrawn="1"/>
        </p:nvSpPr>
        <p:spPr>
          <a:xfrm>
            <a:off x="6903083" y="1"/>
            <a:ext cx="1289991" cy="1719943"/>
          </a:xfrm>
          <a:prstGeom prst="rect">
            <a:avLst/>
          </a:prstGeom>
          <a:solidFill>
            <a:schemeClr val="bg1">
              <a:lumMod val="85000"/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6" b="506"/>
          <a:stretch>
            <a:fillRect/>
          </a:stretch>
        </p:blipFill>
        <p:spPr>
          <a:xfrm flipV="1">
            <a:off x="0" y="0"/>
            <a:ext cx="9144238" cy="6858000"/>
          </a:xfrm>
          <a:prstGeom prst="rect">
            <a:avLst/>
          </a:prstGeom>
        </p:spPr>
      </p:pic>
      <p:sp>
        <p:nvSpPr>
          <p:cNvPr id="6" name="矩形 5"/>
          <p:cNvSpPr/>
          <p:nvPr userDrawn="1"/>
        </p:nvSpPr>
        <p:spPr>
          <a:xfrm>
            <a:off x="0" y="0"/>
            <a:ext cx="9144238" cy="6858000"/>
          </a:xfrm>
          <a:prstGeom prst="rect">
            <a:avLst/>
          </a:prstGeom>
          <a:solidFill>
            <a:schemeClr val="bg1"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29" tIns="25714" rIns="51429" bIns="25714" rtlCol="0" anchor="ctr"/>
          <a:lstStyle/>
          <a:p>
            <a:pPr algn="ctr" defTabSz="685800"/>
            <a:endParaRPr lang="zh-CN" altLang="en-US" sz="1050">
              <a:solidFill>
                <a:prstClr val="white"/>
              </a:solidFill>
            </a:endParaRPr>
          </a:p>
        </p:txBody>
      </p:sp>
      <p:sp>
        <p:nvSpPr>
          <p:cNvPr id="7" name="矩形 6"/>
          <p:cNvSpPr/>
          <p:nvPr userDrawn="1"/>
        </p:nvSpPr>
        <p:spPr>
          <a:xfrm>
            <a:off x="0" y="5772150"/>
            <a:ext cx="5700861" cy="838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8" name="矩形 7"/>
          <p:cNvSpPr/>
          <p:nvPr userDrawn="1"/>
        </p:nvSpPr>
        <p:spPr>
          <a:xfrm>
            <a:off x="8658451" y="5772150"/>
            <a:ext cx="485787" cy="838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 hasCustomPrompt="1"/>
          </p:nvPr>
        </p:nvSpPr>
        <p:spPr>
          <a:xfrm>
            <a:off x="828697" y="5995660"/>
            <a:ext cx="2695645" cy="431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ADD YOUR TITLE HERE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066270" y="638449"/>
            <a:ext cx="2114605" cy="76105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 b="1"/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591822" y="482950"/>
            <a:ext cx="474448" cy="643235"/>
            <a:chOff x="628650" y="640896"/>
            <a:chExt cx="1292679" cy="1314450"/>
          </a:xfrm>
        </p:grpSpPr>
        <p:sp>
          <p:nvSpPr>
            <p:cNvPr id="8" name="矩形 7"/>
            <p:cNvSpPr/>
            <p:nvPr/>
          </p:nvSpPr>
          <p:spPr>
            <a:xfrm>
              <a:off x="628650" y="640896"/>
              <a:ext cx="438150" cy="43815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9" name="矩形 8"/>
            <p:cNvSpPr/>
            <p:nvPr/>
          </p:nvSpPr>
          <p:spPr>
            <a:xfrm>
              <a:off x="1043668" y="640896"/>
              <a:ext cx="438150" cy="438150"/>
            </a:xfrm>
            <a:prstGeom prst="rect">
              <a:avLst/>
            </a:prstGeom>
            <a:solidFill>
              <a:srgbClr val="054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0" name="矩形 9"/>
            <p:cNvSpPr/>
            <p:nvPr/>
          </p:nvSpPr>
          <p:spPr>
            <a:xfrm>
              <a:off x="1483179" y="640896"/>
              <a:ext cx="438150" cy="438150"/>
            </a:xfrm>
            <a:prstGeom prst="rect">
              <a:avLst/>
            </a:prstGeom>
            <a:solidFill>
              <a:srgbClr val="0767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1" name="矩形 10"/>
            <p:cNvSpPr/>
            <p:nvPr/>
          </p:nvSpPr>
          <p:spPr>
            <a:xfrm>
              <a:off x="628650" y="1079046"/>
              <a:ext cx="438150" cy="43815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2" name="矩形 11"/>
            <p:cNvSpPr/>
            <p:nvPr/>
          </p:nvSpPr>
          <p:spPr>
            <a:xfrm>
              <a:off x="628650" y="1517196"/>
              <a:ext cx="438150" cy="43815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3" name="矩形 12"/>
            <p:cNvSpPr/>
            <p:nvPr/>
          </p:nvSpPr>
          <p:spPr>
            <a:xfrm>
              <a:off x="1043668" y="1079046"/>
              <a:ext cx="438150" cy="43815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microsoft.com/office/2007/relationships/hdphoto" Target="../media/image7.wdp"/><Relationship Id="rId2" Type="http://schemas.openxmlformats.org/officeDocument/2006/relationships/image" Target="../media/image6.jpeg"/><Relationship Id="rId1" Type="http://schemas.openxmlformats.org/officeDocument/2006/relationships/image" Target="../media/image4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5.png"/><Relationship Id="rId1" Type="http://schemas.openxmlformats.org/officeDocument/2006/relationships/hyperlink" Target="http://office.msn.com.cn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-270840" y="2326260"/>
            <a:ext cx="9657346" cy="2008858"/>
          </a:xfrm>
          <a:prstGeom prst="roundRect">
            <a:avLst>
              <a:gd name="adj" fmla="val 4443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5064006" y="2919246"/>
            <a:ext cx="22148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kumimoji="1" lang="zh-CN" altLang="en-US" sz="4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项目策划</a:t>
            </a:r>
            <a:endParaRPr kumimoji="1" lang="zh-CN" altLang="en-US" sz="40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064006" y="2455755"/>
            <a:ext cx="2880360" cy="553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kumimoji="1" lang="en-US" altLang="zh-CN" sz="3000" b="1" dirty="0">
                <a:solidFill>
                  <a:schemeClr val="bg1"/>
                </a:solidFill>
                <a:latin typeface="+mj-lt"/>
                <a:cs typeface="Arial Black" panose="020B0A04020102020204"/>
              </a:rPr>
              <a:t>BUSINESS</a:t>
            </a:r>
            <a:r>
              <a:rPr kumimoji="1" lang="zh-CN" altLang="en-US" sz="3000" b="1" dirty="0">
                <a:solidFill>
                  <a:schemeClr val="bg1"/>
                </a:solidFill>
                <a:latin typeface="+mj-lt"/>
                <a:cs typeface="Arial Black" panose="020B0A04020102020204"/>
              </a:rPr>
              <a:t> </a:t>
            </a:r>
            <a:r>
              <a:rPr kumimoji="1" lang="en-US" altLang="zh-CN" sz="3000" b="1" dirty="0">
                <a:solidFill>
                  <a:schemeClr val="bg1"/>
                </a:solidFill>
                <a:latin typeface="+mj-lt"/>
                <a:cs typeface="Arial Black" panose="020B0A04020102020204"/>
              </a:rPr>
              <a:t>PLAN</a:t>
            </a:r>
            <a:endParaRPr kumimoji="1" lang="zh-CN" altLang="en-US" sz="3000" b="1" dirty="0">
              <a:solidFill>
                <a:schemeClr val="bg1"/>
              </a:solidFill>
              <a:latin typeface="+mj-lt"/>
              <a:cs typeface="Arial Black" panose="020B0A04020102020204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114947" y="3784328"/>
            <a:ext cx="182308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  <a:cs typeface="Arial Black" panose="020B0A04020102020204"/>
              </a:rPr>
              <a:t>PRESENTED</a:t>
            </a:r>
            <a:r>
              <a:rPr kumimoji="1" lang="zh-CN" altLang="en-US" sz="1200" dirty="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  <a:cs typeface="Arial Black" panose="020B0A04020102020204"/>
              </a:rPr>
              <a:t> </a:t>
            </a:r>
            <a:r>
              <a:rPr kumimoji="1" lang="en-US" altLang="zh-CN" sz="1200" dirty="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  <a:cs typeface="Arial Black" panose="020B0A04020102020204"/>
              </a:rPr>
              <a:t>BY</a:t>
            </a:r>
            <a:r>
              <a:rPr kumimoji="1" lang="zh-CN" altLang="en-US" sz="1200" dirty="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  <a:cs typeface="Arial Black" panose="020B0A04020102020204"/>
              </a:rPr>
              <a:t> </a:t>
            </a:r>
            <a:r>
              <a:rPr kumimoji="1" lang="en-US" altLang="zh-CN" sz="1200" dirty="0">
                <a:solidFill>
                  <a:srgbClr val="FFFFFF"/>
                </a:solidFill>
                <a:latin typeface="Segoe UI Light" panose="020B0502040204020203"/>
                <a:cs typeface="Segoe UI Light" panose="020B0502040204020203"/>
              </a:rPr>
              <a:t>OfficePLUS</a:t>
            </a:r>
            <a:endParaRPr kumimoji="1" lang="en-US" altLang="zh-CN" sz="1200" dirty="0">
              <a:solidFill>
                <a:srgbClr val="FFFFFF"/>
              </a:solidFill>
              <a:latin typeface="Calibri" panose="020F0502020204030204"/>
              <a:ea typeface="宋体" panose="02010600030101010101" pitchFamily="2" charset="-122"/>
              <a:cs typeface="Arial Black" panose="020B0A04020102020204"/>
            </a:endParaRPr>
          </a:p>
        </p:txBody>
      </p:sp>
      <p:grpSp>
        <p:nvGrpSpPr>
          <p:cNvPr id="11" name="组 10"/>
          <p:cNvGrpSpPr/>
          <p:nvPr/>
        </p:nvGrpSpPr>
        <p:grpSpPr>
          <a:xfrm>
            <a:off x="7415762" y="3038269"/>
            <a:ext cx="824601" cy="484690"/>
            <a:chOff x="3902075" y="4498975"/>
            <a:chExt cx="831850" cy="488950"/>
          </a:xfrm>
          <a:solidFill>
            <a:schemeClr val="bg1"/>
          </a:solidFill>
        </p:grpSpPr>
        <p:sp>
          <p:nvSpPr>
            <p:cNvPr id="12" name="Freeform 230"/>
            <p:cNvSpPr>
              <a:spLocks noEditPoints="1"/>
            </p:cNvSpPr>
            <p:nvPr/>
          </p:nvSpPr>
          <p:spPr bwMode="auto">
            <a:xfrm>
              <a:off x="4092575" y="4498975"/>
              <a:ext cx="450850" cy="488950"/>
            </a:xfrm>
            <a:custGeom>
              <a:avLst/>
              <a:gdLst/>
              <a:ahLst/>
              <a:cxnLst>
                <a:cxn ang="0">
                  <a:pos x="70" y="72"/>
                </a:cxn>
                <a:cxn ang="0">
                  <a:pos x="76" y="44"/>
                </a:cxn>
                <a:cxn ang="0">
                  <a:pos x="90" y="20"/>
                </a:cxn>
                <a:cxn ang="0">
                  <a:pos x="114" y="6"/>
                </a:cxn>
                <a:cxn ang="0">
                  <a:pos x="142" y="0"/>
                </a:cxn>
                <a:cxn ang="0">
                  <a:pos x="156" y="2"/>
                </a:cxn>
                <a:cxn ang="0">
                  <a:pos x="182" y="12"/>
                </a:cxn>
                <a:cxn ang="0">
                  <a:pos x="202" y="30"/>
                </a:cxn>
                <a:cxn ang="0">
                  <a:pos x="212" y="56"/>
                </a:cxn>
                <a:cxn ang="0">
                  <a:pos x="212" y="72"/>
                </a:cxn>
                <a:cxn ang="0">
                  <a:pos x="208" y="100"/>
                </a:cxn>
                <a:cxn ang="0">
                  <a:pos x="192" y="122"/>
                </a:cxn>
                <a:cxn ang="0">
                  <a:pos x="170" y="138"/>
                </a:cxn>
                <a:cxn ang="0">
                  <a:pos x="142" y="142"/>
                </a:cxn>
                <a:cxn ang="0">
                  <a:pos x="128" y="142"/>
                </a:cxn>
                <a:cxn ang="0">
                  <a:pos x="102" y="130"/>
                </a:cxn>
                <a:cxn ang="0">
                  <a:pos x="82" y="112"/>
                </a:cxn>
                <a:cxn ang="0">
                  <a:pos x="72" y="86"/>
                </a:cxn>
                <a:cxn ang="0">
                  <a:pos x="70" y="72"/>
                </a:cxn>
                <a:cxn ang="0">
                  <a:pos x="142" y="190"/>
                </a:cxn>
                <a:cxn ang="0">
                  <a:pos x="104" y="194"/>
                </a:cxn>
                <a:cxn ang="0">
                  <a:pos x="74" y="202"/>
                </a:cxn>
                <a:cxn ang="0">
                  <a:pos x="48" y="214"/>
                </a:cxn>
                <a:cxn ang="0">
                  <a:pos x="16" y="244"/>
                </a:cxn>
                <a:cxn ang="0">
                  <a:pos x="0" y="268"/>
                </a:cxn>
                <a:cxn ang="0">
                  <a:pos x="284" y="308"/>
                </a:cxn>
                <a:cxn ang="0">
                  <a:pos x="284" y="268"/>
                </a:cxn>
                <a:cxn ang="0">
                  <a:pos x="268" y="244"/>
                </a:cxn>
                <a:cxn ang="0">
                  <a:pos x="234" y="214"/>
                </a:cxn>
                <a:cxn ang="0">
                  <a:pos x="210" y="202"/>
                </a:cxn>
                <a:cxn ang="0">
                  <a:pos x="180" y="194"/>
                </a:cxn>
                <a:cxn ang="0">
                  <a:pos x="142" y="190"/>
                </a:cxn>
              </a:cxnLst>
              <a:rect l="0" t="0" r="r" b="b"/>
              <a:pathLst>
                <a:path w="284" h="308">
                  <a:moveTo>
                    <a:pt x="70" y="72"/>
                  </a:moveTo>
                  <a:lnTo>
                    <a:pt x="70" y="72"/>
                  </a:lnTo>
                  <a:lnTo>
                    <a:pt x="72" y="56"/>
                  </a:lnTo>
                  <a:lnTo>
                    <a:pt x="76" y="44"/>
                  </a:lnTo>
                  <a:lnTo>
                    <a:pt x="82" y="30"/>
                  </a:lnTo>
                  <a:lnTo>
                    <a:pt x="90" y="20"/>
                  </a:lnTo>
                  <a:lnTo>
                    <a:pt x="102" y="12"/>
                  </a:lnTo>
                  <a:lnTo>
                    <a:pt x="114" y="6"/>
                  </a:lnTo>
                  <a:lnTo>
                    <a:pt x="128" y="2"/>
                  </a:lnTo>
                  <a:lnTo>
                    <a:pt x="142" y="0"/>
                  </a:lnTo>
                  <a:lnTo>
                    <a:pt x="142" y="0"/>
                  </a:lnTo>
                  <a:lnTo>
                    <a:pt x="156" y="2"/>
                  </a:lnTo>
                  <a:lnTo>
                    <a:pt x="170" y="6"/>
                  </a:lnTo>
                  <a:lnTo>
                    <a:pt x="182" y="12"/>
                  </a:lnTo>
                  <a:lnTo>
                    <a:pt x="192" y="20"/>
                  </a:lnTo>
                  <a:lnTo>
                    <a:pt x="202" y="30"/>
                  </a:lnTo>
                  <a:lnTo>
                    <a:pt x="208" y="44"/>
                  </a:lnTo>
                  <a:lnTo>
                    <a:pt x="212" y="56"/>
                  </a:lnTo>
                  <a:lnTo>
                    <a:pt x="212" y="72"/>
                  </a:lnTo>
                  <a:lnTo>
                    <a:pt x="212" y="72"/>
                  </a:lnTo>
                  <a:lnTo>
                    <a:pt x="212" y="86"/>
                  </a:lnTo>
                  <a:lnTo>
                    <a:pt x="208" y="100"/>
                  </a:lnTo>
                  <a:lnTo>
                    <a:pt x="202" y="112"/>
                  </a:lnTo>
                  <a:lnTo>
                    <a:pt x="192" y="122"/>
                  </a:lnTo>
                  <a:lnTo>
                    <a:pt x="182" y="130"/>
                  </a:lnTo>
                  <a:lnTo>
                    <a:pt x="170" y="138"/>
                  </a:lnTo>
                  <a:lnTo>
                    <a:pt x="156" y="142"/>
                  </a:lnTo>
                  <a:lnTo>
                    <a:pt x="142" y="142"/>
                  </a:lnTo>
                  <a:lnTo>
                    <a:pt x="142" y="142"/>
                  </a:lnTo>
                  <a:lnTo>
                    <a:pt x="128" y="142"/>
                  </a:lnTo>
                  <a:lnTo>
                    <a:pt x="114" y="138"/>
                  </a:lnTo>
                  <a:lnTo>
                    <a:pt x="102" y="130"/>
                  </a:lnTo>
                  <a:lnTo>
                    <a:pt x="90" y="122"/>
                  </a:lnTo>
                  <a:lnTo>
                    <a:pt x="82" y="112"/>
                  </a:lnTo>
                  <a:lnTo>
                    <a:pt x="76" y="100"/>
                  </a:lnTo>
                  <a:lnTo>
                    <a:pt x="72" y="86"/>
                  </a:lnTo>
                  <a:lnTo>
                    <a:pt x="70" y="72"/>
                  </a:lnTo>
                  <a:lnTo>
                    <a:pt x="70" y="72"/>
                  </a:lnTo>
                  <a:close/>
                  <a:moveTo>
                    <a:pt x="142" y="190"/>
                  </a:moveTo>
                  <a:lnTo>
                    <a:pt x="142" y="190"/>
                  </a:lnTo>
                  <a:lnTo>
                    <a:pt x="122" y="190"/>
                  </a:lnTo>
                  <a:lnTo>
                    <a:pt x="104" y="194"/>
                  </a:lnTo>
                  <a:lnTo>
                    <a:pt x="88" y="198"/>
                  </a:lnTo>
                  <a:lnTo>
                    <a:pt x="74" y="202"/>
                  </a:lnTo>
                  <a:lnTo>
                    <a:pt x="60" y="208"/>
                  </a:lnTo>
                  <a:lnTo>
                    <a:pt x="48" y="214"/>
                  </a:lnTo>
                  <a:lnTo>
                    <a:pt x="30" y="230"/>
                  </a:lnTo>
                  <a:lnTo>
                    <a:pt x="16" y="244"/>
                  </a:lnTo>
                  <a:lnTo>
                    <a:pt x="6" y="256"/>
                  </a:lnTo>
                  <a:lnTo>
                    <a:pt x="0" y="268"/>
                  </a:lnTo>
                  <a:lnTo>
                    <a:pt x="0" y="308"/>
                  </a:lnTo>
                  <a:lnTo>
                    <a:pt x="284" y="308"/>
                  </a:lnTo>
                  <a:lnTo>
                    <a:pt x="284" y="268"/>
                  </a:lnTo>
                  <a:lnTo>
                    <a:pt x="284" y="268"/>
                  </a:lnTo>
                  <a:lnTo>
                    <a:pt x="278" y="256"/>
                  </a:lnTo>
                  <a:lnTo>
                    <a:pt x="268" y="244"/>
                  </a:lnTo>
                  <a:lnTo>
                    <a:pt x="254" y="230"/>
                  </a:lnTo>
                  <a:lnTo>
                    <a:pt x="234" y="214"/>
                  </a:lnTo>
                  <a:lnTo>
                    <a:pt x="224" y="208"/>
                  </a:lnTo>
                  <a:lnTo>
                    <a:pt x="210" y="202"/>
                  </a:lnTo>
                  <a:lnTo>
                    <a:pt x="196" y="198"/>
                  </a:lnTo>
                  <a:lnTo>
                    <a:pt x="180" y="194"/>
                  </a:lnTo>
                  <a:lnTo>
                    <a:pt x="162" y="190"/>
                  </a:lnTo>
                  <a:lnTo>
                    <a:pt x="142" y="190"/>
                  </a:lnTo>
                  <a:lnTo>
                    <a:pt x="142" y="19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30" tIns="45715" rIns="91430" bIns="45715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231"/>
            <p:cNvSpPr/>
            <p:nvPr/>
          </p:nvSpPr>
          <p:spPr bwMode="auto">
            <a:xfrm>
              <a:off x="4467225" y="4498975"/>
              <a:ext cx="190500" cy="187325"/>
            </a:xfrm>
            <a:custGeom>
              <a:avLst/>
              <a:gdLst/>
              <a:ahLst/>
              <a:cxnLst>
                <a:cxn ang="0">
                  <a:pos x="60" y="0"/>
                </a:cxn>
                <a:cxn ang="0">
                  <a:pos x="60" y="0"/>
                </a:cxn>
                <a:cxn ang="0">
                  <a:pos x="72" y="2"/>
                </a:cxn>
                <a:cxn ang="0">
                  <a:pos x="84" y="4"/>
                </a:cxn>
                <a:cxn ang="0">
                  <a:pos x="94" y="10"/>
                </a:cxn>
                <a:cxn ang="0">
                  <a:pos x="102" y="18"/>
                </a:cxn>
                <a:cxn ang="0">
                  <a:pos x="110" y="26"/>
                </a:cxn>
                <a:cxn ang="0">
                  <a:pos x="114" y="36"/>
                </a:cxn>
                <a:cxn ang="0">
                  <a:pos x="118" y="48"/>
                </a:cxn>
                <a:cxn ang="0">
                  <a:pos x="120" y="60"/>
                </a:cxn>
                <a:cxn ang="0">
                  <a:pos x="120" y="60"/>
                </a:cxn>
                <a:cxn ang="0">
                  <a:pos x="118" y="72"/>
                </a:cxn>
                <a:cxn ang="0">
                  <a:pos x="114" y="82"/>
                </a:cxn>
                <a:cxn ang="0">
                  <a:pos x="110" y="92"/>
                </a:cxn>
                <a:cxn ang="0">
                  <a:pos x="102" y="102"/>
                </a:cxn>
                <a:cxn ang="0">
                  <a:pos x="94" y="108"/>
                </a:cxn>
                <a:cxn ang="0">
                  <a:pos x="84" y="114"/>
                </a:cxn>
                <a:cxn ang="0">
                  <a:pos x="72" y="118"/>
                </a:cxn>
                <a:cxn ang="0">
                  <a:pos x="60" y="118"/>
                </a:cxn>
                <a:cxn ang="0">
                  <a:pos x="60" y="118"/>
                </a:cxn>
                <a:cxn ang="0">
                  <a:pos x="48" y="118"/>
                </a:cxn>
                <a:cxn ang="0">
                  <a:pos x="38" y="114"/>
                </a:cxn>
                <a:cxn ang="0">
                  <a:pos x="26" y="108"/>
                </a:cxn>
                <a:cxn ang="0">
                  <a:pos x="18" y="102"/>
                </a:cxn>
                <a:cxn ang="0">
                  <a:pos x="10" y="92"/>
                </a:cxn>
                <a:cxn ang="0">
                  <a:pos x="6" y="82"/>
                </a:cxn>
                <a:cxn ang="0">
                  <a:pos x="2" y="72"/>
                </a:cxn>
                <a:cxn ang="0">
                  <a:pos x="0" y="60"/>
                </a:cxn>
                <a:cxn ang="0">
                  <a:pos x="0" y="60"/>
                </a:cxn>
                <a:cxn ang="0">
                  <a:pos x="2" y="48"/>
                </a:cxn>
                <a:cxn ang="0">
                  <a:pos x="6" y="36"/>
                </a:cxn>
                <a:cxn ang="0">
                  <a:pos x="10" y="26"/>
                </a:cxn>
                <a:cxn ang="0">
                  <a:pos x="18" y="18"/>
                </a:cxn>
                <a:cxn ang="0">
                  <a:pos x="26" y="10"/>
                </a:cxn>
                <a:cxn ang="0">
                  <a:pos x="38" y="4"/>
                </a:cxn>
                <a:cxn ang="0">
                  <a:pos x="48" y="2"/>
                </a:cxn>
                <a:cxn ang="0">
                  <a:pos x="60" y="0"/>
                </a:cxn>
                <a:cxn ang="0">
                  <a:pos x="60" y="0"/>
                </a:cxn>
              </a:cxnLst>
              <a:rect l="0" t="0" r="r" b="b"/>
              <a:pathLst>
                <a:path w="120" h="118">
                  <a:moveTo>
                    <a:pt x="60" y="0"/>
                  </a:moveTo>
                  <a:lnTo>
                    <a:pt x="60" y="0"/>
                  </a:lnTo>
                  <a:lnTo>
                    <a:pt x="72" y="2"/>
                  </a:lnTo>
                  <a:lnTo>
                    <a:pt x="84" y="4"/>
                  </a:lnTo>
                  <a:lnTo>
                    <a:pt x="94" y="10"/>
                  </a:lnTo>
                  <a:lnTo>
                    <a:pt x="102" y="18"/>
                  </a:lnTo>
                  <a:lnTo>
                    <a:pt x="110" y="26"/>
                  </a:lnTo>
                  <a:lnTo>
                    <a:pt x="114" y="36"/>
                  </a:lnTo>
                  <a:lnTo>
                    <a:pt x="118" y="48"/>
                  </a:lnTo>
                  <a:lnTo>
                    <a:pt x="120" y="60"/>
                  </a:lnTo>
                  <a:lnTo>
                    <a:pt x="120" y="60"/>
                  </a:lnTo>
                  <a:lnTo>
                    <a:pt x="118" y="72"/>
                  </a:lnTo>
                  <a:lnTo>
                    <a:pt x="114" y="82"/>
                  </a:lnTo>
                  <a:lnTo>
                    <a:pt x="110" y="92"/>
                  </a:lnTo>
                  <a:lnTo>
                    <a:pt x="102" y="102"/>
                  </a:lnTo>
                  <a:lnTo>
                    <a:pt x="94" y="108"/>
                  </a:lnTo>
                  <a:lnTo>
                    <a:pt x="84" y="114"/>
                  </a:lnTo>
                  <a:lnTo>
                    <a:pt x="72" y="118"/>
                  </a:lnTo>
                  <a:lnTo>
                    <a:pt x="60" y="118"/>
                  </a:lnTo>
                  <a:lnTo>
                    <a:pt x="60" y="118"/>
                  </a:lnTo>
                  <a:lnTo>
                    <a:pt x="48" y="118"/>
                  </a:lnTo>
                  <a:lnTo>
                    <a:pt x="38" y="114"/>
                  </a:lnTo>
                  <a:lnTo>
                    <a:pt x="26" y="108"/>
                  </a:lnTo>
                  <a:lnTo>
                    <a:pt x="18" y="102"/>
                  </a:lnTo>
                  <a:lnTo>
                    <a:pt x="10" y="92"/>
                  </a:lnTo>
                  <a:lnTo>
                    <a:pt x="6" y="82"/>
                  </a:lnTo>
                  <a:lnTo>
                    <a:pt x="2" y="72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2" y="48"/>
                  </a:lnTo>
                  <a:lnTo>
                    <a:pt x="6" y="36"/>
                  </a:lnTo>
                  <a:lnTo>
                    <a:pt x="10" y="26"/>
                  </a:lnTo>
                  <a:lnTo>
                    <a:pt x="18" y="18"/>
                  </a:lnTo>
                  <a:lnTo>
                    <a:pt x="26" y="10"/>
                  </a:lnTo>
                  <a:lnTo>
                    <a:pt x="38" y="4"/>
                  </a:lnTo>
                  <a:lnTo>
                    <a:pt x="48" y="2"/>
                  </a:lnTo>
                  <a:lnTo>
                    <a:pt x="60" y="0"/>
                  </a:lnTo>
                  <a:lnTo>
                    <a:pt x="6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30" tIns="45715" rIns="91430" bIns="45715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232"/>
            <p:cNvSpPr/>
            <p:nvPr/>
          </p:nvSpPr>
          <p:spPr bwMode="auto">
            <a:xfrm>
              <a:off x="4457700" y="4762500"/>
              <a:ext cx="276225" cy="155575"/>
            </a:xfrm>
            <a:custGeom>
              <a:avLst/>
              <a:gdLst/>
              <a:ahLst/>
              <a:cxnLst>
                <a:cxn ang="0">
                  <a:pos x="66" y="0"/>
                </a:cxn>
                <a:cxn ang="0">
                  <a:pos x="66" y="0"/>
                </a:cxn>
                <a:cxn ang="0">
                  <a:pos x="46" y="2"/>
                </a:cxn>
                <a:cxn ang="0">
                  <a:pos x="28" y="6"/>
                </a:cxn>
                <a:cxn ang="0">
                  <a:pos x="14" y="12"/>
                </a:cxn>
                <a:cxn ang="0">
                  <a:pos x="0" y="20"/>
                </a:cxn>
                <a:cxn ang="0">
                  <a:pos x="0" y="20"/>
                </a:cxn>
                <a:cxn ang="0">
                  <a:pos x="18" y="30"/>
                </a:cxn>
                <a:cxn ang="0">
                  <a:pos x="34" y="42"/>
                </a:cxn>
                <a:cxn ang="0">
                  <a:pos x="48" y="54"/>
                </a:cxn>
                <a:cxn ang="0">
                  <a:pos x="58" y="66"/>
                </a:cxn>
                <a:cxn ang="0">
                  <a:pos x="66" y="76"/>
                </a:cxn>
                <a:cxn ang="0">
                  <a:pos x="72" y="86"/>
                </a:cxn>
                <a:cxn ang="0">
                  <a:pos x="76" y="96"/>
                </a:cxn>
                <a:cxn ang="0">
                  <a:pos x="76" y="98"/>
                </a:cxn>
                <a:cxn ang="0">
                  <a:pos x="174" y="98"/>
                </a:cxn>
                <a:cxn ang="0">
                  <a:pos x="174" y="66"/>
                </a:cxn>
                <a:cxn ang="0">
                  <a:pos x="174" y="66"/>
                </a:cxn>
                <a:cxn ang="0">
                  <a:pos x="168" y="56"/>
                </a:cxn>
                <a:cxn ang="0">
                  <a:pos x="160" y="44"/>
                </a:cxn>
                <a:cxn ang="0">
                  <a:pos x="150" y="32"/>
                </a:cxn>
                <a:cxn ang="0">
                  <a:pos x="136" y="20"/>
                </a:cxn>
                <a:cxn ang="0">
                  <a:pos x="116" y="10"/>
                </a:cxn>
                <a:cxn ang="0">
                  <a:pos x="106" y="6"/>
                </a:cxn>
                <a:cxn ang="0">
                  <a:pos x="94" y="4"/>
                </a:cxn>
                <a:cxn ang="0">
                  <a:pos x="80" y="0"/>
                </a:cxn>
                <a:cxn ang="0">
                  <a:pos x="66" y="0"/>
                </a:cxn>
                <a:cxn ang="0">
                  <a:pos x="66" y="0"/>
                </a:cxn>
              </a:cxnLst>
              <a:rect l="0" t="0" r="r" b="b"/>
              <a:pathLst>
                <a:path w="174" h="98">
                  <a:moveTo>
                    <a:pt x="66" y="0"/>
                  </a:moveTo>
                  <a:lnTo>
                    <a:pt x="66" y="0"/>
                  </a:lnTo>
                  <a:lnTo>
                    <a:pt x="46" y="2"/>
                  </a:lnTo>
                  <a:lnTo>
                    <a:pt x="28" y="6"/>
                  </a:lnTo>
                  <a:lnTo>
                    <a:pt x="14" y="12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18" y="30"/>
                  </a:lnTo>
                  <a:lnTo>
                    <a:pt x="34" y="42"/>
                  </a:lnTo>
                  <a:lnTo>
                    <a:pt x="48" y="54"/>
                  </a:lnTo>
                  <a:lnTo>
                    <a:pt x="58" y="66"/>
                  </a:lnTo>
                  <a:lnTo>
                    <a:pt x="66" y="76"/>
                  </a:lnTo>
                  <a:lnTo>
                    <a:pt x="72" y="86"/>
                  </a:lnTo>
                  <a:lnTo>
                    <a:pt x="76" y="96"/>
                  </a:lnTo>
                  <a:lnTo>
                    <a:pt x="76" y="98"/>
                  </a:lnTo>
                  <a:lnTo>
                    <a:pt x="174" y="98"/>
                  </a:lnTo>
                  <a:lnTo>
                    <a:pt x="174" y="66"/>
                  </a:lnTo>
                  <a:lnTo>
                    <a:pt x="174" y="66"/>
                  </a:lnTo>
                  <a:lnTo>
                    <a:pt x="168" y="56"/>
                  </a:lnTo>
                  <a:lnTo>
                    <a:pt x="160" y="44"/>
                  </a:lnTo>
                  <a:lnTo>
                    <a:pt x="150" y="32"/>
                  </a:lnTo>
                  <a:lnTo>
                    <a:pt x="136" y="20"/>
                  </a:lnTo>
                  <a:lnTo>
                    <a:pt x="116" y="10"/>
                  </a:lnTo>
                  <a:lnTo>
                    <a:pt x="106" y="6"/>
                  </a:lnTo>
                  <a:lnTo>
                    <a:pt x="94" y="4"/>
                  </a:lnTo>
                  <a:lnTo>
                    <a:pt x="80" y="0"/>
                  </a:lnTo>
                  <a:lnTo>
                    <a:pt x="66" y="0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30" tIns="45715" rIns="91430" bIns="45715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233"/>
            <p:cNvSpPr/>
            <p:nvPr/>
          </p:nvSpPr>
          <p:spPr bwMode="auto">
            <a:xfrm>
              <a:off x="4467225" y="4498975"/>
              <a:ext cx="190500" cy="187325"/>
            </a:xfrm>
            <a:custGeom>
              <a:avLst/>
              <a:gdLst/>
              <a:ahLst/>
              <a:cxnLst>
                <a:cxn ang="0">
                  <a:pos x="60" y="0"/>
                </a:cxn>
                <a:cxn ang="0">
                  <a:pos x="60" y="0"/>
                </a:cxn>
                <a:cxn ang="0">
                  <a:pos x="72" y="2"/>
                </a:cxn>
                <a:cxn ang="0">
                  <a:pos x="84" y="4"/>
                </a:cxn>
                <a:cxn ang="0">
                  <a:pos x="94" y="10"/>
                </a:cxn>
                <a:cxn ang="0">
                  <a:pos x="102" y="18"/>
                </a:cxn>
                <a:cxn ang="0">
                  <a:pos x="110" y="26"/>
                </a:cxn>
                <a:cxn ang="0">
                  <a:pos x="114" y="36"/>
                </a:cxn>
                <a:cxn ang="0">
                  <a:pos x="118" y="48"/>
                </a:cxn>
                <a:cxn ang="0">
                  <a:pos x="120" y="60"/>
                </a:cxn>
                <a:cxn ang="0">
                  <a:pos x="120" y="60"/>
                </a:cxn>
                <a:cxn ang="0">
                  <a:pos x="118" y="72"/>
                </a:cxn>
                <a:cxn ang="0">
                  <a:pos x="114" y="82"/>
                </a:cxn>
                <a:cxn ang="0">
                  <a:pos x="110" y="92"/>
                </a:cxn>
                <a:cxn ang="0">
                  <a:pos x="102" y="102"/>
                </a:cxn>
                <a:cxn ang="0">
                  <a:pos x="94" y="108"/>
                </a:cxn>
                <a:cxn ang="0">
                  <a:pos x="84" y="114"/>
                </a:cxn>
                <a:cxn ang="0">
                  <a:pos x="72" y="118"/>
                </a:cxn>
                <a:cxn ang="0">
                  <a:pos x="60" y="118"/>
                </a:cxn>
                <a:cxn ang="0">
                  <a:pos x="60" y="118"/>
                </a:cxn>
                <a:cxn ang="0">
                  <a:pos x="48" y="118"/>
                </a:cxn>
                <a:cxn ang="0">
                  <a:pos x="38" y="114"/>
                </a:cxn>
                <a:cxn ang="0">
                  <a:pos x="26" y="108"/>
                </a:cxn>
                <a:cxn ang="0">
                  <a:pos x="18" y="102"/>
                </a:cxn>
                <a:cxn ang="0">
                  <a:pos x="10" y="92"/>
                </a:cxn>
                <a:cxn ang="0">
                  <a:pos x="6" y="82"/>
                </a:cxn>
                <a:cxn ang="0">
                  <a:pos x="2" y="72"/>
                </a:cxn>
                <a:cxn ang="0">
                  <a:pos x="0" y="60"/>
                </a:cxn>
                <a:cxn ang="0">
                  <a:pos x="0" y="60"/>
                </a:cxn>
                <a:cxn ang="0">
                  <a:pos x="2" y="48"/>
                </a:cxn>
                <a:cxn ang="0">
                  <a:pos x="6" y="36"/>
                </a:cxn>
                <a:cxn ang="0">
                  <a:pos x="10" y="26"/>
                </a:cxn>
                <a:cxn ang="0">
                  <a:pos x="18" y="18"/>
                </a:cxn>
                <a:cxn ang="0">
                  <a:pos x="26" y="10"/>
                </a:cxn>
                <a:cxn ang="0">
                  <a:pos x="38" y="4"/>
                </a:cxn>
                <a:cxn ang="0">
                  <a:pos x="48" y="2"/>
                </a:cxn>
                <a:cxn ang="0">
                  <a:pos x="60" y="0"/>
                </a:cxn>
                <a:cxn ang="0">
                  <a:pos x="60" y="0"/>
                </a:cxn>
              </a:cxnLst>
              <a:rect l="0" t="0" r="r" b="b"/>
              <a:pathLst>
                <a:path w="120" h="118">
                  <a:moveTo>
                    <a:pt x="60" y="0"/>
                  </a:moveTo>
                  <a:lnTo>
                    <a:pt x="60" y="0"/>
                  </a:lnTo>
                  <a:lnTo>
                    <a:pt x="72" y="2"/>
                  </a:lnTo>
                  <a:lnTo>
                    <a:pt x="84" y="4"/>
                  </a:lnTo>
                  <a:lnTo>
                    <a:pt x="94" y="10"/>
                  </a:lnTo>
                  <a:lnTo>
                    <a:pt x="102" y="18"/>
                  </a:lnTo>
                  <a:lnTo>
                    <a:pt x="110" y="26"/>
                  </a:lnTo>
                  <a:lnTo>
                    <a:pt x="114" y="36"/>
                  </a:lnTo>
                  <a:lnTo>
                    <a:pt x="118" y="48"/>
                  </a:lnTo>
                  <a:lnTo>
                    <a:pt x="120" y="60"/>
                  </a:lnTo>
                  <a:lnTo>
                    <a:pt x="120" y="60"/>
                  </a:lnTo>
                  <a:lnTo>
                    <a:pt x="118" y="72"/>
                  </a:lnTo>
                  <a:lnTo>
                    <a:pt x="114" y="82"/>
                  </a:lnTo>
                  <a:lnTo>
                    <a:pt x="110" y="92"/>
                  </a:lnTo>
                  <a:lnTo>
                    <a:pt x="102" y="102"/>
                  </a:lnTo>
                  <a:lnTo>
                    <a:pt x="94" y="108"/>
                  </a:lnTo>
                  <a:lnTo>
                    <a:pt x="84" y="114"/>
                  </a:lnTo>
                  <a:lnTo>
                    <a:pt x="72" y="118"/>
                  </a:lnTo>
                  <a:lnTo>
                    <a:pt x="60" y="118"/>
                  </a:lnTo>
                  <a:lnTo>
                    <a:pt x="60" y="118"/>
                  </a:lnTo>
                  <a:lnTo>
                    <a:pt x="48" y="118"/>
                  </a:lnTo>
                  <a:lnTo>
                    <a:pt x="38" y="114"/>
                  </a:lnTo>
                  <a:lnTo>
                    <a:pt x="26" y="108"/>
                  </a:lnTo>
                  <a:lnTo>
                    <a:pt x="18" y="102"/>
                  </a:lnTo>
                  <a:lnTo>
                    <a:pt x="10" y="92"/>
                  </a:lnTo>
                  <a:lnTo>
                    <a:pt x="6" y="82"/>
                  </a:lnTo>
                  <a:lnTo>
                    <a:pt x="2" y="72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2" y="48"/>
                  </a:lnTo>
                  <a:lnTo>
                    <a:pt x="6" y="36"/>
                  </a:lnTo>
                  <a:lnTo>
                    <a:pt x="10" y="26"/>
                  </a:lnTo>
                  <a:lnTo>
                    <a:pt x="18" y="18"/>
                  </a:lnTo>
                  <a:lnTo>
                    <a:pt x="26" y="10"/>
                  </a:lnTo>
                  <a:lnTo>
                    <a:pt x="38" y="4"/>
                  </a:lnTo>
                  <a:lnTo>
                    <a:pt x="48" y="2"/>
                  </a:lnTo>
                  <a:lnTo>
                    <a:pt x="60" y="0"/>
                  </a:lnTo>
                  <a:lnTo>
                    <a:pt x="6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30" tIns="45715" rIns="91430" bIns="45715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234"/>
            <p:cNvSpPr/>
            <p:nvPr/>
          </p:nvSpPr>
          <p:spPr bwMode="auto">
            <a:xfrm>
              <a:off x="4457700" y="4762500"/>
              <a:ext cx="276225" cy="155575"/>
            </a:xfrm>
            <a:custGeom>
              <a:avLst/>
              <a:gdLst/>
              <a:ahLst/>
              <a:cxnLst>
                <a:cxn ang="0">
                  <a:pos x="66" y="0"/>
                </a:cxn>
                <a:cxn ang="0">
                  <a:pos x="66" y="0"/>
                </a:cxn>
                <a:cxn ang="0">
                  <a:pos x="46" y="2"/>
                </a:cxn>
                <a:cxn ang="0">
                  <a:pos x="28" y="6"/>
                </a:cxn>
                <a:cxn ang="0">
                  <a:pos x="14" y="12"/>
                </a:cxn>
                <a:cxn ang="0">
                  <a:pos x="0" y="20"/>
                </a:cxn>
                <a:cxn ang="0">
                  <a:pos x="0" y="20"/>
                </a:cxn>
                <a:cxn ang="0">
                  <a:pos x="18" y="30"/>
                </a:cxn>
                <a:cxn ang="0">
                  <a:pos x="34" y="42"/>
                </a:cxn>
                <a:cxn ang="0">
                  <a:pos x="48" y="54"/>
                </a:cxn>
                <a:cxn ang="0">
                  <a:pos x="58" y="66"/>
                </a:cxn>
                <a:cxn ang="0">
                  <a:pos x="66" y="76"/>
                </a:cxn>
                <a:cxn ang="0">
                  <a:pos x="72" y="86"/>
                </a:cxn>
                <a:cxn ang="0">
                  <a:pos x="76" y="96"/>
                </a:cxn>
                <a:cxn ang="0">
                  <a:pos x="76" y="98"/>
                </a:cxn>
                <a:cxn ang="0">
                  <a:pos x="174" y="98"/>
                </a:cxn>
                <a:cxn ang="0">
                  <a:pos x="174" y="66"/>
                </a:cxn>
                <a:cxn ang="0">
                  <a:pos x="174" y="66"/>
                </a:cxn>
                <a:cxn ang="0">
                  <a:pos x="168" y="56"/>
                </a:cxn>
                <a:cxn ang="0">
                  <a:pos x="160" y="44"/>
                </a:cxn>
                <a:cxn ang="0">
                  <a:pos x="150" y="32"/>
                </a:cxn>
                <a:cxn ang="0">
                  <a:pos x="136" y="20"/>
                </a:cxn>
                <a:cxn ang="0">
                  <a:pos x="116" y="10"/>
                </a:cxn>
                <a:cxn ang="0">
                  <a:pos x="106" y="6"/>
                </a:cxn>
                <a:cxn ang="0">
                  <a:pos x="94" y="4"/>
                </a:cxn>
                <a:cxn ang="0">
                  <a:pos x="80" y="0"/>
                </a:cxn>
                <a:cxn ang="0">
                  <a:pos x="66" y="0"/>
                </a:cxn>
                <a:cxn ang="0">
                  <a:pos x="66" y="0"/>
                </a:cxn>
              </a:cxnLst>
              <a:rect l="0" t="0" r="r" b="b"/>
              <a:pathLst>
                <a:path w="174" h="98">
                  <a:moveTo>
                    <a:pt x="66" y="0"/>
                  </a:moveTo>
                  <a:lnTo>
                    <a:pt x="66" y="0"/>
                  </a:lnTo>
                  <a:lnTo>
                    <a:pt x="46" y="2"/>
                  </a:lnTo>
                  <a:lnTo>
                    <a:pt x="28" y="6"/>
                  </a:lnTo>
                  <a:lnTo>
                    <a:pt x="14" y="12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18" y="30"/>
                  </a:lnTo>
                  <a:lnTo>
                    <a:pt x="34" y="42"/>
                  </a:lnTo>
                  <a:lnTo>
                    <a:pt x="48" y="54"/>
                  </a:lnTo>
                  <a:lnTo>
                    <a:pt x="58" y="66"/>
                  </a:lnTo>
                  <a:lnTo>
                    <a:pt x="66" y="76"/>
                  </a:lnTo>
                  <a:lnTo>
                    <a:pt x="72" y="86"/>
                  </a:lnTo>
                  <a:lnTo>
                    <a:pt x="76" y="96"/>
                  </a:lnTo>
                  <a:lnTo>
                    <a:pt x="76" y="98"/>
                  </a:lnTo>
                  <a:lnTo>
                    <a:pt x="174" y="98"/>
                  </a:lnTo>
                  <a:lnTo>
                    <a:pt x="174" y="66"/>
                  </a:lnTo>
                  <a:lnTo>
                    <a:pt x="174" y="66"/>
                  </a:lnTo>
                  <a:lnTo>
                    <a:pt x="168" y="56"/>
                  </a:lnTo>
                  <a:lnTo>
                    <a:pt x="160" y="44"/>
                  </a:lnTo>
                  <a:lnTo>
                    <a:pt x="150" y="32"/>
                  </a:lnTo>
                  <a:lnTo>
                    <a:pt x="136" y="20"/>
                  </a:lnTo>
                  <a:lnTo>
                    <a:pt x="116" y="10"/>
                  </a:lnTo>
                  <a:lnTo>
                    <a:pt x="106" y="6"/>
                  </a:lnTo>
                  <a:lnTo>
                    <a:pt x="94" y="4"/>
                  </a:lnTo>
                  <a:lnTo>
                    <a:pt x="80" y="0"/>
                  </a:lnTo>
                  <a:lnTo>
                    <a:pt x="66" y="0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30" tIns="45715" rIns="91430" bIns="45715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235"/>
            <p:cNvSpPr/>
            <p:nvPr/>
          </p:nvSpPr>
          <p:spPr bwMode="auto">
            <a:xfrm>
              <a:off x="3978275" y="4498975"/>
              <a:ext cx="187325" cy="187325"/>
            </a:xfrm>
            <a:custGeom>
              <a:avLst/>
              <a:gdLst/>
              <a:ahLst/>
              <a:cxnLst>
                <a:cxn ang="0">
                  <a:pos x="60" y="0"/>
                </a:cxn>
                <a:cxn ang="0">
                  <a:pos x="60" y="0"/>
                </a:cxn>
                <a:cxn ang="0">
                  <a:pos x="72" y="2"/>
                </a:cxn>
                <a:cxn ang="0">
                  <a:pos x="82" y="4"/>
                </a:cxn>
                <a:cxn ang="0">
                  <a:pos x="92" y="10"/>
                </a:cxn>
                <a:cxn ang="0">
                  <a:pos x="102" y="18"/>
                </a:cxn>
                <a:cxn ang="0">
                  <a:pos x="108" y="26"/>
                </a:cxn>
                <a:cxn ang="0">
                  <a:pos x="114" y="36"/>
                </a:cxn>
                <a:cxn ang="0">
                  <a:pos x="118" y="48"/>
                </a:cxn>
                <a:cxn ang="0">
                  <a:pos x="118" y="60"/>
                </a:cxn>
                <a:cxn ang="0">
                  <a:pos x="118" y="60"/>
                </a:cxn>
                <a:cxn ang="0">
                  <a:pos x="118" y="72"/>
                </a:cxn>
                <a:cxn ang="0">
                  <a:pos x="114" y="82"/>
                </a:cxn>
                <a:cxn ang="0">
                  <a:pos x="108" y="92"/>
                </a:cxn>
                <a:cxn ang="0">
                  <a:pos x="102" y="102"/>
                </a:cxn>
                <a:cxn ang="0">
                  <a:pos x="92" y="108"/>
                </a:cxn>
                <a:cxn ang="0">
                  <a:pos x="82" y="114"/>
                </a:cxn>
                <a:cxn ang="0">
                  <a:pos x="72" y="118"/>
                </a:cxn>
                <a:cxn ang="0">
                  <a:pos x="60" y="118"/>
                </a:cxn>
                <a:cxn ang="0">
                  <a:pos x="60" y="118"/>
                </a:cxn>
                <a:cxn ang="0">
                  <a:pos x="48" y="118"/>
                </a:cxn>
                <a:cxn ang="0">
                  <a:pos x="36" y="114"/>
                </a:cxn>
                <a:cxn ang="0">
                  <a:pos x="26" y="108"/>
                </a:cxn>
                <a:cxn ang="0">
                  <a:pos x="18" y="102"/>
                </a:cxn>
                <a:cxn ang="0">
                  <a:pos x="10" y="92"/>
                </a:cxn>
                <a:cxn ang="0">
                  <a:pos x="4" y="82"/>
                </a:cxn>
                <a:cxn ang="0">
                  <a:pos x="2" y="72"/>
                </a:cxn>
                <a:cxn ang="0">
                  <a:pos x="0" y="60"/>
                </a:cxn>
                <a:cxn ang="0">
                  <a:pos x="0" y="60"/>
                </a:cxn>
                <a:cxn ang="0">
                  <a:pos x="2" y="48"/>
                </a:cxn>
                <a:cxn ang="0">
                  <a:pos x="4" y="36"/>
                </a:cxn>
                <a:cxn ang="0">
                  <a:pos x="10" y="26"/>
                </a:cxn>
                <a:cxn ang="0">
                  <a:pos x="18" y="18"/>
                </a:cxn>
                <a:cxn ang="0">
                  <a:pos x="26" y="10"/>
                </a:cxn>
                <a:cxn ang="0">
                  <a:pos x="36" y="4"/>
                </a:cxn>
                <a:cxn ang="0">
                  <a:pos x="48" y="2"/>
                </a:cxn>
                <a:cxn ang="0">
                  <a:pos x="60" y="0"/>
                </a:cxn>
                <a:cxn ang="0">
                  <a:pos x="60" y="0"/>
                </a:cxn>
              </a:cxnLst>
              <a:rect l="0" t="0" r="r" b="b"/>
              <a:pathLst>
                <a:path w="118" h="118">
                  <a:moveTo>
                    <a:pt x="60" y="0"/>
                  </a:moveTo>
                  <a:lnTo>
                    <a:pt x="60" y="0"/>
                  </a:lnTo>
                  <a:lnTo>
                    <a:pt x="72" y="2"/>
                  </a:lnTo>
                  <a:lnTo>
                    <a:pt x="82" y="4"/>
                  </a:lnTo>
                  <a:lnTo>
                    <a:pt x="92" y="10"/>
                  </a:lnTo>
                  <a:lnTo>
                    <a:pt x="102" y="18"/>
                  </a:lnTo>
                  <a:lnTo>
                    <a:pt x="108" y="26"/>
                  </a:lnTo>
                  <a:lnTo>
                    <a:pt x="114" y="36"/>
                  </a:lnTo>
                  <a:lnTo>
                    <a:pt x="118" y="48"/>
                  </a:lnTo>
                  <a:lnTo>
                    <a:pt x="118" y="60"/>
                  </a:lnTo>
                  <a:lnTo>
                    <a:pt x="118" y="60"/>
                  </a:lnTo>
                  <a:lnTo>
                    <a:pt x="118" y="72"/>
                  </a:lnTo>
                  <a:lnTo>
                    <a:pt x="114" y="82"/>
                  </a:lnTo>
                  <a:lnTo>
                    <a:pt x="108" y="92"/>
                  </a:lnTo>
                  <a:lnTo>
                    <a:pt x="102" y="102"/>
                  </a:lnTo>
                  <a:lnTo>
                    <a:pt x="92" y="108"/>
                  </a:lnTo>
                  <a:lnTo>
                    <a:pt x="82" y="114"/>
                  </a:lnTo>
                  <a:lnTo>
                    <a:pt x="72" y="118"/>
                  </a:lnTo>
                  <a:lnTo>
                    <a:pt x="60" y="118"/>
                  </a:lnTo>
                  <a:lnTo>
                    <a:pt x="60" y="118"/>
                  </a:lnTo>
                  <a:lnTo>
                    <a:pt x="48" y="118"/>
                  </a:lnTo>
                  <a:lnTo>
                    <a:pt x="36" y="114"/>
                  </a:lnTo>
                  <a:lnTo>
                    <a:pt x="26" y="108"/>
                  </a:lnTo>
                  <a:lnTo>
                    <a:pt x="18" y="102"/>
                  </a:lnTo>
                  <a:lnTo>
                    <a:pt x="10" y="92"/>
                  </a:lnTo>
                  <a:lnTo>
                    <a:pt x="4" y="82"/>
                  </a:lnTo>
                  <a:lnTo>
                    <a:pt x="2" y="72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2" y="48"/>
                  </a:lnTo>
                  <a:lnTo>
                    <a:pt x="4" y="36"/>
                  </a:lnTo>
                  <a:lnTo>
                    <a:pt x="10" y="26"/>
                  </a:lnTo>
                  <a:lnTo>
                    <a:pt x="18" y="18"/>
                  </a:lnTo>
                  <a:lnTo>
                    <a:pt x="26" y="10"/>
                  </a:lnTo>
                  <a:lnTo>
                    <a:pt x="36" y="4"/>
                  </a:lnTo>
                  <a:lnTo>
                    <a:pt x="48" y="2"/>
                  </a:lnTo>
                  <a:lnTo>
                    <a:pt x="60" y="0"/>
                  </a:lnTo>
                  <a:lnTo>
                    <a:pt x="6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30" tIns="45715" rIns="91430" bIns="45715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236"/>
            <p:cNvSpPr/>
            <p:nvPr/>
          </p:nvSpPr>
          <p:spPr bwMode="auto">
            <a:xfrm>
              <a:off x="3902075" y="4762500"/>
              <a:ext cx="276225" cy="155575"/>
            </a:xfrm>
            <a:custGeom>
              <a:avLst/>
              <a:gdLst/>
              <a:ahLst/>
              <a:cxnLst>
                <a:cxn ang="0">
                  <a:pos x="108" y="0"/>
                </a:cxn>
                <a:cxn ang="0">
                  <a:pos x="108" y="0"/>
                </a:cxn>
                <a:cxn ang="0">
                  <a:pos x="128" y="2"/>
                </a:cxn>
                <a:cxn ang="0">
                  <a:pos x="144" y="6"/>
                </a:cxn>
                <a:cxn ang="0">
                  <a:pos x="160" y="12"/>
                </a:cxn>
                <a:cxn ang="0">
                  <a:pos x="174" y="20"/>
                </a:cxn>
                <a:cxn ang="0">
                  <a:pos x="174" y="20"/>
                </a:cxn>
                <a:cxn ang="0">
                  <a:pos x="154" y="30"/>
                </a:cxn>
                <a:cxn ang="0">
                  <a:pos x="138" y="42"/>
                </a:cxn>
                <a:cxn ang="0">
                  <a:pos x="126" y="54"/>
                </a:cxn>
                <a:cxn ang="0">
                  <a:pos x="116" y="66"/>
                </a:cxn>
                <a:cxn ang="0">
                  <a:pos x="108" y="76"/>
                </a:cxn>
                <a:cxn ang="0">
                  <a:pos x="102" y="86"/>
                </a:cxn>
                <a:cxn ang="0">
                  <a:pos x="98" y="96"/>
                </a:cxn>
                <a:cxn ang="0">
                  <a:pos x="98" y="98"/>
                </a:cxn>
                <a:cxn ang="0">
                  <a:pos x="0" y="98"/>
                </a:cxn>
                <a:cxn ang="0">
                  <a:pos x="0" y="66"/>
                </a:cxn>
                <a:cxn ang="0">
                  <a:pos x="0" y="66"/>
                </a:cxn>
                <a:cxn ang="0">
                  <a:pos x="6" y="56"/>
                </a:cxn>
                <a:cxn ang="0">
                  <a:pos x="12" y="44"/>
                </a:cxn>
                <a:cxn ang="0">
                  <a:pos x="24" y="32"/>
                </a:cxn>
                <a:cxn ang="0">
                  <a:pos x="38" y="20"/>
                </a:cxn>
                <a:cxn ang="0">
                  <a:pos x="56" y="10"/>
                </a:cxn>
                <a:cxn ang="0">
                  <a:pos x="68" y="6"/>
                </a:cxn>
                <a:cxn ang="0">
                  <a:pos x="80" y="4"/>
                </a:cxn>
                <a:cxn ang="0">
                  <a:pos x="92" y="0"/>
                </a:cxn>
                <a:cxn ang="0">
                  <a:pos x="108" y="0"/>
                </a:cxn>
                <a:cxn ang="0">
                  <a:pos x="108" y="0"/>
                </a:cxn>
              </a:cxnLst>
              <a:rect l="0" t="0" r="r" b="b"/>
              <a:pathLst>
                <a:path w="174" h="98">
                  <a:moveTo>
                    <a:pt x="108" y="0"/>
                  </a:moveTo>
                  <a:lnTo>
                    <a:pt x="108" y="0"/>
                  </a:lnTo>
                  <a:lnTo>
                    <a:pt x="128" y="2"/>
                  </a:lnTo>
                  <a:lnTo>
                    <a:pt x="144" y="6"/>
                  </a:lnTo>
                  <a:lnTo>
                    <a:pt x="160" y="12"/>
                  </a:lnTo>
                  <a:lnTo>
                    <a:pt x="174" y="20"/>
                  </a:lnTo>
                  <a:lnTo>
                    <a:pt x="174" y="20"/>
                  </a:lnTo>
                  <a:lnTo>
                    <a:pt x="154" y="30"/>
                  </a:lnTo>
                  <a:lnTo>
                    <a:pt x="138" y="42"/>
                  </a:lnTo>
                  <a:lnTo>
                    <a:pt x="126" y="54"/>
                  </a:lnTo>
                  <a:lnTo>
                    <a:pt x="116" y="66"/>
                  </a:lnTo>
                  <a:lnTo>
                    <a:pt x="108" y="76"/>
                  </a:lnTo>
                  <a:lnTo>
                    <a:pt x="102" y="86"/>
                  </a:lnTo>
                  <a:lnTo>
                    <a:pt x="98" y="96"/>
                  </a:lnTo>
                  <a:lnTo>
                    <a:pt x="98" y="98"/>
                  </a:lnTo>
                  <a:lnTo>
                    <a:pt x="0" y="98"/>
                  </a:lnTo>
                  <a:lnTo>
                    <a:pt x="0" y="66"/>
                  </a:lnTo>
                  <a:lnTo>
                    <a:pt x="0" y="66"/>
                  </a:lnTo>
                  <a:lnTo>
                    <a:pt x="6" y="56"/>
                  </a:lnTo>
                  <a:lnTo>
                    <a:pt x="12" y="44"/>
                  </a:lnTo>
                  <a:lnTo>
                    <a:pt x="24" y="32"/>
                  </a:lnTo>
                  <a:lnTo>
                    <a:pt x="38" y="20"/>
                  </a:lnTo>
                  <a:lnTo>
                    <a:pt x="56" y="10"/>
                  </a:lnTo>
                  <a:lnTo>
                    <a:pt x="68" y="6"/>
                  </a:lnTo>
                  <a:lnTo>
                    <a:pt x="80" y="4"/>
                  </a:lnTo>
                  <a:lnTo>
                    <a:pt x="92" y="0"/>
                  </a:lnTo>
                  <a:lnTo>
                    <a:pt x="108" y="0"/>
                  </a:lnTo>
                  <a:lnTo>
                    <a:pt x="108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30" tIns="45715" rIns="91430" bIns="45715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9" name="椭圆 18"/>
          <p:cNvSpPr/>
          <p:nvPr/>
        </p:nvSpPr>
        <p:spPr>
          <a:xfrm>
            <a:off x="819443" y="1295702"/>
            <a:ext cx="3954900" cy="3954900"/>
          </a:xfrm>
          <a:prstGeom prst="ellipse">
            <a:avLst/>
          </a:prstGeom>
          <a:blipFill>
            <a:blip r:embed="rId1"/>
            <a:stretch>
              <a:fillRect/>
            </a:stretch>
          </a:blipFill>
          <a:ln w="152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b="1" dirty="0"/>
              <a:t>YOUR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TEXT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HERE</a:t>
            </a:r>
            <a:endParaRPr kumimoji="1" lang="zh-CN" altLang="en-US" b="1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zh-CN" altLang="en-US" dirty="0"/>
              <a:t>点击此处添加文本信息</a:t>
            </a:r>
            <a:endParaRPr kumimoji="1"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427368" y="4326195"/>
            <a:ext cx="2275740" cy="1091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600">
              <a:lnSpc>
                <a:spcPct val="130000"/>
              </a:lnSpc>
            </a:pPr>
            <a:r>
              <a:rPr lang="zh-CN" altLang="en-US" sz="1000" dirty="0">
                <a:solidFill>
                  <a:srgbClr val="FFFFFF"/>
                </a:solidFill>
                <a:latin typeface="Century Gothic" panose="020B0502020202020204"/>
                <a:ea typeface="微软雅黑" panose="020B050302020402020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000" dirty="0">
                <a:solidFill>
                  <a:srgbClr val="FFFFFF"/>
                </a:solidFill>
                <a:latin typeface="Century Gothic" panose="020B0502020202020204"/>
                <a:ea typeface="微软雅黑" panose="020B0503020204020204" charset="-122"/>
              </a:rPr>
              <a:t>10</a:t>
            </a:r>
            <a:r>
              <a:rPr lang="zh-CN" altLang="en-US" sz="1000" dirty="0">
                <a:solidFill>
                  <a:srgbClr val="FFFFFF"/>
                </a:solidFill>
                <a:latin typeface="Century Gothic" panose="020B0502020202020204"/>
                <a:ea typeface="微软雅黑" panose="020B0503020204020204" charset="-122"/>
              </a:rPr>
              <a:t>号字，</a:t>
            </a:r>
            <a:r>
              <a:rPr lang="en-US" altLang="zh-CN" sz="1000" dirty="0">
                <a:solidFill>
                  <a:srgbClr val="FFFFFF"/>
                </a:solidFill>
                <a:latin typeface="Century Gothic" panose="020B0502020202020204"/>
                <a:ea typeface="微软雅黑" panose="020B0503020204020204" charset="-122"/>
              </a:rPr>
              <a:t>1.3</a:t>
            </a:r>
            <a:r>
              <a:rPr lang="zh-CN" altLang="en-US" sz="1000" dirty="0">
                <a:solidFill>
                  <a:srgbClr val="FFFFFF"/>
                </a:solidFill>
                <a:latin typeface="Century Gothic" panose="020B0502020202020204"/>
                <a:ea typeface="微软雅黑" panose="020B0503020204020204" charset="-122"/>
              </a:rPr>
              <a:t>倍字间距。</a:t>
            </a:r>
            <a:endParaRPr lang="zh-CN" altLang="en-US" sz="1000" dirty="0">
              <a:solidFill>
                <a:srgbClr val="FFFFFF"/>
              </a:solidFill>
              <a:latin typeface="Century Gothic" panose="020B0502020202020204"/>
              <a:ea typeface="微软雅黑" panose="020B050302020402020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414953" y="4326195"/>
            <a:ext cx="2275740" cy="1091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600">
              <a:lnSpc>
                <a:spcPct val="130000"/>
              </a:lnSpc>
            </a:pPr>
            <a:r>
              <a:rPr lang="zh-CN" altLang="en-US" sz="1000" dirty="0">
                <a:solidFill>
                  <a:srgbClr val="FFFFFF"/>
                </a:solidFill>
                <a:latin typeface="Century Gothic" panose="020B0502020202020204"/>
                <a:ea typeface="微软雅黑" panose="020B050302020402020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000" dirty="0">
                <a:solidFill>
                  <a:srgbClr val="FFFFFF"/>
                </a:solidFill>
                <a:latin typeface="Century Gothic" panose="020B0502020202020204"/>
                <a:ea typeface="微软雅黑" panose="020B0503020204020204" charset="-122"/>
              </a:rPr>
              <a:t>10</a:t>
            </a:r>
            <a:r>
              <a:rPr lang="zh-CN" altLang="en-US" sz="1000" dirty="0">
                <a:solidFill>
                  <a:srgbClr val="FFFFFF"/>
                </a:solidFill>
                <a:latin typeface="Century Gothic" panose="020B0502020202020204"/>
                <a:ea typeface="微软雅黑" panose="020B0503020204020204" charset="-122"/>
              </a:rPr>
              <a:t>号字，</a:t>
            </a:r>
            <a:r>
              <a:rPr lang="en-US" altLang="zh-CN" sz="1000" dirty="0">
                <a:solidFill>
                  <a:srgbClr val="FFFFFF"/>
                </a:solidFill>
                <a:latin typeface="Century Gothic" panose="020B0502020202020204"/>
                <a:ea typeface="微软雅黑" panose="020B0503020204020204" charset="-122"/>
              </a:rPr>
              <a:t>1.3</a:t>
            </a:r>
            <a:r>
              <a:rPr lang="zh-CN" altLang="en-US" sz="1000" dirty="0">
                <a:solidFill>
                  <a:srgbClr val="FFFFFF"/>
                </a:solidFill>
                <a:latin typeface="Century Gothic" panose="020B0502020202020204"/>
                <a:ea typeface="微软雅黑" panose="020B0503020204020204" charset="-122"/>
              </a:rPr>
              <a:t>倍字间距。</a:t>
            </a:r>
            <a:endParaRPr lang="zh-CN" altLang="en-US" sz="1000" dirty="0">
              <a:solidFill>
                <a:srgbClr val="FFFFFF"/>
              </a:solidFill>
              <a:latin typeface="Century Gothic" panose="020B0502020202020204"/>
              <a:ea typeface="微软雅黑" panose="020B0503020204020204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485341" y="3754975"/>
            <a:ext cx="349661" cy="34966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rgbClr val="FFFFFF"/>
                </a:solidFill>
              </a:rPr>
              <a:t>1</a:t>
            </a:r>
            <a:endParaRPr lang="zh-CN" altLang="en-US" sz="1600" b="1" dirty="0">
              <a:solidFill>
                <a:srgbClr val="FFFFFF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68692" y="3673327"/>
            <a:ext cx="160337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FFFFFF"/>
                </a:solidFill>
              </a:rPr>
              <a:t>TITLE</a:t>
            </a:r>
            <a:r>
              <a:rPr lang="zh-CN" altLang="en-US" sz="2400" b="1" dirty="0">
                <a:solidFill>
                  <a:srgbClr val="FFFFFF"/>
                </a:solidFill>
              </a:rPr>
              <a:t> </a:t>
            </a:r>
            <a:r>
              <a:rPr lang="en-US" altLang="zh-CN" sz="2400" b="1" dirty="0">
                <a:solidFill>
                  <a:srgbClr val="FFFFFF"/>
                </a:solidFill>
              </a:rPr>
              <a:t>HERE</a:t>
            </a:r>
            <a:endParaRPr lang="zh-CN" altLang="en-US" sz="2400" b="1" dirty="0">
              <a:solidFill>
                <a:srgbClr val="FFFFFF"/>
              </a:solidFill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3472928" y="3754975"/>
            <a:ext cx="349661" cy="34966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rgbClr val="FFFFFF"/>
                </a:solidFill>
              </a:rPr>
              <a:t>2</a:t>
            </a:r>
            <a:endParaRPr lang="zh-CN" altLang="en-US" sz="1600" b="1" dirty="0">
              <a:solidFill>
                <a:srgbClr val="FFFFFF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856279" y="3673327"/>
            <a:ext cx="160337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FFFFFF"/>
                </a:solidFill>
              </a:rPr>
              <a:t>TITLE</a:t>
            </a:r>
            <a:r>
              <a:rPr lang="zh-CN" altLang="en-US" sz="2400" b="1" dirty="0">
                <a:solidFill>
                  <a:srgbClr val="FFFFFF"/>
                </a:solidFill>
              </a:rPr>
              <a:t> </a:t>
            </a:r>
            <a:r>
              <a:rPr lang="en-US" altLang="zh-CN" sz="2400" b="1" dirty="0">
                <a:solidFill>
                  <a:srgbClr val="FFFFFF"/>
                </a:solidFill>
              </a:rPr>
              <a:t>HERE</a:t>
            </a:r>
            <a:endParaRPr lang="zh-CN" altLang="en-US" sz="2400" b="1" dirty="0">
              <a:solidFill>
                <a:srgbClr val="FFFFFF"/>
              </a:solidFill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6402540" y="3754975"/>
            <a:ext cx="349661" cy="34966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rgbClr val="FFFFFF"/>
                </a:solidFill>
              </a:rPr>
              <a:t>3</a:t>
            </a:r>
            <a:endParaRPr lang="zh-CN" altLang="en-US" sz="1600" b="1" dirty="0">
              <a:solidFill>
                <a:srgbClr val="FFFFFF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785891" y="3673327"/>
            <a:ext cx="160337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FFFFFF"/>
                </a:solidFill>
              </a:rPr>
              <a:t>TITLE</a:t>
            </a:r>
            <a:r>
              <a:rPr lang="zh-CN" altLang="en-US" sz="2400" b="1" dirty="0">
                <a:solidFill>
                  <a:srgbClr val="FFFFFF"/>
                </a:solidFill>
              </a:rPr>
              <a:t> </a:t>
            </a:r>
            <a:r>
              <a:rPr lang="en-US" altLang="zh-CN" sz="2400" b="1" dirty="0">
                <a:solidFill>
                  <a:srgbClr val="FFFFFF"/>
                </a:solidFill>
              </a:rPr>
              <a:t>HERE</a:t>
            </a:r>
            <a:endParaRPr lang="zh-CN" altLang="en-US" sz="2400" b="1" dirty="0">
              <a:solidFill>
                <a:srgbClr val="FFFFFF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344565" y="4326195"/>
            <a:ext cx="2275740" cy="1091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600">
              <a:lnSpc>
                <a:spcPct val="130000"/>
              </a:lnSpc>
            </a:pPr>
            <a:r>
              <a:rPr lang="zh-CN" altLang="en-US" sz="1000" dirty="0">
                <a:solidFill>
                  <a:srgbClr val="FFFFFF"/>
                </a:solidFill>
                <a:latin typeface="Century Gothic" panose="020B0502020202020204"/>
                <a:ea typeface="微软雅黑" panose="020B050302020402020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000" dirty="0">
                <a:solidFill>
                  <a:srgbClr val="FFFFFF"/>
                </a:solidFill>
                <a:latin typeface="Century Gothic" panose="020B0502020202020204"/>
                <a:ea typeface="微软雅黑" panose="020B0503020204020204" charset="-122"/>
              </a:rPr>
              <a:t>10</a:t>
            </a:r>
            <a:r>
              <a:rPr lang="zh-CN" altLang="en-US" sz="1000" dirty="0">
                <a:solidFill>
                  <a:srgbClr val="FFFFFF"/>
                </a:solidFill>
                <a:latin typeface="Century Gothic" panose="020B0502020202020204"/>
                <a:ea typeface="微软雅黑" panose="020B0503020204020204" charset="-122"/>
              </a:rPr>
              <a:t>号字，</a:t>
            </a:r>
            <a:r>
              <a:rPr lang="en-US" altLang="zh-CN" sz="1000" dirty="0">
                <a:solidFill>
                  <a:srgbClr val="FFFFFF"/>
                </a:solidFill>
                <a:latin typeface="Century Gothic" panose="020B0502020202020204"/>
                <a:ea typeface="微软雅黑" panose="020B0503020204020204" charset="-122"/>
              </a:rPr>
              <a:t>1.3</a:t>
            </a:r>
            <a:r>
              <a:rPr lang="zh-CN" altLang="en-US" sz="1000" dirty="0">
                <a:solidFill>
                  <a:srgbClr val="FFFFFF"/>
                </a:solidFill>
                <a:latin typeface="Century Gothic" panose="020B0502020202020204"/>
                <a:ea typeface="微软雅黑" panose="020B0503020204020204" charset="-122"/>
              </a:rPr>
              <a:t>倍字间距。</a:t>
            </a:r>
            <a:endParaRPr lang="zh-CN" altLang="en-US" sz="1000" dirty="0">
              <a:solidFill>
                <a:srgbClr val="FFFFFF"/>
              </a:solidFill>
              <a:latin typeface="Century Gothic" panose="020B0502020202020204"/>
              <a:ea typeface="微软雅黑" panose="020B050302020402020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85342" y="2191186"/>
            <a:ext cx="2270866" cy="1231135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3472929" y="2191186"/>
            <a:ext cx="2270866" cy="1231135"/>
          </a:xfrm>
          <a:prstGeom prst="rect">
            <a:avLst/>
          </a:prstGeom>
          <a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11200"/>
                      </a14:imgEffect>
                    </a14:imgLayer>
                  </a14:imgProps>
                </a:ext>
              </a:extLst>
            </a:blip>
            <a:stretch>
              <a:fillRect/>
            </a:stretch>
          </a:blip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6402541" y="2191186"/>
            <a:ext cx="2270866" cy="1231135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b="1" dirty="0"/>
              <a:t>YOUR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TEXT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HERE</a:t>
            </a:r>
            <a:endParaRPr kumimoji="1" lang="zh-CN" altLang="en-US" b="1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zh-CN" altLang="en-US" dirty="0"/>
              <a:t>点击此处添加文本信息</a:t>
            </a:r>
            <a:endParaRPr kumimoji="1" lang="zh-CN" altLang="en-US" dirty="0"/>
          </a:p>
        </p:txBody>
      </p:sp>
      <p:cxnSp>
        <p:nvCxnSpPr>
          <p:cNvPr id="10" name="直线连接符 9"/>
          <p:cNvCxnSpPr/>
          <p:nvPr/>
        </p:nvCxnSpPr>
        <p:spPr>
          <a:xfrm>
            <a:off x="595" y="3188553"/>
            <a:ext cx="9143048" cy="0"/>
          </a:xfrm>
          <a:prstGeom prst="line">
            <a:avLst/>
          </a:prstGeom>
          <a:ln w="12700" cmpd="sng">
            <a:solidFill>
              <a:srgbClr val="FFFFFF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线连接符 15"/>
          <p:cNvCxnSpPr/>
          <p:nvPr/>
        </p:nvCxnSpPr>
        <p:spPr>
          <a:xfrm>
            <a:off x="4572119" y="4255400"/>
            <a:ext cx="0" cy="1263327"/>
          </a:xfrm>
          <a:prstGeom prst="line">
            <a:avLst/>
          </a:prstGeom>
          <a:ln w="12700" cmpd="sng">
            <a:solidFill>
              <a:srgbClr val="FFFFFF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4928043" y="4478660"/>
            <a:ext cx="2756259" cy="891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zh-CN" sz="1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标题数字等都可以通过点击和重新输入进行更改，顶部</a:t>
            </a:r>
            <a:r>
              <a:rPr lang="en-US" altLang="zh-CN" sz="1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“</a:t>
            </a:r>
            <a:r>
              <a:rPr lang="zh-CN" altLang="zh-CN" sz="1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开始</a:t>
            </a:r>
            <a:r>
              <a:rPr lang="en-US" altLang="zh-CN" sz="1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”</a:t>
            </a:r>
            <a:r>
              <a:rPr lang="zh-CN" altLang="zh-CN" sz="1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面板中可以对字体、字号、颜色、行距等进行修改。建议正文</a:t>
            </a:r>
            <a:r>
              <a:rPr lang="en-US" altLang="zh-CN" sz="1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10</a:t>
            </a:r>
            <a:r>
              <a:rPr lang="zh-CN" altLang="zh-CN" sz="1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号字，</a:t>
            </a:r>
            <a:r>
              <a:rPr lang="en-US" altLang="zh-CN" sz="1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1.3</a:t>
            </a:r>
            <a:r>
              <a:rPr lang="zh-CN" altLang="zh-CN" sz="1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倍字间距。</a:t>
            </a:r>
            <a:endParaRPr lang="zh-CN" altLang="zh-CN" sz="1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459937" y="4478660"/>
            <a:ext cx="2756259" cy="891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zh-CN" sz="1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标题数字等都可以通过点击和重新输入进行更改，顶部</a:t>
            </a:r>
            <a:r>
              <a:rPr lang="en-US" altLang="zh-CN" sz="1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“</a:t>
            </a:r>
            <a:r>
              <a:rPr lang="zh-CN" altLang="zh-CN" sz="1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开始</a:t>
            </a:r>
            <a:r>
              <a:rPr lang="en-US" altLang="zh-CN" sz="1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”</a:t>
            </a:r>
            <a:r>
              <a:rPr lang="zh-CN" altLang="zh-CN" sz="1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面板中可以对字体、字号、颜色、行距等进行修改。建议正文</a:t>
            </a:r>
            <a:r>
              <a:rPr lang="en-US" altLang="zh-CN" sz="1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10</a:t>
            </a:r>
            <a:r>
              <a:rPr lang="zh-CN" altLang="zh-CN" sz="1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号字，</a:t>
            </a:r>
            <a:r>
              <a:rPr lang="en-US" altLang="zh-CN" sz="1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1.3</a:t>
            </a:r>
            <a:r>
              <a:rPr lang="zh-CN" altLang="zh-CN" sz="1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倍字间距。</a:t>
            </a:r>
            <a:endParaRPr lang="zh-CN" altLang="zh-CN" sz="1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2173379" y="2394939"/>
            <a:ext cx="1438668" cy="1438668"/>
            <a:chOff x="2173010" y="1537581"/>
            <a:chExt cx="1438818" cy="1438818"/>
          </a:xfrm>
        </p:grpSpPr>
        <p:sp>
          <p:nvSpPr>
            <p:cNvPr id="4" name="椭圆 3"/>
            <p:cNvSpPr/>
            <p:nvPr/>
          </p:nvSpPr>
          <p:spPr>
            <a:xfrm>
              <a:off x="2173010" y="1537581"/>
              <a:ext cx="1438818" cy="143881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20" name="组 19"/>
            <p:cNvGrpSpPr/>
            <p:nvPr/>
          </p:nvGrpSpPr>
          <p:grpSpPr>
            <a:xfrm>
              <a:off x="2480076" y="2014620"/>
              <a:ext cx="824687" cy="484740"/>
              <a:chOff x="3902075" y="4498975"/>
              <a:chExt cx="831850" cy="488950"/>
            </a:xfrm>
            <a:solidFill>
              <a:schemeClr val="bg1"/>
            </a:solidFill>
          </p:grpSpPr>
          <p:sp>
            <p:nvSpPr>
              <p:cNvPr id="27" name="Freeform 230"/>
              <p:cNvSpPr>
                <a:spLocks noEditPoints="1"/>
              </p:cNvSpPr>
              <p:nvPr/>
            </p:nvSpPr>
            <p:spPr bwMode="auto">
              <a:xfrm>
                <a:off x="4092575" y="4498975"/>
                <a:ext cx="450850" cy="488950"/>
              </a:xfrm>
              <a:custGeom>
                <a:avLst/>
                <a:gdLst/>
                <a:ahLst/>
                <a:cxnLst>
                  <a:cxn ang="0">
                    <a:pos x="70" y="72"/>
                  </a:cxn>
                  <a:cxn ang="0">
                    <a:pos x="76" y="44"/>
                  </a:cxn>
                  <a:cxn ang="0">
                    <a:pos x="90" y="20"/>
                  </a:cxn>
                  <a:cxn ang="0">
                    <a:pos x="114" y="6"/>
                  </a:cxn>
                  <a:cxn ang="0">
                    <a:pos x="142" y="0"/>
                  </a:cxn>
                  <a:cxn ang="0">
                    <a:pos x="156" y="2"/>
                  </a:cxn>
                  <a:cxn ang="0">
                    <a:pos x="182" y="12"/>
                  </a:cxn>
                  <a:cxn ang="0">
                    <a:pos x="202" y="30"/>
                  </a:cxn>
                  <a:cxn ang="0">
                    <a:pos x="212" y="56"/>
                  </a:cxn>
                  <a:cxn ang="0">
                    <a:pos x="212" y="72"/>
                  </a:cxn>
                  <a:cxn ang="0">
                    <a:pos x="208" y="100"/>
                  </a:cxn>
                  <a:cxn ang="0">
                    <a:pos x="192" y="122"/>
                  </a:cxn>
                  <a:cxn ang="0">
                    <a:pos x="170" y="138"/>
                  </a:cxn>
                  <a:cxn ang="0">
                    <a:pos x="142" y="142"/>
                  </a:cxn>
                  <a:cxn ang="0">
                    <a:pos x="128" y="142"/>
                  </a:cxn>
                  <a:cxn ang="0">
                    <a:pos x="102" y="130"/>
                  </a:cxn>
                  <a:cxn ang="0">
                    <a:pos x="82" y="112"/>
                  </a:cxn>
                  <a:cxn ang="0">
                    <a:pos x="72" y="86"/>
                  </a:cxn>
                  <a:cxn ang="0">
                    <a:pos x="70" y="72"/>
                  </a:cxn>
                  <a:cxn ang="0">
                    <a:pos x="142" y="190"/>
                  </a:cxn>
                  <a:cxn ang="0">
                    <a:pos x="104" y="194"/>
                  </a:cxn>
                  <a:cxn ang="0">
                    <a:pos x="74" y="202"/>
                  </a:cxn>
                  <a:cxn ang="0">
                    <a:pos x="48" y="214"/>
                  </a:cxn>
                  <a:cxn ang="0">
                    <a:pos x="16" y="244"/>
                  </a:cxn>
                  <a:cxn ang="0">
                    <a:pos x="0" y="268"/>
                  </a:cxn>
                  <a:cxn ang="0">
                    <a:pos x="284" y="308"/>
                  </a:cxn>
                  <a:cxn ang="0">
                    <a:pos x="284" y="268"/>
                  </a:cxn>
                  <a:cxn ang="0">
                    <a:pos x="268" y="244"/>
                  </a:cxn>
                  <a:cxn ang="0">
                    <a:pos x="234" y="214"/>
                  </a:cxn>
                  <a:cxn ang="0">
                    <a:pos x="210" y="202"/>
                  </a:cxn>
                  <a:cxn ang="0">
                    <a:pos x="180" y="194"/>
                  </a:cxn>
                  <a:cxn ang="0">
                    <a:pos x="142" y="190"/>
                  </a:cxn>
                </a:cxnLst>
                <a:rect l="0" t="0" r="r" b="b"/>
                <a:pathLst>
                  <a:path w="284" h="308">
                    <a:moveTo>
                      <a:pt x="70" y="72"/>
                    </a:moveTo>
                    <a:lnTo>
                      <a:pt x="70" y="72"/>
                    </a:lnTo>
                    <a:lnTo>
                      <a:pt x="72" y="56"/>
                    </a:lnTo>
                    <a:lnTo>
                      <a:pt x="76" y="44"/>
                    </a:lnTo>
                    <a:lnTo>
                      <a:pt x="82" y="30"/>
                    </a:lnTo>
                    <a:lnTo>
                      <a:pt x="90" y="20"/>
                    </a:lnTo>
                    <a:lnTo>
                      <a:pt x="102" y="12"/>
                    </a:lnTo>
                    <a:lnTo>
                      <a:pt x="114" y="6"/>
                    </a:lnTo>
                    <a:lnTo>
                      <a:pt x="128" y="2"/>
                    </a:lnTo>
                    <a:lnTo>
                      <a:pt x="142" y="0"/>
                    </a:lnTo>
                    <a:lnTo>
                      <a:pt x="142" y="0"/>
                    </a:lnTo>
                    <a:lnTo>
                      <a:pt x="156" y="2"/>
                    </a:lnTo>
                    <a:lnTo>
                      <a:pt x="170" y="6"/>
                    </a:lnTo>
                    <a:lnTo>
                      <a:pt x="182" y="12"/>
                    </a:lnTo>
                    <a:lnTo>
                      <a:pt x="192" y="20"/>
                    </a:lnTo>
                    <a:lnTo>
                      <a:pt x="202" y="30"/>
                    </a:lnTo>
                    <a:lnTo>
                      <a:pt x="208" y="44"/>
                    </a:lnTo>
                    <a:lnTo>
                      <a:pt x="212" y="56"/>
                    </a:lnTo>
                    <a:lnTo>
                      <a:pt x="212" y="72"/>
                    </a:lnTo>
                    <a:lnTo>
                      <a:pt x="212" y="72"/>
                    </a:lnTo>
                    <a:lnTo>
                      <a:pt x="212" y="86"/>
                    </a:lnTo>
                    <a:lnTo>
                      <a:pt x="208" y="100"/>
                    </a:lnTo>
                    <a:lnTo>
                      <a:pt x="202" y="112"/>
                    </a:lnTo>
                    <a:lnTo>
                      <a:pt x="192" y="122"/>
                    </a:lnTo>
                    <a:lnTo>
                      <a:pt x="182" y="130"/>
                    </a:lnTo>
                    <a:lnTo>
                      <a:pt x="170" y="138"/>
                    </a:lnTo>
                    <a:lnTo>
                      <a:pt x="156" y="142"/>
                    </a:lnTo>
                    <a:lnTo>
                      <a:pt x="142" y="142"/>
                    </a:lnTo>
                    <a:lnTo>
                      <a:pt x="142" y="142"/>
                    </a:lnTo>
                    <a:lnTo>
                      <a:pt x="128" y="142"/>
                    </a:lnTo>
                    <a:lnTo>
                      <a:pt x="114" y="138"/>
                    </a:lnTo>
                    <a:lnTo>
                      <a:pt x="102" y="130"/>
                    </a:lnTo>
                    <a:lnTo>
                      <a:pt x="90" y="122"/>
                    </a:lnTo>
                    <a:lnTo>
                      <a:pt x="82" y="112"/>
                    </a:lnTo>
                    <a:lnTo>
                      <a:pt x="76" y="100"/>
                    </a:lnTo>
                    <a:lnTo>
                      <a:pt x="72" y="86"/>
                    </a:lnTo>
                    <a:lnTo>
                      <a:pt x="70" y="72"/>
                    </a:lnTo>
                    <a:lnTo>
                      <a:pt x="70" y="72"/>
                    </a:lnTo>
                    <a:close/>
                    <a:moveTo>
                      <a:pt x="142" y="190"/>
                    </a:moveTo>
                    <a:lnTo>
                      <a:pt x="142" y="190"/>
                    </a:lnTo>
                    <a:lnTo>
                      <a:pt x="122" y="190"/>
                    </a:lnTo>
                    <a:lnTo>
                      <a:pt x="104" y="194"/>
                    </a:lnTo>
                    <a:lnTo>
                      <a:pt x="88" y="198"/>
                    </a:lnTo>
                    <a:lnTo>
                      <a:pt x="74" y="202"/>
                    </a:lnTo>
                    <a:lnTo>
                      <a:pt x="60" y="208"/>
                    </a:lnTo>
                    <a:lnTo>
                      <a:pt x="48" y="214"/>
                    </a:lnTo>
                    <a:lnTo>
                      <a:pt x="30" y="230"/>
                    </a:lnTo>
                    <a:lnTo>
                      <a:pt x="16" y="244"/>
                    </a:lnTo>
                    <a:lnTo>
                      <a:pt x="6" y="256"/>
                    </a:lnTo>
                    <a:lnTo>
                      <a:pt x="0" y="268"/>
                    </a:lnTo>
                    <a:lnTo>
                      <a:pt x="0" y="308"/>
                    </a:lnTo>
                    <a:lnTo>
                      <a:pt x="284" y="308"/>
                    </a:lnTo>
                    <a:lnTo>
                      <a:pt x="284" y="268"/>
                    </a:lnTo>
                    <a:lnTo>
                      <a:pt x="284" y="268"/>
                    </a:lnTo>
                    <a:lnTo>
                      <a:pt x="278" y="256"/>
                    </a:lnTo>
                    <a:lnTo>
                      <a:pt x="268" y="244"/>
                    </a:lnTo>
                    <a:lnTo>
                      <a:pt x="254" y="230"/>
                    </a:lnTo>
                    <a:lnTo>
                      <a:pt x="234" y="214"/>
                    </a:lnTo>
                    <a:lnTo>
                      <a:pt x="224" y="208"/>
                    </a:lnTo>
                    <a:lnTo>
                      <a:pt x="210" y="202"/>
                    </a:lnTo>
                    <a:lnTo>
                      <a:pt x="196" y="198"/>
                    </a:lnTo>
                    <a:lnTo>
                      <a:pt x="180" y="194"/>
                    </a:lnTo>
                    <a:lnTo>
                      <a:pt x="162" y="190"/>
                    </a:lnTo>
                    <a:lnTo>
                      <a:pt x="142" y="190"/>
                    </a:lnTo>
                    <a:lnTo>
                      <a:pt x="142" y="19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30" tIns="45715" rIns="91430" bIns="45715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" name="Freeform 231"/>
              <p:cNvSpPr/>
              <p:nvPr/>
            </p:nvSpPr>
            <p:spPr bwMode="auto">
              <a:xfrm>
                <a:off x="4467225" y="4498975"/>
                <a:ext cx="190500" cy="187325"/>
              </a:xfrm>
              <a:custGeom>
                <a:avLst/>
                <a:gdLst/>
                <a:ahLst/>
                <a:cxnLst>
                  <a:cxn ang="0">
                    <a:pos x="60" y="0"/>
                  </a:cxn>
                  <a:cxn ang="0">
                    <a:pos x="60" y="0"/>
                  </a:cxn>
                  <a:cxn ang="0">
                    <a:pos x="72" y="2"/>
                  </a:cxn>
                  <a:cxn ang="0">
                    <a:pos x="84" y="4"/>
                  </a:cxn>
                  <a:cxn ang="0">
                    <a:pos x="94" y="10"/>
                  </a:cxn>
                  <a:cxn ang="0">
                    <a:pos x="102" y="18"/>
                  </a:cxn>
                  <a:cxn ang="0">
                    <a:pos x="110" y="26"/>
                  </a:cxn>
                  <a:cxn ang="0">
                    <a:pos x="114" y="36"/>
                  </a:cxn>
                  <a:cxn ang="0">
                    <a:pos x="118" y="48"/>
                  </a:cxn>
                  <a:cxn ang="0">
                    <a:pos x="120" y="60"/>
                  </a:cxn>
                  <a:cxn ang="0">
                    <a:pos x="120" y="60"/>
                  </a:cxn>
                  <a:cxn ang="0">
                    <a:pos x="118" y="72"/>
                  </a:cxn>
                  <a:cxn ang="0">
                    <a:pos x="114" y="82"/>
                  </a:cxn>
                  <a:cxn ang="0">
                    <a:pos x="110" y="92"/>
                  </a:cxn>
                  <a:cxn ang="0">
                    <a:pos x="102" y="102"/>
                  </a:cxn>
                  <a:cxn ang="0">
                    <a:pos x="94" y="108"/>
                  </a:cxn>
                  <a:cxn ang="0">
                    <a:pos x="84" y="114"/>
                  </a:cxn>
                  <a:cxn ang="0">
                    <a:pos x="72" y="118"/>
                  </a:cxn>
                  <a:cxn ang="0">
                    <a:pos x="60" y="118"/>
                  </a:cxn>
                  <a:cxn ang="0">
                    <a:pos x="60" y="118"/>
                  </a:cxn>
                  <a:cxn ang="0">
                    <a:pos x="48" y="118"/>
                  </a:cxn>
                  <a:cxn ang="0">
                    <a:pos x="38" y="114"/>
                  </a:cxn>
                  <a:cxn ang="0">
                    <a:pos x="26" y="108"/>
                  </a:cxn>
                  <a:cxn ang="0">
                    <a:pos x="18" y="102"/>
                  </a:cxn>
                  <a:cxn ang="0">
                    <a:pos x="10" y="92"/>
                  </a:cxn>
                  <a:cxn ang="0">
                    <a:pos x="6" y="82"/>
                  </a:cxn>
                  <a:cxn ang="0">
                    <a:pos x="2" y="72"/>
                  </a:cxn>
                  <a:cxn ang="0">
                    <a:pos x="0" y="60"/>
                  </a:cxn>
                  <a:cxn ang="0">
                    <a:pos x="0" y="60"/>
                  </a:cxn>
                  <a:cxn ang="0">
                    <a:pos x="2" y="48"/>
                  </a:cxn>
                  <a:cxn ang="0">
                    <a:pos x="6" y="36"/>
                  </a:cxn>
                  <a:cxn ang="0">
                    <a:pos x="10" y="26"/>
                  </a:cxn>
                  <a:cxn ang="0">
                    <a:pos x="18" y="18"/>
                  </a:cxn>
                  <a:cxn ang="0">
                    <a:pos x="26" y="10"/>
                  </a:cxn>
                  <a:cxn ang="0">
                    <a:pos x="38" y="4"/>
                  </a:cxn>
                  <a:cxn ang="0">
                    <a:pos x="48" y="2"/>
                  </a:cxn>
                  <a:cxn ang="0">
                    <a:pos x="60" y="0"/>
                  </a:cxn>
                  <a:cxn ang="0">
                    <a:pos x="60" y="0"/>
                  </a:cxn>
                </a:cxnLst>
                <a:rect l="0" t="0" r="r" b="b"/>
                <a:pathLst>
                  <a:path w="120" h="118">
                    <a:moveTo>
                      <a:pt x="60" y="0"/>
                    </a:moveTo>
                    <a:lnTo>
                      <a:pt x="60" y="0"/>
                    </a:lnTo>
                    <a:lnTo>
                      <a:pt x="72" y="2"/>
                    </a:lnTo>
                    <a:lnTo>
                      <a:pt x="84" y="4"/>
                    </a:lnTo>
                    <a:lnTo>
                      <a:pt x="94" y="10"/>
                    </a:lnTo>
                    <a:lnTo>
                      <a:pt x="102" y="18"/>
                    </a:lnTo>
                    <a:lnTo>
                      <a:pt x="110" y="26"/>
                    </a:lnTo>
                    <a:lnTo>
                      <a:pt x="114" y="36"/>
                    </a:lnTo>
                    <a:lnTo>
                      <a:pt x="118" y="48"/>
                    </a:lnTo>
                    <a:lnTo>
                      <a:pt x="120" y="60"/>
                    </a:lnTo>
                    <a:lnTo>
                      <a:pt x="120" y="60"/>
                    </a:lnTo>
                    <a:lnTo>
                      <a:pt x="118" y="72"/>
                    </a:lnTo>
                    <a:lnTo>
                      <a:pt x="114" y="82"/>
                    </a:lnTo>
                    <a:lnTo>
                      <a:pt x="110" y="92"/>
                    </a:lnTo>
                    <a:lnTo>
                      <a:pt x="102" y="102"/>
                    </a:lnTo>
                    <a:lnTo>
                      <a:pt x="94" y="108"/>
                    </a:lnTo>
                    <a:lnTo>
                      <a:pt x="84" y="114"/>
                    </a:lnTo>
                    <a:lnTo>
                      <a:pt x="72" y="118"/>
                    </a:lnTo>
                    <a:lnTo>
                      <a:pt x="60" y="118"/>
                    </a:lnTo>
                    <a:lnTo>
                      <a:pt x="60" y="118"/>
                    </a:lnTo>
                    <a:lnTo>
                      <a:pt x="48" y="118"/>
                    </a:lnTo>
                    <a:lnTo>
                      <a:pt x="38" y="114"/>
                    </a:lnTo>
                    <a:lnTo>
                      <a:pt x="26" y="108"/>
                    </a:lnTo>
                    <a:lnTo>
                      <a:pt x="18" y="102"/>
                    </a:lnTo>
                    <a:lnTo>
                      <a:pt x="10" y="92"/>
                    </a:lnTo>
                    <a:lnTo>
                      <a:pt x="6" y="82"/>
                    </a:lnTo>
                    <a:lnTo>
                      <a:pt x="2" y="72"/>
                    </a:lnTo>
                    <a:lnTo>
                      <a:pt x="0" y="60"/>
                    </a:lnTo>
                    <a:lnTo>
                      <a:pt x="0" y="60"/>
                    </a:lnTo>
                    <a:lnTo>
                      <a:pt x="2" y="48"/>
                    </a:lnTo>
                    <a:lnTo>
                      <a:pt x="6" y="36"/>
                    </a:lnTo>
                    <a:lnTo>
                      <a:pt x="10" y="26"/>
                    </a:lnTo>
                    <a:lnTo>
                      <a:pt x="18" y="18"/>
                    </a:lnTo>
                    <a:lnTo>
                      <a:pt x="26" y="10"/>
                    </a:lnTo>
                    <a:lnTo>
                      <a:pt x="38" y="4"/>
                    </a:lnTo>
                    <a:lnTo>
                      <a:pt x="48" y="2"/>
                    </a:lnTo>
                    <a:lnTo>
                      <a:pt x="60" y="0"/>
                    </a:lnTo>
                    <a:lnTo>
                      <a:pt x="6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30" tIns="45715" rIns="91430" bIns="45715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" name="Freeform 232"/>
              <p:cNvSpPr/>
              <p:nvPr/>
            </p:nvSpPr>
            <p:spPr bwMode="auto">
              <a:xfrm>
                <a:off x="4457700" y="4762500"/>
                <a:ext cx="276225" cy="155575"/>
              </a:xfrm>
              <a:custGeom>
                <a:avLst/>
                <a:gdLst/>
                <a:ahLst/>
                <a:cxnLst>
                  <a:cxn ang="0">
                    <a:pos x="66" y="0"/>
                  </a:cxn>
                  <a:cxn ang="0">
                    <a:pos x="66" y="0"/>
                  </a:cxn>
                  <a:cxn ang="0">
                    <a:pos x="46" y="2"/>
                  </a:cxn>
                  <a:cxn ang="0">
                    <a:pos x="28" y="6"/>
                  </a:cxn>
                  <a:cxn ang="0">
                    <a:pos x="14" y="12"/>
                  </a:cxn>
                  <a:cxn ang="0">
                    <a:pos x="0" y="20"/>
                  </a:cxn>
                  <a:cxn ang="0">
                    <a:pos x="0" y="20"/>
                  </a:cxn>
                  <a:cxn ang="0">
                    <a:pos x="18" y="30"/>
                  </a:cxn>
                  <a:cxn ang="0">
                    <a:pos x="34" y="42"/>
                  </a:cxn>
                  <a:cxn ang="0">
                    <a:pos x="48" y="54"/>
                  </a:cxn>
                  <a:cxn ang="0">
                    <a:pos x="58" y="66"/>
                  </a:cxn>
                  <a:cxn ang="0">
                    <a:pos x="66" y="76"/>
                  </a:cxn>
                  <a:cxn ang="0">
                    <a:pos x="72" y="86"/>
                  </a:cxn>
                  <a:cxn ang="0">
                    <a:pos x="76" y="96"/>
                  </a:cxn>
                  <a:cxn ang="0">
                    <a:pos x="76" y="98"/>
                  </a:cxn>
                  <a:cxn ang="0">
                    <a:pos x="174" y="98"/>
                  </a:cxn>
                  <a:cxn ang="0">
                    <a:pos x="174" y="66"/>
                  </a:cxn>
                  <a:cxn ang="0">
                    <a:pos x="174" y="66"/>
                  </a:cxn>
                  <a:cxn ang="0">
                    <a:pos x="168" y="56"/>
                  </a:cxn>
                  <a:cxn ang="0">
                    <a:pos x="160" y="44"/>
                  </a:cxn>
                  <a:cxn ang="0">
                    <a:pos x="150" y="32"/>
                  </a:cxn>
                  <a:cxn ang="0">
                    <a:pos x="136" y="20"/>
                  </a:cxn>
                  <a:cxn ang="0">
                    <a:pos x="116" y="10"/>
                  </a:cxn>
                  <a:cxn ang="0">
                    <a:pos x="106" y="6"/>
                  </a:cxn>
                  <a:cxn ang="0">
                    <a:pos x="94" y="4"/>
                  </a:cxn>
                  <a:cxn ang="0">
                    <a:pos x="80" y="0"/>
                  </a:cxn>
                  <a:cxn ang="0">
                    <a:pos x="66" y="0"/>
                  </a:cxn>
                  <a:cxn ang="0">
                    <a:pos x="66" y="0"/>
                  </a:cxn>
                </a:cxnLst>
                <a:rect l="0" t="0" r="r" b="b"/>
                <a:pathLst>
                  <a:path w="174" h="98">
                    <a:moveTo>
                      <a:pt x="66" y="0"/>
                    </a:moveTo>
                    <a:lnTo>
                      <a:pt x="66" y="0"/>
                    </a:lnTo>
                    <a:lnTo>
                      <a:pt x="46" y="2"/>
                    </a:lnTo>
                    <a:lnTo>
                      <a:pt x="28" y="6"/>
                    </a:lnTo>
                    <a:lnTo>
                      <a:pt x="14" y="12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18" y="30"/>
                    </a:lnTo>
                    <a:lnTo>
                      <a:pt x="34" y="42"/>
                    </a:lnTo>
                    <a:lnTo>
                      <a:pt x="48" y="54"/>
                    </a:lnTo>
                    <a:lnTo>
                      <a:pt x="58" y="66"/>
                    </a:lnTo>
                    <a:lnTo>
                      <a:pt x="66" y="76"/>
                    </a:lnTo>
                    <a:lnTo>
                      <a:pt x="72" y="86"/>
                    </a:lnTo>
                    <a:lnTo>
                      <a:pt x="76" y="96"/>
                    </a:lnTo>
                    <a:lnTo>
                      <a:pt x="76" y="98"/>
                    </a:lnTo>
                    <a:lnTo>
                      <a:pt x="174" y="98"/>
                    </a:lnTo>
                    <a:lnTo>
                      <a:pt x="174" y="66"/>
                    </a:lnTo>
                    <a:lnTo>
                      <a:pt x="174" y="66"/>
                    </a:lnTo>
                    <a:lnTo>
                      <a:pt x="168" y="56"/>
                    </a:lnTo>
                    <a:lnTo>
                      <a:pt x="160" y="44"/>
                    </a:lnTo>
                    <a:lnTo>
                      <a:pt x="150" y="32"/>
                    </a:lnTo>
                    <a:lnTo>
                      <a:pt x="136" y="20"/>
                    </a:lnTo>
                    <a:lnTo>
                      <a:pt x="116" y="10"/>
                    </a:lnTo>
                    <a:lnTo>
                      <a:pt x="106" y="6"/>
                    </a:lnTo>
                    <a:lnTo>
                      <a:pt x="94" y="4"/>
                    </a:lnTo>
                    <a:lnTo>
                      <a:pt x="80" y="0"/>
                    </a:lnTo>
                    <a:lnTo>
                      <a:pt x="66" y="0"/>
                    </a:lnTo>
                    <a:lnTo>
                      <a:pt x="6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30" tIns="45715" rIns="91430" bIns="45715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" name="Freeform 233"/>
              <p:cNvSpPr/>
              <p:nvPr/>
            </p:nvSpPr>
            <p:spPr bwMode="auto">
              <a:xfrm>
                <a:off x="4467225" y="4498975"/>
                <a:ext cx="190500" cy="187325"/>
              </a:xfrm>
              <a:custGeom>
                <a:avLst/>
                <a:gdLst/>
                <a:ahLst/>
                <a:cxnLst>
                  <a:cxn ang="0">
                    <a:pos x="60" y="0"/>
                  </a:cxn>
                  <a:cxn ang="0">
                    <a:pos x="60" y="0"/>
                  </a:cxn>
                  <a:cxn ang="0">
                    <a:pos x="72" y="2"/>
                  </a:cxn>
                  <a:cxn ang="0">
                    <a:pos x="84" y="4"/>
                  </a:cxn>
                  <a:cxn ang="0">
                    <a:pos x="94" y="10"/>
                  </a:cxn>
                  <a:cxn ang="0">
                    <a:pos x="102" y="18"/>
                  </a:cxn>
                  <a:cxn ang="0">
                    <a:pos x="110" y="26"/>
                  </a:cxn>
                  <a:cxn ang="0">
                    <a:pos x="114" y="36"/>
                  </a:cxn>
                  <a:cxn ang="0">
                    <a:pos x="118" y="48"/>
                  </a:cxn>
                  <a:cxn ang="0">
                    <a:pos x="120" y="60"/>
                  </a:cxn>
                  <a:cxn ang="0">
                    <a:pos x="120" y="60"/>
                  </a:cxn>
                  <a:cxn ang="0">
                    <a:pos x="118" y="72"/>
                  </a:cxn>
                  <a:cxn ang="0">
                    <a:pos x="114" y="82"/>
                  </a:cxn>
                  <a:cxn ang="0">
                    <a:pos x="110" y="92"/>
                  </a:cxn>
                  <a:cxn ang="0">
                    <a:pos x="102" y="102"/>
                  </a:cxn>
                  <a:cxn ang="0">
                    <a:pos x="94" y="108"/>
                  </a:cxn>
                  <a:cxn ang="0">
                    <a:pos x="84" y="114"/>
                  </a:cxn>
                  <a:cxn ang="0">
                    <a:pos x="72" y="118"/>
                  </a:cxn>
                  <a:cxn ang="0">
                    <a:pos x="60" y="118"/>
                  </a:cxn>
                  <a:cxn ang="0">
                    <a:pos x="60" y="118"/>
                  </a:cxn>
                  <a:cxn ang="0">
                    <a:pos x="48" y="118"/>
                  </a:cxn>
                  <a:cxn ang="0">
                    <a:pos x="38" y="114"/>
                  </a:cxn>
                  <a:cxn ang="0">
                    <a:pos x="26" y="108"/>
                  </a:cxn>
                  <a:cxn ang="0">
                    <a:pos x="18" y="102"/>
                  </a:cxn>
                  <a:cxn ang="0">
                    <a:pos x="10" y="92"/>
                  </a:cxn>
                  <a:cxn ang="0">
                    <a:pos x="6" y="82"/>
                  </a:cxn>
                  <a:cxn ang="0">
                    <a:pos x="2" y="72"/>
                  </a:cxn>
                  <a:cxn ang="0">
                    <a:pos x="0" y="60"/>
                  </a:cxn>
                  <a:cxn ang="0">
                    <a:pos x="0" y="60"/>
                  </a:cxn>
                  <a:cxn ang="0">
                    <a:pos x="2" y="48"/>
                  </a:cxn>
                  <a:cxn ang="0">
                    <a:pos x="6" y="36"/>
                  </a:cxn>
                  <a:cxn ang="0">
                    <a:pos x="10" y="26"/>
                  </a:cxn>
                  <a:cxn ang="0">
                    <a:pos x="18" y="18"/>
                  </a:cxn>
                  <a:cxn ang="0">
                    <a:pos x="26" y="10"/>
                  </a:cxn>
                  <a:cxn ang="0">
                    <a:pos x="38" y="4"/>
                  </a:cxn>
                  <a:cxn ang="0">
                    <a:pos x="48" y="2"/>
                  </a:cxn>
                  <a:cxn ang="0">
                    <a:pos x="60" y="0"/>
                  </a:cxn>
                  <a:cxn ang="0">
                    <a:pos x="60" y="0"/>
                  </a:cxn>
                </a:cxnLst>
                <a:rect l="0" t="0" r="r" b="b"/>
                <a:pathLst>
                  <a:path w="120" h="118">
                    <a:moveTo>
                      <a:pt x="60" y="0"/>
                    </a:moveTo>
                    <a:lnTo>
                      <a:pt x="60" y="0"/>
                    </a:lnTo>
                    <a:lnTo>
                      <a:pt x="72" y="2"/>
                    </a:lnTo>
                    <a:lnTo>
                      <a:pt x="84" y="4"/>
                    </a:lnTo>
                    <a:lnTo>
                      <a:pt x="94" y="10"/>
                    </a:lnTo>
                    <a:lnTo>
                      <a:pt x="102" y="18"/>
                    </a:lnTo>
                    <a:lnTo>
                      <a:pt x="110" y="26"/>
                    </a:lnTo>
                    <a:lnTo>
                      <a:pt x="114" y="36"/>
                    </a:lnTo>
                    <a:lnTo>
                      <a:pt x="118" y="48"/>
                    </a:lnTo>
                    <a:lnTo>
                      <a:pt x="120" y="60"/>
                    </a:lnTo>
                    <a:lnTo>
                      <a:pt x="120" y="60"/>
                    </a:lnTo>
                    <a:lnTo>
                      <a:pt x="118" y="72"/>
                    </a:lnTo>
                    <a:lnTo>
                      <a:pt x="114" y="82"/>
                    </a:lnTo>
                    <a:lnTo>
                      <a:pt x="110" y="92"/>
                    </a:lnTo>
                    <a:lnTo>
                      <a:pt x="102" y="102"/>
                    </a:lnTo>
                    <a:lnTo>
                      <a:pt x="94" y="108"/>
                    </a:lnTo>
                    <a:lnTo>
                      <a:pt x="84" y="114"/>
                    </a:lnTo>
                    <a:lnTo>
                      <a:pt x="72" y="118"/>
                    </a:lnTo>
                    <a:lnTo>
                      <a:pt x="60" y="118"/>
                    </a:lnTo>
                    <a:lnTo>
                      <a:pt x="60" y="118"/>
                    </a:lnTo>
                    <a:lnTo>
                      <a:pt x="48" y="118"/>
                    </a:lnTo>
                    <a:lnTo>
                      <a:pt x="38" y="114"/>
                    </a:lnTo>
                    <a:lnTo>
                      <a:pt x="26" y="108"/>
                    </a:lnTo>
                    <a:lnTo>
                      <a:pt x="18" y="102"/>
                    </a:lnTo>
                    <a:lnTo>
                      <a:pt x="10" y="92"/>
                    </a:lnTo>
                    <a:lnTo>
                      <a:pt x="6" y="82"/>
                    </a:lnTo>
                    <a:lnTo>
                      <a:pt x="2" y="72"/>
                    </a:lnTo>
                    <a:lnTo>
                      <a:pt x="0" y="60"/>
                    </a:lnTo>
                    <a:lnTo>
                      <a:pt x="0" y="60"/>
                    </a:lnTo>
                    <a:lnTo>
                      <a:pt x="2" y="48"/>
                    </a:lnTo>
                    <a:lnTo>
                      <a:pt x="6" y="36"/>
                    </a:lnTo>
                    <a:lnTo>
                      <a:pt x="10" y="26"/>
                    </a:lnTo>
                    <a:lnTo>
                      <a:pt x="18" y="18"/>
                    </a:lnTo>
                    <a:lnTo>
                      <a:pt x="26" y="10"/>
                    </a:lnTo>
                    <a:lnTo>
                      <a:pt x="38" y="4"/>
                    </a:lnTo>
                    <a:lnTo>
                      <a:pt x="48" y="2"/>
                    </a:lnTo>
                    <a:lnTo>
                      <a:pt x="60" y="0"/>
                    </a:lnTo>
                    <a:lnTo>
                      <a:pt x="6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30" tIns="45715" rIns="91430" bIns="45715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" name="Freeform 234"/>
              <p:cNvSpPr/>
              <p:nvPr/>
            </p:nvSpPr>
            <p:spPr bwMode="auto">
              <a:xfrm>
                <a:off x="4457700" y="4762500"/>
                <a:ext cx="276225" cy="155575"/>
              </a:xfrm>
              <a:custGeom>
                <a:avLst/>
                <a:gdLst/>
                <a:ahLst/>
                <a:cxnLst>
                  <a:cxn ang="0">
                    <a:pos x="66" y="0"/>
                  </a:cxn>
                  <a:cxn ang="0">
                    <a:pos x="66" y="0"/>
                  </a:cxn>
                  <a:cxn ang="0">
                    <a:pos x="46" y="2"/>
                  </a:cxn>
                  <a:cxn ang="0">
                    <a:pos x="28" y="6"/>
                  </a:cxn>
                  <a:cxn ang="0">
                    <a:pos x="14" y="12"/>
                  </a:cxn>
                  <a:cxn ang="0">
                    <a:pos x="0" y="20"/>
                  </a:cxn>
                  <a:cxn ang="0">
                    <a:pos x="0" y="20"/>
                  </a:cxn>
                  <a:cxn ang="0">
                    <a:pos x="18" y="30"/>
                  </a:cxn>
                  <a:cxn ang="0">
                    <a:pos x="34" y="42"/>
                  </a:cxn>
                  <a:cxn ang="0">
                    <a:pos x="48" y="54"/>
                  </a:cxn>
                  <a:cxn ang="0">
                    <a:pos x="58" y="66"/>
                  </a:cxn>
                  <a:cxn ang="0">
                    <a:pos x="66" y="76"/>
                  </a:cxn>
                  <a:cxn ang="0">
                    <a:pos x="72" y="86"/>
                  </a:cxn>
                  <a:cxn ang="0">
                    <a:pos x="76" y="96"/>
                  </a:cxn>
                  <a:cxn ang="0">
                    <a:pos x="76" y="98"/>
                  </a:cxn>
                  <a:cxn ang="0">
                    <a:pos x="174" y="98"/>
                  </a:cxn>
                  <a:cxn ang="0">
                    <a:pos x="174" y="66"/>
                  </a:cxn>
                  <a:cxn ang="0">
                    <a:pos x="174" y="66"/>
                  </a:cxn>
                  <a:cxn ang="0">
                    <a:pos x="168" y="56"/>
                  </a:cxn>
                  <a:cxn ang="0">
                    <a:pos x="160" y="44"/>
                  </a:cxn>
                  <a:cxn ang="0">
                    <a:pos x="150" y="32"/>
                  </a:cxn>
                  <a:cxn ang="0">
                    <a:pos x="136" y="20"/>
                  </a:cxn>
                  <a:cxn ang="0">
                    <a:pos x="116" y="10"/>
                  </a:cxn>
                  <a:cxn ang="0">
                    <a:pos x="106" y="6"/>
                  </a:cxn>
                  <a:cxn ang="0">
                    <a:pos x="94" y="4"/>
                  </a:cxn>
                  <a:cxn ang="0">
                    <a:pos x="80" y="0"/>
                  </a:cxn>
                  <a:cxn ang="0">
                    <a:pos x="66" y="0"/>
                  </a:cxn>
                  <a:cxn ang="0">
                    <a:pos x="66" y="0"/>
                  </a:cxn>
                </a:cxnLst>
                <a:rect l="0" t="0" r="r" b="b"/>
                <a:pathLst>
                  <a:path w="174" h="98">
                    <a:moveTo>
                      <a:pt x="66" y="0"/>
                    </a:moveTo>
                    <a:lnTo>
                      <a:pt x="66" y="0"/>
                    </a:lnTo>
                    <a:lnTo>
                      <a:pt x="46" y="2"/>
                    </a:lnTo>
                    <a:lnTo>
                      <a:pt x="28" y="6"/>
                    </a:lnTo>
                    <a:lnTo>
                      <a:pt x="14" y="12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18" y="30"/>
                    </a:lnTo>
                    <a:lnTo>
                      <a:pt x="34" y="42"/>
                    </a:lnTo>
                    <a:lnTo>
                      <a:pt x="48" y="54"/>
                    </a:lnTo>
                    <a:lnTo>
                      <a:pt x="58" y="66"/>
                    </a:lnTo>
                    <a:lnTo>
                      <a:pt x="66" y="76"/>
                    </a:lnTo>
                    <a:lnTo>
                      <a:pt x="72" y="86"/>
                    </a:lnTo>
                    <a:lnTo>
                      <a:pt x="76" y="96"/>
                    </a:lnTo>
                    <a:lnTo>
                      <a:pt x="76" y="98"/>
                    </a:lnTo>
                    <a:lnTo>
                      <a:pt x="174" y="98"/>
                    </a:lnTo>
                    <a:lnTo>
                      <a:pt x="174" y="66"/>
                    </a:lnTo>
                    <a:lnTo>
                      <a:pt x="174" y="66"/>
                    </a:lnTo>
                    <a:lnTo>
                      <a:pt x="168" y="56"/>
                    </a:lnTo>
                    <a:lnTo>
                      <a:pt x="160" y="44"/>
                    </a:lnTo>
                    <a:lnTo>
                      <a:pt x="150" y="32"/>
                    </a:lnTo>
                    <a:lnTo>
                      <a:pt x="136" y="20"/>
                    </a:lnTo>
                    <a:lnTo>
                      <a:pt x="116" y="10"/>
                    </a:lnTo>
                    <a:lnTo>
                      <a:pt x="106" y="6"/>
                    </a:lnTo>
                    <a:lnTo>
                      <a:pt x="94" y="4"/>
                    </a:lnTo>
                    <a:lnTo>
                      <a:pt x="80" y="0"/>
                    </a:lnTo>
                    <a:lnTo>
                      <a:pt x="66" y="0"/>
                    </a:lnTo>
                    <a:lnTo>
                      <a:pt x="6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30" tIns="45715" rIns="91430" bIns="45715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" name="Freeform 235"/>
              <p:cNvSpPr/>
              <p:nvPr/>
            </p:nvSpPr>
            <p:spPr bwMode="auto">
              <a:xfrm>
                <a:off x="3978275" y="4498975"/>
                <a:ext cx="187325" cy="187325"/>
              </a:xfrm>
              <a:custGeom>
                <a:avLst/>
                <a:gdLst/>
                <a:ahLst/>
                <a:cxnLst>
                  <a:cxn ang="0">
                    <a:pos x="60" y="0"/>
                  </a:cxn>
                  <a:cxn ang="0">
                    <a:pos x="60" y="0"/>
                  </a:cxn>
                  <a:cxn ang="0">
                    <a:pos x="72" y="2"/>
                  </a:cxn>
                  <a:cxn ang="0">
                    <a:pos x="82" y="4"/>
                  </a:cxn>
                  <a:cxn ang="0">
                    <a:pos x="92" y="10"/>
                  </a:cxn>
                  <a:cxn ang="0">
                    <a:pos x="102" y="18"/>
                  </a:cxn>
                  <a:cxn ang="0">
                    <a:pos x="108" y="26"/>
                  </a:cxn>
                  <a:cxn ang="0">
                    <a:pos x="114" y="36"/>
                  </a:cxn>
                  <a:cxn ang="0">
                    <a:pos x="118" y="48"/>
                  </a:cxn>
                  <a:cxn ang="0">
                    <a:pos x="118" y="60"/>
                  </a:cxn>
                  <a:cxn ang="0">
                    <a:pos x="118" y="60"/>
                  </a:cxn>
                  <a:cxn ang="0">
                    <a:pos x="118" y="72"/>
                  </a:cxn>
                  <a:cxn ang="0">
                    <a:pos x="114" y="82"/>
                  </a:cxn>
                  <a:cxn ang="0">
                    <a:pos x="108" y="92"/>
                  </a:cxn>
                  <a:cxn ang="0">
                    <a:pos x="102" y="102"/>
                  </a:cxn>
                  <a:cxn ang="0">
                    <a:pos x="92" y="108"/>
                  </a:cxn>
                  <a:cxn ang="0">
                    <a:pos x="82" y="114"/>
                  </a:cxn>
                  <a:cxn ang="0">
                    <a:pos x="72" y="118"/>
                  </a:cxn>
                  <a:cxn ang="0">
                    <a:pos x="60" y="118"/>
                  </a:cxn>
                  <a:cxn ang="0">
                    <a:pos x="60" y="118"/>
                  </a:cxn>
                  <a:cxn ang="0">
                    <a:pos x="48" y="118"/>
                  </a:cxn>
                  <a:cxn ang="0">
                    <a:pos x="36" y="114"/>
                  </a:cxn>
                  <a:cxn ang="0">
                    <a:pos x="26" y="108"/>
                  </a:cxn>
                  <a:cxn ang="0">
                    <a:pos x="18" y="102"/>
                  </a:cxn>
                  <a:cxn ang="0">
                    <a:pos x="10" y="92"/>
                  </a:cxn>
                  <a:cxn ang="0">
                    <a:pos x="4" y="82"/>
                  </a:cxn>
                  <a:cxn ang="0">
                    <a:pos x="2" y="72"/>
                  </a:cxn>
                  <a:cxn ang="0">
                    <a:pos x="0" y="60"/>
                  </a:cxn>
                  <a:cxn ang="0">
                    <a:pos x="0" y="60"/>
                  </a:cxn>
                  <a:cxn ang="0">
                    <a:pos x="2" y="48"/>
                  </a:cxn>
                  <a:cxn ang="0">
                    <a:pos x="4" y="36"/>
                  </a:cxn>
                  <a:cxn ang="0">
                    <a:pos x="10" y="26"/>
                  </a:cxn>
                  <a:cxn ang="0">
                    <a:pos x="18" y="18"/>
                  </a:cxn>
                  <a:cxn ang="0">
                    <a:pos x="26" y="10"/>
                  </a:cxn>
                  <a:cxn ang="0">
                    <a:pos x="36" y="4"/>
                  </a:cxn>
                  <a:cxn ang="0">
                    <a:pos x="48" y="2"/>
                  </a:cxn>
                  <a:cxn ang="0">
                    <a:pos x="60" y="0"/>
                  </a:cxn>
                  <a:cxn ang="0">
                    <a:pos x="60" y="0"/>
                  </a:cxn>
                </a:cxnLst>
                <a:rect l="0" t="0" r="r" b="b"/>
                <a:pathLst>
                  <a:path w="118" h="118">
                    <a:moveTo>
                      <a:pt x="60" y="0"/>
                    </a:moveTo>
                    <a:lnTo>
                      <a:pt x="60" y="0"/>
                    </a:lnTo>
                    <a:lnTo>
                      <a:pt x="72" y="2"/>
                    </a:lnTo>
                    <a:lnTo>
                      <a:pt x="82" y="4"/>
                    </a:lnTo>
                    <a:lnTo>
                      <a:pt x="92" y="10"/>
                    </a:lnTo>
                    <a:lnTo>
                      <a:pt x="102" y="18"/>
                    </a:lnTo>
                    <a:lnTo>
                      <a:pt x="108" y="26"/>
                    </a:lnTo>
                    <a:lnTo>
                      <a:pt x="114" y="36"/>
                    </a:lnTo>
                    <a:lnTo>
                      <a:pt x="118" y="48"/>
                    </a:lnTo>
                    <a:lnTo>
                      <a:pt x="118" y="60"/>
                    </a:lnTo>
                    <a:lnTo>
                      <a:pt x="118" y="60"/>
                    </a:lnTo>
                    <a:lnTo>
                      <a:pt x="118" y="72"/>
                    </a:lnTo>
                    <a:lnTo>
                      <a:pt x="114" y="82"/>
                    </a:lnTo>
                    <a:lnTo>
                      <a:pt x="108" y="92"/>
                    </a:lnTo>
                    <a:lnTo>
                      <a:pt x="102" y="102"/>
                    </a:lnTo>
                    <a:lnTo>
                      <a:pt x="92" y="108"/>
                    </a:lnTo>
                    <a:lnTo>
                      <a:pt x="82" y="114"/>
                    </a:lnTo>
                    <a:lnTo>
                      <a:pt x="72" y="118"/>
                    </a:lnTo>
                    <a:lnTo>
                      <a:pt x="60" y="118"/>
                    </a:lnTo>
                    <a:lnTo>
                      <a:pt x="60" y="118"/>
                    </a:lnTo>
                    <a:lnTo>
                      <a:pt x="48" y="118"/>
                    </a:lnTo>
                    <a:lnTo>
                      <a:pt x="36" y="114"/>
                    </a:lnTo>
                    <a:lnTo>
                      <a:pt x="26" y="108"/>
                    </a:lnTo>
                    <a:lnTo>
                      <a:pt x="18" y="102"/>
                    </a:lnTo>
                    <a:lnTo>
                      <a:pt x="10" y="92"/>
                    </a:lnTo>
                    <a:lnTo>
                      <a:pt x="4" y="82"/>
                    </a:lnTo>
                    <a:lnTo>
                      <a:pt x="2" y="72"/>
                    </a:lnTo>
                    <a:lnTo>
                      <a:pt x="0" y="60"/>
                    </a:lnTo>
                    <a:lnTo>
                      <a:pt x="0" y="60"/>
                    </a:lnTo>
                    <a:lnTo>
                      <a:pt x="2" y="48"/>
                    </a:lnTo>
                    <a:lnTo>
                      <a:pt x="4" y="36"/>
                    </a:lnTo>
                    <a:lnTo>
                      <a:pt x="10" y="26"/>
                    </a:lnTo>
                    <a:lnTo>
                      <a:pt x="18" y="18"/>
                    </a:lnTo>
                    <a:lnTo>
                      <a:pt x="26" y="10"/>
                    </a:lnTo>
                    <a:lnTo>
                      <a:pt x="36" y="4"/>
                    </a:lnTo>
                    <a:lnTo>
                      <a:pt x="48" y="2"/>
                    </a:lnTo>
                    <a:lnTo>
                      <a:pt x="60" y="0"/>
                    </a:lnTo>
                    <a:lnTo>
                      <a:pt x="6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30" tIns="45715" rIns="91430" bIns="45715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" name="Freeform 236"/>
              <p:cNvSpPr/>
              <p:nvPr/>
            </p:nvSpPr>
            <p:spPr bwMode="auto">
              <a:xfrm>
                <a:off x="3902075" y="4762500"/>
                <a:ext cx="276225" cy="155575"/>
              </a:xfrm>
              <a:custGeom>
                <a:avLst/>
                <a:gdLst/>
                <a:ahLst/>
                <a:cxnLst>
                  <a:cxn ang="0">
                    <a:pos x="108" y="0"/>
                  </a:cxn>
                  <a:cxn ang="0">
                    <a:pos x="108" y="0"/>
                  </a:cxn>
                  <a:cxn ang="0">
                    <a:pos x="128" y="2"/>
                  </a:cxn>
                  <a:cxn ang="0">
                    <a:pos x="144" y="6"/>
                  </a:cxn>
                  <a:cxn ang="0">
                    <a:pos x="160" y="12"/>
                  </a:cxn>
                  <a:cxn ang="0">
                    <a:pos x="174" y="20"/>
                  </a:cxn>
                  <a:cxn ang="0">
                    <a:pos x="174" y="20"/>
                  </a:cxn>
                  <a:cxn ang="0">
                    <a:pos x="154" y="30"/>
                  </a:cxn>
                  <a:cxn ang="0">
                    <a:pos x="138" y="42"/>
                  </a:cxn>
                  <a:cxn ang="0">
                    <a:pos x="126" y="54"/>
                  </a:cxn>
                  <a:cxn ang="0">
                    <a:pos x="116" y="66"/>
                  </a:cxn>
                  <a:cxn ang="0">
                    <a:pos x="108" y="76"/>
                  </a:cxn>
                  <a:cxn ang="0">
                    <a:pos x="102" y="86"/>
                  </a:cxn>
                  <a:cxn ang="0">
                    <a:pos x="98" y="96"/>
                  </a:cxn>
                  <a:cxn ang="0">
                    <a:pos x="98" y="98"/>
                  </a:cxn>
                  <a:cxn ang="0">
                    <a:pos x="0" y="98"/>
                  </a:cxn>
                  <a:cxn ang="0">
                    <a:pos x="0" y="66"/>
                  </a:cxn>
                  <a:cxn ang="0">
                    <a:pos x="0" y="66"/>
                  </a:cxn>
                  <a:cxn ang="0">
                    <a:pos x="6" y="56"/>
                  </a:cxn>
                  <a:cxn ang="0">
                    <a:pos x="12" y="44"/>
                  </a:cxn>
                  <a:cxn ang="0">
                    <a:pos x="24" y="32"/>
                  </a:cxn>
                  <a:cxn ang="0">
                    <a:pos x="38" y="20"/>
                  </a:cxn>
                  <a:cxn ang="0">
                    <a:pos x="56" y="10"/>
                  </a:cxn>
                  <a:cxn ang="0">
                    <a:pos x="68" y="6"/>
                  </a:cxn>
                  <a:cxn ang="0">
                    <a:pos x="80" y="4"/>
                  </a:cxn>
                  <a:cxn ang="0">
                    <a:pos x="92" y="0"/>
                  </a:cxn>
                  <a:cxn ang="0">
                    <a:pos x="108" y="0"/>
                  </a:cxn>
                  <a:cxn ang="0">
                    <a:pos x="108" y="0"/>
                  </a:cxn>
                </a:cxnLst>
                <a:rect l="0" t="0" r="r" b="b"/>
                <a:pathLst>
                  <a:path w="174" h="98">
                    <a:moveTo>
                      <a:pt x="108" y="0"/>
                    </a:moveTo>
                    <a:lnTo>
                      <a:pt x="108" y="0"/>
                    </a:lnTo>
                    <a:lnTo>
                      <a:pt x="128" y="2"/>
                    </a:lnTo>
                    <a:lnTo>
                      <a:pt x="144" y="6"/>
                    </a:lnTo>
                    <a:lnTo>
                      <a:pt x="160" y="12"/>
                    </a:lnTo>
                    <a:lnTo>
                      <a:pt x="174" y="20"/>
                    </a:lnTo>
                    <a:lnTo>
                      <a:pt x="174" y="20"/>
                    </a:lnTo>
                    <a:lnTo>
                      <a:pt x="154" y="30"/>
                    </a:lnTo>
                    <a:lnTo>
                      <a:pt x="138" y="42"/>
                    </a:lnTo>
                    <a:lnTo>
                      <a:pt x="126" y="54"/>
                    </a:lnTo>
                    <a:lnTo>
                      <a:pt x="116" y="66"/>
                    </a:lnTo>
                    <a:lnTo>
                      <a:pt x="108" y="76"/>
                    </a:lnTo>
                    <a:lnTo>
                      <a:pt x="102" y="86"/>
                    </a:lnTo>
                    <a:lnTo>
                      <a:pt x="98" y="96"/>
                    </a:lnTo>
                    <a:lnTo>
                      <a:pt x="98" y="98"/>
                    </a:lnTo>
                    <a:lnTo>
                      <a:pt x="0" y="98"/>
                    </a:lnTo>
                    <a:lnTo>
                      <a:pt x="0" y="66"/>
                    </a:lnTo>
                    <a:lnTo>
                      <a:pt x="0" y="66"/>
                    </a:lnTo>
                    <a:lnTo>
                      <a:pt x="6" y="56"/>
                    </a:lnTo>
                    <a:lnTo>
                      <a:pt x="12" y="44"/>
                    </a:lnTo>
                    <a:lnTo>
                      <a:pt x="24" y="32"/>
                    </a:lnTo>
                    <a:lnTo>
                      <a:pt x="38" y="20"/>
                    </a:lnTo>
                    <a:lnTo>
                      <a:pt x="56" y="10"/>
                    </a:lnTo>
                    <a:lnTo>
                      <a:pt x="68" y="6"/>
                    </a:lnTo>
                    <a:lnTo>
                      <a:pt x="80" y="4"/>
                    </a:lnTo>
                    <a:lnTo>
                      <a:pt x="92" y="0"/>
                    </a:lnTo>
                    <a:lnTo>
                      <a:pt x="108" y="0"/>
                    </a:lnTo>
                    <a:lnTo>
                      <a:pt x="10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30" tIns="45715" rIns="91430" bIns="45715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34" name="椭圆 33"/>
          <p:cNvSpPr/>
          <p:nvPr/>
        </p:nvSpPr>
        <p:spPr>
          <a:xfrm>
            <a:off x="454599" y="2394939"/>
            <a:ext cx="1438668" cy="1438668"/>
          </a:xfrm>
          <a:prstGeom prst="ellipse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椭圆 34"/>
          <p:cNvSpPr/>
          <p:nvPr/>
        </p:nvSpPr>
        <p:spPr>
          <a:xfrm>
            <a:off x="3889013" y="2394939"/>
            <a:ext cx="1438668" cy="1438668"/>
          </a:xfrm>
          <a:prstGeom prst="ellipse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椭圆 35"/>
          <p:cNvSpPr/>
          <p:nvPr/>
        </p:nvSpPr>
        <p:spPr>
          <a:xfrm>
            <a:off x="5604648" y="2394939"/>
            <a:ext cx="1438668" cy="1438668"/>
          </a:xfrm>
          <a:prstGeom prst="ellipse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椭圆 36"/>
          <p:cNvSpPr/>
          <p:nvPr/>
        </p:nvSpPr>
        <p:spPr>
          <a:xfrm>
            <a:off x="7347385" y="2394939"/>
            <a:ext cx="1438668" cy="1438668"/>
          </a:xfrm>
          <a:prstGeom prst="ellipse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95666" y="1115439"/>
            <a:ext cx="2037540" cy="1030192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497280" y="2206688"/>
            <a:ext cx="2037540" cy="1030192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395666" y="2206687"/>
            <a:ext cx="2037540" cy="1030192"/>
            <a:chOff x="395111" y="1349310"/>
            <a:chExt cx="2037752" cy="1030299"/>
          </a:xfrm>
        </p:grpSpPr>
        <p:sp>
          <p:nvSpPr>
            <p:cNvPr id="4" name="矩形 3"/>
            <p:cNvSpPr/>
            <p:nvPr/>
          </p:nvSpPr>
          <p:spPr>
            <a:xfrm>
              <a:off x="395111" y="1349310"/>
              <a:ext cx="2037752" cy="10302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 flipH="1">
              <a:off x="814744" y="1443981"/>
              <a:ext cx="1190749" cy="2756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 algn="ctr"/>
              <a:r>
                <a:rPr kumimoji="1" lang="en-US" altLang="zh-CN" sz="1200" dirty="0">
                  <a:solidFill>
                    <a:srgbClr val="FFFFFF"/>
                  </a:solidFill>
                  <a:cs typeface="Arial Black" panose="020B0A04020102020204"/>
                </a:rPr>
                <a:t>OUR</a:t>
              </a:r>
              <a:r>
                <a:rPr kumimoji="1" lang="zh-CN" altLang="en-US" sz="1200" dirty="0">
                  <a:solidFill>
                    <a:srgbClr val="FFFFFF"/>
                  </a:solidFill>
                  <a:cs typeface="Arial Black" panose="020B0A04020102020204"/>
                </a:rPr>
                <a:t> </a:t>
              </a:r>
              <a:r>
                <a:rPr kumimoji="1" lang="en-US" altLang="zh-CN" sz="1200" dirty="0">
                  <a:solidFill>
                    <a:srgbClr val="FFFFFF"/>
                  </a:solidFill>
                  <a:cs typeface="Arial Black" panose="020B0A04020102020204"/>
                </a:rPr>
                <a:t>OBJECTS</a:t>
              </a:r>
              <a:endParaRPr kumimoji="1" lang="zh-CN" altLang="en-US" sz="1200" dirty="0">
                <a:solidFill>
                  <a:srgbClr val="FFFFFF"/>
                </a:solidFill>
                <a:cs typeface="Arial Black" panose="020B0A04020102020204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 flipH="1">
              <a:off x="502182" y="1637747"/>
              <a:ext cx="1815875" cy="614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lnSpc>
                  <a:spcPct val="130000"/>
                </a:lnSpc>
              </a:pPr>
              <a:r>
                <a:rPr kumimoji="1" lang="zh-CN" altLang="en-US" sz="1000" dirty="0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  <a:cs typeface="Arial" panose="020B0604020202020204"/>
                </a:rPr>
                <a:t>点击此处添加文本信息。建议正文</a:t>
              </a:r>
              <a:r>
                <a:rPr kumimoji="1" lang="en-US" altLang="zh-CN" sz="1000" dirty="0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  <a:cs typeface="Arial" panose="020B0604020202020204"/>
                </a:rPr>
                <a:t>10</a:t>
              </a:r>
              <a:r>
                <a:rPr kumimoji="1" lang="zh-CN" altLang="en-US" sz="1000" dirty="0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  <a:cs typeface="Arial" panose="020B0604020202020204"/>
                </a:rPr>
                <a:t>号字，</a:t>
              </a:r>
              <a:r>
                <a:rPr kumimoji="1" lang="en-US" altLang="zh-CN" sz="1000" dirty="0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  <a:cs typeface="Arial" panose="020B0604020202020204"/>
                </a:rPr>
                <a:t>1.3</a:t>
              </a:r>
              <a:r>
                <a:rPr kumimoji="1" lang="zh-CN" altLang="en-US" sz="1000" dirty="0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  <a:cs typeface="Arial" panose="020B0604020202020204"/>
                </a:rPr>
                <a:t>倍字间距。</a:t>
              </a:r>
              <a:endParaRPr kumimoji="1" lang="zh-CN" altLang="en-US" sz="100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/>
              </a:endParaRPr>
            </a:p>
            <a:p>
              <a:endParaRPr kumimoji="1" lang="zh-CN" altLang="en-US" sz="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2497280" y="1115439"/>
            <a:ext cx="2037540" cy="1030192"/>
            <a:chOff x="2496945" y="257948"/>
            <a:chExt cx="2037752" cy="1030299"/>
          </a:xfrm>
        </p:grpSpPr>
        <p:sp>
          <p:nvSpPr>
            <p:cNvPr id="7" name="矩形 6"/>
            <p:cNvSpPr/>
            <p:nvPr/>
          </p:nvSpPr>
          <p:spPr>
            <a:xfrm>
              <a:off x="2496945" y="257948"/>
              <a:ext cx="2037752" cy="103029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 flipH="1">
              <a:off x="2916578" y="352619"/>
              <a:ext cx="1190749" cy="2756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 algn="ctr"/>
              <a:r>
                <a:rPr kumimoji="1" lang="en-US" altLang="zh-CN" sz="1200" dirty="0">
                  <a:solidFill>
                    <a:srgbClr val="FFFFFF"/>
                  </a:solidFill>
                  <a:cs typeface="Arial Black" panose="020B0A04020102020204"/>
                </a:rPr>
                <a:t>OUR</a:t>
              </a:r>
              <a:r>
                <a:rPr kumimoji="1" lang="zh-CN" altLang="en-US" sz="1200" dirty="0">
                  <a:solidFill>
                    <a:srgbClr val="FFFFFF"/>
                  </a:solidFill>
                  <a:cs typeface="Arial Black" panose="020B0A04020102020204"/>
                </a:rPr>
                <a:t> </a:t>
              </a:r>
              <a:r>
                <a:rPr kumimoji="1" lang="en-US" altLang="zh-CN" sz="1200" dirty="0">
                  <a:solidFill>
                    <a:srgbClr val="FFFFFF"/>
                  </a:solidFill>
                  <a:cs typeface="Arial Black" panose="020B0A04020102020204"/>
                </a:rPr>
                <a:t>OBJECTS</a:t>
              </a:r>
              <a:endParaRPr kumimoji="1" lang="zh-CN" altLang="en-US" sz="1200" dirty="0">
                <a:solidFill>
                  <a:srgbClr val="FFFFFF"/>
                </a:solidFill>
                <a:cs typeface="Arial Black" panose="020B0A04020102020204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 flipH="1">
              <a:off x="2604016" y="546385"/>
              <a:ext cx="1815875" cy="614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lnSpc>
                  <a:spcPct val="130000"/>
                </a:lnSpc>
              </a:pPr>
              <a:r>
                <a:rPr kumimoji="1" lang="zh-CN" altLang="en-US" sz="1000" dirty="0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  <a:cs typeface="Arial" panose="020B0604020202020204"/>
                </a:rPr>
                <a:t>点击此处添加文本信息。建议正文</a:t>
              </a:r>
              <a:r>
                <a:rPr kumimoji="1" lang="en-US" altLang="zh-CN" sz="1000" dirty="0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  <a:cs typeface="Arial" panose="020B0604020202020204"/>
                </a:rPr>
                <a:t>10</a:t>
              </a:r>
              <a:r>
                <a:rPr kumimoji="1" lang="zh-CN" altLang="en-US" sz="1000" dirty="0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  <a:cs typeface="Arial" panose="020B0604020202020204"/>
                </a:rPr>
                <a:t>号字，</a:t>
              </a:r>
              <a:r>
                <a:rPr kumimoji="1" lang="en-US" altLang="zh-CN" sz="1000" dirty="0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  <a:cs typeface="Arial" panose="020B0604020202020204"/>
                </a:rPr>
                <a:t>1.3</a:t>
              </a:r>
              <a:r>
                <a:rPr kumimoji="1" lang="zh-CN" altLang="en-US" sz="1000" dirty="0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  <a:cs typeface="Arial" panose="020B0604020202020204"/>
                </a:rPr>
                <a:t>倍字间距。</a:t>
              </a:r>
              <a:endParaRPr kumimoji="1" lang="zh-CN" altLang="en-US" sz="100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/>
              </a:endParaRPr>
            </a:p>
            <a:p>
              <a:endParaRPr kumimoji="1" lang="zh-CN" altLang="en-US" sz="800" dirty="0">
                <a:solidFill>
                  <a:srgbClr val="FFFFFF"/>
                </a:solidFill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4605582" y="1115439"/>
            <a:ext cx="2037540" cy="1030192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707198" y="2206688"/>
            <a:ext cx="2037540" cy="1030192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4605582" y="2206687"/>
            <a:ext cx="2037540" cy="1030192"/>
            <a:chOff x="4605466" y="1349310"/>
            <a:chExt cx="2037752" cy="1030299"/>
          </a:xfrm>
        </p:grpSpPr>
        <p:sp>
          <p:nvSpPr>
            <p:cNvPr id="12" name="矩形 11"/>
            <p:cNvSpPr/>
            <p:nvPr/>
          </p:nvSpPr>
          <p:spPr>
            <a:xfrm>
              <a:off x="4605466" y="1349310"/>
              <a:ext cx="2037752" cy="10302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 flipH="1">
              <a:off x="5025099" y="1443981"/>
              <a:ext cx="1190749" cy="2756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 algn="ctr"/>
              <a:r>
                <a:rPr kumimoji="1" lang="en-US" altLang="zh-CN" sz="1200" dirty="0">
                  <a:solidFill>
                    <a:srgbClr val="FFFFFF"/>
                  </a:solidFill>
                  <a:cs typeface="Arial Black" panose="020B0A04020102020204"/>
                </a:rPr>
                <a:t>OUR</a:t>
              </a:r>
              <a:r>
                <a:rPr kumimoji="1" lang="zh-CN" altLang="en-US" sz="1200" dirty="0">
                  <a:solidFill>
                    <a:srgbClr val="FFFFFF"/>
                  </a:solidFill>
                  <a:cs typeface="Arial Black" panose="020B0A04020102020204"/>
                </a:rPr>
                <a:t> </a:t>
              </a:r>
              <a:r>
                <a:rPr kumimoji="1" lang="en-US" altLang="zh-CN" sz="1200" dirty="0">
                  <a:solidFill>
                    <a:srgbClr val="FFFFFF"/>
                  </a:solidFill>
                  <a:cs typeface="Arial Black" panose="020B0A04020102020204"/>
                </a:rPr>
                <a:t>OBJECTS</a:t>
              </a:r>
              <a:endParaRPr kumimoji="1" lang="zh-CN" altLang="en-US" sz="1200" dirty="0">
                <a:solidFill>
                  <a:srgbClr val="FFFFFF"/>
                </a:solidFill>
                <a:cs typeface="Arial Black" panose="020B0A04020102020204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 flipH="1">
              <a:off x="4712537" y="1637747"/>
              <a:ext cx="1815875" cy="614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lnSpc>
                  <a:spcPct val="130000"/>
                </a:lnSpc>
              </a:pPr>
              <a:r>
                <a:rPr kumimoji="1" lang="zh-CN" altLang="en-US" sz="1000" dirty="0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  <a:cs typeface="Arial" panose="020B0604020202020204"/>
                </a:rPr>
                <a:t>点击此处添加文本信息。建议正文</a:t>
              </a:r>
              <a:r>
                <a:rPr kumimoji="1" lang="en-US" altLang="zh-CN" sz="1000" dirty="0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  <a:cs typeface="Arial" panose="020B0604020202020204"/>
                </a:rPr>
                <a:t>10</a:t>
              </a:r>
              <a:r>
                <a:rPr kumimoji="1" lang="zh-CN" altLang="en-US" sz="1000" dirty="0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  <a:cs typeface="Arial" panose="020B0604020202020204"/>
                </a:rPr>
                <a:t>号字，</a:t>
              </a:r>
              <a:r>
                <a:rPr kumimoji="1" lang="en-US" altLang="zh-CN" sz="1000" dirty="0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  <a:cs typeface="Arial" panose="020B0604020202020204"/>
                </a:rPr>
                <a:t>1.3</a:t>
              </a:r>
              <a:r>
                <a:rPr kumimoji="1" lang="zh-CN" altLang="en-US" sz="1000" dirty="0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  <a:cs typeface="Arial" panose="020B0604020202020204"/>
                </a:rPr>
                <a:t>倍字间距。</a:t>
              </a:r>
              <a:endParaRPr kumimoji="1" lang="zh-CN" altLang="en-US" sz="100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/>
              </a:endParaRPr>
            </a:p>
            <a:p>
              <a:endParaRPr kumimoji="1" lang="zh-CN" altLang="en-US" sz="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6707198" y="1115439"/>
            <a:ext cx="2037540" cy="1030192"/>
            <a:chOff x="6707301" y="257948"/>
            <a:chExt cx="2037752" cy="1030299"/>
          </a:xfrm>
        </p:grpSpPr>
        <p:sp>
          <p:nvSpPr>
            <p:cNvPr id="15" name="矩形 14"/>
            <p:cNvSpPr/>
            <p:nvPr/>
          </p:nvSpPr>
          <p:spPr>
            <a:xfrm>
              <a:off x="6707301" y="257948"/>
              <a:ext cx="2037752" cy="103029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 flipH="1">
              <a:off x="7126934" y="352619"/>
              <a:ext cx="1190749" cy="2756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 algn="ctr"/>
              <a:r>
                <a:rPr kumimoji="1" lang="en-US" altLang="zh-CN" sz="1200" dirty="0">
                  <a:solidFill>
                    <a:srgbClr val="FFFFFF"/>
                  </a:solidFill>
                  <a:cs typeface="Arial Black" panose="020B0A04020102020204"/>
                </a:rPr>
                <a:t>OUR</a:t>
              </a:r>
              <a:r>
                <a:rPr kumimoji="1" lang="zh-CN" altLang="en-US" sz="1200" dirty="0">
                  <a:solidFill>
                    <a:srgbClr val="FFFFFF"/>
                  </a:solidFill>
                  <a:cs typeface="Arial Black" panose="020B0A04020102020204"/>
                </a:rPr>
                <a:t> </a:t>
              </a:r>
              <a:r>
                <a:rPr kumimoji="1" lang="en-US" altLang="zh-CN" sz="1200" dirty="0">
                  <a:solidFill>
                    <a:srgbClr val="FFFFFF"/>
                  </a:solidFill>
                  <a:cs typeface="Arial Black" panose="020B0A04020102020204"/>
                </a:rPr>
                <a:t>OBJECTS</a:t>
              </a:r>
              <a:endParaRPr kumimoji="1" lang="zh-CN" altLang="en-US" sz="1200" dirty="0">
                <a:solidFill>
                  <a:srgbClr val="FFFFFF"/>
                </a:solidFill>
                <a:cs typeface="Arial Black" panose="020B0A04020102020204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 flipH="1">
              <a:off x="6814372" y="546385"/>
              <a:ext cx="1815875" cy="4915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lnSpc>
                  <a:spcPct val="130000"/>
                </a:lnSpc>
              </a:pPr>
              <a:r>
                <a:rPr kumimoji="1" lang="zh-CN" altLang="en-US" sz="1000" dirty="0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  <a:cs typeface="Arial" panose="020B0604020202020204"/>
                </a:rPr>
                <a:t>点击此处添加文本信息。建议正文</a:t>
              </a:r>
              <a:r>
                <a:rPr kumimoji="1" lang="en-US" altLang="zh-CN" sz="1000" dirty="0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  <a:cs typeface="Arial" panose="020B0604020202020204"/>
                </a:rPr>
                <a:t>10</a:t>
              </a:r>
              <a:r>
                <a:rPr kumimoji="1" lang="zh-CN" altLang="en-US" sz="1000" dirty="0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  <a:cs typeface="Arial" panose="020B0604020202020204"/>
                </a:rPr>
                <a:t>号字，</a:t>
              </a:r>
              <a:r>
                <a:rPr kumimoji="1" lang="en-US" altLang="zh-CN" sz="1000" dirty="0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  <a:cs typeface="Arial" panose="020B0604020202020204"/>
                </a:rPr>
                <a:t>1.3</a:t>
              </a:r>
              <a:r>
                <a:rPr kumimoji="1" lang="zh-CN" altLang="en-US" sz="1000" dirty="0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  <a:cs typeface="Arial" panose="020B0604020202020204"/>
                </a:rPr>
                <a:t>倍字间距。</a:t>
              </a:r>
              <a:endParaRPr kumimoji="1" lang="zh-CN" altLang="en-US" sz="100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/>
              </a:endParaRPr>
            </a:p>
          </p:txBody>
        </p:sp>
      </p:grpSp>
      <p:cxnSp>
        <p:nvCxnSpPr>
          <p:cNvPr id="18" name="直线连接符 17"/>
          <p:cNvCxnSpPr/>
          <p:nvPr/>
        </p:nvCxnSpPr>
        <p:spPr>
          <a:xfrm>
            <a:off x="-24302" y="3488935"/>
            <a:ext cx="9167945" cy="0"/>
          </a:xfrm>
          <a:prstGeom prst="line">
            <a:avLst/>
          </a:prstGeom>
          <a:ln w="3175" cmpd="sng">
            <a:solidFill>
              <a:schemeClr val="bg1">
                <a:lumMod val="6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410137" y="3631240"/>
            <a:ext cx="124206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kumimoji="1" lang="en-US" altLang="zh-CN" dirty="0">
                <a:solidFill>
                  <a:schemeClr val="bg1"/>
                </a:solidFill>
                <a:cs typeface="Arial Black" panose="020B0A04020102020204"/>
              </a:rPr>
              <a:t>TEXT</a:t>
            </a:r>
            <a:r>
              <a:rPr kumimoji="1" lang="zh-CN" altLang="en-US" dirty="0">
                <a:solidFill>
                  <a:schemeClr val="bg1"/>
                </a:solidFill>
                <a:cs typeface="Arial Black" panose="020B0A04020102020204"/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  <a:cs typeface="Arial Black" panose="020B0A04020102020204"/>
              </a:rPr>
              <a:t>HERE</a:t>
            </a:r>
            <a:endParaRPr kumimoji="1" lang="zh-CN" altLang="en-US" dirty="0">
              <a:solidFill>
                <a:schemeClr val="bg1"/>
              </a:solidFill>
              <a:cs typeface="Arial Black" panose="020B0A04020102020204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410137" y="4186315"/>
            <a:ext cx="4139155" cy="1491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zh-CN" sz="1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点击此处添加文本信息。标题数字等都可以通过点击和重新输入进行更改，顶部</a:t>
            </a:r>
            <a:r>
              <a:rPr lang="en-US" altLang="zh-CN" sz="1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“</a:t>
            </a:r>
            <a:r>
              <a:rPr lang="zh-CN" altLang="zh-CN" sz="1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开始</a:t>
            </a:r>
            <a:r>
              <a:rPr lang="en-US" altLang="zh-CN" sz="1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”</a:t>
            </a:r>
            <a:r>
              <a:rPr lang="zh-CN" altLang="zh-CN" sz="1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面板中可以对字体、字号、颜色、行距等进行修改。建议正文</a:t>
            </a:r>
            <a:r>
              <a:rPr lang="en-US" altLang="zh-CN" sz="1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10</a:t>
            </a:r>
            <a:r>
              <a:rPr lang="zh-CN" altLang="zh-CN" sz="1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号字，</a:t>
            </a:r>
            <a:r>
              <a:rPr lang="en-US" altLang="zh-CN" sz="1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1.3</a:t>
            </a:r>
            <a:r>
              <a:rPr lang="zh-CN" altLang="zh-CN" sz="1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倍字间距。</a:t>
            </a:r>
            <a:endParaRPr lang="zh-CN" altLang="zh-CN" sz="1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>
              <a:lnSpc>
                <a:spcPct val="130000"/>
              </a:lnSpc>
            </a:pPr>
            <a:endParaRPr kumimoji="1" lang="en-US" altLang="zh-CN" sz="1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Arial" panose="020B0604020202020204"/>
            </a:endParaRPr>
          </a:p>
          <a:p>
            <a:pPr>
              <a:lnSpc>
                <a:spcPct val="130000"/>
              </a:lnSpc>
            </a:pPr>
            <a:r>
              <a:rPr lang="zh-CN" altLang="zh-CN" sz="1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点击此处添加文本信息。标题数字等都可以通过点击和重新输入进行更改，顶部</a:t>
            </a:r>
            <a:r>
              <a:rPr lang="en-US" altLang="zh-CN" sz="1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“</a:t>
            </a:r>
            <a:r>
              <a:rPr lang="zh-CN" altLang="zh-CN" sz="1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开始</a:t>
            </a:r>
            <a:r>
              <a:rPr lang="en-US" altLang="zh-CN" sz="1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”</a:t>
            </a:r>
            <a:r>
              <a:rPr lang="zh-CN" altLang="zh-CN" sz="1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面板中可以对字体、字号、颜色、行距等进行修改。建议正文</a:t>
            </a:r>
            <a:r>
              <a:rPr lang="en-US" altLang="zh-CN" sz="1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10</a:t>
            </a:r>
            <a:r>
              <a:rPr lang="zh-CN" altLang="zh-CN" sz="1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号字，</a:t>
            </a:r>
            <a:r>
              <a:rPr lang="en-US" altLang="zh-CN" sz="1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1.3</a:t>
            </a:r>
            <a:r>
              <a:rPr lang="zh-CN" altLang="zh-CN" sz="1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倍字间距。</a:t>
            </a:r>
            <a:endParaRPr lang="zh-CN" altLang="zh-CN" sz="1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4594948" y="4186315"/>
            <a:ext cx="4139155" cy="691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zh-CN" sz="1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点击此处添加文本信息。标题数字等都可以通过点击和重新输入进行更改，顶部</a:t>
            </a:r>
            <a:r>
              <a:rPr lang="en-US" altLang="zh-CN" sz="1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“</a:t>
            </a:r>
            <a:r>
              <a:rPr lang="zh-CN" altLang="zh-CN" sz="1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开始</a:t>
            </a:r>
            <a:r>
              <a:rPr lang="en-US" altLang="zh-CN" sz="1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”</a:t>
            </a:r>
            <a:r>
              <a:rPr lang="zh-CN" altLang="zh-CN" sz="1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面板中可以对字体、字号、颜色、行距等进行修改。建议正文</a:t>
            </a:r>
            <a:r>
              <a:rPr lang="en-US" altLang="zh-CN" sz="1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10</a:t>
            </a:r>
            <a:r>
              <a:rPr lang="zh-CN" altLang="zh-CN" sz="1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号字，</a:t>
            </a:r>
            <a:r>
              <a:rPr lang="en-US" altLang="zh-CN" sz="1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1.3</a:t>
            </a:r>
            <a:r>
              <a:rPr lang="zh-CN" altLang="zh-CN" sz="1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倍字间距。</a:t>
            </a:r>
            <a:endParaRPr lang="zh-CN" altLang="zh-CN" sz="1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b="1" dirty="0"/>
              <a:t>YOUR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TEXT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HERE</a:t>
            </a:r>
            <a:endParaRPr kumimoji="1" lang="zh-CN" altLang="en-US" b="1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zh-CN" altLang="en-US" dirty="0"/>
              <a:t>点击此处添加文本信息</a:t>
            </a:r>
            <a:endParaRPr kumimoji="1"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3372890" y="2415901"/>
            <a:ext cx="2356131" cy="1471223"/>
            <a:chOff x="3372646" y="1558546"/>
            <a:chExt cx="2356376" cy="1471376"/>
          </a:xfrm>
        </p:grpSpPr>
        <p:sp>
          <p:nvSpPr>
            <p:cNvPr id="21" name="Freeform 6"/>
            <p:cNvSpPr/>
            <p:nvPr/>
          </p:nvSpPr>
          <p:spPr bwMode="auto">
            <a:xfrm>
              <a:off x="4084608" y="2173433"/>
              <a:ext cx="651889" cy="856489"/>
            </a:xfrm>
            <a:custGeom>
              <a:avLst/>
              <a:gdLst>
                <a:gd name="T0" fmla="*/ 0 w 599"/>
                <a:gd name="T1" fmla="*/ 565 h 787"/>
                <a:gd name="T2" fmla="*/ 599 w 599"/>
                <a:gd name="T3" fmla="*/ 787 h 787"/>
                <a:gd name="T4" fmla="*/ 129 w 599"/>
                <a:gd name="T5" fmla="*/ 407 h 787"/>
                <a:gd name="T6" fmla="*/ 0 w 599"/>
                <a:gd name="T7" fmla="*/ 0 h 787"/>
                <a:gd name="T8" fmla="*/ 0 w 599"/>
                <a:gd name="T9" fmla="*/ 565 h 7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9" h="787">
                  <a:moveTo>
                    <a:pt x="0" y="565"/>
                  </a:moveTo>
                  <a:lnTo>
                    <a:pt x="599" y="787"/>
                  </a:lnTo>
                  <a:lnTo>
                    <a:pt x="129" y="407"/>
                  </a:lnTo>
                  <a:lnTo>
                    <a:pt x="0" y="0"/>
                  </a:lnTo>
                  <a:lnTo>
                    <a:pt x="0" y="56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30" tIns="45715" rIns="91430" bIns="45715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7"/>
            <p:cNvSpPr/>
            <p:nvPr/>
          </p:nvSpPr>
          <p:spPr bwMode="auto">
            <a:xfrm>
              <a:off x="4084608" y="1558546"/>
              <a:ext cx="1644414" cy="1229774"/>
            </a:xfrm>
            <a:custGeom>
              <a:avLst/>
              <a:gdLst>
                <a:gd name="T0" fmla="*/ 0 w 1511"/>
                <a:gd name="T1" fmla="*/ 1130 h 1130"/>
                <a:gd name="T2" fmla="*/ 1180 w 1511"/>
                <a:gd name="T3" fmla="*/ 759 h 1130"/>
                <a:gd name="T4" fmla="*/ 1511 w 1511"/>
                <a:gd name="T5" fmla="*/ 0 h 1130"/>
                <a:gd name="T6" fmla="*/ 0 w 1511"/>
                <a:gd name="T7" fmla="*/ 565 h 1130"/>
                <a:gd name="T8" fmla="*/ 0 w 1511"/>
                <a:gd name="T9" fmla="*/ 1130 h 1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11" h="1130">
                  <a:moveTo>
                    <a:pt x="0" y="1130"/>
                  </a:moveTo>
                  <a:lnTo>
                    <a:pt x="1180" y="759"/>
                  </a:lnTo>
                  <a:lnTo>
                    <a:pt x="1511" y="0"/>
                  </a:lnTo>
                  <a:lnTo>
                    <a:pt x="0" y="565"/>
                  </a:lnTo>
                  <a:lnTo>
                    <a:pt x="0" y="113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</p:spPr>
          <p:txBody>
            <a:bodyPr vert="horz" wrap="square" lIns="91430" tIns="45715" rIns="91430" bIns="45715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8"/>
            <p:cNvSpPr/>
            <p:nvPr/>
          </p:nvSpPr>
          <p:spPr bwMode="auto">
            <a:xfrm>
              <a:off x="3814711" y="1558546"/>
              <a:ext cx="1914311" cy="826017"/>
            </a:xfrm>
            <a:custGeom>
              <a:avLst/>
              <a:gdLst>
                <a:gd name="T0" fmla="*/ 0 w 1759"/>
                <a:gd name="T1" fmla="*/ 759 h 759"/>
                <a:gd name="T2" fmla="*/ 1428 w 1759"/>
                <a:gd name="T3" fmla="*/ 759 h 759"/>
                <a:gd name="T4" fmla="*/ 1759 w 1759"/>
                <a:gd name="T5" fmla="*/ 0 h 759"/>
                <a:gd name="T6" fmla="*/ 0 w 1759"/>
                <a:gd name="T7" fmla="*/ 0 h 759"/>
                <a:gd name="T8" fmla="*/ 0 w 1759"/>
                <a:gd name="T9" fmla="*/ 759 h 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9" h="759">
                  <a:moveTo>
                    <a:pt x="0" y="759"/>
                  </a:moveTo>
                  <a:lnTo>
                    <a:pt x="1428" y="759"/>
                  </a:lnTo>
                  <a:lnTo>
                    <a:pt x="1759" y="0"/>
                  </a:lnTo>
                  <a:lnTo>
                    <a:pt x="0" y="0"/>
                  </a:lnTo>
                  <a:lnTo>
                    <a:pt x="0" y="75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30" tIns="45715" rIns="91430" bIns="45715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文本框 8"/>
            <p:cNvSpPr txBox="1"/>
            <p:nvPr/>
          </p:nvSpPr>
          <p:spPr>
            <a:xfrm>
              <a:off x="4220305" y="1594781"/>
              <a:ext cx="1126437" cy="530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zh-CN" sz="11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点击此处添加文本信息。</a:t>
              </a:r>
              <a:endParaRPr lang="zh-CN" altLang="zh-CN" sz="11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3" name="椭圆 62"/>
            <p:cNvSpPr/>
            <p:nvPr/>
          </p:nvSpPr>
          <p:spPr>
            <a:xfrm>
              <a:off x="3372646" y="1568152"/>
              <a:ext cx="806568" cy="806568"/>
            </a:xfrm>
            <a:prstGeom prst="ellipse">
              <a:avLst/>
            </a:prstGeom>
            <a:blipFill>
              <a:blip r:embed="rId1"/>
              <a:stretch>
                <a:fillRect/>
              </a:stretch>
            </a:blipFill>
            <a:ln w="762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3372890" y="4007912"/>
            <a:ext cx="2356131" cy="1471223"/>
            <a:chOff x="3372646" y="3150722"/>
            <a:chExt cx="2356376" cy="1471376"/>
          </a:xfrm>
        </p:grpSpPr>
        <p:sp>
          <p:nvSpPr>
            <p:cNvPr id="25" name="Freeform 6"/>
            <p:cNvSpPr/>
            <p:nvPr/>
          </p:nvSpPr>
          <p:spPr bwMode="auto">
            <a:xfrm>
              <a:off x="4084608" y="3765609"/>
              <a:ext cx="651889" cy="856489"/>
            </a:xfrm>
            <a:custGeom>
              <a:avLst/>
              <a:gdLst>
                <a:gd name="T0" fmla="*/ 0 w 599"/>
                <a:gd name="T1" fmla="*/ 565 h 787"/>
                <a:gd name="T2" fmla="*/ 599 w 599"/>
                <a:gd name="T3" fmla="*/ 787 h 787"/>
                <a:gd name="T4" fmla="*/ 129 w 599"/>
                <a:gd name="T5" fmla="*/ 407 h 787"/>
                <a:gd name="T6" fmla="*/ 0 w 599"/>
                <a:gd name="T7" fmla="*/ 0 h 787"/>
                <a:gd name="T8" fmla="*/ 0 w 599"/>
                <a:gd name="T9" fmla="*/ 565 h 7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9" h="787">
                  <a:moveTo>
                    <a:pt x="0" y="565"/>
                  </a:moveTo>
                  <a:lnTo>
                    <a:pt x="599" y="787"/>
                  </a:lnTo>
                  <a:lnTo>
                    <a:pt x="129" y="407"/>
                  </a:lnTo>
                  <a:lnTo>
                    <a:pt x="0" y="0"/>
                  </a:lnTo>
                  <a:lnTo>
                    <a:pt x="0" y="56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30" tIns="45715" rIns="91430" bIns="45715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7"/>
            <p:cNvSpPr/>
            <p:nvPr/>
          </p:nvSpPr>
          <p:spPr bwMode="auto">
            <a:xfrm>
              <a:off x="4084608" y="3150722"/>
              <a:ext cx="1644414" cy="1229774"/>
            </a:xfrm>
            <a:custGeom>
              <a:avLst/>
              <a:gdLst>
                <a:gd name="T0" fmla="*/ 0 w 1511"/>
                <a:gd name="T1" fmla="*/ 1130 h 1130"/>
                <a:gd name="T2" fmla="*/ 1180 w 1511"/>
                <a:gd name="T3" fmla="*/ 759 h 1130"/>
                <a:gd name="T4" fmla="*/ 1511 w 1511"/>
                <a:gd name="T5" fmla="*/ 0 h 1130"/>
                <a:gd name="T6" fmla="*/ 0 w 1511"/>
                <a:gd name="T7" fmla="*/ 565 h 1130"/>
                <a:gd name="T8" fmla="*/ 0 w 1511"/>
                <a:gd name="T9" fmla="*/ 1130 h 1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11" h="1130">
                  <a:moveTo>
                    <a:pt x="0" y="1130"/>
                  </a:moveTo>
                  <a:lnTo>
                    <a:pt x="1180" y="759"/>
                  </a:lnTo>
                  <a:lnTo>
                    <a:pt x="1511" y="0"/>
                  </a:lnTo>
                  <a:lnTo>
                    <a:pt x="0" y="565"/>
                  </a:lnTo>
                  <a:lnTo>
                    <a:pt x="0" y="113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30" tIns="45715" rIns="91430" bIns="45715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8"/>
            <p:cNvSpPr/>
            <p:nvPr/>
          </p:nvSpPr>
          <p:spPr bwMode="auto">
            <a:xfrm>
              <a:off x="3814711" y="3150722"/>
              <a:ext cx="1914311" cy="826017"/>
            </a:xfrm>
            <a:custGeom>
              <a:avLst/>
              <a:gdLst>
                <a:gd name="T0" fmla="*/ 0 w 1759"/>
                <a:gd name="T1" fmla="*/ 759 h 759"/>
                <a:gd name="T2" fmla="*/ 1428 w 1759"/>
                <a:gd name="T3" fmla="*/ 759 h 759"/>
                <a:gd name="T4" fmla="*/ 1759 w 1759"/>
                <a:gd name="T5" fmla="*/ 0 h 759"/>
                <a:gd name="T6" fmla="*/ 0 w 1759"/>
                <a:gd name="T7" fmla="*/ 0 h 759"/>
                <a:gd name="T8" fmla="*/ 0 w 1759"/>
                <a:gd name="T9" fmla="*/ 759 h 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9" h="759">
                  <a:moveTo>
                    <a:pt x="0" y="759"/>
                  </a:moveTo>
                  <a:lnTo>
                    <a:pt x="1428" y="759"/>
                  </a:lnTo>
                  <a:lnTo>
                    <a:pt x="1759" y="0"/>
                  </a:lnTo>
                  <a:lnTo>
                    <a:pt x="0" y="0"/>
                  </a:lnTo>
                  <a:lnTo>
                    <a:pt x="0" y="75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30" tIns="45715" rIns="91430" bIns="45715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文本框 8"/>
            <p:cNvSpPr txBox="1"/>
            <p:nvPr/>
          </p:nvSpPr>
          <p:spPr>
            <a:xfrm>
              <a:off x="4204758" y="3197129"/>
              <a:ext cx="1126437" cy="530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zh-CN" sz="11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点击此处添加文本信息。</a:t>
              </a:r>
              <a:endParaRPr lang="zh-CN" altLang="zh-CN" sz="11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4" name="椭圆 63"/>
            <p:cNvSpPr/>
            <p:nvPr/>
          </p:nvSpPr>
          <p:spPr>
            <a:xfrm>
              <a:off x="3372646" y="3151195"/>
              <a:ext cx="806568" cy="806568"/>
            </a:xfrm>
            <a:prstGeom prst="ellipse">
              <a:avLst/>
            </a:prstGeom>
            <a:blipFill>
              <a:blip r:embed="rId1"/>
              <a:stretch>
                <a:fillRect/>
              </a:stretch>
            </a:blipFill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6238457" y="2406059"/>
            <a:ext cx="2272957" cy="1471223"/>
            <a:chOff x="6238511" y="1548703"/>
            <a:chExt cx="2273194" cy="1471376"/>
          </a:xfrm>
        </p:grpSpPr>
        <p:sp>
          <p:nvSpPr>
            <p:cNvPr id="46" name="Freeform 6"/>
            <p:cNvSpPr/>
            <p:nvPr/>
          </p:nvSpPr>
          <p:spPr bwMode="auto">
            <a:xfrm>
              <a:off x="6867291" y="2163590"/>
              <a:ext cx="651889" cy="856489"/>
            </a:xfrm>
            <a:custGeom>
              <a:avLst/>
              <a:gdLst>
                <a:gd name="T0" fmla="*/ 0 w 599"/>
                <a:gd name="T1" fmla="*/ 565 h 787"/>
                <a:gd name="T2" fmla="*/ 599 w 599"/>
                <a:gd name="T3" fmla="*/ 787 h 787"/>
                <a:gd name="T4" fmla="*/ 129 w 599"/>
                <a:gd name="T5" fmla="*/ 407 h 787"/>
                <a:gd name="T6" fmla="*/ 0 w 599"/>
                <a:gd name="T7" fmla="*/ 0 h 787"/>
                <a:gd name="T8" fmla="*/ 0 w 599"/>
                <a:gd name="T9" fmla="*/ 565 h 7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9" h="787">
                  <a:moveTo>
                    <a:pt x="0" y="565"/>
                  </a:moveTo>
                  <a:lnTo>
                    <a:pt x="599" y="787"/>
                  </a:lnTo>
                  <a:lnTo>
                    <a:pt x="129" y="407"/>
                  </a:lnTo>
                  <a:lnTo>
                    <a:pt x="0" y="0"/>
                  </a:lnTo>
                  <a:lnTo>
                    <a:pt x="0" y="56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30" tIns="45715" rIns="91430" bIns="45715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Freeform 7"/>
            <p:cNvSpPr/>
            <p:nvPr/>
          </p:nvSpPr>
          <p:spPr bwMode="auto">
            <a:xfrm>
              <a:off x="6867291" y="1548703"/>
              <a:ext cx="1644414" cy="1229774"/>
            </a:xfrm>
            <a:custGeom>
              <a:avLst/>
              <a:gdLst>
                <a:gd name="T0" fmla="*/ 0 w 1511"/>
                <a:gd name="T1" fmla="*/ 1130 h 1130"/>
                <a:gd name="T2" fmla="*/ 1180 w 1511"/>
                <a:gd name="T3" fmla="*/ 759 h 1130"/>
                <a:gd name="T4" fmla="*/ 1511 w 1511"/>
                <a:gd name="T5" fmla="*/ 0 h 1130"/>
                <a:gd name="T6" fmla="*/ 0 w 1511"/>
                <a:gd name="T7" fmla="*/ 565 h 1130"/>
                <a:gd name="T8" fmla="*/ 0 w 1511"/>
                <a:gd name="T9" fmla="*/ 1130 h 1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11" h="1130">
                  <a:moveTo>
                    <a:pt x="0" y="1130"/>
                  </a:moveTo>
                  <a:lnTo>
                    <a:pt x="1180" y="759"/>
                  </a:lnTo>
                  <a:lnTo>
                    <a:pt x="1511" y="0"/>
                  </a:lnTo>
                  <a:lnTo>
                    <a:pt x="0" y="565"/>
                  </a:lnTo>
                  <a:lnTo>
                    <a:pt x="0" y="1130"/>
                  </a:ln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>
              <a:noFill/>
            </a:ln>
          </p:spPr>
          <p:txBody>
            <a:bodyPr vert="horz" wrap="square" lIns="91430" tIns="45715" rIns="91430" bIns="45715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Freeform 8"/>
            <p:cNvSpPr/>
            <p:nvPr/>
          </p:nvSpPr>
          <p:spPr bwMode="auto">
            <a:xfrm>
              <a:off x="6597394" y="1548703"/>
              <a:ext cx="1914311" cy="826017"/>
            </a:xfrm>
            <a:custGeom>
              <a:avLst/>
              <a:gdLst>
                <a:gd name="T0" fmla="*/ 0 w 1759"/>
                <a:gd name="T1" fmla="*/ 759 h 759"/>
                <a:gd name="T2" fmla="*/ 1428 w 1759"/>
                <a:gd name="T3" fmla="*/ 759 h 759"/>
                <a:gd name="T4" fmla="*/ 1759 w 1759"/>
                <a:gd name="T5" fmla="*/ 0 h 759"/>
                <a:gd name="T6" fmla="*/ 0 w 1759"/>
                <a:gd name="T7" fmla="*/ 0 h 759"/>
                <a:gd name="T8" fmla="*/ 0 w 1759"/>
                <a:gd name="T9" fmla="*/ 759 h 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9" h="759">
                  <a:moveTo>
                    <a:pt x="0" y="759"/>
                  </a:moveTo>
                  <a:lnTo>
                    <a:pt x="1428" y="759"/>
                  </a:lnTo>
                  <a:lnTo>
                    <a:pt x="1759" y="0"/>
                  </a:lnTo>
                  <a:lnTo>
                    <a:pt x="0" y="0"/>
                  </a:lnTo>
                  <a:lnTo>
                    <a:pt x="0" y="75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30" tIns="45715" rIns="91430" bIns="45715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文本框 8"/>
            <p:cNvSpPr txBox="1"/>
            <p:nvPr/>
          </p:nvSpPr>
          <p:spPr>
            <a:xfrm>
              <a:off x="7048175" y="1594781"/>
              <a:ext cx="1126437" cy="530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zh-CN" sz="11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点击此处添加文本信息。</a:t>
              </a:r>
              <a:endParaRPr lang="zh-CN" altLang="zh-CN" sz="11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5" name="椭圆 64"/>
            <p:cNvSpPr/>
            <p:nvPr/>
          </p:nvSpPr>
          <p:spPr>
            <a:xfrm>
              <a:off x="6238511" y="1551214"/>
              <a:ext cx="806568" cy="806568"/>
            </a:xfrm>
            <a:prstGeom prst="ellipse">
              <a:avLst/>
            </a:prstGeom>
            <a:blipFill>
              <a:blip r:embed="rId1"/>
              <a:stretch>
                <a:fillRect/>
              </a:stretch>
            </a:blipFill>
            <a:ln w="762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6238457" y="4007912"/>
            <a:ext cx="2272957" cy="1471223"/>
            <a:chOff x="6238511" y="3150722"/>
            <a:chExt cx="2273194" cy="1471376"/>
          </a:xfrm>
        </p:grpSpPr>
        <p:sp>
          <p:nvSpPr>
            <p:cNvPr id="50" name="Freeform 6"/>
            <p:cNvSpPr/>
            <p:nvPr/>
          </p:nvSpPr>
          <p:spPr bwMode="auto">
            <a:xfrm>
              <a:off x="6867291" y="3765609"/>
              <a:ext cx="651889" cy="856489"/>
            </a:xfrm>
            <a:custGeom>
              <a:avLst/>
              <a:gdLst>
                <a:gd name="T0" fmla="*/ 0 w 599"/>
                <a:gd name="T1" fmla="*/ 565 h 787"/>
                <a:gd name="T2" fmla="*/ 599 w 599"/>
                <a:gd name="T3" fmla="*/ 787 h 787"/>
                <a:gd name="T4" fmla="*/ 129 w 599"/>
                <a:gd name="T5" fmla="*/ 407 h 787"/>
                <a:gd name="T6" fmla="*/ 0 w 599"/>
                <a:gd name="T7" fmla="*/ 0 h 787"/>
                <a:gd name="T8" fmla="*/ 0 w 599"/>
                <a:gd name="T9" fmla="*/ 565 h 7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9" h="787">
                  <a:moveTo>
                    <a:pt x="0" y="565"/>
                  </a:moveTo>
                  <a:lnTo>
                    <a:pt x="599" y="787"/>
                  </a:lnTo>
                  <a:lnTo>
                    <a:pt x="129" y="407"/>
                  </a:lnTo>
                  <a:lnTo>
                    <a:pt x="0" y="0"/>
                  </a:lnTo>
                  <a:lnTo>
                    <a:pt x="0" y="56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30" tIns="45715" rIns="91430" bIns="45715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Freeform 7"/>
            <p:cNvSpPr/>
            <p:nvPr/>
          </p:nvSpPr>
          <p:spPr bwMode="auto">
            <a:xfrm>
              <a:off x="6867291" y="3150722"/>
              <a:ext cx="1644414" cy="1229774"/>
            </a:xfrm>
            <a:custGeom>
              <a:avLst/>
              <a:gdLst>
                <a:gd name="T0" fmla="*/ 0 w 1511"/>
                <a:gd name="T1" fmla="*/ 1130 h 1130"/>
                <a:gd name="T2" fmla="*/ 1180 w 1511"/>
                <a:gd name="T3" fmla="*/ 759 h 1130"/>
                <a:gd name="T4" fmla="*/ 1511 w 1511"/>
                <a:gd name="T5" fmla="*/ 0 h 1130"/>
                <a:gd name="T6" fmla="*/ 0 w 1511"/>
                <a:gd name="T7" fmla="*/ 565 h 1130"/>
                <a:gd name="T8" fmla="*/ 0 w 1511"/>
                <a:gd name="T9" fmla="*/ 1130 h 1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11" h="1130">
                  <a:moveTo>
                    <a:pt x="0" y="1130"/>
                  </a:moveTo>
                  <a:lnTo>
                    <a:pt x="1180" y="759"/>
                  </a:lnTo>
                  <a:lnTo>
                    <a:pt x="1511" y="0"/>
                  </a:lnTo>
                  <a:lnTo>
                    <a:pt x="0" y="565"/>
                  </a:lnTo>
                  <a:lnTo>
                    <a:pt x="0" y="113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</p:spPr>
          <p:txBody>
            <a:bodyPr vert="horz" wrap="square" lIns="91430" tIns="45715" rIns="91430" bIns="45715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Freeform 8"/>
            <p:cNvSpPr/>
            <p:nvPr/>
          </p:nvSpPr>
          <p:spPr bwMode="auto">
            <a:xfrm>
              <a:off x="6597394" y="3150722"/>
              <a:ext cx="1914311" cy="826017"/>
            </a:xfrm>
            <a:custGeom>
              <a:avLst/>
              <a:gdLst>
                <a:gd name="T0" fmla="*/ 0 w 1759"/>
                <a:gd name="T1" fmla="*/ 759 h 759"/>
                <a:gd name="T2" fmla="*/ 1428 w 1759"/>
                <a:gd name="T3" fmla="*/ 759 h 759"/>
                <a:gd name="T4" fmla="*/ 1759 w 1759"/>
                <a:gd name="T5" fmla="*/ 0 h 759"/>
                <a:gd name="T6" fmla="*/ 0 w 1759"/>
                <a:gd name="T7" fmla="*/ 0 h 759"/>
                <a:gd name="T8" fmla="*/ 0 w 1759"/>
                <a:gd name="T9" fmla="*/ 759 h 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9" h="759">
                  <a:moveTo>
                    <a:pt x="0" y="759"/>
                  </a:moveTo>
                  <a:lnTo>
                    <a:pt x="1428" y="759"/>
                  </a:lnTo>
                  <a:lnTo>
                    <a:pt x="1759" y="0"/>
                  </a:lnTo>
                  <a:lnTo>
                    <a:pt x="0" y="0"/>
                  </a:lnTo>
                  <a:lnTo>
                    <a:pt x="0" y="75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30" tIns="45715" rIns="91430" bIns="45715" numCol="1" anchor="t" anchorCtr="0" compatLnSpc="1"/>
            <a:lstStyle/>
            <a:p>
              <a:endParaRPr lang="zh-CN" altLang="en-US"/>
            </a:p>
          </p:txBody>
        </p:sp>
        <p:sp>
          <p:nvSpPr>
            <p:cNvPr id="55" name="文本框 8"/>
            <p:cNvSpPr txBox="1"/>
            <p:nvPr/>
          </p:nvSpPr>
          <p:spPr>
            <a:xfrm>
              <a:off x="7048175" y="3188843"/>
              <a:ext cx="1126437" cy="530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zh-CN" sz="11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点击此处添加文本信息。</a:t>
              </a:r>
              <a:endParaRPr lang="zh-CN" altLang="zh-CN" sz="11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6" name="椭圆 65"/>
            <p:cNvSpPr/>
            <p:nvPr/>
          </p:nvSpPr>
          <p:spPr>
            <a:xfrm>
              <a:off x="6238511" y="3150722"/>
              <a:ext cx="806568" cy="806568"/>
            </a:xfrm>
            <a:prstGeom prst="ellipse">
              <a:avLst/>
            </a:prstGeom>
            <a:blipFill>
              <a:blip r:embed="rId1"/>
              <a:stretch>
                <a:fillRect/>
              </a:stretch>
            </a:blipFill>
            <a:ln w="762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604006" y="2396337"/>
            <a:ext cx="2281895" cy="1480946"/>
            <a:chOff x="603473" y="1538978"/>
            <a:chExt cx="2282132" cy="1481101"/>
          </a:xfrm>
        </p:grpSpPr>
        <p:sp>
          <p:nvSpPr>
            <p:cNvPr id="36" name="Freeform 6"/>
            <p:cNvSpPr/>
            <p:nvPr/>
          </p:nvSpPr>
          <p:spPr bwMode="auto">
            <a:xfrm>
              <a:off x="1241191" y="2163590"/>
              <a:ext cx="651889" cy="856489"/>
            </a:xfrm>
            <a:custGeom>
              <a:avLst/>
              <a:gdLst>
                <a:gd name="T0" fmla="*/ 0 w 599"/>
                <a:gd name="T1" fmla="*/ 565 h 787"/>
                <a:gd name="T2" fmla="*/ 599 w 599"/>
                <a:gd name="T3" fmla="*/ 787 h 787"/>
                <a:gd name="T4" fmla="*/ 129 w 599"/>
                <a:gd name="T5" fmla="*/ 407 h 787"/>
                <a:gd name="T6" fmla="*/ 0 w 599"/>
                <a:gd name="T7" fmla="*/ 0 h 787"/>
                <a:gd name="T8" fmla="*/ 0 w 599"/>
                <a:gd name="T9" fmla="*/ 565 h 7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9" h="787">
                  <a:moveTo>
                    <a:pt x="0" y="565"/>
                  </a:moveTo>
                  <a:lnTo>
                    <a:pt x="599" y="787"/>
                  </a:lnTo>
                  <a:lnTo>
                    <a:pt x="129" y="407"/>
                  </a:lnTo>
                  <a:lnTo>
                    <a:pt x="0" y="0"/>
                  </a:lnTo>
                  <a:lnTo>
                    <a:pt x="0" y="56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30" tIns="45715" rIns="91430" bIns="45715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7"/>
            <p:cNvSpPr/>
            <p:nvPr/>
          </p:nvSpPr>
          <p:spPr bwMode="auto">
            <a:xfrm>
              <a:off x="1241191" y="1548703"/>
              <a:ext cx="1644414" cy="1229774"/>
            </a:xfrm>
            <a:custGeom>
              <a:avLst/>
              <a:gdLst>
                <a:gd name="T0" fmla="*/ 0 w 1511"/>
                <a:gd name="T1" fmla="*/ 1130 h 1130"/>
                <a:gd name="T2" fmla="*/ 1180 w 1511"/>
                <a:gd name="T3" fmla="*/ 759 h 1130"/>
                <a:gd name="T4" fmla="*/ 1511 w 1511"/>
                <a:gd name="T5" fmla="*/ 0 h 1130"/>
                <a:gd name="T6" fmla="*/ 0 w 1511"/>
                <a:gd name="T7" fmla="*/ 565 h 1130"/>
                <a:gd name="T8" fmla="*/ 0 w 1511"/>
                <a:gd name="T9" fmla="*/ 1130 h 1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11" h="1130">
                  <a:moveTo>
                    <a:pt x="0" y="1130"/>
                  </a:moveTo>
                  <a:lnTo>
                    <a:pt x="1180" y="759"/>
                  </a:lnTo>
                  <a:lnTo>
                    <a:pt x="1511" y="0"/>
                  </a:lnTo>
                  <a:lnTo>
                    <a:pt x="0" y="565"/>
                  </a:lnTo>
                  <a:lnTo>
                    <a:pt x="0" y="113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30" tIns="45715" rIns="91430" bIns="45715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8"/>
            <p:cNvSpPr/>
            <p:nvPr/>
          </p:nvSpPr>
          <p:spPr bwMode="auto">
            <a:xfrm>
              <a:off x="971294" y="1548703"/>
              <a:ext cx="1914311" cy="826017"/>
            </a:xfrm>
            <a:custGeom>
              <a:avLst/>
              <a:gdLst>
                <a:gd name="T0" fmla="*/ 0 w 1759"/>
                <a:gd name="T1" fmla="*/ 759 h 759"/>
                <a:gd name="T2" fmla="*/ 1428 w 1759"/>
                <a:gd name="T3" fmla="*/ 759 h 759"/>
                <a:gd name="T4" fmla="*/ 1759 w 1759"/>
                <a:gd name="T5" fmla="*/ 0 h 759"/>
                <a:gd name="T6" fmla="*/ 0 w 1759"/>
                <a:gd name="T7" fmla="*/ 0 h 759"/>
                <a:gd name="T8" fmla="*/ 0 w 1759"/>
                <a:gd name="T9" fmla="*/ 759 h 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9" h="759">
                  <a:moveTo>
                    <a:pt x="0" y="759"/>
                  </a:moveTo>
                  <a:lnTo>
                    <a:pt x="1428" y="759"/>
                  </a:lnTo>
                  <a:lnTo>
                    <a:pt x="1759" y="0"/>
                  </a:lnTo>
                  <a:lnTo>
                    <a:pt x="0" y="0"/>
                  </a:lnTo>
                  <a:lnTo>
                    <a:pt x="0" y="75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30" tIns="45715" rIns="91430" bIns="45715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文本框 8"/>
            <p:cNvSpPr txBox="1"/>
            <p:nvPr/>
          </p:nvSpPr>
          <p:spPr>
            <a:xfrm>
              <a:off x="1422075" y="1594781"/>
              <a:ext cx="1126437" cy="530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zh-CN" sz="11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点击此处添加文本信息。</a:t>
              </a:r>
              <a:endParaRPr lang="zh-CN" altLang="zh-CN" sz="11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7" name="椭圆 66"/>
            <p:cNvSpPr/>
            <p:nvPr/>
          </p:nvSpPr>
          <p:spPr>
            <a:xfrm>
              <a:off x="603473" y="1538978"/>
              <a:ext cx="806568" cy="806568"/>
            </a:xfrm>
            <a:prstGeom prst="ellipse">
              <a:avLst/>
            </a:prstGeom>
            <a:blipFill>
              <a:blip r:embed="rId1"/>
              <a:stretch>
                <a:fillRect/>
              </a:stretch>
            </a:blipFill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597946" y="4007912"/>
            <a:ext cx="2287954" cy="1471223"/>
            <a:chOff x="597413" y="3150722"/>
            <a:chExt cx="2288192" cy="1471376"/>
          </a:xfrm>
        </p:grpSpPr>
        <p:sp>
          <p:nvSpPr>
            <p:cNvPr id="40" name="Freeform 6"/>
            <p:cNvSpPr/>
            <p:nvPr/>
          </p:nvSpPr>
          <p:spPr bwMode="auto">
            <a:xfrm>
              <a:off x="1241191" y="3765609"/>
              <a:ext cx="651889" cy="856489"/>
            </a:xfrm>
            <a:custGeom>
              <a:avLst/>
              <a:gdLst>
                <a:gd name="T0" fmla="*/ 0 w 599"/>
                <a:gd name="T1" fmla="*/ 565 h 787"/>
                <a:gd name="T2" fmla="*/ 599 w 599"/>
                <a:gd name="T3" fmla="*/ 787 h 787"/>
                <a:gd name="T4" fmla="*/ 129 w 599"/>
                <a:gd name="T5" fmla="*/ 407 h 787"/>
                <a:gd name="T6" fmla="*/ 0 w 599"/>
                <a:gd name="T7" fmla="*/ 0 h 787"/>
                <a:gd name="T8" fmla="*/ 0 w 599"/>
                <a:gd name="T9" fmla="*/ 565 h 7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9" h="787">
                  <a:moveTo>
                    <a:pt x="0" y="565"/>
                  </a:moveTo>
                  <a:lnTo>
                    <a:pt x="599" y="787"/>
                  </a:lnTo>
                  <a:lnTo>
                    <a:pt x="129" y="407"/>
                  </a:lnTo>
                  <a:lnTo>
                    <a:pt x="0" y="0"/>
                  </a:lnTo>
                  <a:lnTo>
                    <a:pt x="0" y="56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30" tIns="45715" rIns="91430" bIns="45715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7"/>
            <p:cNvSpPr/>
            <p:nvPr/>
          </p:nvSpPr>
          <p:spPr bwMode="auto">
            <a:xfrm>
              <a:off x="1241191" y="3150722"/>
              <a:ext cx="1644414" cy="1229774"/>
            </a:xfrm>
            <a:custGeom>
              <a:avLst/>
              <a:gdLst>
                <a:gd name="T0" fmla="*/ 0 w 1511"/>
                <a:gd name="T1" fmla="*/ 1130 h 1130"/>
                <a:gd name="T2" fmla="*/ 1180 w 1511"/>
                <a:gd name="T3" fmla="*/ 759 h 1130"/>
                <a:gd name="T4" fmla="*/ 1511 w 1511"/>
                <a:gd name="T5" fmla="*/ 0 h 1130"/>
                <a:gd name="T6" fmla="*/ 0 w 1511"/>
                <a:gd name="T7" fmla="*/ 565 h 1130"/>
                <a:gd name="T8" fmla="*/ 0 w 1511"/>
                <a:gd name="T9" fmla="*/ 1130 h 1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11" h="1130">
                  <a:moveTo>
                    <a:pt x="0" y="1130"/>
                  </a:moveTo>
                  <a:lnTo>
                    <a:pt x="1180" y="759"/>
                  </a:lnTo>
                  <a:lnTo>
                    <a:pt x="1511" y="0"/>
                  </a:lnTo>
                  <a:lnTo>
                    <a:pt x="0" y="565"/>
                  </a:lnTo>
                  <a:lnTo>
                    <a:pt x="0" y="1130"/>
                  </a:ln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>
              <a:noFill/>
            </a:ln>
          </p:spPr>
          <p:txBody>
            <a:bodyPr vert="horz" wrap="square" lIns="91430" tIns="45715" rIns="91430" bIns="45715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8"/>
            <p:cNvSpPr/>
            <p:nvPr/>
          </p:nvSpPr>
          <p:spPr bwMode="auto">
            <a:xfrm>
              <a:off x="971294" y="3150722"/>
              <a:ext cx="1914311" cy="826017"/>
            </a:xfrm>
            <a:custGeom>
              <a:avLst/>
              <a:gdLst>
                <a:gd name="T0" fmla="*/ 0 w 1759"/>
                <a:gd name="T1" fmla="*/ 759 h 759"/>
                <a:gd name="T2" fmla="*/ 1428 w 1759"/>
                <a:gd name="T3" fmla="*/ 759 h 759"/>
                <a:gd name="T4" fmla="*/ 1759 w 1759"/>
                <a:gd name="T5" fmla="*/ 0 h 759"/>
                <a:gd name="T6" fmla="*/ 0 w 1759"/>
                <a:gd name="T7" fmla="*/ 0 h 759"/>
                <a:gd name="T8" fmla="*/ 0 w 1759"/>
                <a:gd name="T9" fmla="*/ 759 h 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9" h="759">
                  <a:moveTo>
                    <a:pt x="0" y="759"/>
                  </a:moveTo>
                  <a:lnTo>
                    <a:pt x="1428" y="759"/>
                  </a:lnTo>
                  <a:lnTo>
                    <a:pt x="1759" y="0"/>
                  </a:lnTo>
                  <a:lnTo>
                    <a:pt x="0" y="0"/>
                  </a:lnTo>
                  <a:lnTo>
                    <a:pt x="0" y="75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30" tIns="45715" rIns="91430" bIns="45715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文本框 8"/>
            <p:cNvSpPr txBox="1"/>
            <p:nvPr/>
          </p:nvSpPr>
          <p:spPr>
            <a:xfrm>
              <a:off x="1422075" y="3188843"/>
              <a:ext cx="1126437" cy="530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zh-CN" sz="11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点击此处添加文本信息。</a:t>
              </a:r>
              <a:endParaRPr lang="zh-CN" altLang="zh-CN" sz="11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8" name="椭圆 67"/>
            <p:cNvSpPr/>
            <p:nvPr/>
          </p:nvSpPr>
          <p:spPr>
            <a:xfrm>
              <a:off x="597413" y="3160446"/>
              <a:ext cx="806568" cy="806568"/>
            </a:xfrm>
            <a:prstGeom prst="ellipse">
              <a:avLst/>
            </a:prstGeom>
            <a:blipFill>
              <a:blip r:embed="rId1"/>
              <a:stretch>
                <a:fillRect/>
              </a:stretch>
            </a:blipFill>
            <a:ln w="762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b="1" dirty="0"/>
              <a:t>YOUR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TEXT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HERE</a:t>
            </a:r>
            <a:endParaRPr kumimoji="1" lang="zh-CN" altLang="en-US" b="1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zh-CN" altLang="en-US" dirty="0"/>
              <a:t>点击此处添加文本信息</a:t>
            </a:r>
            <a:endParaRPr kumimoji="1" lang="zh-CN" altLang="en-US" dirty="0"/>
          </a:p>
        </p:txBody>
      </p:sp>
      <p:grpSp>
        <p:nvGrpSpPr>
          <p:cNvPr id="39" name="组 38"/>
          <p:cNvGrpSpPr/>
          <p:nvPr/>
        </p:nvGrpSpPr>
        <p:grpSpPr>
          <a:xfrm>
            <a:off x="2780437" y="2257140"/>
            <a:ext cx="3583367" cy="3102885"/>
            <a:chOff x="2724079" y="1043685"/>
            <a:chExt cx="3583741" cy="3103208"/>
          </a:xfrm>
        </p:grpSpPr>
        <p:grpSp>
          <p:nvGrpSpPr>
            <p:cNvPr id="43" name="组 42"/>
            <p:cNvGrpSpPr/>
            <p:nvPr/>
          </p:nvGrpSpPr>
          <p:grpSpPr>
            <a:xfrm>
              <a:off x="3317472" y="1043685"/>
              <a:ext cx="2396954" cy="1072428"/>
              <a:chOff x="3286088" y="1061323"/>
              <a:chExt cx="2396954" cy="1072428"/>
            </a:xfrm>
          </p:grpSpPr>
          <p:sp>
            <p:nvSpPr>
              <p:cNvPr id="61" name="六边形 60"/>
              <p:cNvSpPr/>
              <p:nvPr/>
            </p:nvSpPr>
            <p:spPr>
              <a:xfrm rot="1799508">
                <a:off x="4439027" y="1061324"/>
                <a:ext cx="1244015" cy="1072427"/>
              </a:xfrm>
              <a:prstGeom prst="hexagon">
                <a:avLst>
                  <a:gd name="adj" fmla="val 28919"/>
                  <a:gd name="vf" fmla="val 115470"/>
                </a:avLst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2" name="六边形 61"/>
              <p:cNvSpPr/>
              <p:nvPr/>
            </p:nvSpPr>
            <p:spPr>
              <a:xfrm rot="1799508">
                <a:off x="3286088" y="1061323"/>
                <a:ext cx="1244015" cy="1072427"/>
              </a:xfrm>
              <a:prstGeom prst="hexagon">
                <a:avLst>
                  <a:gd name="adj" fmla="val 28919"/>
                  <a:gd name="vf" fmla="val 115470"/>
                </a:avLst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49" name="组 48"/>
            <p:cNvGrpSpPr/>
            <p:nvPr/>
          </p:nvGrpSpPr>
          <p:grpSpPr>
            <a:xfrm>
              <a:off x="2724079" y="2060311"/>
              <a:ext cx="3583741" cy="1072433"/>
              <a:chOff x="2724079" y="2060313"/>
              <a:chExt cx="3583741" cy="1072433"/>
            </a:xfrm>
          </p:grpSpPr>
          <p:sp>
            <p:nvSpPr>
              <p:cNvPr id="59" name="六边形 58"/>
              <p:cNvSpPr/>
              <p:nvPr/>
            </p:nvSpPr>
            <p:spPr>
              <a:xfrm rot="1799508">
                <a:off x="2724079" y="2060313"/>
                <a:ext cx="1244015" cy="1072427"/>
              </a:xfrm>
              <a:prstGeom prst="hexagon">
                <a:avLst>
                  <a:gd name="adj" fmla="val 28919"/>
                  <a:gd name="vf" fmla="val 115470"/>
                </a:avLst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0" name="六边形 59"/>
              <p:cNvSpPr/>
              <p:nvPr/>
            </p:nvSpPr>
            <p:spPr>
              <a:xfrm rot="1799508">
                <a:off x="5063805" y="2060319"/>
                <a:ext cx="1244015" cy="1072427"/>
              </a:xfrm>
              <a:prstGeom prst="hexagon">
                <a:avLst>
                  <a:gd name="adj" fmla="val 28919"/>
                  <a:gd name="vf" fmla="val 115470"/>
                </a:avLst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53" name="组 52"/>
            <p:cNvGrpSpPr/>
            <p:nvPr/>
          </p:nvGrpSpPr>
          <p:grpSpPr>
            <a:xfrm>
              <a:off x="3317472" y="3074463"/>
              <a:ext cx="2396954" cy="1072430"/>
              <a:chOff x="3286088" y="3039187"/>
              <a:chExt cx="2396954" cy="1072430"/>
            </a:xfrm>
          </p:grpSpPr>
          <p:sp>
            <p:nvSpPr>
              <p:cNvPr id="57" name="六边形 56"/>
              <p:cNvSpPr/>
              <p:nvPr/>
            </p:nvSpPr>
            <p:spPr>
              <a:xfrm rot="1799508">
                <a:off x="3286088" y="3039187"/>
                <a:ext cx="1244015" cy="1072427"/>
              </a:xfrm>
              <a:prstGeom prst="hexagon">
                <a:avLst>
                  <a:gd name="adj" fmla="val 28919"/>
                  <a:gd name="vf" fmla="val 115470"/>
                </a:avLst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58" name="六边形 57"/>
              <p:cNvSpPr/>
              <p:nvPr/>
            </p:nvSpPr>
            <p:spPr>
              <a:xfrm rot="1799508">
                <a:off x="4439027" y="3039190"/>
                <a:ext cx="1244015" cy="1072427"/>
              </a:xfrm>
              <a:prstGeom prst="hexagon">
                <a:avLst>
                  <a:gd name="adj" fmla="val 28919"/>
                  <a:gd name="vf" fmla="val 115470"/>
                </a:avLst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56" name="六边形 55"/>
            <p:cNvSpPr/>
            <p:nvPr/>
          </p:nvSpPr>
          <p:spPr>
            <a:xfrm rot="1799508">
              <a:off x="3893942" y="2060314"/>
              <a:ext cx="1244015" cy="1072427"/>
            </a:xfrm>
            <a:prstGeom prst="hexagon">
              <a:avLst>
                <a:gd name="adj" fmla="val 28919"/>
                <a:gd name="vf" fmla="val 115470"/>
              </a:avLst>
            </a:prstGeom>
            <a:noFill/>
            <a:ln>
              <a:solidFill>
                <a:schemeClr val="accent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69" name="文本框 68"/>
          <p:cNvSpPr txBox="1"/>
          <p:nvPr/>
        </p:nvSpPr>
        <p:spPr>
          <a:xfrm>
            <a:off x="5740425" y="2275538"/>
            <a:ext cx="117094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kumimoji="1" lang="en-US" altLang="zh-CN" sz="1200" b="1" dirty="0">
                <a:solidFill>
                  <a:schemeClr val="accent2"/>
                </a:solidFill>
                <a:cs typeface="Arial Black" panose="020B0A04020102020204"/>
              </a:rPr>
              <a:t>OUR</a:t>
            </a:r>
            <a:r>
              <a:rPr kumimoji="1" lang="zh-CN" altLang="en-US" sz="1200" b="1" dirty="0">
                <a:solidFill>
                  <a:schemeClr val="accent2"/>
                </a:solidFill>
                <a:cs typeface="Arial Black" panose="020B0A04020102020204"/>
              </a:rPr>
              <a:t> </a:t>
            </a:r>
            <a:r>
              <a:rPr kumimoji="1" lang="en-US" altLang="zh-CN" sz="1200" b="1" dirty="0">
                <a:solidFill>
                  <a:schemeClr val="accent2"/>
                </a:solidFill>
                <a:cs typeface="Arial Black" panose="020B0A04020102020204"/>
              </a:rPr>
              <a:t>OBJECTS</a:t>
            </a:r>
            <a:endParaRPr kumimoji="1" lang="zh-CN" altLang="en-US" sz="1200" b="1" dirty="0">
              <a:solidFill>
                <a:schemeClr val="accent2"/>
              </a:solidFill>
              <a:cs typeface="Arial Black" panose="020B0A04020102020204"/>
            </a:endParaRPr>
          </a:p>
        </p:txBody>
      </p:sp>
      <p:sp>
        <p:nvSpPr>
          <p:cNvPr id="70" name="文本框 69"/>
          <p:cNvSpPr txBox="1"/>
          <p:nvPr/>
        </p:nvSpPr>
        <p:spPr>
          <a:xfrm>
            <a:off x="5805352" y="2520205"/>
            <a:ext cx="1974454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zh-CN" sz="1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点击此处添加文本信息。建议正文</a:t>
            </a:r>
            <a:r>
              <a:rPr lang="en-US" altLang="zh-CN" sz="1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10</a:t>
            </a:r>
            <a:r>
              <a:rPr lang="zh-CN" altLang="zh-CN" sz="1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号字，</a:t>
            </a:r>
            <a:r>
              <a:rPr lang="en-US" altLang="zh-CN" sz="1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1.3</a:t>
            </a:r>
            <a:r>
              <a:rPr lang="zh-CN" altLang="zh-CN" sz="1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倍字间距。</a:t>
            </a:r>
            <a:endParaRPr lang="zh-CN" altLang="zh-CN" sz="1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6324938" y="3303070"/>
            <a:ext cx="117094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kumimoji="1" lang="en-US" altLang="zh-CN" sz="1200" b="1" dirty="0">
                <a:solidFill>
                  <a:schemeClr val="accent4"/>
                </a:solidFill>
                <a:cs typeface="Arial Black" panose="020B0A04020102020204"/>
              </a:rPr>
              <a:t>OUR</a:t>
            </a:r>
            <a:r>
              <a:rPr kumimoji="1" lang="zh-CN" altLang="en-US" sz="1200" b="1" dirty="0">
                <a:solidFill>
                  <a:schemeClr val="accent4"/>
                </a:solidFill>
                <a:cs typeface="Arial Black" panose="020B0A04020102020204"/>
              </a:rPr>
              <a:t> </a:t>
            </a:r>
            <a:r>
              <a:rPr kumimoji="1" lang="en-US" altLang="zh-CN" sz="1200" b="1" dirty="0">
                <a:solidFill>
                  <a:schemeClr val="accent4"/>
                </a:solidFill>
                <a:cs typeface="Arial Black" panose="020B0A04020102020204"/>
              </a:rPr>
              <a:t>OBJECTS</a:t>
            </a:r>
            <a:endParaRPr kumimoji="1" lang="zh-CN" altLang="en-US" sz="1200" b="1" dirty="0">
              <a:solidFill>
                <a:schemeClr val="accent4"/>
              </a:solidFill>
              <a:cs typeface="Arial Black" panose="020B0A04020102020204"/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6389865" y="3547737"/>
            <a:ext cx="1854712" cy="614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zh-CN" sz="1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点击此处添加文本信息。建议正文</a:t>
            </a:r>
            <a:r>
              <a:rPr lang="en-US" altLang="zh-CN" sz="1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10</a:t>
            </a:r>
            <a:r>
              <a:rPr lang="zh-CN" altLang="zh-CN" sz="1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号字，</a:t>
            </a:r>
            <a:r>
              <a:rPr lang="en-US" altLang="zh-CN" sz="1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1.3</a:t>
            </a:r>
            <a:r>
              <a:rPr lang="zh-CN" altLang="zh-CN" sz="1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倍字间距。</a:t>
            </a:r>
            <a:endParaRPr lang="zh-CN" altLang="zh-CN" sz="1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kumimoji="1" lang="zh-CN" altLang="en-US" sz="800" dirty="0">
              <a:solidFill>
                <a:schemeClr val="bg1"/>
              </a:solidFill>
            </a:endParaRPr>
          </a:p>
        </p:txBody>
      </p:sp>
      <p:sp>
        <p:nvSpPr>
          <p:cNvPr id="73" name="文本框 72"/>
          <p:cNvSpPr txBox="1"/>
          <p:nvPr/>
        </p:nvSpPr>
        <p:spPr>
          <a:xfrm>
            <a:off x="6095865" y="4308106"/>
            <a:ext cx="117094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kumimoji="1" lang="en-US" altLang="zh-CN" sz="1200" b="1" dirty="0">
                <a:solidFill>
                  <a:schemeClr val="accent1"/>
                </a:solidFill>
                <a:cs typeface="Arial Black" panose="020B0A04020102020204"/>
              </a:rPr>
              <a:t>OUR</a:t>
            </a:r>
            <a:r>
              <a:rPr kumimoji="1" lang="zh-CN" altLang="en-US" sz="1200" b="1" dirty="0">
                <a:solidFill>
                  <a:schemeClr val="accent1"/>
                </a:solidFill>
                <a:cs typeface="Arial Black" panose="020B0A04020102020204"/>
              </a:rPr>
              <a:t> </a:t>
            </a:r>
            <a:r>
              <a:rPr kumimoji="1" lang="en-US" altLang="zh-CN" sz="1200" b="1" dirty="0">
                <a:solidFill>
                  <a:schemeClr val="accent1"/>
                </a:solidFill>
                <a:cs typeface="Arial Black" panose="020B0A04020102020204"/>
              </a:rPr>
              <a:t>OBJECTS</a:t>
            </a:r>
            <a:endParaRPr kumimoji="1" lang="zh-CN" altLang="en-US" sz="1200" b="1" dirty="0">
              <a:solidFill>
                <a:schemeClr val="accent1"/>
              </a:solidFill>
              <a:cs typeface="Arial Black" panose="020B0A04020102020204"/>
            </a:endParaRPr>
          </a:p>
        </p:txBody>
      </p:sp>
      <p:sp>
        <p:nvSpPr>
          <p:cNvPr id="74" name="文本框 73"/>
          <p:cNvSpPr txBox="1"/>
          <p:nvPr/>
        </p:nvSpPr>
        <p:spPr>
          <a:xfrm>
            <a:off x="5805352" y="4552773"/>
            <a:ext cx="1974454" cy="614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zh-CN" sz="1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点击此处添加文本信息。建议正文</a:t>
            </a:r>
            <a:r>
              <a:rPr lang="en-US" altLang="zh-CN" sz="1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10</a:t>
            </a:r>
            <a:r>
              <a:rPr lang="zh-CN" altLang="zh-CN" sz="1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号字，</a:t>
            </a:r>
            <a:r>
              <a:rPr lang="en-US" altLang="zh-CN" sz="1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1.3</a:t>
            </a:r>
            <a:r>
              <a:rPr lang="zh-CN" altLang="zh-CN" sz="1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倍字间距。</a:t>
            </a:r>
            <a:endParaRPr lang="zh-CN" altLang="zh-CN" sz="1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kumimoji="1" lang="zh-CN" altLang="en-US" sz="800" dirty="0">
              <a:solidFill>
                <a:schemeClr val="bg1"/>
              </a:solidFill>
            </a:endParaRPr>
          </a:p>
        </p:txBody>
      </p:sp>
      <p:sp>
        <p:nvSpPr>
          <p:cNvPr id="75" name="文本框 74"/>
          <p:cNvSpPr txBox="1"/>
          <p:nvPr/>
        </p:nvSpPr>
        <p:spPr>
          <a:xfrm flipH="1">
            <a:off x="2240951" y="2275538"/>
            <a:ext cx="117094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kumimoji="1" lang="en-US" altLang="zh-CN" sz="1200" b="1" dirty="0">
                <a:solidFill>
                  <a:schemeClr val="accent1"/>
                </a:solidFill>
                <a:cs typeface="Arial Black" panose="020B0A04020102020204"/>
              </a:rPr>
              <a:t>OUR</a:t>
            </a:r>
            <a:r>
              <a:rPr kumimoji="1" lang="zh-CN" altLang="en-US" sz="1200" b="1" dirty="0">
                <a:solidFill>
                  <a:schemeClr val="accent1"/>
                </a:solidFill>
                <a:cs typeface="Arial Black" panose="020B0A04020102020204"/>
              </a:rPr>
              <a:t> </a:t>
            </a:r>
            <a:r>
              <a:rPr kumimoji="1" lang="en-US" altLang="zh-CN" sz="1200" b="1" dirty="0">
                <a:solidFill>
                  <a:schemeClr val="accent1"/>
                </a:solidFill>
                <a:cs typeface="Arial Black" panose="020B0A04020102020204"/>
              </a:rPr>
              <a:t>OBJECTS</a:t>
            </a:r>
            <a:endParaRPr kumimoji="1" lang="zh-CN" altLang="en-US" sz="1200" b="1" dirty="0">
              <a:solidFill>
                <a:schemeClr val="accent1"/>
              </a:solidFill>
              <a:cs typeface="Arial Black" panose="020B0A04020102020204"/>
            </a:endParaRPr>
          </a:p>
        </p:txBody>
      </p:sp>
      <p:sp>
        <p:nvSpPr>
          <p:cNvPr id="76" name="文本框 75"/>
          <p:cNvSpPr txBox="1"/>
          <p:nvPr/>
        </p:nvSpPr>
        <p:spPr>
          <a:xfrm flipH="1">
            <a:off x="1568360" y="2520205"/>
            <a:ext cx="1929450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zh-CN" sz="1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点击此处添加文本信息。建议正文</a:t>
            </a:r>
            <a:r>
              <a:rPr lang="en-US" altLang="zh-CN" sz="1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10</a:t>
            </a:r>
            <a:r>
              <a:rPr lang="zh-CN" altLang="zh-CN" sz="1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号字，</a:t>
            </a:r>
            <a:r>
              <a:rPr lang="en-US" altLang="zh-CN" sz="1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1.3</a:t>
            </a:r>
            <a:r>
              <a:rPr lang="zh-CN" altLang="zh-CN" sz="1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倍字间距。</a:t>
            </a:r>
            <a:endParaRPr lang="zh-CN" altLang="zh-CN" sz="1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7" name="文本框 76"/>
          <p:cNvSpPr txBox="1"/>
          <p:nvPr/>
        </p:nvSpPr>
        <p:spPr>
          <a:xfrm flipH="1">
            <a:off x="1656438" y="3303070"/>
            <a:ext cx="117094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kumimoji="1" lang="en-US" altLang="zh-CN" sz="1200" b="1" dirty="0">
                <a:solidFill>
                  <a:schemeClr val="accent4"/>
                </a:solidFill>
                <a:cs typeface="Arial Black" panose="020B0A04020102020204"/>
              </a:rPr>
              <a:t>OUR</a:t>
            </a:r>
            <a:r>
              <a:rPr kumimoji="1" lang="zh-CN" altLang="en-US" sz="1200" b="1" dirty="0">
                <a:solidFill>
                  <a:schemeClr val="accent4"/>
                </a:solidFill>
                <a:cs typeface="Arial Black" panose="020B0A04020102020204"/>
              </a:rPr>
              <a:t> </a:t>
            </a:r>
            <a:r>
              <a:rPr kumimoji="1" lang="en-US" altLang="zh-CN" sz="1200" b="1" dirty="0">
                <a:solidFill>
                  <a:schemeClr val="accent4"/>
                </a:solidFill>
                <a:cs typeface="Arial Black" panose="020B0A04020102020204"/>
              </a:rPr>
              <a:t>OBJECTS</a:t>
            </a:r>
            <a:endParaRPr kumimoji="1" lang="zh-CN" altLang="en-US" sz="1200" b="1" dirty="0">
              <a:solidFill>
                <a:schemeClr val="accent4"/>
              </a:solidFill>
              <a:cs typeface="Arial Black" panose="020B0A04020102020204"/>
            </a:endParaRPr>
          </a:p>
        </p:txBody>
      </p:sp>
      <p:sp>
        <p:nvSpPr>
          <p:cNvPr id="78" name="文本框 77"/>
          <p:cNvSpPr txBox="1"/>
          <p:nvPr/>
        </p:nvSpPr>
        <p:spPr>
          <a:xfrm flipH="1">
            <a:off x="983847" y="3547737"/>
            <a:ext cx="1950142" cy="614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zh-CN" sz="1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点击此处添加文本信息。建议正文</a:t>
            </a:r>
            <a:r>
              <a:rPr lang="en-US" altLang="zh-CN" sz="1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10</a:t>
            </a:r>
            <a:r>
              <a:rPr lang="zh-CN" altLang="zh-CN" sz="1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号字，</a:t>
            </a:r>
            <a:r>
              <a:rPr lang="en-US" altLang="zh-CN" sz="1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1.3</a:t>
            </a:r>
            <a:r>
              <a:rPr lang="zh-CN" altLang="zh-CN" sz="1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倍字间距。</a:t>
            </a:r>
            <a:endParaRPr lang="zh-CN" altLang="zh-CN" sz="1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kumimoji="1" lang="zh-CN" altLang="en-US" sz="800" dirty="0">
              <a:solidFill>
                <a:schemeClr val="bg1"/>
              </a:solidFill>
            </a:endParaRPr>
          </a:p>
        </p:txBody>
      </p:sp>
      <p:sp>
        <p:nvSpPr>
          <p:cNvPr id="79" name="文本框 78"/>
          <p:cNvSpPr txBox="1"/>
          <p:nvPr/>
        </p:nvSpPr>
        <p:spPr>
          <a:xfrm flipH="1">
            <a:off x="1899898" y="4308106"/>
            <a:ext cx="117094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kumimoji="1" lang="en-US" altLang="zh-CN" sz="1200" b="1" dirty="0">
                <a:solidFill>
                  <a:schemeClr val="accent2"/>
                </a:solidFill>
                <a:cs typeface="Arial Black" panose="020B0A04020102020204"/>
              </a:rPr>
              <a:t>OUR</a:t>
            </a:r>
            <a:r>
              <a:rPr kumimoji="1" lang="zh-CN" altLang="en-US" sz="1200" b="1" dirty="0">
                <a:solidFill>
                  <a:schemeClr val="accent2"/>
                </a:solidFill>
                <a:cs typeface="Arial Black" panose="020B0A04020102020204"/>
              </a:rPr>
              <a:t> </a:t>
            </a:r>
            <a:r>
              <a:rPr kumimoji="1" lang="en-US" altLang="zh-CN" sz="1200" b="1" dirty="0">
                <a:solidFill>
                  <a:schemeClr val="accent2"/>
                </a:solidFill>
                <a:cs typeface="Arial Black" panose="020B0A04020102020204"/>
              </a:rPr>
              <a:t>OBJECTS</a:t>
            </a:r>
            <a:endParaRPr kumimoji="1" lang="zh-CN" altLang="en-US" sz="1200" b="1" dirty="0">
              <a:solidFill>
                <a:schemeClr val="accent2"/>
              </a:solidFill>
              <a:cs typeface="Arial Black" panose="020B0A04020102020204"/>
            </a:endParaRPr>
          </a:p>
        </p:txBody>
      </p:sp>
      <p:sp>
        <p:nvSpPr>
          <p:cNvPr id="80" name="文本框 79"/>
          <p:cNvSpPr txBox="1"/>
          <p:nvPr/>
        </p:nvSpPr>
        <p:spPr>
          <a:xfrm flipH="1">
            <a:off x="1568360" y="4552773"/>
            <a:ext cx="1834017" cy="614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zh-CN" sz="1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点击此处添加文本信息。建议正文</a:t>
            </a:r>
            <a:r>
              <a:rPr lang="en-US" altLang="zh-CN" sz="1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10</a:t>
            </a:r>
            <a:r>
              <a:rPr lang="zh-CN" altLang="zh-CN" sz="1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号字，</a:t>
            </a:r>
            <a:r>
              <a:rPr lang="en-US" altLang="zh-CN" sz="1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1.3</a:t>
            </a:r>
            <a:r>
              <a:rPr lang="zh-CN" altLang="zh-CN" sz="1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倍字间距。</a:t>
            </a:r>
            <a:endParaRPr lang="zh-CN" altLang="zh-CN" sz="1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kumimoji="1" lang="zh-CN" altLang="en-US" sz="800" dirty="0">
              <a:solidFill>
                <a:schemeClr val="bg1"/>
              </a:solidFill>
            </a:endParaRPr>
          </a:p>
        </p:txBody>
      </p:sp>
      <p:sp>
        <p:nvSpPr>
          <p:cNvPr id="81" name="文本框 80"/>
          <p:cNvSpPr txBox="1"/>
          <p:nvPr/>
        </p:nvSpPr>
        <p:spPr>
          <a:xfrm flipH="1">
            <a:off x="4128575" y="3644775"/>
            <a:ext cx="88709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kumimoji="1" lang="en-US" altLang="zh-CN" sz="1200" b="1" dirty="0">
                <a:solidFill>
                  <a:schemeClr val="accent1"/>
                </a:solidFill>
                <a:cs typeface="Arial Black" panose="020B0A04020102020204"/>
              </a:rPr>
              <a:t>TEXT</a:t>
            </a:r>
            <a:r>
              <a:rPr kumimoji="1" lang="zh-CN" altLang="en-US" sz="1200" b="1" dirty="0">
                <a:solidFill>
                  <a:schemeClr val="accent1"/>
                </a:solidFill>
                <a:cs typeface="Arial Black" panose="020B0A04020102020204"/>
              </a:rPr>
              <a:t> </a:t>
            </a:r>
            <a:r>
              <a:rPr kumimoji="1" lang="en-US" altLang="zh-CN" sz="1200" b="1" dirty="0">
                <a:solidFill>
                  <a:schemeClr val="accent1"/>
                </a:solidFill>
                <a:cs typeface="Arial Black" panose="020B0A04020102020204"/>
              </a:rPr>
              <a:t>HERE</a:t>
            </a:r>
            <a:endParaRPr kumimoji="1" lang="zh-CN" altLang="en-US" sz="1200" b="1" dirty="0">
              <a:solidFill>
                <a:schemeClr val="accent1"/>
              </a:solidFill>
              <a:cs typeface="Arial Black" panose="020B0A040201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六边形 3"/>
          <p:cNvSpPr/>
          <p:nvPr/>
        </p:nvSpPr>
        <p:spPr>
          <a:xfrm rot="1800000">
            <a:off x="3286671" y="2684455"/>
            <a:ext cx="2642931" cy="2278388"/>
          </a:xfrm>
          <a:prstGeom prst="hexagon">
            <a:avLst>
              <a:gd name="adj" fmla="val 28663"/>
              <a:gd name="vf" fmla="val 115470"/>
            </a:avLst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TextBox 45"/>
          <p:cNvSpPr txBox="1"/>
          <p:nvPr/>
        </p:nvSpPr>
        <p:spPr>
          <a:xfrm>
            <a:off x="715169" y="2484090"/>
            <a:ext cx="1928625" cy="783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顶部“开始”面板中可以对字体、字号、颜色、行距等进行修改。</a:t>
            </a:r>
            <a:endParaRPr lang="zh-CN" altLang="en-US" sz="1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15169" y="2176345"/>
            <a:ext cx="1928625" cy="275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点击此处添加标题</a:t>
            </a:r>
            <a:endParaRPr lang="zh-CN" altLang="en-US" sz="12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TextBox 47"/>
          <p:cNvSpPr txBox="1"/>
          <p:nvPr/>
        </p:nvSpPr>
        <p:spPr>
          <a:xfrm>
            <a:off x="715169" y="3626837"/>
            <a:ext cx="1928625" cy="783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顶部“开始”面板中可以对字体、字号、颜色、行距等进行修改。</a:t>
            </a:r>
            <a:endParaRPr lang="zh-CN" altLang="en-US" sz="1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15169" y="3319091"/>
            <a:ext cx="1928625" cy="275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点击此处添加标题</a:t>
            </a:r>
            <a:endParaRPr lang="zh-CN" altLang="en-US" sz="12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" name="TextBox 49"/>
          <p:cNvSpPr txBox="1"/>
          <p:nvPr/>
        </p:nvSpPr>
        <p:spPr>
          <a:xfrm>
            <a:off x="715169" y="4769584"/>
            <a:ext cx="1928625" cy="891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顶部“开始”面板中可以对字体、字号、颜色、行距等进行修改。</a:t>
            </a:r>
            <a:endParaRPr lang="zh-CN" altLang="en-US" sz="1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sz="1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</a:t>
            </a:r>
            <a:endParaRPr lang="zh-CN" altLang="en-US" sz="1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15169" y="4461839"/>
            <a:ext cx="1928625" cy="275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点击此处添加标题</a:t>
            </a:r>
            <a:endParaRPr lang="zh-CN" altLang="en-US" sz="12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1" name="TextBox 51"/>
          <p:cNvSpPr txBox="1"/>
          <p:nvPr/>
        </p:nvSpPr>
        <p:spPr>
          <a:xfrm>
            <a:off x="6501044" y="2484090"/>
            <a:ext cx="1928625" cy="783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1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顶部“开始”面板中可以对字体、字号、颜色、行距等进行修改。</a:t>
            </a:r>
            <a:endParaRPr lang="zh-CN" altLang="en-US" sz="1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501044" y="2176345"/>
            <a:ext cx="1928625" cy="275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点击此处添加标题</a:t>
            </a:r>
            <a:endParaRPr lang="zh-CN" altLang="en-US" sz="12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3" name="TextBox 53"/>
          <p:cNvSpPr txBox="1"/>
          <p:nvPr/>
        </p:nvSpPr>
        <p:spPr>
          <a:xfrm>
            <a:off x="6501044" y="3626837"/>
            <a:ext cx="1928625" cy="783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1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顶部“开始”面板中可以对字体、字号、颜色、行距等进行修改。</a:t>
            </a:r>
            <a:endParaRPr lang="zh-CN" altLang="en-US" sz="1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501044" y="3319091"/>
            <a:ext cx="1928625" cy="275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点击此处添加标题</a:t>
            </a:r>
            <a:endParaRPr lang="zh-CN" altLang="en-US" sz="12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5" name="TextBox 88"/>
          <p:cNvSpPr txBox="1"/>
          <p:nvPr/>
        </p:nvSpPr>
        <p:spPr>
          <a:xfrm>
            <a:off x="6501044" y="4769584"/>
            <a:ext cx="1928625" cy="783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1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顶部“开始”面板中可以对字体、字号、颜色、行距等进行修改。</a:t>
            </a:r>
            <a:endParaRPr lang="zh-CN" altLang="en-US" sz="1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501044" y="4461839"/>
            <a:ext cx="1928625" cy="275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点击此处添加标题</a:t>
            </a:r>
            <a:endParaRPr lang="zh-CN" altLang="en-US" sz="12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17" name="组合 4"/>
          <p:cNvGrpSpPr/>
          <p:nvPr/>
        </p:nvGrpSpPr>
        <p:grpSpPr>
          <a:xfrm>
            <a:off x="3567024" y="4422859"/>
            <a:ext cx="925673" cy="797994"/>
            <a:chOff x="3495061" y="3306330"/>
            <a:chExt cx="925769" cy="798077"/>
          </a:xfrm>
        </p:grpSpPr>
        <p:sp>
          <p:nvSpPr>
            <p:cNvPr id="18" name="六边形 17"/>
            <p:cNvSpPr/>
            <p:nvPr/>
          </p:nvSpPr>
          <p:spPr>
            <a:xfrm rot="1800000">
              <a:off x="3495061" y="3306330"/>
              <a:ext cx="925769" cy="798077"/>
            </a:xfrm>
            <a:prstGeom prst="hexagon">
              <a:avLst>
                <a:gd name="adj" fmla="val 28663"/>
                <a:gd name="vf" fmla="val 11547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9" name="Freeform 10"/>
            <p:cNvSpPr/>
            <p:nvPr/>
          </p:nvSpPr>
          <p:spPr bwMode="auto">
            <a:xfrm>
              <a:off x="3794259" y="3561341"/>
              <a:ext cx="306636" cy="288053"/>
            </a:xfrm>
            <a:custGeom>
              <a:avLst/>
              <a:gdLst>
                <a:gd name="T0" fmla="*/ 40 w 128"/>
                <a:gd name="T1" fmla="*/ 120 h 120"/>
                <a:gd name="T2" fmla="*/ 12 w 128"/>
                <a:gd name="T3" fmla="*/ 108 h 120"/>
                <a:gd name="T4" fmla="*/ 0 w 128"/>
                <a:gd name="T5" fmla="*/ 80 h 120"/>
                <a:gd name="T6" fmla="*/ 12 w 128"/>
                <a:gd name="T7" fmla="*/ 52 h 120"/>
                <a:gd name="T8" fmla="*/ 58 w 128"/>
                <a:gd name="T9" fmla="*/ 2 h 120"/>
                <a:gd name="T10" fmla="*/ 64 w 128"/>
                <a:gd name="T11" fmla="*/ 8 h 120"/>
                <a:gd name="T12" fmla="*/ 17 w 128"/>
                <a:gd name="T13" fmla="*/ 57 h 120"/>
                <a:gd name="T14" fmla="*/ 8 w 128"/>
                <a:gd name="T15" fmla="*/ 80 h 120"/>
                <a:gd name="T16" fmla="*/ 17 w 128"/>
                <a:gd name="T17" fmla="*/ 103 h 120"/>
                <a:gd name="T18" fmla="*/ 40 w 128"/>
                <a:gd name="T19" fmla="*/ 112 h 120"/>
                <a:gd name="T20" fmla="*/ 63 w 128"/>
                <a:gd name="T21" fmla="*/ 103 h 120"/>
                <a:gd name="T22" fmla="*/ 113 w 128"/>
                <a:gd name="T23" fmla="*/ 49 h 120"/>
                <a:gd name="T24" fmla="*/ 120 w 128"/>
                <a:gd name="T25" fmla="*/ 32 h 120"/>
                <a:gd name="T26" fmla="*/ 113 w 128"/>
                <a:gd name="T27" fmla="*/ 15 h 120"/>
                <a:gd name="T28" fmla="*/ 96 w 128"/>
                <a:gd name="T29" fmla="*/ 8 h 120"/>
                <a:gd name="T30" fmla="*/ 79 w 128"/>
                <a:gd name="T31" fmla="*/ 15 h 120"/>
                <a:gd name="T32" fmla="*/ 29 w 128"/>
                <a:gd name="T33" fmla="*/ 69 h 120"/>
                <a:gd name="T34" fmla="*/ 29 w 128"/>
                <a:gd name="T35" fmla="*/ 91 h 120"/>
                <a:gd name="T36" fmla="*/ 40 w 128"/>
                <a:gd name="T37" fmla="*/ 96 h 120"/>
                <a:gd name="T38" fmla="*/ 40 w 128"/>
                <a:gd name="T39" fmla="*/ 96 h 120"/>
                <a:gd name="T40" fmla="*/ 51 w 128"/>
                <a:gd name="T41" fmla="*/ 91 h 120"/>
                <a:gd name="T42" fmla="*/ 100 w 128"/>
                <a:gd name="T43" fmla="*/ 41 h 120"/>
                <a:gd name="T44" fmla="*/ 105 w 128"/>
                <a:gd name="T45" fmla="*/ 47 h 120"/>
                <a:gd name="T46" fmla="*/ 57 w 128"/>
                <a:gd name="T47" fmla="*/ 97 h 120"/>
                <a:gd name="T48" fmla="*/ 40 w 128"/>
                <a:gd name="T49" fmla="*/ 104 h 120"/>
                <a:gd name="T50" fmla="*/ 40 w 128"/>
                <a:gd name="T51" fmla="*/ 104 h 120"/>
                <a:gd name="T52" fmla="*/ 23 w 128"/>
                <a:gd name="T53" fmla="*/ 97 h 120"/>
                <a:gd name="T54" fmla="*/ 23 w 128"/>
                <a:gd name="T55" fmla="*/ 63 h 120"/>
                <a:gd name="T56" fmla="*/ 73 w 128"/>
                <a:gd name="T57" fmla="*/ 9 h 120"/>
                <a:gd name="T58" fmla="*/ 96 w 128"/>
                <a:gd name="T59" fmla="*/ 0 h 120"/>
                <a:gd name="T60" fmla="*/ 119 w 128"/>
                <a:gd name="T61" fmla="*/ 9 h 120"/>
                <a:gd name="T62" fmla="*/ 128 w 128"/>
                <a:gd name="T63" fmla="*/ 32 h 120"/>
                <a:gd name="T64" fmla="*/ 119 w 128"/>
                <a:gd name="T65" fmla="*/ 55 h 120"/>
                <a:gd name="T66" fmla="*/ 68 w 128"/>
                <a:gd name="T67" fmla="*/ 108 h 120"/>
                <a:gd name="T68" fmla="*/ 40 w 128"/>
                <a:gd name="T69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8" h="120">
                  <a:moveTo>
                    <a:pt x="40" y="120"/>
                  </a:moveTo>
                  <a:cubicBezTo>
                    <a:pt x="29" y="120"/>
                    <a:pt x="19" y="116"/>
                    <a:pt x="12" y="108"/>
                  </a:cubicBezTo>
                  <a:cubicBezTo>
                    <a:pt x="4" y="101"/>
                    <a:pt x="0" y="91"/>
                    <a:pt x="0" y="80"/>
                  </a:cubicBezTo>
                  <a:cubicBezTo>
                    <a:pt x="0" y="69"/>
                    <a:pt x="4" y="59"/>
                    <a:pt x="12" y="52"/>
                  </a:cubicBezTo>
                  <a:cubicBezTo>
                    <a:pt x="58" y="2"/>
                    <a:pt x="58" y="2"/>
                    <a:pt x="58" y="2"/>
                  </a:cubicBezTo>
                  <a:cubicBezTo>
                    <a:pt x="64" y="8"/>
                    <a:pt x="64" y="8"/>
                    <a:pt x="64" y="8"/>
                  </a:cubicBezTo>
                  <a:cubicBezTo>
                    <a:pt x="17" y="57"/>
                    <a:pt x="17" y="57"/>
                    <a:pt x="17" y="57"/>
                  </a:cubicBezTo>
                  <a:cubicBezTo>
                    <a:pt x="11" y="63"/>
                    <a:pt x="8" y="71"/>
                    <a:pt x="8" y="80"/>
                  </a:cubicBezTo>
                  <a:cubicBezTo>
                    <a:pt x="8" y="89"/>
                    <a:pt x="11" y="97"/>
                    <a:pt x="17" y="103"/>
                  </a:cubicBezTo>
                  <a:cubicBezTo>
                    <a:pt x="23" y="109"/>
                    <a:pt x="31" y="112"/>
                    <a:pt x="40" y="112"/>
                  </a:cubicBezTo>
                  <a:cubicBezTo>
                    <a:pt x="49" y="112"/>
                    <a:pt x="57" y="109"/>
                    <a:pt x="63" y="103"/>
                  </a:cubicBezTo>
                  <a:cubicBezTo>
                    <a:pt x="113" y="49"/>
                    <a:pt x="113" y="49"/>
                    <a:pt x="113" y="49"/>
                  </a:cubicBezTo>
                  <a:cubicBezTo>
                    <a:pt x="118" y="44"/>
                    <a:pt x="120" y="38"/>
                    <a:pt x="120" y="32"/>
                  </a:cubicBezTo>
                  <a:cubicBezTo>
                    <a:pt x="120" y="26"/>
                    <a:pt x="118" y="20"/>
                    <a:pt x="113" y="15"/>
                  </a:cubicBezTo>
                  <a:cubicBezTo>
                    <a:pt x="108" y="10"/>
                    <a:pt x="102" y="8"/>
                    <a:pt x="96" y="8"/>
                  </a:cubicBezTo>
                  <a:cubicBezTo>
                    <a:pt x="90" y="8"/>
                    <a:pt x="84" y="10"/>
                    <a:pt x="79" y="15"/>
                  </a:cubicBezTo>
                  <a:cubicBezTo>
                    <a:pt x="29" y="69"/>
                    <a:pt x="29" y="69"/>
                    <a:pt x="29" y="69"/>
                  </a:cubicBezTo>
                  <a:cubicBezTo>
                    <a:pt x="22" y="75"/>
                    <a:pt x="22" y="85"/>
                    <a:pt x="29" y="91"/>
                  </a:cubicBezTo>
                  <a:cubicBezTo>
                    <a:pt x="32" y="94"/>
                    <a:pt x="36" y="96"/>
                    <a:pt x="40" y="96"/>
                  </a:cubicBezTo>
                  <a:cubicBezTo>
                    <a:pt x="40" y="96"/>
                    <a:pt x="40" y="96"/>
                    <a:pt x="40" y="96"/>
                  </a:cubicBezTo>
                  <a:cubicBezTo>
                    <a:pt x="44" y="96"/>
                    <a:pt x="48" y="94"/>
                    <a:pt x="51" y="9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5" y="47"/>
                    <a:pt x="105" y="47"/>
                    <a:pt x="105" y="47"/>
                  </a:cubicBezTo>
                  <a:cubicBezTo>
                    <a:pt x="57" y="97"/>
                    <a:pt x="57" y="97"/>
                    <a:pt x="57" y="97"/>
                  </a:cubicBezTo>
                  <a:cubicBezTo>
                    <a:pt x="52" y="102"/>
                    <a:pt x="46" y="104"/>
                    <a:pt x="40" y="104"/>
                  </a:cubicBezTo>
                  <a:cubicBezTo>
                    <a:pt x="40" y="104"/>
                    <a:pt x="40" y="104"/>
                    <a:pt x="40" y="104"/>
                  </a:cubicBezTo>
                  <a:cubicBezTo>
                    <a:pt x="34" y="104"/>
                    <a:pt x="28" y="102"/>
                    <a:pt x="23" y="97"/>
                  </a:cubicBezTo>
                  <a:cubicBezTo>
                    <a:pt x="14" y="88"/>
                    <a:pt x="14" y="72"/>
                    <a:pt x="23" y="63"/>
                  </a:cubicBezTo>
                  <a:cubicBezTo>
                    <a:pt x="73" y="9"/>
                    <a:pt x="73" y="9"/>
                    <a:pt x="73" y="9"/>
                  </a:cubicBezTo>
                  <a:cubicBezTo>
                    <a:pt x="79" y="3"/>
                    <a:pt x="87" y="0"/>
                    <a:pt x="96" y="0"/>
                  </a:cubicBezTo>
                  <a:cubicBezTo>
                    <a:pt x="105" y="0"/>
                    <a:pt x="113" y="3"/>
                    <a:pt x="119" y="9"/>
                  </a:cubicBezTo>
                  <a:cubicBezTo>
                    <a:pt x="125" y="15"/>
                    <a:pt x="128" y="23"/>
                    <a:pt x="128" y="32"/>
                  </a:cubicBezTo>
                  <a:cubicBezTo>
                    <a:pt x="128" y="41"/>
                    <a:pt x="125" y="49"/>
                    <a:pt x="119" y="55"/>
                  </a:cubicBezTo>
                  <a:cubicBezTo>
                    <a:pt x="68" y="108"/>
                    <a:pt x="68" y="108"/>
                    <a:pt x="68" y="108"/>
                  </a:cubicBezTo>
                  <a:cubicBezTo>
                    <a:pt x="61" y="116"/>
                    <a:pt x="51" y="120"/>
                    <a:pt x="40" y="12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30" tIns="45715" rIns="91430" bIns="45715" numCol="1" anchor="t" anchorCtr="0" compatLnSpc="1"/>
            <a:lstStyle/>
            <a:p>
              <a:endPara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grpSp>
        <p:nvGrpSpPr>
          <p:cNvPr id="20" name="组合 2"/>
          <p:cNvGrpSpPr/>
          <p:nvPr/>
        </p:nvGrpSpPr>
        <p:grpSpPr>
          <a:xfrm>
            <a:off x="5281358" y="3422831"/>
            <a:ext cx="925673" cy="797994"/>
            <a:chOff x="5209574" y="2306198"/>
            <a:chExt cx="925769" cy="798077"/>
          </a:xfrm>
        </p:grpSpPr>
        <p:sp>
          <p:nvSpPr>
            <p:cNvPr id="21" name="六边形 20"/>
            <p:cNvSpPr/>
            <p:nvPr/>
          </p:nvSpPr>
          <p:spPr>
            <a:xfrm rot="1800000">
              <a:off x="5209574" y="2306198"/>
              <a:ext cx="925769" cy="798077"/>
            </a:xfrm>
            <a:prstGeom prst="hexagon">
              <a:avLst>
                <a:gd name="adj" fmla="val 28663"/>
                <a:gd name="vf" fmla="val 11547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grpSp>
          <p:nvGrpSpPr>
            <p:cNvPr id="22" name="组合 95"/>
            <p:cNvGrpSpPr/>
            <p:nvPr/>
          </p:nvGrpSpPr>
          <p:grpSpPr>
            <a:xfrm>
              <a:off x="5519140" y="2569571"/>
              <a:ext cx="306636" cy="271327"/>
              <a:chOff x="3889375" y="3302000"/>
              <a:chExt cx="261938" cy="231776"/>
            </a:xfrm>
            <a:solidFill>
              <a:schemeClr val="bg1"/>
            </a:solidFill>
          </p:grpSpPr>
          <p:sp>
            <p:nvSpPr>
              <p:cNvPr id="23" name="Freeform 11"/>
              <p:cNvSpPr/>
              <p:nvPr/>
            </p:nvSpPr>
            <p:spPr bwMode="auto">
              <a:xfrm>
                <a:off x="3956050" y="3354388"/>
                <a:ext cx="57150" cy="98425"/>
              </a:xfrm>
              <a:custGeom>
                <a:avLst/>
                <a:gdLst>
                  <a:gd name="T0" fmla="*/ 36 w 36"/>
                  <a:gd name="T1" fmla="*/ 62 h 62"/>
                  <a:gd name="T2" fmla="*/ 10 w 36"/>
                  <a:gd name="T3" fmla="*/ 62 h 62"/>
                  <a:gd name="T4" fmla="*/ 10 w 36"/>
                  <a:gd name="T5" fmla="*/ 52 h 62"/>
                  <a:gd name="T6" fmla="*/ 25 w 36"/>
                  <a:gd name="T7" fmla="*/ 52 h 62"/>
                  <a:gd name="T8" fmla="*/ 25 w 36"/>
                  <a:gd name="T9" fmla="*/ 10 h 62"/>
                  <a:gd name="T10" fmla="*/ 0 w 36"/>
                  <a:gd name="T11" fmla="*/ 10 h 62"/>
                  <a:gd name="T12" fmla="*/ 0 w 36"/>
                  <a:gd name="T13" fmla="*/ 0 h 62"/>
                  <a:gd name="T14" fmla="*/ 36 w 36"/>
                  <a:gd name="T15" fmla="*/ 0 h 62"/>
                  <a:gd name="T16" fmla="*/ 36 w 36"/>
                  <a:gd name="T17" fmla="*/ 6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6" h="62">
                    <a:moveTo>
                      <a:pt x="36" y="62"/>
                    </a:moveTo>
                    <a:lnTo>
                      <a:pt x="10" y="62"/>
                    </a:lnTo>
                    <a:lnTo>
                      <a:pt x="10" y="52"/>
                    </a:lnTo>
                    <a:lnTo>
                      <a:pt x="25" y="52"/>
                    </a:lnTo>
                    <a:lnTo>
                      <a:pt x="25" y="10"/>
                    </a:lnTo>
                    <a:lnTo>
                      <a:pt x="0" y="10"/>
                    </a:lnTo>
                    <a:lnTo>
                      <a:pt x="0" y="0"/>
                    </a:lnTo>
                    <a:lnTo>
                      <a:pt x="36" y="0"/>
                    </a:lnTo>
                    <a:lnTo>
                      <a:pt x="36" y="6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30" tIns="45715" rIns="91430" bIns="45715" numCol="1" anchor="t" anchorCtr="0" compatLnSpc="1"/>
              <a:lstStyle/>
              <a:p>
                <a:endParaRPr lang="zh-CN" altLang="en-US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</p:txBody>
          </p:sp>
          <p:sp>
            <p:nvSpPr>
              <p:cNvPr id="24" name="Freeform 12"/>
              <p:cNvSpPr/>
              <p:nvPr/>
            </p:nvSpPr>
            <p:spPr bwMode="auto">
              <a:xfrm>
                <a:off x="4002088" y="3302000"/>
                <a:ext cx="149225" cy="203200"/>
              </a:xfrm>
              <a:custGeom>
                <a:avLst/>
                <a:gdLst>
                  <a:gd name="T0" fmla="*/ 94 w 94"/>
                  <a:gd name="T1" fmla="*/ 128 h 128"/>
                  <a:gd name="T2" fmla="*/ 0 w 94"/>
                  <a:gd name="T3" fmla="*/ 95 h 128"/>
                  <a:gd name="T4" fmla="*/ 3 w 94"/>
                  <a:gd name="T5" fmla="*/ 85 h 128"/>
                  <a:gd name="T6" fmla="*/ 84 w 94"/>
                  <a:gd name="T7" fmla="*/ 113 h 128"/>
                  <a:gd name="T8" fmla="*/ 84 w 94"/>
                  <a:gd name="T9" fmla="*/ 15 h 128"/>
                  <a:gd name="T10" fmla="*/ 3 w 94"/>
                  <a:gd name="T11" fmla="*/ 43 h 128"/>
                  <a:gd name="T12" fmla="*/ 0 w 94"/>
                  <a:gd name="T13" fmla="*/ 33 h 128"/>
                  <a:gd name="T14" fmla="*/ 94 w 94"/>
                  <a:gd name="T15" fmla="*/ 0 h 128"/>
                  <a:gd name="T16" fmla="*/ 94 w 94"/>
                  <a:gd name="T17" fmla="*/ 12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4" h="128">
                    <a:moveTo>
                      <a:pt x="94" y="128"/>
                    </a:moveTo>
                    <a:lnTo>
                      <a:pt x="0" y="95"/>
                    </a:lnTo>
                    <a:lnTo>
                      <a:pt x="3" y="85"/>
                    </a:lnTo>
                    <a:lnTo>
                      <a:pt x="84" y="113"/>
                    </a:lnTo>
                    <a:lnTo>
                      <a:pt x="84" y="15"/>
                    </a:lnTo>
                    <a:lnTo>
                      <a:pt x="3" y="43"/>
                    </a:lnTo>
                    <a:lnTo>
                      <a:pt x="0" y="33"/>
                    </a:lnTo>
                    <a:lnTo>
                      <a:pt x="94" y="0"/>
                    </a:lnTo>
                    <a:lnTo>
                      <a:pt x="94" y="12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30" tIns="45715" rIns="91430" bIns="45715" numCol="1" anchor="t" anchorCtr="0" compatLnSpc="1"/>
              <a:lstStyle/>
              <a:p>
                <a:endParaRPr lang="zh-CN" altLang="en-US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</p:txBody>
          </p:sp>
          <p:sp>
            <p:nvSpPr>
              <p:cNvPr id="25" name="Freeform 13"/>
              <p:cNvSpPr/>
              <p:nvPr/>
            </p:nvSpPr>
            <p:spPr bwMode="auto">
              <a:xfrm>
                <a:off x="4035425" y="3352800"/>
                <a:ext cx="77787" cy="42863"/>
              </a:xfrm>
              <a:custGeom>
                <a:avLst/>
                <a:gdLst>
                  <a:gd name="T0" fmla="*/ 2 w 49"/>
                  <a:gd name="T1" fmla="*/ 27 h 27"/>
                  <a:gd name="T2" fmla="*/ 0 w 49"/>
                  <a:gd name="T3" fmla="*/ 17 h 27"/>
                  <a:gd name="T4" fmla="*/ 46 w 49"/>
                  <a:gd name="T5" fmla="*/ 0 h 27"/>
                  <a:gd name="T6" fmla="*/ 49 w 49"/>
                  <a:gd name="T7" fmla="*/ 9 h 27"/>
                  <a:gd name="T8" fmla="*/ 2 w 49"/>
                  <a:gd name="T9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" h="27">
                    <a:moveTo>
                      <a:pt x="2" y="27"/>
                    </a:moveTo>
                    <a:lnTo>
                      <a:pt x="0" y="17"/>
                    </a:lnTo>
                    <a:lnTo>
                      <a:pt x="46" y="0"/>
                    </a:lnTo>
                    <a:lnTo>
                      <a:pt x="49" y="9"/>
                    </a:lnTo>
                    <a:lnTo>
                      <a:pt x="2" y="27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30" tIns="45715" rIns="91430" bIns="45715" numCol="1" anchor="t" anchorCtr="0" compatLnSpc="1"/>
              <a:lstStyle/>
              <a:p>
                <a:endParaRPr lang="zh-CN" altLang="en-US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</p:txBody>
          </p:sp>
          <p:sp>
            <p:nvSpPr>
              <p:cNvPr id="26" name="Freeform 14"/>
              <p:cNvSpPr>
                <a:spLocks noEditPoints="1"/>
              </p:cNvSpPr>
              <p:nvPr/>
            </p:nvSpPr>
            <p:spPr bwMode="auto">
              <a:xfrm>
                <a:off x="3889375" y="3354388"/>
                <a:ext cx="49212" cy="98425"/>
              </a:xfrm>
              <a:custGeom>
                <a:avLst/>
                <a:gdLst>
                  <a:gd name="T0" fmla="*/ 31 w 31"/>
                  <a:gd name="T1" fmla="*/ 62 h 62"/>
                  <a:gd name="T2" fmla="*/ 0 w 31"/>
                  <a:gd name="T3" fmla="*/ 62 h 62"/>
                  <a:gd name="T4" fmla="*/ 0 w 31"/>
                  <a:gd name="T5" fmla="*/ 0 h 62"/>
                  <a:gd name="T6" fmla="*/ 31 w 31"/>
                  <a:gd name="T7" fmla="*/ 0 h 62"/>
                  <a:gd name="T8" fmla="*/ 31 w 31"/>
                  <a:gd name="T9" fmla="*/ 62 h 62"/>
                  <a:gd name="T10" fmla="*/ 11 w 31"/>
                  <a:gd name="T11" fmla="*/ 52 h 62"/>
                  <a:gd name="T12" fmla="*/ 21 w 31"/>
                  <a:gd name="T13" fmla="*/ 52 h 62"/>
                  <a:gd name="T14" fmla="*/ 21 w 31"/>
                  <a:gd name="T15" fmla="*/ 10 h 62"/>
                  <a:gd name="T16" fmla="*/ 11 w 31"/>
                  <a:gd name="T17" fmla="*/ 10 h 62"/>
                  <a:gd name="T18" fmla="*/ 11 w 31"/>
                  <a:gd name="T19" fmla="*/ 5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1" h="62">
                    <a:moveTo>
                      <a:pt x="31" y="62"/>
                    </a:moveTo>
                    <a:lnTo>
                      <a:pt x="0" y="62"/>
                    </a:lnTo>
                    <a:lnTo>
                      <a:pt x="0" y="0"/>
                    </a:lnTo>
                    <a:lnTo>
                      <a:pt x="31" y="0"/>
                    </a:lnTo>
                    <a:lnTo>
                      <a:pt x="31" y="62"/>
                    </a:lnTo>
                    <a:close/>
                    <a:moveTo>
                      <a:pt x="11" y="52"/>
                    </a:moveTo>
                    <a:lnTo>
                      <a:pt x="21" y="52"/>
                    </a:lnTo>
                    <a:lnTo>
                      <a:pt x="21" y="10"/>
                    </a:lnTo>
                    <a:lnTo>
                      <a:pt x="11" y="10"/>
                    </a:lnTo>
                    <a:lnTo>
                      <a:pt x="11" y="5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30" tIns="45715" rIns="91430" bIns="45715" numCol="1" anchor="t" anchorCtr="0" compatLnSpc="1"/>
              <a:lstStyle/>
              <a:p>
                <a:endParaRPr lang="zh-CN" altLang="en-US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</p:txBody>
          </p:sp>
          <p:sp>
            <p:nvSpPr>
              <p:cNvPr id="27" name="Freeform 15"/>
              <p:cNvSpPr/>
              <p:nvPr/>
            </p:nvSpPr>
            <p:spPr bwMode="auto">
              <a:xfrm>
                <a:off x="3922713" y="3468688"/>
                <a:ext cx="80962" cy="65088"/>
              </a:xfrm>
              <a:custGeom>
                <a:avLst/>
                <a:gdLst>
                  <a:gd name="T0" fmla="*/ 16 w 40"/>
                  <a:gd name="T1" fmla="*/ 32 h 32"/>
                  <a:gd name="T2" fmla="*/ 0 w 40"/>
                  <a:gd name="T3" fmla="*/ 16 h 32"/>
                  <a:gd name="T4" fmla="*/ 0 w 40"/>
                  <a:gd name="T5" fmla="*/ 0 h 32"/>
                  <a:gd name="T6" fmla="*/ 8 w 40"/>
                  <a:gd name="T7" fmla="*/ 0 h 32"/>
                  <a:gd name="T8" fmla="*/ 8 w 40"/>
                  <a:gd name="T9" fmla="*/ 16 h 32"/>
                  <a:gd name="T10" fmla="*/ 16 w 40"/>
                  <a:gd name="T11" fmla="*/ 24 h 32"/>
                  <a:gd name="T12" fmla="*/ 24 w 40"/>
                  <a:gd name="T13" fmla="*/ 16 h 32"/>
                  <a:gd name="T14" fmla="*/ 24 w 40"/>
                  <a:gd name="T15" fmla="*/ 0 h 32"/>
                  <a:gd name="T16" fmla="*/ 40 w 40"/>
                  <a:gd name="T17" fmla="*/ 0 h 32"/>
                  <a:gd name="T18" fmla="*/ 40 w 40"/>
                  <a:gd name="T19" fmla="*/ 8 h 32"/>
                  <a:gd name="T20" fmla="*/ 32 w 40"/>
                  <a:gd name="T21" fmla="*/ 8 h 32"/>
                  <a:gd name="T22" fmla="*/ 32 w 40"/>
                  <a:gd name="T23" fmla="*/ 16 h 32"/>
                  <a:gd name="T24" fmla="*/ 16 w 40"/>
                  <a:gd name="T25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0" h="32">
                    <a:moveTo>
                      <a:pt x="16" y="32"/>
                    </a:moveTo>
                    <a:cubicBezTo>
                      <a:pt x="7" y="32"/>
                      <a:pt x="0" y="25"/>
                      <a:pt x="0" y="1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8" y="20"/>
                      <a:pt x="12" y="24"/>
                      <a:pt x="16" y="24"/>
                    </a:cubicBezTo>
                    <a:cubicBezTo>
                      <a:pt x="20" y="24"/>
                      <a:pt x="24" y="20"/>
                      <a:pt x="24" y="16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2" y="16"/>
                      <a:pt x="32" y="16"/>
                      <a:pt x="32" y="16"/>
                    </a:cubicBezTo>
                    <a:cubicBezTo>
                      <a:pt x="32" y="25"/>
                      <a:pt x="25" y="32"/>
                      <a:pt x="16" y="32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30" tIns="45715" rIns="91430" bIns="45715" numCol="1" anchor="t" anchorCtr="0" compatLnSpc="1"/>
              <a:lstStyle/>
              <a:p>
                <a:endParaRPr lang="zh-CN" altLang="en-US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</p:txBody>
          </p:sp>
        </p:grpSp>
      </p:grpSp>
      <p:grpSp>
        <p:nvGrpSpPr>
          <p:cNvPr id="28" name="组合 5"/>
          <p:cNvGrpSpPr/>
          <p:nvPr/>
        </p:nvGrpSpPr>
        <p:grpSpPr>
          <a:xfrm>
            <a:off x="2995577" y="3422830"/>
            <a:ext cx="925673" cy="797994"/>
            <a:chOff x="2923555" y="2306197"/>
            <a:chExt cx="925769" cy="798077"/>
          </a:xfrm>
        </p:grpSpPr>
        <p:sp>
          <p:nvSpPr>
            <p:cNvPr id="29" name="六边形 28"/>
            <p:cNvSpPr/>
            <p:nvPr/>
          </p:nvSpPr>
          <p:spPr>
            <a:xfrm rot="1800000">
              <a:off x="2923555" y="2306197"/>
              <a:ext cx="925769" cy="798077"/>
            </a:xfrm>
            <a:prstGeom prst="hexagon">
              <a:avLst>
                <a:gd name="adj" fmla="val 28663"/>
                <a:gd name="vf" fmla="val 11547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grpSp>
          <p:nvGrpSpPr>
            <p:cNvPr id="30" name="组合 103"/>
            <p:cNvGrpSpPr/>
            <p:nvPr/>
          </p:nvGrpSpPr>
          <p:grpSpPr>
            <a:xfrm>
              <a:off x="3242413" y="2552847"/>
              <a:ext cx="288052" cy="304777"/>
              <a:chOff x="5908675" y="1281113"/>
              <a:chExt cx="246063" cy="260350"/>
            </a:xfrm>
            <a:solidFill>
              <a:schemeClr val="bg1"/>
            </a:solidFill>
          </p:grpSpPr>
          <p:sp>
            <p:nvSpPr>
              <p:cNvPr id="31" name="Rectangle 5"/>
              <p:cNvSpPr>
                <a:spLocks noChangeArrowheads="1"/>
              </p:cNvSpPr>
              <p:nvPr/>
            </p:nvSpPr>
            <p:spPr bwMode="auto">
              <a:xfrm>
                <a:off x="6024563" y="1320800"/>
                <a:ext cx="15875" cy="1635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30" tIns="45715" rIns="91430" bIns="45715" numCol="1" anchor="t" anchorCtr="0" compatLnSpc="1"/>
              <a:lstStyle/>
              <a:p>
                <a:endParaRPr lang="zh-CN" altLang="en-US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</p:txBody>
          </p:sp>
          <p:sp>
            <p:nvSpPr>
              <p:cNvPr id="32" name="Freeform 6"/>
              <p:cNvSpPr/>
              <p:nvPr/>
            </p:nvSpPr>
            <p:spPr bwMode="auto">
              <a:xfrm>
                <a:off x="5908675" y="1501775"/>
                <a:ext cx="131762" cy="39688"/>
              </a:xfrm>
              <a:custGeom>
                <a:avLst/>
                <a:gdLst>
                  <a:gd name="T0" fmla="*/ 64 w 64"/>
                  <a:gd name="T1" fmla="*/ 20 h 20"/>
                  <a:gd name="T2" fmla="*/ 56 w 64"/>
                  <a:gd name="T3" fmla="*/ 20 h 20"/>
                  <a:gd name="T4" fmla="*/ 44 w 64"/>
                  <a:gd name="T5" fmla="*/ 8 h 20"/>
                  <a:gd name="T6" fmla="*/ 0 w 64"/>
                  <a:gd name="T7" fmla="*/ 8 h 20"/>
                  <a:gd name="T8" fmla="*/ 0 w 64"/>
                  <a:gd name="T9" fmla="*/ 0 h 20"/>
                  <a:gd name="T10" fmla="*/ 44 w 64"/>
                  <a:gd name="T11" fmla="*/ 0 h 20"/>
                  <a:gd name="T12" fmla="*/ 64 w 64"/>
                  <a:gd name="T13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4" h="20">
                    <a:moveTo>
                      <a:pt x="64" y="20"/>
                    </a:moveTo>
                    <a:cubicBezTo>
                      <a:pt x="56" y="20"/>
                      <a:pt x="56" y="20"/>
                      <a:pt x="56" y="20"/>
                    </a:cubicBezTo>
                    <a:cubicBezTo>
                      <a:pt x="56" y="13"/>
                      <a:pt x="51" y="8"/>
                      <a:pt x="44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55" y="0"/>
                      <a:pt x="64" y="9"/>
                      <a:pt x="64" y="2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30" tIns="45715" rIns="91430" bIns="45715" numCol="1" anchor="t" anchorCtr="0" compatLnSpc="1"/>
              <a:lstStyle/>
              <a:p>
                <a:endParaRPr lang="zh-CN" altLang="en-US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</p:txBody>
          </p:sp>
          <p:sp>
            <p:nvSpPr>
              <p:cNvPr id="33" name="Freeform 7"/>
              <p:cNvSpPr/>
              <p:nvPr/>
            </p:nvSpPr>
            <p:spPr bwMode="auto">
              <a:xfrm>
                <a:off x="6024563" y="1501775"/>
                <a:ext cx="130175" cy="39688"/>
              </a:xfrm>
              <a:custGeom>
                <a:avLst/>
                <a:gdLst>
                  <a:gd name="T0" fmla="*/ 8 w 64"/>
                  <a:gd name="T1" fmla="*/ 20 h 20"/>
                  <a:gd name="T2" fmla="*/ 0 w 64"/>
                  <a:gd name="T3" fmla="*/ 20 h 20"/>
                  <a:gd name="T4" fmla="*/ 20 w 64"/>
                  <a:gd name="T5" fmla="*/ 0 h 20"/>
                  <a:gd name="T6" fmla="*/ 64 w 64"/>
                  <a:gd name="T7" fmla="*/ 0 h 20"/>
                  <a:gd name="T8" fmla="*/ 64 w 64"/>
                  <a:gd name="T9" fmla="*/ 8 h 20"/>
                  <a:gd name="T10" fmla="*/ 20 w 64"/>
                  <a:gd name="T11" fmla="*/ 8 h 20"/>
                  <a:gd name="T12" fmla="*/ 8 w 64"/>
                  <a:gd name="T13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4" h="20">
                    <a:moveTo>
                      <a:pt x="8" y="20"/>
                    </a:moveTo>
                    <a:cubicBezTo>
                      <a:pt x="0" y="20"/>
                      <a:pt x="0" y="20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64" y="8"/>
                      <a:pt x="64" y="8"/>
                      <a:pt x="64" y="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13" y="8"/>
                      <a:pt x="8" y="13"/>
                      <a:pt x="8" y="2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30" tIns="45715" rIns="91430" bIns="45715" numCol="1" anchor="t" anchorCtr="0" compatLnSpc="1"/>
              <a:lstStyle/>
              <a:p>
                <a:endParaRPr lang="zh-CN" altLang="en-US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</p:txBody>
          </p:sp>
          <p:sp>
            <p:nvSpPr>
              <p:cNvPr id="34" name="Freeform 8"/>
              <p:cNvSpPr/>
              <p:nvPr/>
            </p:nvSpPr>
            <p:spPr bwMode="auto">
              <a:xfrm>
                <a:off x="5908675" y="1281113"/>
                <a:ext cx="131762" cy="203200"/>
              </a:xfrm>
              <a:custGeom>
                <a:avLst/>
                <a:gdLst>
                  <a:gd name="T0" fmla="*/ 48 w 64"/>
                  <a:gd name="T1" fmla="*/ 100 h 100"/>
                  <a:gd name="T2" fmla="*/ 0 w 64"/>
                  <a:gd name="T3" fmla="*/ 100 h 100"/>
                  <a:gd name="T4" fmla="*/ 0 w 64"/>
                  <a:gd name="T5" fmla="*/ 0 h 100"/>
                  <a:gd name="T6" fmla="*/ 44 w 64"/>
                  <a:gd name="T7" fmla="*/ 0 h 100"/>
                  <a:gd name="T8" fmla="*/ 64 w 64"/>
                  <a:gd name="T9" fmla="*/ 20 h 100"/>
                  <a:gd name="T10" fmla="*/ 56 w 64"/>
                  <a:gd name="T11" fmla="*/ 20 h 100"/>
                  <a:gd name="T12" fmla="*/ 44 w 64"/>
                  <a:gd name="T13" fmla="*/ 8 h 100"/>
                  <a:gd name="T14" fmla="*/ 8 w 64"/>
                  <a:gd name="T15" fmla="*/ 8 h 100"/>
                  <a:gd name="T16" fmla="*/ 8 w 64"/>
                  <a:gd name="T17" fmla="*/ 92 h 100"/>
                  <a:gd name="T18" fmla="*/ 48 w 64"/>
                  <a:gd name="T19" fmla="*/ 92 h 100"/>
                  <a:gd name="T20" fmla="*/ 48 w 64"/>
                  <a:gd name="T21" fmla="*/ 10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4" h="100">
                    <a:moveTo>
                      <a:pt x="48" y="100"/>
                    </a:moveTo>
                    <a:cubicBezTo>
                      <a:pt x="0" y="100"/>
                      <a:pt x="0" y="100"/>
                      <a:pt x="0" y="10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55" y="0"/>
                      <a:pt x="64" y="9"/>
                      <a:pt x="64" y="20"/>
                    </a:cubicBezTo>
                    <a:cubicBezTo>
                      <a:pt x="56" y="20"/>
                      <a:pt x="56" y="20"/>
                      <a:pt x="56" y="20"/>
                    </a:cubicBezTo>
                    <a:cubicBezTo>
                      <a:pt x="56" y="13"/>
                      <a:pt x="51" y="8"/>
                      <a:pt x="44" y="8"/>
                    </a:cubicBezTo>
                    <a:cubicBezTo>
                      <a:pt x="8" y="8"/>
                      <a:pt x="8" y="8"/>
                      <a:pt x="8" y="8"/>
                    </a:cubicBezTo>
                    <a:cubicBezTo>
                      <a:pt x="8" y="92"/>
                      <a:pt x="8" y="92"/>
                      <a:pt x="8" y="92"/>
                    </a:cubicBezTo>
                    <a:cubicBezTo>
                      <a:pt x="48" y="92"/>
                      <a:pt x="48" y="92"/>
                      <a:pt x="48" y="92"/>
                    </a:cubicBezTo>
                    <a:lnTo>
                      <a:pt x="48" y="10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30" tIns="45715" rIns="91430" bIns="45715" numCol="1" anchor="t" anchorCtr="0" compatLnSpc="1"/>
              <a:lstStyle/>
              <a:p>
                <a:endParaRPr lang="zh-CN" altLang="en-US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</p:txBody>
          </p:sp>
          <p:sp>
            <p:nvSpPr>
              <p:cNvPr id="35" name="Freeform 9"/>
              <p:cNvSpPr/>
              <p:nvPr/>
            </p:nvSpPr>
            <p:spPr bwMode="auto">
              <a:xfrm>
                <a:off x="6024563" y="1281113"/>
                <a:ext cx="130175" cy="203200"/>
              </a:xfrm>
              <a:custGeom>
                <a:avLst/>
                <a:gdLst>
                  <a:gd name="T0" fmla="*/ 64 w 64"/>
                  <a:gd name="T1" fmla="*/ 100 h 100"/>
                  <a:gd name="T2" fmla="*/ 16 w 64"/>
                  <a:gd name="T3" fmla="*/ 100 h 100"/>
                  <a:gd name="T4" fmla="*/ 16 w 64"/>
                  <a:gd name="T5" fmla="*/ 92 h 100"/>
                  <a:gd name="T6" fmla="*/ 56 w 64"/>
                  <a:gd name="T7" fmla="*/ 92 h 100"/>
                  <a:gd name="T8" fmla="*/ 56 w 64"/>
                  <a:gd name="T9" fmla="*/ 8 h 100"/>
                  <a:gd name="T10" fmla="*/ 20 w 64"/>
                  <a:gd name="T11" fmla="*/ 8 h 100"/>
                  <a:gd name="T12" fmla="*/ 8 w 64"/>
                  <a:gd name="T13" fmla="*/ 20 h 100"/>
                  <a:gd name="T14" fmla="*/ 0 w 64"/>
                  <a:gd name="T15" fmla="*/ 20 h 100"/>
                  <a:gd name="T16" fmla="*/ 20 w 64"/>
                  <a:gd name="T17" fmla="*/ 0 h 100"/>
                  <a:gd name="T18" fmla="*/ 64 w 64"/>
                  <a:gd name="T19" fmla="*/ 0 h 100"/>
                  <a:gd name="T20" fmla="*/ 64 w 64"/>
                  <a:gd name="T21" fmla="*/ 10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4" h="100">
                    <a:moveTo>
                      <a:pt x="64" y="100"/>
                    </a:moveTo>
                    <a:cubicBezTo>
                      <a:pt x="16" y="100"/>
                      <a:pt x="16" y="100"/>
                      <a:pt x="16" y="100"/>
                    </a:cubicBezTo>
                    <a:cubicBezTo>
                      <a:pt x="16" y="92"/>
                      <a:pt x="16" y="92"/>
                      <a:pt x="16" y="92"/>
                    </a:cubicBezTo>
                    <a:cubicBezTo>
                      <a:pt x="56" y="92"/>
                      <a:pt x="56" y="92"/>
                      <a:pt x="56" y="92"/>
                    </a:cubicBezTo>
                    <a:cubicBezTo>
                      <a:pt x="56" y="8"/>
                      <a:pt x="56" y="8"/>
                      <a:pt x="56" y="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13" y="8"/>
                      <a:pt x="8" y="13"/>
                      <a:pt x="8" y="20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64" y="0"/>
                      <a:pt x="64" y="0"/>
                      <a:pt x="64" y="0"/>
                    </a:cubicBezTo>
                    <a:lnTo>
                      <a:pt x="64" y="10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30" tIns="45715" rIns="91430" bIns="45715" numCol="1" anchor="t" anchorCtr="0" compatLnSpc="1"/>
              <a:lstStyle/>
              <a:p>
                <a:endParaRPr lang="zh-CN" altLang="en-US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</p:txBody>
          </p:sp>
        </p:grpSp>
      </p:grpSp>
      <p:grpSp>
        <p:nvGrpSpPr>
          <p:cNvPr id="36" name="组合 1"/>
          <p:cNvGrpSpPr/>
          <p:nvPr/>
        </p:nvGrpSpPr>
        <p:grpSpPr>
          <a:xfrm>
            <a:off x="4709911" y="2433835"/>
            <a:ext cx="925673" cy="797994"/>
            <a:chOff x="4638068" y="1317099"/>
            <a:chExt cx="925769" cy="798077"/>
          </a:xfrm>
        </p:grpSpPr>
        <p:sp>
          <p:nvSpPr>
            <p:cNvPr id="37" name="六边形 36"/>
            <p:cNvSpPr/>
            <p:nvPr/>
          </p:nvSpPr>
          <p:spPr>
            <a:xfrm rot="1800000">
              <a:off x="4638068" y="1317099"/>
              <a:ext cx="925769" cy="798077"/>
            </a:xfrm>
            <a:prstGeom prst="hexagon">
              <a:avLst>
                <a:gd name="adj" fmla="val 28663"/>
                <a:gd name="vf" fmla="val 115470"/>
              </a:avLst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grpSp>
          <p:nvGrpSpPr>
            <p:cNvPr id="38" name="组合 111"/>
            <p:cNvGrpSpPr/>
            <p:nvPr/>
          </p:nvGrpSpPr>
          <p:grpSpPr>
            <a:xfrm>
              <a:off x="4950422" y="1529083"/>
              <a:ext cx="301060" cy="301061"/>
              <a:chOff x="5903913" y="4632325"/>
              <a:chExt cx="257175" cy="257176"/>
            </a:xfrm>
            <a:solidFill>
              <a:schemeClr val="bg1"/>
            </a:solidFill>
          </p:grpSpPr>
          <p:sp>
            <p:nvSpPr>
              <p:cNvPr id="39" name="Freeform 16"/>
              <p:cNvSpPr/>
              <p:nvPr/>
            </p:nvSpPr>
            <p:spPr bwMode="auto">
              <a:xfrm>
                <a:off x="5934075" y="4783138"/>
                <a:ext cx="195262" cy="106363"/>
              </a:xfrm>
              <a:custGeom>
                <a:avLst/>
                <a:gdLst>
                  <a:gd name="T0" fmla="*/ 123 w 123"/>
                  <a:gd name="T1" fmla="*/ 67 h 67"/>
                  <a:gd name="T2" fmla="*/ 0 w 123"/>
                  <a:gd name="T3" fmla="*/ 67 h 67"/>
                  <a:gd name="T4" fmla="*/ 0 w 123"/>
                  <a:gd name="T5" fmla="*/ 0 h 67"/>
                  <a:gd name="T6" fmla="*/ 10 w 123"/>
                  <a:gd name="T7" fmla="*/ 0 h 67"/>
                  <a:gd name="T8" fmla="*/ 10 w 123"/>
                  <a:gd name="T9" fmla="*/ 57 h 67"/>
                  <a:gd name="T10" fmla="*/ 113 w 123"/>
                  <a:gd name="T11" fmla="*/ 57 h 67"/>
                  <a:gd name="T12" fmla="*/ 113 w 123"/>
                  <a:gd name="T13" fmla="*/ 0 h 67"/>
                  <a:gd name="T14" fmla="*/ 123 w 123"/>
                  <a:gd name="T15" fmla="*/ 0 h 67"/>
                  <a:gd name="T16" fmla="*/ 123 w 123"/>
                  <a:gd name="T17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3" h="67">
                    <a:moveTo>
                      <a:pt x="123" y="67"/>
                    </a:moveTo>
                    <a:lnTo>
                      <a:pt x="0" y="67"/>
                    </a:lnTo>
                    <a:lnTo>
                      <a:pt x="0" y="0"/>
                    </a:lnTo>
                    <a:lnTo>
                      <a:pt x="10" y="0"/>
                    </a:lnTo>
                    <a:lnTo>
                      <a:pt x="10" y="57"/>
                    </a:lnTo>
                    <a:lnTo>
                      <a:pt x="113" y="57"/>
                    </a:lnTo>
                    <a:lnTo>
                      <a:pt x="113" y="0"/>
                    </a:lnTo>
                    <a:lnTo>
                      <a:pt x="123" y="0"/>
                    </a:lnTo>
                    <a:lnTo>
                      <a:pt x="123" y="67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30" tIns="45715" rIns="91430" bIns="45715" numCol="1" anchor="t" anchorCtr="0" compatLnSpc="1"/>
              <a:lstStyle/>
              <a:p>
                <a:endParaRPr lang="zh-CN" altLang="en-US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</p:txBody>
          </p:sp>
          <p:sp>
            <p:nvSpPr>
              <p:cNvPr id="40" name="Freeform 17"/>
              <p:cNvSpPr/>
              <p:nvPr/>
            </p:nvSpPr>
            <p:spPr bwMode="auto">
              <a:xfrm>
                <a:off x="5903913" y="4632325"/>
                <a:ext cx="257175" cy="149225"/>
              </a:xfrm>
              <a:custGeom>
                <a:avLst/>
                <a:gdLst>
                  <a:gd name="T0" fmla="*/ 154 w 162"/>
                  <a:gd name="T1" fmla="*/ 94 h 94"/>
                  <a:gd name="T2" fmla="*/ 81 w 162"/>
                  <a:gd name="T3" fmla="*/ 15 h 94"/>
                  <a:gd name="T4" fmla="*/ 7 w 162"/>
                  <a:gd name="T5" fmla="*/ 94 h 94"/>
                  <a:gd name="T6" fmla="*/ 0 w 162"/>
                  <a:gd name="T7" fmla="*/ 86 h 94"/>
                  <a:gd name="T8" fmla="*/ 81 w 162"/>
                  <a:gd name="T9" fmla="*/ 0 h 94"/>
                  <a:gd name="T10" fmla="*/ 162 w 162"/>
                  <a:gd name="T11" fmla="*/ 86 h 94"/>
                  <a:gd name="T12" fmla="*/ 154 w 162"/>
                  <a:gd name="T13" fmla="*/ 94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62" h="94">
                    <a:moveTo>
                      <a:pt x="154" y="94"/>
                    </a:moveTo>
                    <a:lnTo>
                      <a:pt x="81" y="15"/>
                    </a:lnTo>
                    <a:lnTo>
                      <a:pt x="7" y="94"/>
                    </a:lnTo>
                    <a:lnTo>
                      <a:pt x="0" y="86"/>
                    </a:lnTo>
                    <a:lnTo>
                      <a:pt x="81" y="0"/>
                    </a:lnTo>
                    <a:lnTo>
                      <a:pt x="162" y="86"/>
                    </a:lnTo>
                    <a:lnTo>
                      <a:pt x="154" y="9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30" tIns="45715" rIns="91430" bIns="45715" numCol="1" anchor="t" anchorCtr="0" compatLnSpc="1"/>
              <a:lstStyle/>
              <a:p>
                <a:endParaRPr lang="zh-CN" altLang="en-US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</p:txBody>
          </p:sp>
          <p:sp>
            <p:nvSpPr>
              <p:cNvPr id="41" name="Freeform 18"/>
              <p:cNvSpPr/>
              <p:nvPr/>
            </p:nvSpPr>
            <p:spPr bwMode="auto">
              <a:xfrm>
                <a:off x="5999163" y="4783138"/>
                <a:ext cx="65087" cy="73025"/>
              </a:xfrm>
              <a:custGeom>
                <a:avLst/>
                <a:gdLst>
                  <a:gd name="T0" fmla="*/ 41 w 41"/>
                  <a:gd name="T1" fmla="*/ 46 h 46"/>
                  <a:gd name="T2" fmla="*/ 31 w 41"/>
                  <a:gd name="T3" fmla="*/ 46 h 46"/>
                  <a:gd name="T4" fmla="*/ 31 w 41"/>
                  <a:gd name="T5" fmla="*/ 10 h 46"/>
                  <a:gd name="T6" fmla="*/ 10 w 41"/>
                  <a:gd name="T7" fmla="*/ 10 h 46"/>
                  <a:gd name="T8" fmla="*/ 10 w 41"/>
                  <a:gd name="T9" fmla="*/ 46 h 46"/>
                  <a:gd name="T10" fmla="*/ 0 w 41"/>
                  <a:gd name="T11" fmla="*/ 46 h 46"/>
                  <a:gd name="T12" fmla="*/ 0 w 41"/>
                  <a:gd name="T13" fmla="*/ 0 h 46"/>
                  <a:gd name="T14" fmla="*/ 41 w 41"/>
                  <a:gd name="T15" fmla="*/ 0 h 46"/>
                  <a:gd name="T16" fmla="*/ 41 w 41"/>
                  <a:gd name="T17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1" h="46">
                    <a:moveTo>
                      <a:pt x="41" y="46"/>
                    </a:moveTo>
                    <a:lnTo>
                      <a:pt x="31" y="46"/>
                    </a:lnTo>
                    <a:lnTo>
                      <a:pt x="31" y="10"/>
                    </a:lnTo>
                    <a:lnTo>
                      <a:pt x="10" y="10"/>
                    </a:lnTo>
                    <a:lnTo>
                      <a:pt x="10" y="46"/>
                    </a:lnTo>
                    <a:lnTo>
                      <a:pt x="0" y="46"/>
                    </a:lnTo>
                    <a:lnTo>
                      <a:pt x="0" y="0"/>
                    </a:lnTo>
                    <a:lnTo>
                      <a:pt x="41" y="0"/>
                    </a:lnTo>
                    <a:lnTo>
                      <a:pt x="41" y="4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30" tIns="45715" rIns="91430" bIns="45715" numCol="1" anchor="t" anchorCtr="0" compatLnSpc="1"/>
              <a:lstStyle/>
              <a:p>
                <a:endParaRPr lang="zh-CN" altLang="en-US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</p:txBody>
          </p:sp>
          <p:sp>
            <p:nvSpPr>
              <p:cNvPr id="42" name="Freeform 19"/>
              <p:cNvSpPr>
                <a:spLocks noEditPoints="1"/>
              </p:cNvSpPr>
              <p:nvPr/>
            </p:nvSpPr>
            <p:spPr bwMode="auto">
              <a:xfrm>
                <a:off x="5999163" y="4702175"/>
                <a:ext cx="65087" cy="65088"/>
              </a:xfrm>
              <a:custGeom>
                <a:avLst/>
                <a:gdLst>
                  <a:gd name="T0" fmla="*/ 16 w 32"/>
                  <a:gd name="T1" fmla="*/ 32 h 32"/>
                  <a:gd name="T2" fmla="*/ 0 w 32"/>
                  <a:gd name="T3" fmla="*/ 16 h 32"/>
                  <a:gd name="T4" fmla="*/ 16 w 32"/>
                  <a:gd name="T5" fmla="*/ 0 h 32"/>
                  <a:gd name="T6" fmla="*/ 32 w 32"/>
                  <a:gd name="T7" fmla="*/ 16 h 32"/>
                  <a:gd name="T8" fmla="*/ 16 w 32"/>
                  <a:gd name="T9" fmla="*/ 32 h 32"/>
                  <a:gd name="T10" fmla="*/ 16 w 32"/>
                  <a:gd name="T11" fmla="*/ 8 h 32"/>
                  <a:gd name="T12" fmla="*/ 8 w 32"/>
                  <a:gd name="T13" fmla="*/ 16 h 32"/>
                  <a:gd name="T14" fmla="*/ 16 w 32"/>
                  <a:gd name="T15" fmla="*/ 24 h 32"/>
                  <a:gd name="T16" fmla="*/ 24 w 32"/>
                  <a:gd name="T17" fmla="*/ 16 h 32"/>
                  <a:gd name="T18" fmla="*/ 16 w 32"/>
                  <a:gd name="T19" fmla="*/ 8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2" h="32">
                    <a:moveTo>
                      <a:pt x="16" y="32"/>
                    </a:moveTo>
                    <a:cubicBezTo>
                      <a:pt x="7" y="32"/>
                      <a:pt x="0" y="25"/>
                      <a:pt x="0" y="16"/>
                    </a:cubicBezTo>
                    <a:cubicBezTo>
                      <a:pt x="0" y="7"/>
                      <a:pt x="7" y="0"/>
                      <a:pt x="16" y="0"/>
                    </a:cubicBezTo>
                    <a:cubicBezTo>
                      <a:pt x="25" y="0"/>
                      <a:pt x="32" y="7"/>
                      <a:pt x="32" y="16"/>
                    </a:cubicBezTo>
                    <a:cubicBezTo>
                      <a:pt x="32" y="25"/>
                      <a:pt x="25" y="32"/>
                      <a:pt x="16" y="32"/>
                    </a:cubicBezTo>
                    <a:moveTo>
                      <a:pt x="16" y="8"/>
                    </a:moveTo>
                    <a:cubicBezTo>
                      <a:pt x="12" y="8"/>
                      <a:pt x="8" y="12"/>
                      <a:pt x="8" y="16"/>
                    </a:cubicBezTo>
                    <a:cubicBezTo>
                      <a:pt x="8" y="20"/>
                      <a:pt x="12" y="24"/>
                      <a:pt x="16" y="24"/>
                    </a:cubicBezTo>
                    <a:cubicBezTo>
                      <a:pt x="20" y="24"/>
                      <a:pt x="24" y="20"/>
                      <a:pt x="24" y="16"/>
                    </a:cubicBezTo>
                    <a:cubicBezTo>
                      <a:pt x="24" y="12"/>
                      <a:pt x="20" y="8"/>
                      <a:pt x="16" y="8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30" tIns="45715" rIns="91430" bIns="45715" numCol="1" anchor="t" anchorCtr="0" compatLnSpc="1"/>
              <a:lstStyle/>
              <a:p>
                <a:endParaRPr lang="zh-CN" altLang="en-US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</p:txBody>
          </p:sp>
        </p:grpSp>
      </p:grpSp>
      <p:grpSp>
        <p:nvGrpSpPr>
          <p:cNvPr id="43" name="组合 3"/>
          <p:cNvGrpSpPr/>
          <p:nvPr/>
        </p:nvGrpSpPr>
        <p:grpSpPr>
          <a:xfrm>
            <a:off x="4709911" y="4422859"/>
            <a:ext cx="925673" cy="797994"/>
            <a:chOff x="4638068" y="3306330"/>
            <a:chExt cx="925769" cy="798077"/>
          </a:xfrm>
        </p:grpSpPr>
        <p:sp>
          <p:nvSpPr>
            <p:cNvPr id="44" name="六边形 43"/>
            <p:cNvSpPr/>
            <p:nvPr/>
          </p:nvSpPr>
          <p:spPr>
            <a:xfrm rot="1800000">
              <a:off x="4638068" y="3306330"/>
              <a:ext cx="925769" cy="798077"/>
            </a:xfrm>
            <a:prstGeom prst="hexagon">
              <a:avLst>
                <a:gd name="adj" fmla="val 28663"/>
                <a:gd name="vf" fmla="val 11547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grpSp>
          <p:nvGrpSpPr>
            <p:cNvPr id="45" name="组合 138"/>
            <p:cNvGrpSpPr/>
            <p:nvPr/>
          </p:nvGrpSpPr>
          <p:grpSpPr>
            <a:xfrm>
              <a:off x="4955659" y="3539163"/>
              <a:ext cx="290586" cy="332411"/>
              <a:chOff x="10856093" y="315913"/>
              <a:chExt cx="419100" cy="479425"/>
            </a:xfrm>
            <a:solidFill>
              <a:schemeClr val="bg1"/>
            </a:solidFill>
          </p:grpSpPr>
          <p:sp>
            <p:nvSpPr>
              <p:cNvPr id="46" name="Freeform 7"/>
              <p:cNvSpPr>
                <a:spLocks noEditPoints="1"/>
              </p:cNvSpPr>
              <p:nvPr/>
            </p:nvSpPr>
            <p:spPr bwMode="auto">
              <a:xfrm>
                <a:off x="10856093" y="315913"/>
                <a:ext cx="330200" cy="419100"/>
              </a:xfrm>
              <a:custGeom>
                <a:avLst/>
                <a:gdLst>
                  <a:gd name="T0" fmla="*/ 208 w 208"/>
                  <a:gd name="T1" fmla="*/ 264 h 264"/>
                  <a:gd name="T2" fmla="*/ 0 w 208"/>
                  <a:gd name="T3" fmla="*/ 264 h 264"/>
                  <a:gd name="T4" fmla="*/ 0 w 208"/>
                  <a:gd name="T5" fmla="*/ 0 h 264"/>
                  <a:gd name="T6" fmla="*/ 208 w 208"/>
                  <a:gd name="T7" fmla="*/ 0 h 264"/>
                  <a:gd name="T8" fmla="*/ 208 w 208"/>
                  <a:gd name="T9" fmla="*/ 264 h 264"/>
                  <a:gd name="T10" fmla="*/ 19 w 208"/>
                  <a:gd name="T11" fmla="*/ 245 h 264"/>
                  <a:gd name="T12" fmla="*/ 189 w 208"/>
                  <a:gd name="T13" fmla="*/ 245 h 264"/>
                  <a:gd name="T14" fmla="*/ 189 w 208"/>
                  <a:gd name="T15" fmla="*/ 18 h 264"/>
                  <a:gd name="T16" fmla="*/ 19 w 208"/>
                  <a:gd name="T17" fmla="*/ 18 h 264"/>
                  <a:gd name="T18" fmla="*/ 19 w 208"/>
                  <a:gd name="T19" fmla="*/ 245 h 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8" h="264">
                    <a:moveTo>
                      <a:pt x="208" y="264"/>
                    </a:moveTo>
                    <a:lnTo>
                      <a:pt x="0" y="264"/>
                    </a:lnTo>
                    <a:lnTo>
                      <a:pt x="0" y="0"/>
                    </a:lnTo>
                    <a:lnTo>
                      <a:pt x="208" y="0"/>
                    </a:lnTo>
                    <a:lnTo>
                      <a:pt x="208" y="264"/>
                    </a:lnTo>
                    <a:close/>
                    <a:moveTo>
                      <a:pt x="19" y="245"/>
                    </a:moveTo>
                    <a:lnTo>
                      <a:pt x="189" y="245"/>
                    </a:lnTo>
                    <a:lnTo>
                      <a:pt x="189" y="18"/>
                    </a:lnTo>
                    <a:lnTo>
                      <a:pt x="19" y="18"/>
                    </a:lnTo>
                    <a:lnTo>
                      <a:pt x="19" y="24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30" tIns="45715" rIns="91430" bIns="45715" numCol="1" anchor="t" anchorCtr="0" compatLnSpc="1"/>
              <a:lstStyle/>
              <a:p>
                <a:endParaRPr lang="zh-CN" altLang="en-US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</p:txBody>
          </p:sp>
          <p:sp>
            <p:nvSpPr>
              <p:cNvPr id="47" name="Rectangle 8"/>
              <p:cNvSpPr>
                <a:spLocks noChangeArrowheads="1"/>
              </p:cNvSpPr>
              <p:nvPr/>
            </p:nvSpPr>
            <p:spPr bwMode="auto">
              <a:xfrm>
                <a:off x="10930706" y="495301"/>
                <a:ext cx="179388" cy="3016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30" tIns="45715" rIns="91430" bIns="45715" numCol="1" anchor="t" anchorCtr="0" compatLnSpc="1"/>
              <a:lstStyle/>
              <a:p>
                <a:endParaRPr lang="zh-CN" altLang="en-US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</p:txBody>
          </p:sp>
          <p:sp>
            <p:nvSpPr>
              <p:cNvPr id="48" name="Rectangle 9"/>
              <p:cNvSpPr>
                <a:spLocks noChangeArrowheads="1"/>
              </p:cNvSpPr>
              <p:nvPr/>
            </p:nvSpPr>
            <p:spPr bwMode="auto">
              <a:xfrm>
                <a:off x="10930706" y="555626"/>
                <a:ext cx="179388" cy="3016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30" tIns="45715" rIns="91430" bIns="45715" numCol="1" anchor="t" anchorCtr="0" compatLnSpc="1"/>
              <a:lstStyle/>
              <a:p>
                <a:endParaRPr lang="zh-CN" altLang="en-US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</p:txBody>
          </p:sp>
          <p:sp>
            <p:nvSpPr>
              <p:cNvPr id="49" name="Rectangle 10"/>
              <p:cNvSpPr>
                <a:spLocks noChangeArrowheads="1"/>
              </p:cNvSpPr>
              <p:nvPr/>
            </p:nvSpPr>
            <p:spPr bwMode="auto">
              <a:xfrm>
                <a:off x="10930706" y="615951"/>
                <a:ext cx="179388" cy="28575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30" tIns="45715" rIns="91430" bIns="45715" numCol="1" anchor="t" anchorCtr="0" compatLnSpc="1"/>
              <a:lstStyle/>
              <a:p>
                <a:endParaRPr lang="zh-CN" altLang="en-US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</p:txBody>
          </p:sp>
          <p:sp>
            <p:nvSpPr>
              <p:cNvPr id="50" name="Rectangle 11"/>
              <p:cNvSpPr>
                <a:spLocks noChangeArrowheads="1"/>
              </p:cNvSpPr>
              <p:nvPr/>
            </p:nvSpPr>
            <p:spPr bwMode="auto">
              <a:xfrm>
                <a:off x="10930706" y="434975"/>
                <a:ext cx="90488" cy="3016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30" tIns="45715" rIns="91430" bIns="45715" numCol="1" anchor="t" anchorCtr="0" compatLnSpc="1"/>
              <a:lstStyle/>
              <a:p>
                <a:endParaRPr lang="zh-CN" altLang="en-US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</p:txBody>
          </p:sp>
          <p:sp>
            <p:nvSpPr>
              <p:cNvPr id="51" name="Freeform 12"/>
              <p:cNvSpPr/>
              <p:nvPr/>
            </p:nvSpPr>
            <p:spPr bwMode="auto">
              <a:xfrm>
                <a:off x="10960868" y="374650"/>
                <a:ext cx="314325" cy="420688"/>
              </a:xfrm>
              <a:custGeom>
                <a:avLst/>
                <a:gdLst>
                  <a:gd name="T0" fmla="*/ 198 w 198"/>
                  <a:gd name="T1" fmla="*/ 265 h 265"/>
                  <a:gd name="T2" fmla="*/ 0 w 198"/>
                  <a:gd name="T3" fmla="*/ 265 h 265"/>
                  <a:gd name="T4" fmla="*/ 0 w 198"/>
                  <a:gd name="T5" fmla="*/ 246 h 265"/>
                  <a:gd name="T6" fmla="*/ 179 w 198"/>
                  <a:gd name="T7" fmla="*/ 246 h 265"/>
                  <a:gd name="T8" fmla="*/ 179 w 198"/>
                  <a:gd name="T9" fmla="*/ 19 h 265"/>
                  <a:gd name="T10" fmla="*/ 160 w 198"/>
                  <a:gd name="T11" fmla="*/ 19 h 265"/>
                  <a:gd name="T12" fmla="*/ 160 w 198"/>
                  <a:gd name="T13" fmla="*/ 0 h 265"/>
                  <a:gd name="T14" fmla="*/ 198 w 198"/>
                  <a:gd name="T15" fmla="*/ 0 h 265"/>
                  <a:gd name="T16" fmla="*/ 198 w 198"/>
                  <a:gd name="T17" fmla="*/ 265 h 2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8" h="265">
                    <a:moveTo>
                      <a:pt x="198" y="265"/>
                    </a:moveTo>
                    <a:lnTo>
                      <a:pt x="0" y="265"/>
                    </a:lnTo>
                    <a:lnTo>
                      <a:pt x="0" y="246"/>
                    </a:lnTo>
                    <a:lnTo>
                      <a:pt x="179" y="246"/>
                    </a:lnTo>
                    <a:lnTo>
                      <a:pt x="179" y="19"/>
                    </a:lnTo>
                    <a:lnTo>
                      <a:pt x="160" y="19"/>
                    </a:lnTo>
                    <a:lnTo>
                      <a:pt x="160" y="0"/>
                    </a:lnTo>
                    <a:lnTo>
                      <a:pt x="198" y="0"/>
                    </a:lnTo>
                    <a:lnTo>
                      <a:pt x="198" y="26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30" tIns="45715" rIns="91430" bIns="45715" numCol="1" anchor="t" anchorCtr="0" compatLnSpc="1"/>
              <a:lstStyle/>
              <a:p>
                <a:endParaRPr lang="zh-CN" altLang="en-US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</p:txBody>
          </p:sp>
        </p:grpSp>
      </p:grpSp>
      <p:grpSp>
        <p:nvGrpSpPr>
          <p:cNvPr id="52" name="组合 6"/>
          <p:cNvGrpSpPr/>
          <p:nvPr/>
        </p:nvGrpSpPr>
        <p:grpSpPr>
          <a:xfrm>
            <a:off x="3567024" y="2433835"/>
            <a:ext cx="925673" cy="797994"/>
            <a:chOff x="3495061" y="1317099"/>
            <a:chExt cx="925769" cy="798077"/>
          </a:xfrm>
        </p:grpSpPr>
        <p:sp>
          <p:nvSpPr>
            <p:cNvPr id="53" name="六边形 52"/>
            <p:cNvSpPr/>
            <p:nvPr/>
          </p:nvSpPr>
          <p:spPr>
            <a:xfrm rot="1800000">
              <a:off x="3495061" y="1317099"/>
              <a:ext cx="925769" cy="798077"/>
            </a:xfrm>
            <a:prstGeom prst="hexagon">
              <a:avLst>
                <a:gd name="adj" fmla="val 28663"/>
                <a:gd name="vf" fmla="val 11547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grpSp>
          <p:nvGrpSpPr>
            <p:cNvPr id="54" name="组合 123"/>
            <p:cNvGrpSpPr/>
            <p:nvPr/>
          </p:nvGrpSpPr>
          <p:grpSpPr>
            <a:xfrm>
              <a:off x="3797292" y="1491630"/>
              <a:ext cx="306656" cy="310856"/>
              <a:chOff x="9363075" y="4967288"/>
              <a:chExt cx="463551" cy="469900"/>
            </a:xfrm>
            <a:solidFill>
              <a:schemeClr val="bg1"/>
            </a:solidFill>
          </p:grpSpPr>
          <p:sp>
            <p:nvSpPr>
              <p:cNvPr id="55" name="Freeform 22"/>
              <p:cNvSpPr/>
              <p:nvPr/>
            </p:nvSpPr>
            <p:spPr bwMode="auto">
              <a:xfrm>
                <a:off x="9371013" y="5280025"/>
                <a:ext cx="158750" cy="150813"/>
              </a:xfrm>
              <a:custGeom>
                <a:avLst/>
                <a:gdLst>
                  <a:gd name="T0" fmla="*/ 14 w 100"/>
                  <a:gd name="T1" fmla="*/ 95 h 95"/>
                  <a:gd name="T2" fmla="*/ 0 w 100"/>
                  <a:gd name="T3" fmla="*/ 80 h 95"/>
                  <a:gd name="T4" fmla="*/ 85 w 100"/>
                  <a:gd name="T5" fmla="*/ 0 h 95"/>
                  <a:gd name="T6" fmla="*/ 100 w 100"/>
                  <a:gd name="T7" fmla="*/ 14 h 95"/>
                  <a:gd name="T8" fmla="*/ 14 w 100"/>
                  <a:gd name="T9" fmla="*/ 95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0" h="95">
                    <a:moveTo>
                      <a:pt x="14" y="95"/>
                    </a:moveTo>
                    <a:lnTo>
                      <a:pt x="0" y="80"/>
                    </a:lnTo>
                    <a:lnTo>
                      <a:pt x="85" y="0"/>
                    </a:lnTo>
                    <a:lnTo>
                      <a:pt x="100" y="14"/>
                    </a:lnTo>
                    <a:lnTo>
                      <a:pt x="14" y="9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30" tIns="45715" rIns="91430" bIns="45715" numCol="1" anchor="t" anchorCtr="0" compatLnSpc="1"/>
              <a:lstStyle/>
              <a:p>
                <a:endParaRPr lang="zh-CN" altLang="en-US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</p:txBody>
          </p:sp>
          <p:sp>
            <p:nvSpPr>
              <p:cNvPr id="56" name="Freeform 23"/>
              <p:cNvSpPr>
                <a:spLocks noEditPoints="1"/>
              </p:cNvSpPr>
              <p:nvPr/>
            </p:nvSpPr>
            <p:spPr bwMode="auto">
              <a:xfrm>
                <a:off x="9486900" y="5200650"/>
                <a:ext cx="120650" cy="120650"/>
              </a:xfrm>
              <a:custGeom>
                <a:avLst/>
                <a:gdLst>
                  <a:gd name="T0" fmla="*/ 16 w 32"/>
                  <a:gd name="T1" fmla="*/ 32 h 32"/>
                  <a:gd name="T2" fmla="*/ 0 w 32"/>
                  <a:gd name="T3" fmla="*/ 16 h 32"/>
                  <a:gd name="T4" fmla="*/ 16 w 32"/>
                  <a:gd name="T5" fmla="*/ 0 h 32"/>
                  <a:gd name="T6" fmla="*/ 32 w 32"/>
                  <a:gd name="T7" fmla="*/ 16 h 32"/>
                  <a:gd name="T8" fmla="*/ 16 w 32"/>
                  <a:gd name="T9" fmla="*/ 32 h 32"/>
                  <a:gd name="T10" fmla="*/ 16 w 32"/>
                  <a:gd name="T11" fmla="*/ 8 h 32"/>
                  <a:gd name="T12" fmla="*/ 8 w 32"/>
                  <a:gd name="T13" fmla="*/ 16 h 32"/>
                  <a:gd name="T14" fmla="*/ 16 w 32"/>
                  <a:gd name="T15" fmla="*/ 24 h 32"/>
                  <a:gd name="T16" fmla="*/ 24 w 32"/>
                  <a:gd name="T17" fmla="*/ 16 h 32"/>
                  <a:gd name="T18" fmla="*/ 16 w 32"/>
                  <a:gd name="T19" fmla="*/ 8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2" h="32">
                    <a:moveTo>
                      <a:pt x="16" y="32"/>
                    </a:moveTo>
                    <a:cubicBezTo>
                      <a:pt x="7" y="32"/>
                      <a:pt x="0" y="25"/>
                      <a:pt x="0" y="16"/>
                    </a:cubicBezTo>
                    <a:cubicBezTo>
                      <a:pt x="0" y="7"/>
                      <a:pt x="7" y="0"/>
                      <a:pt x="16" y="0"/>
                    </a:cubicBezTo>
                    <a:cubicBezTo>
                      <a:pt x="25" y="0"/>
                      <a:pt x="32" y="7"/>
                      <a:pt x="32" y="16"/>
                    </a:cubicBezTo>
                    <a:cubicBezTo>
                      <a:pt x="32" y="25"/>
                      <a:pt x="25" y="32"/>
                      <a:pt x="16" y="32"/>
                    </a:cubicBezTo>
                    <a:moveTo>
                      <a:pt x="16" y="8"/>
                    </a:moveTo>
                    <a:cubicBezTo>
                      <a:pt x="12" y="8"/>
                      <a:pt x="8" y="12"/>
                      <a:pt x="8" y="16"/>
                    </a:cubicBezTo>
                    <a:cubicBezTo>
                      <a:pt x="8" y="20"/>
                      <a:pt x="12" y="24"/>
                      <a:pt x="16" y="24"/>
                    </a:cubicBezTo>
                    <a:cubicBezTo>
                      <a:pt x="20" y="24"/>
                      <a:pt x="24" y="20"/>
                      <a:pt x="24" y="16"/>
                    </a:cubicBezTo>
                    <a:cubicBezTo>
                      <a:pt x="24" y="12"/>
                      <a:pt x="20" y="8"/>
                      <a:pt x="16" y="8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30" tIns="45715" rIns="91430" bIns="45715" numCol="1" anchor="t" anchorCtr="0" compatLnSpc="1"/>
              <a:lstStyle/>
              <a:p>
                <a:endParaRPr lang="zh-CN" altLang="en-US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</p:txBody>
          </p:sp>
          <p:sp>
            <p:nvSpPr>
              <p:cNvPr id="57" name="Freeform 24"/>
              <p:cNvSpPr>
                <a:spLocks noEditPoints="1"/>
              </p:cNvSpPr>
              <p:nvPr/>
            </p:nvSpPr>
            <p:spPr bwMode="auto">
              <a:xfrm>
                <a:off x="9577388" y="4967288"/>
                <a:ext cx="249238" cy="249238"/>
              </a:xfrm>
              <a:custGeom>
                <a:avLst/>
                <a:gdLst>
                  <a:gd name="T0" fmla="*/ 32 w 66"/>
                  <a:gd name="T1" fmla="*/ 66 h 66"/>
                  <a:gd name="T2" fmla="*/ 9 w 66"/>
                  <a:gd name="T3" fmla="*/ 57 h 66"/>
                  <a:gd name="T4" fmla="*/ 0 w 66"/>
                  <a:gd name="T5" fmla="*/ 34 h 66"/>
                  <a:gd name="T6" fmla="*/ 9 w 66"/>
                  <a:gd name="T7" fmla="*/ 11 h 66"/>
                  <a:gd name="T8" fmla="*/ 20 w 66"/>
                  <a:gd name="T9" fmla="*/ 0 h 66"/>
                  <a:gd name="T10" fmla="*/ 66 w 66"/>
                  <a:gd name="T11" fmla="*/ 46 h 66"/>
                  <a:gd name="T12" fmla="*/ 55 w 66"/>
                  <a:gd name="T13" fmla="*/ 57 h 66"/>
                  <a:gd name="T14" fmla="*/ 32 w 66"/>
                  <a:gd name="T15" fmla="*/ 66 h 66"/>
                  <a:gd name="T16" fmla="*/ 20 w 66"/>
                  <a:gd name="T17" fmla="*/ 12 h 66"/>
                  <a:gd name="T18" fmla="*/ 15 w 66"/>
                  <a:gd name="T19" fmla="*/ 17 h 66"/>
                  <a:gd name="T20" fmla="*/ 8 w 66"/>
                  <a:gd name="T21" fmla="*/ 34 h 66"/>
                  <a:gd name="T22" fmla="*/ 15 w 66"/>
                  <a:gd name="T23" fmla="*/ 51 h 66"/>
                  <a:gd name="T24" fmla="*/ 32 w 66"/>
                  <a:gd name="T25" fmla="*/ 58 h 66"/>
                  <a:gd name="T26" fmla="*/ 49 w 66"/>
                  <a:gd name="T27" fmla="*/ 51 h 66"/>
                  <a:gd name="T28" fmla="*/ 54 w 66"/>
                  <a:gd name="T29" fmla="*/ 46 h 66"/>
                  <a:gd name="T30" fmla="*/ 20 w 66"/>
                  <a:gd name="T31" fmla="*/ 12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66" h="66">
                    <a:moveTo>
                      <a:pt x="32" y="66"/>
                    </a:moveTo>
                    <a:cubicBezTo>
                      <a:pt x="23" y="66"/>
                      <a:pt x="15" y="63"/>
                      <a:pt x="9" y="57"/>
                    </a:cubicBezTo>
                    <a:cubicBezTo>
                      <a:pt x="3" y="51"/>
                      <a:pt x="0" y="43"/>
                      <a:pt x="0" y="34"/>
                    </a:cubicBezTo>
                    <a:cubicBezTo>
                      <a:pt x="0" y="25"/>
                      <a:pt x="3" y="17"/>
                      <a:pt x="9" y="11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66" y="46"/>
                      <a:pt x="66" y="46"/>
                      <a:pt x="66" y="46"/>
                    </a:cubicBezTo>
                    <a:cubicBezTo>
                      <a:pt x="55" y="57"/>
                      <a:pt x="55" y="57"/>
                      <a:pt x="55" y="57"/>
                    </a:cubicBezTo>
                    <a:cubicBezTo>
                      <a:pt x="49" y="63"/>
                      <a:pt x="41" y="66"/>
                      <a:pt x="32" y="66"/>
                    </a:cubicBezTo>
                    <a:moveTo>
                      <a:pt x="20" y="12"/>
                    </a:moveTo>
                    <a:cubicBezTo>
                      <a:pt x="15" y="17"/>
                      <a:pt x="15" y="17"/>
                      <a:pt x="15" y="17"/>
                    </a:cubicBezTo>
                    <a:cubicBezTo>
                      <a:pt x="10" y="22"/>
                      <a:pt x="8" y="28"/>
                      <a:pt x="8" y="34"/>
                    </a:cubicBezTo>
                    <a:cubicBezTo>
                      <a:pt x="8" y="40"/>
                      <a:pt x="10" y="46"/>
                      <a:pt x="15" y="51"/>
                    </a:cubicBezTo>
                    <a:cubicBezTo>
                      <a:pt x="20" y="56"/>
                      <a:pt x="26" y="58"/>
                      <a:pt x="32" y="58"/>
                    </a:cubicBezTo>
                    <a:cubicBezTo>
                      <a:pt x="38" y="58"/>
                      <a:pt x="44" y="56"/>
                      <a:pt x="49" y="51"/>
                    </a:cubicBezTo>
                    <a:cubicBezTo>
                      <a:pt x="54" y="46"/>
                      <a:pt x="54" y="46"/>
                      <a:pt x="54" y="46"/>
                    </a:cubicBezTo>
                    <a:lnTo>
                      <a:pt x="20" y="1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30" tIns="45715" rIns="91430" bIns="45715" numCol="1" anchor="t" anchorCtr="0" compatLnSpc="1"/>
              <a:lstStyle/>
              <a:p>
                <a:endParaRPr lang="zh-CN" altLang="en-US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</p:txBody>
          </p:sp>
          <p:sp>
            <p:nvSpPr>
              <p:cNvPr id="58" name="Freeform 25"/>
              <p:cNvSpPr/>
              <p:nvPr/>
            </p:nvSpPr>
            <p:spPr bwMode="auto">
              <a:xfrm>
                <a:off x="9363075" y="5065713"/>
                <a:ext cx="365125" cy="371475"/>
              </a:xfrm>
              <a:custGeom>
                <a:avLst/>
                <a:gdLst>
                  <a:gd name="T0" fmla="*/ 0 w 230"/>
                  <a:gd name="T1" fmla="*/ 234 h 234"/>
                  <a:gd name="T2" fmla="*/ 22 w 230"/>
                  <a:gd name="T3" fmla="*/ 49 h 234"/>
                  <a:gd name="T4" fmla="*/ 112 w 230"/>
                  <a:gd name="T5" fmla="*/ 0 h 234"/>
                  <a:gd name="T6" fmla="*/ 121 w 230"/>
                  <a:gd name="T7" fmla="*/ 16 h 234"/>
                  <a:gd name="T8" fmla="*/ 41 w 230"/>
                  <a:gd name="T9" fmla="*/ 61 h 234"/>
                  <a:gd name="T10" fmla="*/ 24 w 230"/>
                  <a:gd name="T11" fmla="*/ 211 h 234"/>
                  <a:gd name="T12" fmla="*/ 185 w 230"/>
                  <a:gd name="T13" fmla="*/ 180 h 234"/>
                  <a:gd name="T14" fmla="*/ 211 w 230"/>
                  <a:gd name="T15" fmla="*/ 111 h 234"/>
                  <a:gd name="T16" fmla="*/ 230 w 230"/>
                  <a:gd name="T17" fmla="*/ 116 h 234"/>
                  <a:gd name="T18" fmla="*/ 199 w 230"/>
                  <a:gd name="T19" fmla="*/ 199 h 234"/>
                  <a:gd name="T20" fmla="*/ 0 w 230"/>
                  <a:gd name="T21" fmla="*/ 234 h 2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0" h="234">
                    <a:moveTo>
                      <a:pt x="0" y="234"/>
                    </a:moveTo>
                    <a:lnTo>
                      <a:pt x="22" y="49"/>
                    </a:lnTo>
                    <a:lnTo>
                      <a:pt x="112" y="0"/>
                    </a:lnTo>
                    <a:lnTo>
                      <a:pt x="121" y="16"/>
                    </a:lnTo>
                    <a:lnTo>
                      <a:pt x="41" y="61"/>
                    </a:lnTo>
                    <a:lnTo>
                      <a:pt x="24" y="211"/>
                    </a:lnTo>
                    <a:lnTo>
                      <a:pt x="185" y="180"/>
                    </a:lnTo>
                    <a:lnTo>
                      <a:pt x="211" y="111"/>
                    </a:lnTo>
                    <a:lnTo>
                      <a:pt x="230" y="116"/>
                    </a:lnTo>
                    <a:lnTo>
                      <a:pt x="199" y="199"/>
                    </a:lnTo>
                    <a:lnTo>
                      <a:pt x="0" y="23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30" tIns="45715" rIns="91430" bIns="45715" numCol="1" anchor="t" anchorCtr="0" compatLnSpc="1"/>
              <a:lstStyle/>
              <a:p>
                <a:endParaRPr lang="zh-CN" altLang="en-US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-270840" y="2326260"/>
            <a:ext cx="9657346" cy="2008858"/>
          </a:xfrm>
          <a:prstGeom prst="roundRect">
            <a:avLst>
              <a:gd name="adj" fmla="val 4443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5064006" y="2919246"/>
            <a:ext cx="22148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kumimoji="1" lang="zh-CN" altLang="en-US" sz="4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感谢聆听</a:t>
            </a:r>
            <a:endParaRPr kumimoji="1" lang="zh-CN" altLang="en-US" sz="40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064006" y="2455755"/>
            <a:ext cx="2415540" cy="553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kumimoji="1" lang="en-US" altLang="zh-CN" sz="3000" b="1" dirty="0">
                <a:solidFill>
                  <a:schemeClr val="bg1"/>
                </a:solidFill>
                <a:cs typeface="Arial Black" panose="020B0A04020102020204"/>
              </a:rPr>
              <a:t>THANK</a:t>
            </a:r>
            <a:r>
              <a:rPr kumimoji="1" lang="zh-CN" altLang="en-US" sz="3000" b="1" dirty="0">
                <a:solidFill>
                  <a:schemeClr val="bg1"/>
                </a:solidFill>
                <a:cs typeface="Arial Black" panose="020B0A04020102020204"/>
              </a:rPr>
              <a:t> </a:t>
            </a:r>
            <a:r>
              <a:rPr kumimoji="1" lang="en-US" altLang="zh-CN" sz="3000" b="1" dirty="0">
                <a:solidFill>
                  <a:schemeClr val="bg1"/>
                </a:solidFill>
                <a:cs typeface="Arial Black" panose="020B0A04020102020204"/>
              </a:rPr>
              <a:t>YOU!</a:t>
            </a:r>
            <a:endParaRPr kumimoji="1" lang="zh-CN" altLang="en-US" sz="3000" b="1" dirty="0">
              <a:solidFill>
                <a:schemeClr val="bg1"/>
              </a:solidFill>
              <a:cs typeface="Arial Black" panose="020B0A04020102020204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114947" y="3784328"/>
            <a:ext cx="182308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  <a:cs typeface="Arial Black" panose="020B0A04020102020204"/>
              </a:rPr>
              <a:t>PRESENTED</a:t>
            </a:r>
            <a:r>
              <a:rPr kumimoji="1" lang="zh-CN" altLang="en-US" sz="1200" dirty="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  <a:cs typeface="Arial Black" panose="020B0A04020102020204"/>
              </a:rPr>
              <a:t> </a:t>
            </a:r>
            <a:r>
              <a:rPr kumimoji="1" lang="en-US" altLang="zh-CN" sz="1200" dirty="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  <a:cs typeface="Arial Black" panose="020B0A04020102020204"/>
              </a:rPr>
              <a:t>BY</a:t>
            </a:r>
            <a:r>
              <a:rPr kumimoji="1" lang="zh-CN" altLang="en-US" sz="1200" dirty="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  <a:cs typeface="Arial Black" panose="020B0A04020102020204"/>
              </a:rPr>
              <a:t> </a:t>
            </a:r>
            <a:r>
              <a:rPr kumimoji="1" lang="en-US" altLang="zh-CN" sz="1200" dirty="0">
                <a:solidFill>
                  <a:srgbClr val="FFFFFF"/>
                </a:solidFill>
                <a:latin typeface="Segoe UI Light" panose="020B0502040204020203"/>
                <a:cs typeface="Segoe UI Light" panose="020B0502040204020203"/>
              </a:rPr>
              <a:t>OfficePLUS</a:t>
            </a:r>
            <a:endParaRPr kumimoji="1" lang="en-US" altLang="zh-CN" sz="1200" dirty="0">
              <a:solidFill>
                <a:srgbClr val="FFFFFF"/>
              </a:solidFill>
              <a:latin typeface="Calibri" panose="020F0502020204030204"/>
              <a:ea typeface="宋体" panose="02010600030101010101" pitchFamily="2" charset="-122"/>
              <a:cs typeface="Arial Black" panose="020B0A04020102020204"/>
            </a:endParaRPr>
          </a:p>
        </p:txBody>
      </p:sp>
      <p:grpSp>
        <p:nvGrpSpPr>
          <p:cNvPr id="11" name="组 10"/>
          <p:cNvGrpSpPr/>
          <p:nvPr/>
        </p:nvGrpSpPr>
        <p:grpSpPr>
          <a:xfrm>
            <a:off x="7415762" y="3038269"/>
            <a:ext cx="824601" cy="484690"/>
            <a:chOff x="3902075" y="4498975"/>
            <a:chExt cx="831850" cy="488950"/>
          </a:xfrm>
          <a:solidFill>
            <a:schemeClr val="bg1"/>
          </a:solidFill>
        </p:grpSpPr>
        <p:sp>
          <p:nvSpPr>
            <p:cNvPr id="12" name="Freeform 230"/>
            <p:cNvSpPr>
              <a:spLocks noEditPoints="1"/>
            </p:cNvSpPr>
            <p:nvPr/>
          </p:nvSpPr>
          <p:spPr bwMode="auto">
            <a:xfrm>
              <a:off x="4092575" y="4498975"/>
              <a:ext cx="450850" cy="488950"/>
            </a:xfrm>
            <a:custGeom>
              <a:avLst/>
              <a:gdLst/>
              <a:ahLst/>
              <a:cxnLst>
                <a:cxn ang="0">
                  <a:pos x="70" y="72"/>
                </a:cxn>
                <a:cxn ang="0">
                  <a:pos x="76" y="44"/>
                </a:cxn>
                <a:cxn ang="0">
                  <a:pos x="90" y="20"/>
                </a:cxn>
                <a:cxn ang="0">
                  <a:pos x="114" y="6"/>
                </a:cxn>
                <a:cxn ang="0">
                  <a:pos x="142" y="0"/>
                </a:cxn>
                <a:cxn ang="0">
                  <a:pos x="156" y="2"/>
                </a:cxn>
                <a:cxn ang="0">
                  <a:pos x="182" y="12"/>
                </a:cxn>
                <a:cxn ang="0">
                  <a:pos x="202" y="30"/>
                </a:cxn>
                <a:cxn ang="0">
                  <a:pos x="212" y="56"/>
                </a:cxn>
                <a:cxn ang="0">
                  <a:pos x="212" y="72"/>
                </a:cxn>
                <a:cxn ang="0">
                  <a:pos x="208" y="100"/>
                </a:cxn>
                <a:cxn ang="0">
                  <a:pos x="192" y="122"/>
                </a:cxn>
                <a:cxn ang="0">
                  <a:pos x="170" y="138"/>
                </a:cxn>
                <a:cxn ang="0">
                  <a:pos x="142" y="142"/>
                </a:cxn>
                <a:cxn ang="0">
                  <a:pos x="128" y="142"/>
                </a:cxn>
                <a:cxn ang="0">
                  <a:pos x="102" y="130"/>
                </a:cxn>
                <a:cxn ang="0">
                  <a:pos x="82" y="112"/>
                </a:cxn>
                <a:cxn ang="0">
                  <a:pos x="72" y="86"/>
                </a:cxn>
                <a:cxn ang="0">
                  <a:pos x="70" y="72"/>
                </a:cxn>
                <a:cxn ang="0">
                  <a:pos x="142" y="190"/>
                </a:cxn>
                <a:cxn ang="0">
                  <a:pos x="104" y="194"/>
                </a:cxn>
                <a:cxn ang="0">
                  <a:pos x="74" y="202"/>
                </a:cxn>
                <a:cxn ang="0">
                  <a:pos x="48" y="214"/>
                </a:cxn>
                <a:cxn ang="0">
                  <a:pos x="16" y="244"/>
                </a:cxn>
                <a:cxn ang="0">
                  <a:pos x="0" y="268"/>
                </a:cxn>
                <a:cxn ang="0">
                  <a:pos x="284" y="308"/>
                </a:cxn>
                <a:cxn ang="0">
                  <a:pos x="284" y="268"/>
                </a:cxn>
                <a:cxn ang="0">
                  <a:pos x="268" y="244"/>
                </a:cxn>
                <a:cxn ang="0">
                  <a:pos x="234" y="214"/>
                </a:cxn>
                <a:cxn ang="0">
                  <a:pos x="210" y="202"/>
                </a:cxn>
                <a:cxn ang="0">
                  <a:pos x="180" y="194"/>
                </a:cxn>
                <a:cxn ang="0">
                  <a:pos x="142" y="190"/>
                </a:cxn>
              </a:cxnLst>
              <a:rect l="0" t="0" r="r" b="b"/>
              <a:pathLst>
                <a:path w="284" h="308">
                  <a:moveTo>
                    <a:pt x="70" y="72"/>
                  </a:moveTo>
                  <a:lnTo>
                    <a:pt x="70" y="72"/>
                  </a:lnTo>
                  <a:lnTo>
                    <a:pt x="72" y="56"/>
                  </a:lnTo>
                  <a:lnTo>
                    <a:pt x="76" y="44"/>
                  </a:lnTo>
                  <a:lnTo>
                    <a:pt x="82" y="30"/>
                  </a:lnTo>
                  <a:lnTo>
                    <a:pt x="90" y="20"/>
                  </a:lnTo>
                  <a:lnTo>
                    <a:pt x="102" y="12"/>
                  </a:lnTo>
                  <a:lnTo>
                    <a:pt x="114" y="6"/>
                  </a:lnTo>
                  <a:lnTo>
                    <a:pt x="128" y="2"/>
                  </a:lnTo>
                  <a:lnTo>
                    <a:pt x="142" y="0"/>
                  </a:lnTo>
                  <a:lnTo>
                    <a:pt x="142" y="0"/>
                  </a:lnTo>
                  <a:lnTo>
                    <a:pt x="156" y="2"/>
                  </a:lnTo>
                  <a:lnTo>
                    <a:pt x="170" y="6"/>
                  </a:lnTo>
                  <a:lnTo>
                    <a:pt x="182" y="12"/>
                  </a:lnTo>
                  <a:lnTo>
                    <a:pt x="192" y="20"/>
                  </a:lnTo>
                  <a:lnTo>
                    <a:pt x="202" y="30"/>
                  </a:lnTo>
                  <a:lnTo>
                    <a:pt x="208" y="44"/>
                  </a:lnTo>
                  <a:lnTo>
                    <a:pt x="212" y="56"/>
                  </a:lnTo>
                  <a:lnTo>
                    <a:pt x="212" y="72"/>
                  </a:lnTo>
                  <a:lnTo>
                    <a:pt x="212" y="72"/>
                  </a:lnTo>
                  <a:lnTo>
                    <a:pt x="212" y="86"/>
                  </a:lnTo>
                  <a:lnTo>
                    <a:pt x="208" y="100"/>
                  </a:lnTo>
                  <a:lnTo>
                    <a:pt x="202" y="112"/>
                  </a:lnTo>
                  <a:lnTo>
                    <a:pt x="192" y="122"/>
                  </a:lnTo>
                  <a:lnTo>
                    <a:pt x="182" y="130"/>
                  </a:lnTo>
                  <a:lnTo>
                    <a:pt x="170" y="138"/>
                  </a:lnTo>
                  <a:lnTo>
                    <a:pt x="156" y="142"/>
                  </a:lnTo>
                  <a:lnTo>
                    <a:pt x="142" y="142"/>
                  </a:lnTo>
                  <a:lnTo>
                    <a:pt x="142" y="142"/>
                  </a:lnTo>
                  <a:lnTo>
                    <a:pt x="128" y="142"/>
                  </a:lnTo>
                  <a:lnTo>
                    <a:pt x="114" y="138"/>
                  </a:lnTo>
                  <a:lnTo>
                    <a:pt x="102" y="130"/>
                  </a:lnTo>
                  <a:lnTo>
                    <a:pt x="90" y="122"/>
                  </a:lnTo>
                  <a:lnTo>
                    <a:pt x="82" y="112"/>
                  </a:lnTo>
                  <a:lnTo>
                    <a:pt x="76" y="100"/>
                  </a:lnTo>
                  <a:lnTo>
                    <a:pt x="72" y="86"/>
                  </a:lnTo>
                  <a:lnTo>
                    <a:pt x="70" y="72"/>
                  </a:lnTo>
                  <a:lnTo>
                    <a:pt x="70" y="72"/>
                  </a:lnTo>
                  <a:close/>
                  <a:moveTo>
                    <a:pt x="142" y="190"/>
                  </a:moveTo>
                  <a:lnTo>
                    <a:pt x="142" y="190"/>
                  </a:lnTo>
                  <a:lnTo>
                    <a:pt x="122" y="190"/>
                  </a:lnTo>
                  <a:lnTo>
                    <a:pt x="104" y="194"/>
                  </a:lnTo>
                  <a:lnTo>
                    <a:pt x="88" y="198"/>
                  </a:lnTo>
                  <a:lnTo>
                    <a:pt x="74" y="202"/>
                  </a:lnTo>
                  <a:lnTo>
                    <a:pt x="60" y="208"/>
                  </a:lnTo>
                  <a:lnTo>
                    <a:pt x="48" y="214"/>
                  </a:lnTo>
                  <a:lnTo>
                    <a:pt x="30" y="230"/>
                  </a:lnTo>
                  <a:lnTo>
                    <a:pt x="16" y="244"/>
                  </a:lnTo>
                  <a:lnTo>
                    <a:pt x="6" y="256"/>
                  </a:lnTo>
                  <a:lnTo>
                    <a:pt x="0" y="268"/>
                  </a:lnTo>
                  <a:lnTo>
                    <a:pt x="0" y="308"/>
                  </a:lnTo>
                  <a:lnTo>
                    <a:pt x="284" y="308"/>
                  </a:lnTo>
                  <a:lnTo>
                    <a:pt x="284" y="268"/>
                  </a:lnTo>
                  <a:lnTo>
                    <a:pt x="284" y="268"/>
                  </a:lnTo>
                  <a:lnTo>
                    <a:pt x="278" y="256"/>
                  </a:lnTo>
                  <a:lnTo>
                    <a:pt x="268" y="244"/>
                  </a:lnTo>
                  <a:lnTo>
                    <a:pt x="254" y="230"/>
                  </a:lnTo>
                  <a:lnTo>
                    <a:pt x="234" y="214"/>
                  </a:lnTo>
                  <a:lnTo>
                    <a:pt x="224" y="208"/>
                  </a:lnTo>
                  <a:lnTo>
                    <a:pt x="210" y="202"/>
                  </a:lnTo>
                  <a:lnTo>
                    <a:pt x="196" y="198"/>
                  </a:lnTo>
                  <a:lnTo>
                    <a:pt x="180" y="194"/>
                  </a:lnTo>
                  <a:lnTo>
                    <a:pt x="162" y="190"/>
                  </a:lnTo>
                  <a:lnTo>
                    <a:pt x="142" y="190"/>
                  </a:lnTo>
                  <a:lnTo>
                    <a:pt x="142" y="19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30" tIns="45715" rIns="91430" bIns="45715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231"/>
            <p:cNvSpPr/>
            <p:nvPr/>
          </p:nvSpPr>
          <p:spPr bwMode="auto">
            <a:xfrm>
              <a:off x="4467225" y="4498975"/>
              <a:ext cx="190500" cy="187325"/>
            </a:xfrm>
            <a:custGeom>
              <a:avLst/>
              <a:gdLst/>
              <a:ahLst/>
              <a:cxnLst>
                <a:cxn ang="0">
                  <a:pos x="60" y="0"/>
                </a:cxn>
                <a:cxn ang="0">
                  <a:pos x="60" y="0"/>
                </a:cxn>
                <a:cxn ang="0">
                  <a:pos x="72" y="2"/>
                </a:cxn>
                <a:cxn ang="0">
                  <a:pos x="84" y="4"/>
                </a:cxn>
                <a:cxn ang="0">
                  <a:pos x="94" y="10"/>
                </a:cxn>
                <a:cxn ang="0">
                  <a:pos x="102" y="18"/>
                </a:cxn>
                <a:cxn ang="0">
                  <a:pos x="110" y="26"/>
                </a:cxn>
                <a:cxn ang="0">
                  <a:pos x="114" y="36"/>
                </a:cxn>
                <a:cxn ang="0">
                  <a:pos x="118" y="48"/>
                </a:cxn>
                <a:cxn ang="0">
                  <a:pos x="120" y="60"/>
                </a:cxn>
                <a:cxn ang="0">
                  <a:pos x="120" y="60"/>
                </a:cxn>
                <a:cxn ang="0">
                  <a:pos x="118" y="72"/>
                </a:cxn>
                <a:cxn ang="0">
                  <a:pos x="114" y="82"/>
                </a:cxn>
                <a:cxn ang="0">
                  <a:pos x="110" y="92"/>
                </a:cxn>
                <a:cxn ang="0">
                  <a:pos x="102" y="102"/>
                </a:cxn>
                <a:cxn ang="0">
                  <a:pos x="94" y="108"/>
                </a:cxn>
                <a:cxn ang="0">
                  <a:pos x="84" y="114"/>
                </a:cxn>
                <a:cxn ang="0">
                  <a:pos x="72" y="118"/>
                </a:cxn>
                <a:cxn ang="0">
                  <a:pos x="60" y="118"/>
                </a:cxn>
                <a:cxn ang="0">
                  <a:pos x="60" y="118"/>
                </a:cxn>
                <a:cxn ang="0">
                  <a:pos x="48" y="118"/>
                </a:cxn>
                <a:cxn ang="0">
                  <a:pos x="38" y="114"/>
                </a:cxn>
                <a:cxn ang="0">
                  <a:pos x="26" y="108"/>
                </a:cxn>
                <a:cxn ang="0">
                  <a:pos x="18" y="102"/>
                </a:cxn>
                <a:cxn ang="0">
                  <a:pos x="10" y="92"/>
                </a:cxn>
                <a:cxn ang="0">
                  <a:pos x="6" y="82"/>
                </a:cxn>
                <a:cxn ang="0">
                  <a:pos x="2" y="72"/>
                </a:cxn>
                <a:cxn ang="0">
                  <a:pos x="0" y="60"/>
                </a:cxn>
                <a:cxn ang="0">
                  <a:pos x="0" y="60"/>
                </a:cxn>
                <a:cxn ang="0">
                  <a:pos x="2" y="48"/>
                </a:cxn>
                <a:cxn ang="0">
                  <a:pos x="6" y="36"/>
                </a:cxn>
                <a:cxn ang="0">
                  <a:pos x="10" y="26"/>
                </a:cxn>
                <a:cxn ang="0">
                  <a:pos x="18" y="18"/>
                </a:cxn>
                <a:cxn ang="0">
                  <a:pos x="26" y="10"/>
                </a:cxn>
                <a:cxn ang="0">
                  <a:pos x="38" y="4"/>
                </a:cxn>
                <a:cxn ang="0">
                  <a:pos x="48" y="2"/>
                </a:cxn>
                <a:cxn ang="0">
                  <a:pos x="60" y="0"/>
                </a:cxn>
                <a:cxn ang="0">
                  <a:pos x="60" y="0"/>
                </a:cxn>
              </a:cxnLst>
              <a:rect l="0" t="0" r="r" b="b"/>
              <a:pathLst>
                <a:path w="120" h="118">
                  <a:moveTo>
                    <a:pt x="60" y="0"/>
                  </a:moveTo>
                  <a:lnTo>
                    <a:pt x="60" y="0"/>
                  </a:lnTo>
                  <a:lnTo>
                    <a:pt x="72" y="2"/>
                  </a:lnTo>
                  <a:lnTo>
                    <a:pt x="84" y="4"/>
                  </a:lnTo>
                  <a:lnTo>
                    <a:pt x="94" y="10"/>
                  </a:lnTo>
                  <a:lnTo>
                    <a:pt x="102" y="18"/>
                  </a:lnTo>
                  <a:lnTo>
                    <a:pt x="110" y="26"/>
                  </a:lnTo>
                  <a:lnTo>
                    <a:pt x="114" y="36"/>
                  </a:lnTo>
                  <a:lnTo>
                    <a:pt x="118" y="48"/>
                  </a:lnTo>
                  <a:lnTo>
                    <a:pt x="120" y="60"/>
                  </a:lnTo>
                  <a:lnTo>
                    <a:pt x="120" y="60"/>
                  </a:lnTo>
                  <a:lnTo>
                    <a:pt x="118" y="72"/>
                  </a:lnTo>
                  <a:lnTo>
                    <a:pt x="114" y="82"/>
                  </a:lnTo>
                  <a:lnTo>
                    <a:pt x="110" y="92"/>
                  </a:lnTo>
                  <a:lnTo>
                    <a:pt x="102" y="102"/>
                  </a:lnTo>
                  <a:lnTo>
                    <a:pt x="94" y="108"/>
                  </a:lnTo>
                  <a:lnTo>
                    <a:pt x="84" y="114"/>
                  </a:lnTo>
                  <a:lnTo>
                    <a:pt x="72" y="118"/>
                  </a:lnTo>
                  <a:lnTo>
                    <a:pt x="60" y="118"/>
                  </a:lnTo>
                  <a:lnTo>
                    <a:pt x="60" y="118"/>
                  </a:lnTo>
                  <a:lnTo>
                    <a:pt x="48" y="118"/>
                  </a:lnTo>
                  <a:lnTo>
                    <a:pt x="38" y="114"/>
                  </a:lnTo>
                  <a:lnTo>
                    <a:pt x="26" y="108"/>
                  </a:lnTo>
                  <a:lnTo>
                    <a:pt x="18" y="102"/>
                  </a:lnTo>
                  <a:lnTo>
                    <a:pt x="10" y="92"/>
                  </a:lnTo>
                  <a:lnTo>
                    <a:pt x="6" y="82"/>
                  </a:lnTo>
                  <a:lnTo>
                    <a:pt x="2" y="72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2" y="48"/>
                  </a:lnTo>
                  <a:lnTo>
                    <a:pt x="6" y="36"/>
                  </a:lnTo>
                  <a:lnTo>
                    <a:pt x="10" y="26"/>
                  </a:lnTo>
                  <a:lnTo>
                    <a:pt x="18" y="18"/>
                  </a:lnTo>
                  <a:lnTo>
                    <a:pt x="26" y="10"/>
                  </a:lnTo>
                  <a:lnTo>
                    <a:pt x="38" y="4"/>
                  </a:lnTo>
                  <a:lnTo>
                    <a:pt x="48" y="2"/>
                  </a:lnTo>
                  <a:lnTo>
                    <a:pt x="60" y="0"/>
                  </a:lnTo>
                  <a:lnTo>
                    <a:pt x="6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30" tIns="45715" rIns="91430" bIns="45715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232"/>
            <p:cNvSpPr/>
            <p:nvPr/>
          </p:nvSpPr>
          <p:spPr bwMode="auto">
            <a:xfrm>
              <a:off x="4457700" y="4762500"/>
              <a:ext cx="276225" cy="155575"/>
            </a:xfrm>
            <a:custGeom>
              <a:avLst/>
              <a:gdLst/>
              <a:ahLst/>
              <a:cxnLst>
                <a:cxn ang="0">
                  <a:pos x="66" y="0"/>
                </a:cxn>
                <a:cxn ang="0">
                  <a:pos x="66" y="0"/>
                </a:cxn>
                <a:cxn ang="0">
                  <a:pos x="46" y="2"/>
                </a:cxn>
                <a:cxn ang="0">
                  <a:pos x="28" y="6"/>
                </a:cxn>
                <a:cxn ang="0">
                  <a:pos x="14" y="12"/>
                </a:cxn>
                <a:cxn ang="0">
                  <a:pos x="0" y="20"/>
                </a:cxn>
                <a:cxn ang="0">
                  <a:pos x="0" y="20"/>
                </a:cxn>
                <a:cxn ang="0">
                  <a:pos x="18" y="30"/>
                </a:cxn>
                <a:cxn ang="0">
                  <a:pos x="34" y="42"/>
                </a:cxn>
                <a:cxn ang="0">
                  <a:pos x="48" y="54"/>
                </a:cxn>
                <a:cxn ang="0">
                  <a:pos x="58" y="66"/>
                </a:cxn>
                <a:cxn ang="0">
                  <a:pos x="66" y="76"/>
                </a:cxn>
                <a:cxn ang="0">
                  <a:pos x="72" y="86"/>
                </a:cxn>
                <a:cxn ang="0">
                  <a:pos x="76" y="96"/>
                </a:cxn>
                <a:cxn ang="0">
                  <a:pos x="76" y="98"/>
                </a:cxn>
                <a:cxn ang="0">
                  <a:pos x="174" y="98"/>
                </a:cxn>
                <a:cxn ang="0">
                  <a:pos x="174" y="66"/>
                </a:cxn>
                <a:cxn ang="0">
                  <a:pos x="174" y="66"/>
                </a:cxn>
                <a:cxn ang="0">
                  <a:pos x="168" y="56"/>
                </a:cxn>
                <a:cxn ang="0">
                  <a:pos x="160" y="44"/>
                </a:cxn>
                <a:cxn ang="0">
                  <a:pos x="150" y="32"/>
                </a:cxn>
                <a:cxn ang="0">
                  <a:pos x="136" y="20"/>
                </a:cxn>
                <a:cxn ang="0">
                  <a:pos x="116" y="10"/>
                </a:cxn>
                <a:cxn ang="0">
                  <a:pos x="106" y="6"/>
                </a:cxn>
                <a:cxn ang="0">
                  <a:pos x="94" y="4"/>
                </a:cxn>
                <a:cxn ang="0">
                  <a:pos x="80" y="0"/>
                </a:cxn>
                <a:cxn ang="0">
                  <a:pos x="66" y="0"/>
                </a:cxn>
                <a:cxn ang="0">
                  <a:pos x="66" y="0"/>
                </a:cxn>
              </a:cxnLst>
              <a:rect l="0" t="0" r="r" b="b"/>
              <a:pathLst>
                <a:path w="174" h="98">
                  <a:moveTo>
                    <a:pt x="66" y="0"/>
                  </a:moveTo>
                  <a:lnTo>
                    <a:pt x="66" y="0"/>
                  </a:lnTo>
                  <a:lnTo>
                    <a:pt x="46" y="2"/>
                  </a:lnTo>
                  <a:lnTo>
                    <a:pt x="28" y="6"/>
                  </a:lnTo>
                  <a:lnTo>
                    <a:pt x="14" y="12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18" y="30"/>
                  </a:lnTo>
                  <a:lnTo>
                    <a:pt x="34" y="42"/>
                  </a:lnTo>
                  <a:lnTo>
                    <a:pt x="48" y="54"/>
                  </a:lnTo>
                  <a:lnTo>
                    <a:pt x="58" y="66"/>
                  </a:lnTo>
                  <a:lnTo>
                    <a:pt x="66" y="76"/>
                  </a:lnTo>
                  <a:lnTo>
                    <a:pt x="72" y="86"/>
                  </a:lnTo>
                  <a:lnTo>
                    <a:pt x="76" y="96"/>
                  </a:lnTo>
                  <a:lnTo>
                    <a:pt x="76" y="98"/>
                  </a:lnTo>
                  <a:lnTo>
                    <a:pt x="174" y="98"/>
                  </a:lnTo>
                  <a:lnTo>
                    <a:pt x="174" y="66"/>
                  </a:lnTo>
                  <a:lnTo>
                    <a:pt x="174" y="66"/>
                  </a:lnTo>
                  <a:lnTo>
                    <a:pt x="168" y="56"/>
                  </a:lnTo>
                  <a:lnTo>
                    <a:pt x="160" y="44"/>
                  </a:lnTo>
                  <a:lnTo>
                    <a:pt x="150" y="32"/>
                  </a:lnTo>
                  <a:lnTo>
                    <a:pt x="136" y="20"/>
                  </a:lnTo>
                  <a:lnTo>
                    <a:pt x="116" y="10"/>
                  </a:lnTo>
                  <a:lnTo>
                    <a:pt x="106" y="6"/>
                  </a:lnTo>
                  <a:lnTo>
                    <a:pt x="94" y="4"/>
                  </a:lnTo>
                  <a:lnTo>
                    <a:pt x="80" y="0"/>
                  </a:lnTo>
                  <a:lnTo>
                    <a:pt x="66" y="0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30" tIns="45715" rIns="91430" bIns="45715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233"/>
            <p:cNvSpPr/>
            <p:nvPr/>
          </p:nvSpPr>
          <p:spPr bwMode="auto">
            <a:xfrm>
              <a:off x="4467225" y="4498975"/>
              <a:ext cx="190500" cy="187325"/>
            </a:xfrm>
            <a:custGeom>
              <a:avLst/>
              <a:gdLst/>
              <a:ahLst/>
              <a:cxnLst>
                <a:cxn ang="0">
                  <a:pos x="60" y="0"/>
                </a:cxn>
                <a:cxn ang="0">
                  <a:pos x="60" y="0"/>
                </a:cxn>
                <a:cxn ang="0">
                  <a:pos x="72" y="2"/>
                </a:cxn>
                <a:cxn ang="0">
                  <a:pos x="84" y="4"/>
                </a:cxn>
                <a:cxn ang="0">
                  <a:pos x="94" y="10"/>
                </a:cxn>
                <a:cxn ang="0">
                  <a:pos x="102" y="18"/>
                </a:cxn>
                <a:cxn ang="0">
                  <a:pos x="110" y="26"/>
                </a:cxn>
                <a:cxn ang="0">
                  <a:pos x="114" y="36"/>
                </a:cxn>
                <a:cxn ang="0">
                  <a:pos x="118" y="48"/>
                </a:cxn>
                <a:cxn ang="0">
                  <a:pos x="120" y="60"/>
                </a:cxn>
                <a:cxn ang="0">
                  <a:pos x="120" y="60"/>
                </a:cxn>
                <a:cxn ang="0">
                  <a:pos x="118" y="72"/>
                </a:cxn>
                <a:cxn ang="0">
                  <a:pos x="114" y="82"/>
                </a:cxn>
                <a:cxn ang="0">
                  <a:pos x="110" y="92"/>
                </a:cxn>
                <a:cxn ang="0">
                  <a:pos x="102" y="102"/>
                </a:cxn>
                <a:cxn ang="0">
                  <a:pos x="94" y="108"/>
                </a:cxn>
                <a:cxn ang="0">
                  <a:pos x="84" y="114"/>
                </a:cxn>
                <a:cxn ang="0">
                  <a:pos x="72" y="118"/>
                </a:cxn>
                <a:cxn ang="0">
                  <a:pos x="60" y="118"/>
                </a:cxn>
                <a:cxn ang="0">
                  <a:pos x="60" y="118"/>
                </a:cxn>
                <a:cxn ang="0">
                  <a:pos x="48" y="118"/>
                </a:cxn>
                <a:cxn ang="0">
                  <a:pos x="38" y="114"/>
                </a:cxn>
                <a:cxn ang="0">
                  <a:pos x="26" y="108"/>
                </a:cxn>
                <a:cxn ang="0">
                  <a:pos x="18" y="102"/>
                </a:cxn>
                <a:cxn ang="0">
                  <a:pos x="10" y="92"/>
                </a:cxn>
                <a:cxn ang="0">
                  <a:pos x="6" y="82"/>
                </a:cxn>
                <a:cxn ang="0">
                  <a:pos x="2" y="72"/>
                </a:cxn>
                <a:cxn ang="0">
                  <a:pos x="0" y="60"/>
                </a:cxn>
                <a:cxn ang="0">
                  <a:pos x="0" y="60"/>
                </a:cxn>
                <a:cxn ang="0">
                  <a:pos x="2" y="48"/>
                </a:cxn>
                <a:cxn ang="0">
                  <a:pos x="6" y="36"/>
                </a:cxn>
                <a:cxn ang="0">
                  <a:pos x="10" y="26"/>
                </a:cxn>
                <a:cxn ang="0">
                  <a:pos x="18" y="18"/>
                </a:cxn>
                <a:cxn ang="0">
                  <a:pos x="26" y="10"/>
                </a:cxn>
                <a:cxn ang="0">
                  <a:pos x="38" y="4"/>
                </a:cxn>
                <a:cxn ang="0">
                  <a:pos x="48" y="2"/>
                </a:cxn>
                <a:cxn ang="0">
                  <a:pos x="60" y="0"/>
                </a:cxn>
                <a:cxn ang="0">
                  <a:pos x="60" y="0"/>
                </a:cxn>
              </a:cxnLst>
              <a:rect l="0" t="0" r="r" b="b"/>
              <a:pathLst>
                <a:path w="120" h="118">
                  <a:moveTo>
                    <a:pt x="60" y="0"/>
                  </a:moveTo>
                  <a:lnTo>
                    <a:pt x="60" y="0"/>
                  </a:lnTo>
                  <a:lnTo>
                    <a:pt x="72" y="2"/>
                  </a:lnTo>
                  <a:lnTo>
                    <a:pt x="84" y="4"/>
                  </a:lnTo>
                  <a:lnTo>
                    <a:pt x="94" y="10"/>
                  </a:lnTo>
                  <a:lnTo>
                    <a:pt x="102" y="18"/>
                  </a:lnTo>
                  <a:lnTo>
                    <a:pt x="110" y="26"/>
                  </a:lnTo>
                  <a:lnTo>
                    <a:pt x="114" y="36"/>
                  </a:lnTo>
                  <a:lnTo>
                    <a:pt x="118" y="48"/>
                  </a:lnTo>
                  <a:lnTo>
                    <a:pt x="120" y="60"/>
                  </a:lnTo>
                  <a:lnTo>
                    <a:pt x="120" y="60"/>
                  </a:lnTo>
                  <a:lnTo>
                    <a:pt x="118" y="72"/>
                  </a:lnTo>
                  <a:lnTo>
                    <a:pt x="114" y="82"/>
                  </a:lnTo>
                  <a:lnTo>
                    <a:pt x="110" y="92"/>
                  </a:lnTo>
                  <a:lnTo>
                    <a:pt x="102" y="102"/>
                  </a:lnTo>
                  <a:lnTo>
                    <a:pt x="94" y="108"/>
                  </a:lnTo>
                  <a:lnTo>
                    <a:pt x="84" y="114"/>
                  </a:lnTo>
                  <a:lnTo>
                    <a:pt x="72" y="118"/>
                  </a:lnTo>
                  <a:lnTo>
                    <a:pt x="60" y="118"/>
                  </a:lnTo>
                  <a:lnTo>
                    <a:pt x="60" y="118"/>
                  </a:lnTo>
                  <a:lnTo>
                    <a:pt x="48" y="118"/>
                  </a:lnTo>
                  <a:lnTo>
                    <a:pt x="38" y="114"/>
                  </a:lnTo>
                  <a:lnTo>
                    <a:pt x="26" y="108"/>
                  </a:lnTo>
                  <a:lnTo>
                    <a:pt x="18" y="102"/>
                  </a:lnTo>
                  <a:lnTo>
                    <a:pt x="10" y="92"/>
                  </a:lnTo>
                  <a:lnTo>
                    <a:pt x="6" y="82"/>
                  </a:lnTo>
                  <a:lnTo>
                    <a:pt x="2" y="72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2" y="48"/>
                  </a:lnTo>
                  <a:lnTo>
                    <a:pt x="6" y="36"/>
                  </a:lnTo>
                  <a:lnTo>
                    <a:pt x="10" y="26"/>
                  </a:lnTo>
                  <a:lnTo>
                    <a:pt x="18" y="18"/>
                  </a:lnTo>
                  <a:lnTo>
                    <a:pt x="26" y="10"/>
                  </a:lnTo>
                  <a:lnTo>
                    <a:pt x="38" y="4"/>
                  </a:lnTo>
                  <a:lnTo>
                    <a:pt x="48" y="2"/>
                  </a:lnTo>
                  <a:lnTo>
                    <a:pt x="60" y="0"/>
                  </a:lnTo>
                  <a:lnTo>
                    <a:pt x="6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30" tIns="45715" rIns="91430" bIns="45715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234"/>
            <p:cNvSpPr/>
            <p:nvPr/>
          </p:nvSpPr>
          <p:spPr bwMode="auto">
            <a:xfrm>
              <a:off x="4457700" y="4762500"/>
              <a:ext cx="276225" cy="155575"/>
            </a:xfrm>
            <a:custGeom>
              <a:avLst/>
              <a:gdLst/>
              <a:ahLst/>
              <a:cxnLst>
                <a:cxn ang="0">
                  <a:pos x="66" y="0"/>
                </a:cxn>
                <a:cxn ang="0">
                  <a:pos x="66" y="0"/>
                </a:cxn>
                <a:cxn ang="0">
                  <a:pos x="46" y="2"/>
                </a:cxn>
                <a:cxn ang="0">
                  <a:pos x="28" y="6"/>
                </a:cxn>
                <a:cxn ang="0">
                  <a:pos x="14" y="12"/>
                </a:cxn>
                <a:cxn ang="0">
                  <a:pos x="0" y="20"/>
                </a:cxn>
                <a:cxn ang="0">
                  <a:pos x="0" y="20"/>
                </a:cxn>
                <a:cxn ang="0">
                  <a:pos x="18" y="30"/>
                </a:cxn>
                <a:cxn ang="0">
                  <a:pos x="34" y="42"/>
                </a:cxn>
                <a:cxn ang="0">
                  <a:pos x="48" y="54"/>
                </a:cxn>
                <a:cxn ang="0">
                  <a:pos x="58" y="66"/>
                </a:cxn>
                <a:cxn ang="0">
                  <a:pos x="66" y="76"/>
                </a:cxn>
                <a:cxn ang="0">
                  <a:pos x="72" y="86"/>
                </a:cxn>
                <a:cxn ang="0">
                  <a:pos x="76" y="96"/>
                </a:cxn>
                <a:cxn ang="0">
                  <a:pos x="76" y="98"/>
                </a:cxn>
                <a:cxn ang="0">
                  <a:pos x="174" y="98"/>
                </a:cxn>
                <a:cxn ang="0">
                  <a:pos x="174" y="66"/>
                </a:cxn>
                <a:cxn ang="0">
                  <a:pos x="174" y="66"/>
                </a:cxn>
                <a:cxn ang="0">
                  <a:pos x="168" y="56"/>
                </a:cxn>
                <a:cxn ang="0">
                  <a:pos x="160" y="44"/>
                </a:cxn>
                <a:cxn ang="0">
                  <a:pos x="150" y="32"/>
                </a:cxn>
                <a:cxn ang="0">
                  <a:pos x="136" y="20"/>
                </a:cxn>
                <a:cxn ang="0">
                  <a:pos x="116" y="10"/>
                </a:cxn>
                <a:cxn ang="0">
                  <a:pos x="106" y="6"/>
                </a:cxn>
                <a:cxn ang="0">
                  <a:pos x="94" y="4"/>
                </a:cxn>
                <a:cxn ang="0">
                  <a:pos x="80" y="0"/>
                </a:cxn>
                <a:cxn ang="0">
                  <a:pos x="66" y="0"/>
                </a:cxn>
                <a:cxn ang="0">
                  <a:pos x="66" y="0"/>
                </a:cxn>
              </a:cxnLst>
              <a:rect l="0" t="0" r="r" b="b"/>
              <a:pathLst>
                <a:path w="174" h="98">
                  <a:moveTo>
                    <a:pt x="66" y="0"/>
                  </a:moveTo>
                  <a:lnTo>
                    <a:pt x="66" y="0"/>
                  </a:lnTo>
                  <a:lnTo>
                    <a:pt x="46" y="2"/>
                  </a:lnTo>
                  <a:lnTo>
                    <a:pt x="28" y="6"/>
                  </a:lnTo>
                  <a:lnTo>
                    <a:pt x="14" y="12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18" y="30"/>
                  </a:lnTo>
                  <a:lnTo>
                    <a:pt x="34" y="42"/>
                  </a:lnTo>
                  <a:lnTo>
                    <a:pt x="48" y="54"/>
                  </a:lnTo>
                  <a:lnTo>
                    <a:pt x="58" y="66"/>
                  </a:lnTo>
                  <a:lnTo>
                    <a:pt x="66" y="76"/>
                  </a:lnTo>
                  <a:lnTo>
                    <a:pt x="72" y="86"/>
                  </a:lnTo>
                  <a:lnTo>
                    <a:pt x="76" y="96"/>
                  </a:lnTo>
                  <a:lnTo>
                    <a:pt x="76" y="98"/>
                  </a:lnTo>
                  <a:lnTo>
                    <a:pt x="174" y="98"/>
                  </a:lnTo>
                  <a:lnTo>
                    <a:pt x="174" y="66"/>
                  </a:lnTo>
                  <a:lnTo>
                    <a:pt x="174" y="66"/>
                  </a:lnTo>
                  <a:lnTo>
                    <a:pt x="168" y="56"/>
                  </a:lnTo>
                  <a:lnTo>
                    <a:pt x="160" y="44"/>
                  </a:lnTo>
                  <a:lnTo>
                    <a:pt x="150" y="32"/>
                  </a:lnTo>
                  <a:lnTo>
                    <a:pt x="136" y="20"/>
                  </a:lnTo>
                  <a:lnTo>
                    <a:pt x="116" y="10"/>
                  </a:lnTo>
                  <a:lnTo>
                    <a:pt x="106" y="6"/>
                  </a:lnTo>
                  <a:lnTo>
                    <a:pt x="94" y="4"/>
                  </a:lnTo>
                  <a:lnTo>
                    <a:pt x="80" y="0"/>
                  </a:lnTo>
                  <a:lnTo>
                    <a:pt x="66" y="0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30" tIns="45715" rIns="91430" bIns="45715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235"/>
            <p:cNvSpPr/>
            <p:nvPr/>
          </p:nvSpPr>
          <p:spPr bwMode="auto">
            <a:xfrm>
              <a:off x="3978275" y="4498975"/>
              <a:ext cx="187325" cy="187325"/>
            </a:xfrm>
            <a:custGeom>
              <a:avLst/>
              <a:gdLst/>
              <a:ahLst/>
              <a:cxnLst>
                <a:cxn ang="0">
                  <a:pos x="60" y="0"/>
                </a:cxn>
                <a:cxn ang="0">
                  <a:pos x="60" y="0"/>
                </a:cxn>
                <a:cxn ang="0">
                  <a:pos x="72" y="2"/>
                </a:cxn>
                <a:cxn ang="0">
                  <a:pos x="82" y="4"/>
                </a:cxn>
                <a:cxn ang="0">
                  <a:pos x="92" y="10"/>
                </a:cxn>
                <a:cxn ang="0">
                  <a:pos x="102" y="18"/>
                </a:cxn>
                <a:cxn ang="0">
                  <a:pos x="108" y="26"/>
                </a:cxn>
                <a:cxn ang="0">
                  <a:pos x="114" y="36"/>
                </a:cxn>
                <a:cxn ang="0">
                  <a:pos x="118" y="48"/>
                </a:cxn>
                <a:cxn ang="0">
                  <a:pos x="118" y="60"/>
                </a:cxn>
                <a:cxn ang="0">
                  <a:pos x="118" y="60"/>
                </a:cxn>
                <a:cxn ang="0">
                  <a:pos x="118" y="72"/>
                </a:cxn>
                <a:cxn ang="0">
                  <a:pos x="114" y="82"/>
                </a:cxn>
                <a:cxn ang="0">
                  <a:pos x="108" y="92"/>
                </a:cxn>
                <a:cxn ang="0">
                  <a:pos x="102" y="102"/>
                </a:cxn>
                <a:cxn ang="0">
                  <a:pos x="92" y="108"/>
                </a:cxn>
                <a:cxn ang="0">
                  <a:pos x="82" y="114"/>
                </a:cxn>
                <a:cxn ang="0">
                  <a:pos x="72" y="118"/>
                </a:cxn>
                <a:cxn ang="0">
                  <a:pos x="60" y="118"/>
                </a:cxn>
                <a:cxn ang="0">
                  <a:pos x="60" y="118"/>
                </a:cxn>
                <a:cxn ang="0">
                  <a:pos x="48" y="118"/>
                </a:cxn>
                <a:cxn ang="0">
                  <a:pos x="36" y="114"/>
                </a:cxn>
                <a:cxn ang="0">
                  <a:pos x="26" y="108"/>
                </a:cxn>
                <a:cxn ang="0">
                  <a:pos x="18" y="102"/>
                </a:cxn>
                <a:cxn ang="0">
                  <a:pos x="10" y="92"/>
                </a:cxn>
                <a:cxn ang="0">
                  <a:pos x="4" y="82"/>
                </a:cxn>
                <a:cxn ang="0">
                  <a:pos x="2" y="72"/>
                </a:cxn>
                <a:cxn ang="0">
                  <a:pos x="0" y="60"/>
                </a:cxn>
                <a:cxn ang="0">
                  <a:pos x="0" y="60"/>
                </a:cxn>
                <a:cxn ang="0">
                  <a:pos x="2" y="48"/>
                </a:cxn>
                <a:cxn ang="0">
                  <a:pos x="4" y="36"/>
                </a:cxn>
                <a:cxn ang="0">
                  <a:pos x="10" y="26"/>
                </a:cxn>
                <a:cxn ang="0">
                  <a:pos x="18" y="18"/>
                </a:cxn>
                <a:cxn ang="0">
                  <a:pos x="26" y="10"/>
                </a:cxn>
                <a:cxn ang="0">
                  <a:pos x="36" y="4"/>
                </a:cxn>
                <a:cxn ang="0">
                  <a:pos x="48" y="2"/>
                </a:cxn>
                <a:cxn ang="0">
                  <a:pos x="60" y="0"/>
                </a:cxn>
                <a:cxn ang="0">
                  <a:pos x="60" y="0"/>
                </a:cxn>
              </a:cxnLst>
              <a:rect l="0" t="0" r="r" b="b"/>
              <a:pathLst>
                <a:path w="118" h="118">
                  <a:moveTo>
                    <a:pt x="60" y="0"/>
                  </a:moveTo>
                  <a:lnTo>
                    <a:pt x="60" y="0"/>
                  </a:lnTo>
                  <a:lnTo>
                    <a:pt x="72" y="2"/>
                  </a:lnTo>
                  <a:lnTo>
                    <a:pt x="82" y="4"/>
                  </a:lnTo>
                  <a:lnTo>
                    <a:pt x="92" y="10"/>
                  </a:lnTo>
                  <a:lnTo>
                    <a:pt x="102" y="18"/>
                  </a:lnTo>
                  <a:lnTo>
                    <a:pt x="108" y="26"/>
                  </a:lnTo>
                  <a:lnTo>
                    <a:pt x="114" y="36"/>
                  </a:lnTo>
                  <a:lnTo>
                    <a:pt x="118" y="48"/>
                  </a:lnTo>
                  <a:lnTo>
                    <a:pt x="118" y="60"/>
                  </a:lnTo>
                  <a:lnTo>
                    <a:pt x="118" y="60"/>
                  </a:lnTo>
                  <a:lnTo>
                    <a:pt x="118" y="72"/>
                  </a:lnTo>
                  <a:lnTo>
                    <a:pt x="114" y="82"/>
                  </a:lnTo>
                  <a:lnTo>
                    <a:pt x="108" y="92"/>
                  </a:lnTo>
                  <a:lnTo>
                    <a:pt x="102" y="102"/>
                  </a:lnTo>
                  <a:lnTo>
                    <a:pt x="92" y="108"/>
                  </a:lnTo>
                  <a:lnTo>
                    <a:pt x="82" y="114"/>
                  </a:lnTo>
                  <a:lnTo>
                    <a:pt x="72" y="118"/>
                  </a:lnTo>
                  <a:lnTo>
                    <a:pt x="60" y="118"/>
                  </a:lnTo>
                  <a:lnTo>
                    <a:pt x="60" y="118"/>
                  </a:lnTo>
                  <a:lnTo>
                    <a:pt x="48" y="118"/>
                  </a:lnTo>
                  <a:lnTo>
                    <a:pt x="36" y="114"/>
                  </a:lnTo>
                  <a:lnTo>
                    <a:pt x="26" y="108"/>
                  </a:lnTo>
                  <a:lnTo>
                    <a:pt x="18" y="102"/>
                  </a:lnTo>
                  <a:lnTo>
                    <a:pt x="10" y="92"/>
                  </a:lnTo>
                  <a:lnTo>
                    <a:pt x="4" y="82"/>
                  </a:lnTo>
                  <a:lnTo>
                    <a:pt x="2" y="72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2" y="48"/>
                  </a:lnTo>
                  <a:lnTo>
                    <a:pt x="4" y="36"/>
                  </a:lnTo>
                  <a:lnTo>
                    <a:pt x="10" y="26"/>
                  </a:lnTo>
                  <a:lnTo>
                    <a:pt x="18" y="18"/>
                  </a:lnTo>
                  <a:lnTo>
                    <a:pt x="26" y="10"/>
                  </a:lnTo>
                  <a:lnTo>
                    <a:pt x="36" y="4"/>
                  </a:lnTo>
                  <a:lnTo>
                    <a:pt x="48" y="2"/>
                  </a:lnTo>
                  <a:lnTo>
                    <a:pt x="60" y="0"/>
                  </a:lnTo>
                  <a:lnTo>
                    <a:pt x="6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30" tIns="45715" rIns="91430" bIns="45715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236"/>
            <p:cNvSpPr/>
            <p:nvPr/>
          </p:nvSpPr>
          <p:spPr bwMode="auto">
            <a:xfrm>
              <a:off x="3902075" y="4762500"/>
              <a:ext cx="276225" cy="155575"/>
            </a:xfrm>
            <a:custGeom>
              <a:avLst/>
              <a:gdLst/>
              <a:ahLst/>
              <a:cxnLst>
                <a:cxn ang="0">
                  <a:pos x="108" y="0"/>
                </a:cxn>
                <a:cxn ang="0">
                  <a:pos x="108" y="0"/>
                </a:cxn>
                <a:cxn ang="0">
                  <a:pos x="128" y="2"/>
                </a:cxn>
                <a:cxn ang="0">
                  <a:pos x="144" y="6"/>
                </a:cxn>
                <a:cxn ang="0">
                  <a:pos x="160" y="12"/>
                </a:cxn>
                <a:cxn ang="0">
                  <a:pos x="174" y="20"/>
                </a:cxn>
                <a:cxn ang="0">
                  <a:pos x="174" y="20"/>
                </a:cxn>
                <a:cxn ang="0">
                  <a:pos x="154" y="30"/>
                </a:cxn>
                <a:cxn ang="0">
                  <a:pos x="138" y="42"/>
                </a:cxn>
                <a:cxn ang="0">
                  <a:pos x="126" y="54"/>
                </a:cxn>
                <a:cxn ang="0">
                  <a:pos x="116" y="66"/>
                </a:cxn>
                <a:cxn ang="0">
                  <a:pos x="108" y="76"/>
                </a:cxn>
                <a:cxn ang="0">
                  <a:pos x="102" y="86"/>
                </a:cxn>
                <a:cxn ang="0">
                  <a:pos x="98" y="96"/>
                </a:cxn>
                <a:cxn ang="0">
                  <a:pos x="98" y="98"/>
                </a:cxn>
                <a:cxn ang="0">
                  <a:pos x="0" y="98"/>
                </a:cxn>
                <a:cxn ang="0">
                  <a:pos x="0" y="66"/>
                </a:cxn>
                <a:cxn ang="0">
                  <a:pos x="0" y="66"/>
                </a:cxn>
                <a:cxn ang="0">
                  <a:pos x="6" y="56"/>
                </a:cxn>
                <a:cxn ang="0">
                  <a:pos x="12" y="44"/>
                </a:cxn>
                <a:cxn ang="0">
                  <a:pos x="24" y="32"/>
                </a:cxn>
                <a:cxn ang="0">
                  <a:pos x="38" y="20"/>
                </a:cxn>
                <a:cxn ang="0">
                  <a:pos x="56" y="10"/>
                </a:cxn>
                <a:cxn ang="0">
                  <a:pos x="68" y="6"/>
                </a:cxn>
                <a:cxn ang="0">
                  <a:pos x="80" y="4"/>
                </a:cxn>
                <a:cxn ang="0">
                  <a:pos x="92" y="0"/>
                </a:cxn>
                <a:cxn ang="0">
                  <a:pos x="108" y="0"/>
                </a:cxn>
                <a:cxn ang="0">
                  <a:pos x="108" y="0"/>
                </a:cxn>
              </a:cxnLst>
              <a:rect l="0" t="0" r="r" b="b"/>
              <a:pathLst>
                <a:path w="174" h="98">
                  <a:moveTo>
                    <a:pt x="108" y="0"/>
                  </a:moveTo>
                  <a:lnTo>
                    <a:pt x="108" y="0"/>
                  </a:lnTo>
                  <a:lnTo>
                    <a:pt x="128" y="2"/>
                  </a:lnTo>
                  <a:lnTo>
                    <a:pt x="144" y="6"/>
                  </a:lnTo>
                  <a:lnTo>
                    <a:pt x="160" y="12"/>
                  </a:lnTo>
                  <a:lnTo>
                    <a:pt x="174" y="20"/>
                  </a:lnTo>
                  <a:lnTo>
                    <a:pt x="174" y="20"/>
                  </a:lnTo>
                  <a:lnTo>
                    <a:pt x="154" y="30"/>
                  </a:lnTo>
                  <a:lnTo>
                    <a:pt x="138" y="42"/>
                  </a:lnTo>
                  <a:lnTo>
                    <a:pt x="126" y="54"/>
                  </a:lnTo>
                  <a:lnTo>
                    <a:pt x="116" y="66"/>
                  </a:lnTo>
                  <a:lnTo>
                    <a:pt x="108" y="76"/>
                  </a:lnTo>
                  <a:lnTo>
                    <a:pt x="102" y="86"/>
                  </a:lnTo>
                  <a:lnTo>
                    <a:pt x="98" y="96"/>
                  </a:lnTo>
                  <a:lnTo>
                    <a:pt x="98" y="98"/>
                  </a:lnTo>
                  <a:lnTo>
                    <a:pt x="0" y="98"/>
                  </a:lnTo>
                  <a:lnTo>
                    <a:pt x="0" y="66"/>
                  </a:lnTo>
                  <a:lnTo>
                    <a:pt x="0" y="66"/>
                  </a:lnTo>
                  <a:lnTo>
                    <a:pt x="6" y="56"/>
                  </a:lnTo>
                  <a:lnTo>
                    <a:pt x="12" y="44"/>
                  </a:lnTo>
                  <a:lnTo>
                    <a:pt x="24" y="32"/>
                  </a:lnTo>
                  <a:lnTo>
                    <a:pt x="38" y="20"/>
                  </a:lnTo>
                  <a:lnTo>
                    <a:pt x="56" y="10"/>
                  </a:lnTo>
                  <a:lnTo>
                    <a:pt x="68" y="6"/>
                  </a:lnTo>
                  <a:lnTo>
                    <a:pt x="80" y="4"/>
                  </a:lnTo>
                  <a:lnTo>
                    <a:pt x="92" y="0"/>
                  </a:lnTo>
                  <a:lnTo>
                    <a:pt x="108" y="0"/>
                  </a:lnTo>
                  <a:lnTo>
                    <a:pt x="108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30" tIns="45715" rIns="91430" bIns="45715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9" name="椭圆 18"/>
          <p:cNvSpPr/>
          <p:nvPr/>
        </p:nvSpPr>
        <p:spPr>
          <a:xfrm>
            <a:off x="819443" y="1295702"/>
            <a:ext cx="3954900" cy="3954900"/>
          </a:xfrm>
          <a:prstGeom prst="ellipse">
            <a:avLst/>
          </a:prstGeom>
          <a:blipFill>
            <a:blip r:embed="rId1"/>
            <a:stretch>
              <a:fillRect/>
            </a:stretch>
          </a:blipFill>
          <a:ln w="152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eelOff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57748" y="1171809"/>
            <a:ext cx="328578" cy="32857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3" name="矩形 2"/>
          <p:cNvSpPr/>
          <p:nvPr/>
        </p:nvSpPr>
        <p:spPr>
          <a:xfrm>
            <a:off x="768979" y="1171809"/>
            <a:ext cx="328578" cy="328578"/>
          </a:xfrm>
          <a:prstGeom prst="rect">
            <a:avLst/>
          </a:prstGeom>
          <a:solidFill>
            <a:srgbClr val="054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4" name="矩形 3"/>
          <p:cNvSpPr/>
          <p:nvPr/>
        </p:nvSpPr>
        <p:spPr>
          <a:xfrm>
            <a:off x="1098578" y="1171809"/>
            <a:ext cx="328578" cy="328578"/>
          </a:xfrm>
          <a:prstGeom prst="rect">
            <a:avLst/>
          </a:prstGeom>
          <a:solidFill>
            <a:srgbClr val="0767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5" name="矩形 4"/>
          <p:cNvSpPr/>
          <p:nvPr/>
        </p:nvSpPr>
        <p:spPr>
          <a:xfrm>
            <a:off x="457748" y="1500388"/>
            <a:ext cx="328578" cy="32857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6" name="矩形 5"/>
          <p:cNvSpPr/>
          <p:nvPr/>
        </p:nvSpPr>
        <p:spPr>
          <a:xfrm>
            <a:off x="457748" y="1828966"/>
            <a:ext cx="328578" cy="32857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7" name="矩形 6"/>
          <p:cNvSpPr/>
          <p:nvPr/>
        </p:nvSpPr>
        <p:spPr>
          <a:xfrm>
            <a:off x="768979" y="1500388"/>
            <a:ext cx="328578" cy="32857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8" name="文本框 7"/>
          <p:cNvSpPr txBox="1"/>
          <p:nvPr/>
        </p:nvSpPr>
        <p:spPr>
          <a:xfrm>
            <a:off x="1414911" y="1674888"/>
            <a:ext cx="1935611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700" b="1" dirty="0"/>
              <a:t>CONTENTS</a:t>
            </a:r>
            <a:endParaRPr lang="zh-CN" altLang="en-US" sz="2700" b="1" dirty="0"/>
          </a:p>
        </p:txBody>
      </p:sp>
      <p:sp>
        <p:nvSpPr>
          <p:cNvPr id="9" name="矩形 8"/>
          <p:cNvSpPr/>
          <p:nvPr/>
        </p:nvSpPr>
        <p:spPr>
          <a:xfrm>
            <a:off x="1250622" y="2845313"/>
            <a:ext cx="328578" cy="328578"/>
          </a:xfrm>
          <a:prstGeom prst="rect">
            <a:avLst/>
          </a:prstGeom>
          <a:solidFill>
            <a:srgbClr val="0FA8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0" name="矩形 9"/>
          <p:cNvSpPr/>
          <p:nvPr/>
        </p:nvSpPr>
        <p:spPr>
          <a:xfrm>
            <a:off x="1250622" y="3516756"/>
            <a:ext cx="328578" cy="32857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1" name="矩形 10"/>
          <p:cNvSpPr/>
          <p:nvPr/>
        </p:nvSpPr>
        <p:spPr>
          <a:xfrm>
            <a:off x="1262867" y="4192280"/>
            <a:ext cx="328578" cy="328578"/>
          </a:xfrm>
          <a:prstGeom prst="rect">
            <a:avLst/>
          </a:prstGeom>
          <a:solidFill>
            <a:srgbClr val="0767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2" name="矩形 11"/>
          <p:cNvSpPr/>
          <p:nvPr/>
        </p:nvSpPr>
        <p:spPr>
          <a:xfrm>
            <a:off x="1262867" y="4863723"/>
            <a:ext cx="328578" cy="328578"/>
          </a:xfrm>
          <a:prstGeom prst="rect">
            <a:avLst/>
          </a:prstGeom>
          <a:solidFill>
            <a:srgbClr val="054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3" name="文本框 12"/>
          <p:cNvSpPr txBox="1"/>
          <p:nvPr/>
        </p:nvSpPr>
        <p:spPr>
          <a:xfrm>
            <a:off x="1805735" y="2845314"/>
            <a:ext cx="2123513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点击此处添加标题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805735" y="3499122"/>
            <a:ext cx="2123513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点击此处添加标题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805735" y="4174647"/>
            <a:ext cx="2123513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点击此处添加标题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805735" y="4846089"/>
            <a:ext cx="2123513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点击此处添加标题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09426" y="1283336"/>
            <a:ext cx="223393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dirty="0">
                <a:solidFill>
                  <a:srgbClr val="FFFFFF"/>
                </a:solidFill>
              </a:rPr>
              <a:t>CONTENTS</a:t>
            </a:r>
            <a:endParaRPr kumimoji="1" lang="zh-CN" altLang="en-US" sz="3200" dirty="0">
              <a:solidFill>
                <a:srgbClr val="FFFFFF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566135" y="1733393"/>
            <a:ext cx="85852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800" dirty="0">
                <a:solidFill>
                  <a:srgbClr val="FFFFFF"/>
                </a:solidFill>
              </a:rPr>
              <a:t>01</a:t>
            </a:r>
            <a:endParaRPr kumimoji="1" lang="zh-CN" altLang="en-US" sz="4800" dirty="0">
              <a:solidFill>
                <a:srgbClr val="FFFFFF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642121" y="1948813"/>
            <a:ext cx="1341499" cy="4108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rgbClr val="FFFFFF"/>
                </a:solidFill>
              </a:rPr>
              <a:t>PART</a:t>
            </a:r>
            <a:r>
              <a:rPr lang="zh-CN" altLang="en-US" sz="1600" dirty="0">
                <a:solidFill>
                  <a:srgbClr val="FFFFFF"/>
                </a:solidFill>
              </a:rPr>
              <a:t> </a:t>
            </a:r>
            <a:r>
              <a:rPr lang="en-US" altLang="zh-CN" sz="1600" dirty="0">
                <a:solidFill>
                  <a:srgbClr val="FFFFFF"/>
                </a:solidFill>
              </a:rPr>
              <a:t>ONE</a:t>
            </a:r>
            <a:endParaRPr kumimoji="1" lang="zh-CN" altLang="en-US" sz="1600" dirty="0">
              <a:solidFill>
                <a:srgbClr val="FFFFFF"/>
              </a:solidFill>
            </a:endParaRPr>
          </a:p>
        </p:txBody>
      </p:sp>
      <p:cxnSp>
        <p:nvCxnSpPr>
          <p:cNvPr id="7" name="直线连接符 6"/>
          <p:cNvCxnSpPr/>
          <p:nvPr/>
        </p:nvCxnSpPr>
        <p:spPr>
          <a:xfrm>
            <a:off x="5451490" y="1948813"/>
            <a:ext cx="0" cy="480832"/>
          </a:xfrm>
          <a:prstGeom prst="line">
            <a:avLst/>
          </a:prstGeom>
          <a:ln w="12700" cmpd="sng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5642121" y="2839276"/>
            <a:ext cx="1341499" cy="4108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rgbClr val="FFFFFF"/>
                </a:solidFill>
              </a:rPr>
              <a:t>PART</a:t>
            </a:r>
            <a:r>
              <a:rPr lang="zh-CN" altLang="en-US" sz="1600" dirty="0">
                <a:solidFill>
                  <a:srgbClr val="FFFFFF"/>
                </a:solidFill>
              </a:rPr>
              <a:t> </a:t>
            </a:r>
            <a:r>
              <a:rPr lang="en-US" altLang="zh-CN" sz="1600" dirty="0">
                <a:solidFill>
                  <a:srgbClr val="FFFFFF"/>
                </a:solidFill>
              </a:rPr>
              <a:t>TWO</a:t>
            </a:r>
            <a:endParaRPr kumimoji="1" lang="zh-CN" altLang="en-US" sz="1600" dirty="0">
              <a:solidFill>
                <a:srgbClr val="FFFFFF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566135" y="2623855"/>
            <a:ext cx="85852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800" dirty="0">
                <a:solidFill>
                  <a:srgbClr val="FFFFFF"/>
                </a:solidFill>
              </a:rPr>
              <a:t>02</a:t>
            </a:r>
            <a:endParaRPr kumimoji="1" lang="zh-CN" altLang="en-US" sz="4800" dirty="0">
              <a:solidFill>
                <a:srgbClr val="FFFFFF"/>
              </a:solidFill>
            </a:endParaRPr>
          </a:p>
        </p:txBody>
      </p:sp>
      <p:cxnSp>
        <p:nvCxnSpPr>
          <p:cNvPr id="11" name="直线连接符 10"/>
          <p:cNvCxnSpPr/>
          <p:nvPr/>
        </p:nvCxnSpPr>
        <p:spPr>
          <a:xfrm>
            <a:off x="5451490" y="2798894"/>
            <a:ext cx="0" cy="480832"/>
          </a:xfrm>
          <a:prstGeom prst="line">
            <a:avLst/>
          </a:prstGeom>
          <a:ln w="12700" cmpd="sng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5642121" y="3729738"/>
            <a:ext cx="1452392" cy="4108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rgbClr val="FFFFFF"/>
                </a:solidFill>
              </a:rPr>
              <a:t>PART</a:t>
            </a:r>
            <a:r>
              <a:rPr lang="zh-CN" altLang="en-US" sz="1600" dirty="0">
                <a:solidFill>
                  <a:srgbClr val="FFFFFF"/>
                </a:solidFill>
              </a:rPr>
              <a:t> </a:t>
            </a:r>
            <a:r>
              <a:rPr lang="en-US" altLang="zh-CN" sz="1600" dirty="0">
                <a:solidFill>
                  <a:srgbClr val="FFFFFF"/>
                </a:solidFill>
              </a:rPr>
              <a:t>THREE</a:t>
            </a:r>
            <a:endParaRPr kumimoji="1" lang="zh-CN" altLang="en-US" sz="1600" dirty="0">
              <a:solidFill>
                <a:srgbClr val="FFFFFF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566135" y="3514317"/>
            <a:ext cx="85852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800" dirty="0">
                <a:solidFill>
                  <a:srgbClr val="FFFFFF"/>
                </a:solidFill>
              </a:rPr>
              <a:t>03</a:t>
            </a:r>
            <a:endParaRPr kumimoji="1" lang="zh-CN" altLang="en-US" sz="4800" dirty="0">
              <a:solidFill>
                <a:srgbClr val="FFFFFF"/>
              </a:solidFill>
            </a:endParaRPr>
          </a:p>
        </p:txBody>
      </p:sp>
      <p:cxnSp>
        <p:nvCxnSpPr>
          <p:cNvPr id="15" name="直线连接符 14"/>
          <p:cNvCxnSpPr/>
          <p:nvPr/>
        </p:nvCxnSpPr>
        <p:spPr>
          <a:xfrm>
            <a:off x="5451490" y="3689356"/>
            <a:ext cx="0" cy="480832"/>
          </a:xfrm>
          <a:prstGeom prst="line">
            <a:avLst/>
          </a:prstGeom>
          <a:ln w="12700" cmpd="sng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5642122" y="4620200"/>
            <a:ext cx="1416515" cy="4108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rgbClr val="FFFFFF"/>
                </a:solidFill>
              </a:rPr>
              <a:t>PART</a:t>
            </a:r>
            <a:r>
              <a:rPr lang="zh-CN" altLang="en-US" sz="1600" dirty="0">
                <a:solidFill>
                  <a:srgbClr val="FFFFFF"/>
                </a:solidFill>
              </a:rPr>
              <a:t> </a:t>
            </a:r>
            <a:r>
              <a:rPr lang="en-US" altLang="zh-CN" sz="1600" dirty="0">
                <a:solidFill>
                  <a:srgbClr val="FFFFFF"/>
                </a:solidFill>
              </a:rPr>
              <a:t>FOUR</a:t>
            </a:r>
            <a:endParaRPr kumimoji="1" lang="zh-CN" altLang="en-US" sz="1600" dirty="0">
              <a:solidFill>
                <a:srgbClr val="FFFFFF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4566135" y="4404780"/>
            <a:ext cx="85852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800" dirty="0">
                <a:solidFill>
                  <a:srgbClr val="FFFFFF"/>
                </a:solidFill>
              </a:rPr>
              <a:t>04</a:t>
            </a:r>
            <a:endParaRPr kumimoji="1" lang="zh-CN" altLang="en-US" sz="4800" dirty="0">
              <a:solidFill>
                <a:srgbClr val="FFFFFF"/>
              </a:solidFill>
            </a:endParaRPr>
          </a:p>
        </p:txBody>
      </p:sp>
      <p:cxnSp>
        <p:nvCxnSpPr>
          <p:cNvPr id="19" name="直线连接符 18"/>
          <p:cNvCxnSpPr/>
          <p:nvPr/>
        </p:nvCxnSpPr>
        <p:spPr>
          <a:xfrm>
            <a:off x="5451490" y="4579818"/>
            <a:ext cx="0" cy="480832"/>
          </a:xfrm>
          <a:prstGeom prst="line">
            <a:avLst/>
          </a:prstGeom>
          <a:ln w="12700" cmpd="sng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6831236" y="1948814"/>
            <a:ext cx="995680" cy="4108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kumimoji="1" lang="zh-CN" altLang="en-US" sz="1600" dirty="0">
                <a:solidFill>
                  <a:srgbClr val="FFFFFF"/>
                </a:solidFill>
              </a:rPr>
              <a:t>市场分析</a:t>
            </a:r>
            <a:endParaRPr kumimoji="1" lang="zh-CN" altLang="en-US" sz="1600" dirty="0">
              <a:solidFill>
                <a:srgbClr val="FFFFFF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831236" y="2839276"/>
            <a:ext cx="995680" cy="4108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kumimoji="1" lang="zh-CN" altLang="en-US" sz="1600" dirty="0">
                <a:solidFill>
                  <a:srgbClr val="FFFFFF"/>
                </a:solidFill>
              </a:rPr>
              <a:t>预期目标</a:t>
            </a:r>
            <a:endParaRPr kumimoji="1" lang="zh-CN" altLang="en-US" sz="1600" dirty="0">
              <a:solidFill>
                <a:srgbClr val="FFFFFF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831236" y="3729738"/>
            <a:ext cx="995680" cy="4108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kumimoji="1" lang="zh-CN" altLang="en-US" sz="1600" dirty="0">
                <a:solidFill>
                  <a:srgbClr val="FFFFFF"/>
                </a:solidFill>
              </a:rPr>
              <a:t>进度安排</a:t>
            </a:r>
            <a:endParaRPr kumimoji="1" lang="zh-CN" altLang="en-US" sz="1600" dirty="0">
              <a:solidFill>
                <a:srgbClr val="FFFFFF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6831236" y="4620201"/>
            <a:ext cx="995680" cy="4108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kumimoji="1" lang="zh-CN" altLang="en-US" sz="1600" dirty="0">
                <a:solidFill>
                  <a:srgbClr val="FFFFFF"/>
                </a:solidFill>
              </a:rPr>
              <a:t>风险管理</a:t>
            </a:r>
            <a:endParaRPr kumimoji="1" lang="zh-CN" altLang="en-US" sz="1600" dirty="0">
              <a:solidFill>
                <a:srgbClr val="FFFFFF"/>
              </a:solidFill>
            </a:endParaRPr>
          </a:p>
        </p:txBody>
      </p:sp>
      <p:pic>
        <p:nvPicPr>
          <p:cNvPr id="24" name="图片 23">
            <a:hlinkClick r:id="rId1"/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993" y="5381938"/>
            <a:ext cx="1371457" cy="18286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29184" y="5329040"/>
            <a:ext cx="2714342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00" b="1" dirty="0">
                <a:solidFill>
                  <a:schemeClr val="bg1"/>
                </a:solidFill>
              </a:rPr>
              <a:t>ADD YOUR TITLE HERE</a:t>
            </a:r>
            <a:endParaRPr lang="zh-CN" altLang="en-US" sz="2100" b="1" dirty="0">
              <a:solidFill>
                <a:schemeClr val="bg1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4600691" y="5329040"/>
            <a:ext cx="856216" cy="380015"/>
            <a:chOff x="6134100" y="5962650"/>
            <a:chExt cx="1141740" cy="506740"/>
          </a:xfrm>
        </p:grpSpPr>
        <p:sp>
          <p:nvSpPr>
            <p:cNvPr id="4" name="矩形 3"/>
            <p:cNvSpPr/>
            <p:nvPr/>
          </p:nvSpPr>
          <p:spPr>
            <a:xfrm>
              <a:off x="6134100" y="5962650"/>
              <a:ext cx="506740" cy="50674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5" name="矩形 4"/>
            <p:cNvSpPr/>
            <p:nvPr/>
          </p:nvSpPr>
          <p:spPr>
            <a:xfrm>
              <a:off x="6769100" y="5962650"/>
              <a:ext cx="506740" cy="50674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6" name="等腰三角形 5"/>
            <p:cNvSpPr/>
            <p:nvPr/>
          </p:nvSpPr>
          <p:spPr>
            <a:xfrm rot="5400000">
              <a:off x="6793870" y="6018951"/>
              <a:ext cx="457200" cy="394138"/>
            </a:xfrm>
            <a:prstGeom prst="triangl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7" name="等腰三角形 6"/>
            <p:cNvSpPr/>
            <p:nvPr/>
          </p:nvSpPr>
          <p:spPr>
            <a:xfrm rot="16200000" flipH="1">
              <a:off x="6161813" y="6018951"/>
              <a:ext cx="457200" cy="394138"/>
            </a:xfrm>
            <a:prstGeom prst="triangl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7333137" y="5155934"/>
            <a:ext cx="158574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关于</a:t>
            </a:r>
            <a:r>
              <a:rPr lang="zh-CN" altLang="en-US" b="1" dirty="0">
                <a:solidFill>
                  <a:schemeClr val="accent1"/>
                </a:solidFill>
              </a:rPr>
              <a:t>技术部</a:t>
            </a:r>
            <a:endParaRPr lang="zh-CN" altLang="en-US" b="1" dirty="0">
              <a:solidFill>
                <a:schemeClr val="accen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5766437" y="5473574"/>
            <a:ext cx="2842916" cy="36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CN" altLang="zh-CN" sz="900" dirty="0">
                <a:latin typeface="微软雅黑" panose="020B0503020204020204" charset="-122"/>
              </a:rPr>
              <a:t>标题数字等都可以通过点击和重新输入进行更改，顶部</a:t>
            </a:r>
            <a:r>
              <a:rPr lang="en-US" altLang="zh-CN" sz="900" dirty="0">
                <a:latin typeface="微软雅黑" panose="020B0503020204020204" charset="-122"/>
              </a:rPr>
              <a:t>“</a:t>
            </a:r>
            <a:r>
              <a:rPr lang="zh-CN" altLang="zh-CN" sz="900" dirty="0">
                <a:latin typeface="微软雅黑" panose="020B0503020204020204" charset="-122"/>
              </a:rPr>
              <a:t>开始</a:t>
            </a:r>
            <a:r>
              <a:rPr lang="en-US" altLang="zh-CN" sz="900" dirty="0">
                <a:latin typeface="微软雅黑" panose="020B0503020204020204" charset="-122"/>
              </a:rPr>
              <a:t>”</a:t>
            </a:r>
            <a:r>
              <a:rPr lang="zh-CN" altLang="zh-CN" sz="900" dirty="0">
                <a:latin typeface="微软雅黑" panose="020B0503020204020204" charset="-122"/>
              </a:rPr>
              <a:t>面板中可以对字体等进行修改</a:t>
            </a:r>
            <a:endParaRPr lang="zh-CN" altLang="en-US" sz="900" dirty="0"/>
          </a:p>
        </p:txBody>
      </p:sp>
      <p:sp>
        <p:nvSpPr>
          <p:cNvPr id="11" name="矩形 10"/>
          <p:cNvSpPr/>
          <p:nvPr/>
        </p:nvSpPr>
        <p:spPr>
          <a:xfrm>
            <a:off x="4940693" y="1533200"/>
            <a:ext cx="3928961" cy="3305092"/>
          </a:xfrm>
          <a:custGeom>
            <a:avLst/>
            <a:gdLst>
              <a:gd name="connsiteX0" fmla="*/ 0 w 4077111"/>
              <a:gd name="connsiteY0" fmla="*/ 0 h 4305300"/>
              <a:gd name="connsiteX1" fmla="*/ 4077111 w 4077111"/>
              <a:gd name="connsiteY1" fmla="*/ 0 h 4305300"/>
              <a:gd name="connsiteX2" fmla="*/ 4077111 w 4077111"/>
              <a:gd name="connsiteY2" fmla="*/ 4305300 h 4305300"/>
              <a:gd name="connsiteX3" fmla="*/ 0 w 4077111"/>
              <a:gd name="connsiteY3" fmla="*/ 4305300 h 4305300"/>
              <a:gd name="connsiteX4" fmla="*/ 0 w 4077111"/>
              <a:gd name="connsiteY4" fmla="*/ 0 h 4305300"/>
              <a:gd name="connsiteX0-1" fmla="*/ 0 w 4343811"/>
              <a:gd name="connsiteY0-2" fmla="*/ 0 h 4914900"/>
              <a:gd name="connsiteX1-3" fmla="*/ 4343811 w 4343811"/>
              <a:gd name="connsiteY1-4" fmla="*/ 609600 h 4914900"/>
              <a:gd name="connsiteX2-5" fmla="*/ 4343811 w 4343811"/>
              <a:gd name="connsiteY2-6" fmla="*/ 4914900 h 4914900"/>
              <a:gd name="connsiteX3-7" fmla="*/ 266700 w 4343811"/>
              <a:gd name="connsiteY3-8" fmla="*/ 4914900 h 4914900"/>
              <a:gd name="connsiteX4-9" fmla="*/ 0 w 4343811"/>
              <a:gd name="connsiteY4-10" fmla="*/ 0 h 4914900"/>
              <a:gd name="connsiteX0-11" fmla="*/ 0 w 4610511"/>
              <a:gd name="connsiteY0-12" fmla="*/ 0 h 4914900"/>
              <a:gd name="connsiteX1-13" fmla="*/ 4610511 w 4610511"/>
              <a:gd name="connsiteY1-14" fmla="*/ 247650 h 4914900"/>
              <a:gd name="connsiteX2-15" fmla="*/ 4343811 w 4610511"/>
              <a:gd name="connsiteY2-16" fmla="*/ 4914900 h 4914900"/>
              <a:gd name="connsiteX3-17" fmla="*/ 266700 w 4610511"/>
              <a:gd name="connsiteY3-18" fmla="*/ 4914900 h 4914900"/>
              <a:gd name="connsiteX4-19" fmla="*/ 0 w 4610511"/>
              <a:gd name="connsiteY4-20" fmla="*/ 0 h 4914900"/>
              <a:gd name="connsiteX0-21" fmla="*/ 0 w 4781961"/>
              <a:gd name="connsiteY0-22" fmla="*/ 0 h 5124450"/>
              <a:gd name="connsiteX1-23" fmla="*/ 4610511 w 4781961"/>
              <a:gd name="connsiteY1-24" fmla="*/ 247650 h 5124450"/>
              <a:gd name="connsiteX2-25" fmla="*/ 4781961 w 4781961"/>
              <a:gd name="connsiteY2-26" fmla="*/ 5124450 h 5124450"/>
              <a:gd name="connsiteX3-27" fmla="*/ 266700 w 4781961"/>
              <a:gd name="connsiteY3-28" fmla="*/ 4914900 h 5124450"/>
              <a:gd name="connsiteX4-29" fmla="*/ 0 w 4781961"/>
              <a:gd name="connsiteY4-30" fmla="*/ 0 h 5124450"/>
              <a:gd name="connsiteX0-31" fmla="*/ 266700 w 5048661"/>
              <a:gd name="connsiteY0-32" fmla="*/ 0 h 5124450"/>
              <a:gd name="connsiteX1-33" fmla="*/ 4877211 w 5048661"/>
              <a:gd name="connsiteY1-34" fmla="*/ 247650 h 5124450"/>
              <a:gd name="connsiteX2-35" fmla="*/ 5048661 w 5048661"/>
              <a:gd name="connsiteY2-36" fmla="*/ 5124450 h 5124450"/>
              <a:gd name="connsiteX3-37" fmla="*/ 0 w 5048661"/>
              <a:gd name="connsiteY3-38" fmla="*/ 4800600 h 5124450"/>
              <a:gd name="connsiteX4-39" fmla="*/ 266700 w 5048661"/>
              <a:gd name="connsiteY4-40" fmla="*/ 0 h 5124450"/>
              <a:gd name="connsiteX0-41" fmla="*/ 266700 w 5239161"/>
              <a:gd name="connsiteY0-42" fmla="*/ 0 h 4800600"/>
              <a:gd name="connsiteX1-43" fmla="*/ 4877211 w 5239161"/>
              <a:gd name="connsiteY1-44" fmla="*/ 247650 h 4800600"/>
              <a:gd name="connsiteX2-45" fmla="*/ 5239161 w 5239161"/>
              <a:gd name="connsiteY2-46" fmla="*/ 4381500 h 4800600"/>
              <a:gd name="connsiteX3-47" fmla="*/ 0 w 5239161"/>
              <a:gd name="connsiteY3-48" fmla="*/ 4800600 h 4800600"/>
              <a:gd name="connsiteX4-49" fmla="*/ 266700 w 5239161"/>
              <a:gd name="connsiteY4-50" fmla="*/ 0 h 48006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5239161" h="4800600">
                <a:moveTo>
                  <a:pt x="266700" y="0"/>
                </a:moveTo>
                <a:lnTo>
                  <a:pt x="4877211" y="247650"/>
                </a:lnTo>
                <a:lnTo>
                  <a:pt x="5239161" y="4381500"/>
                </a:lnTo>
                <a:lnTo>
                  <a:pt x="0" y="4800600"/>
                </a:lnTo>
                <a:lnTo>
                  <a:pt x="26670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2" name="矩形 11"/>
          <p:cNvSpPr/>
          <p:nvPr/>
        </p:nvSpPr>
        <p:spPr>
          <a:xfrm>
            <a:off x="5414686" y="2347228"/>
            <a:ext cx="2914655" cy="964565"/>
          </a:xfrm>
          <a:prstGeom prst="rect">
            <a:avLst/>
          </a:prstGeom>
        </p:spPr>
        <p:txBody>
          <a:bodyPr wrap="square" lIns="68571" tIns="34285" rIns="68571" bIns="34285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zh-CN" sz="900" dirty="0">
                <a:latin typeface="微软雅黑" panose="020B0503020204020204" charset="-122"/>
              </a:rPr>
              <a:t>标题数字等都可以通过点击和重新输入进行更改，顶部</a:t>
            </a:r>
            <a:r>
              <a:rPr lang="en-US" altLang="zh-CN" sz="900" dirty="0">
                <a:latin typeface="微软雅黑" panose="020B0503020204020204" charset="-122"/>
              </a:rPr>
              <a:t>“</a:t>
            </a:r>
            <a:r>
              <a:rPr lang="zh-CN" altLang="zh-CN" sz="900" dirty="0">
                <a:latin typeface="微软雅黑" panose="020B0503020204020204" charset="-122"/>
              </a:rPr>
              <a:t>开始</a:t>
            </a:r>
            <a:r>
              <a:rPr lang="en-US" altLang="zh-CN" sz="900" dirty="0">
                <a:latin typeface="微软雅黑" panose="020B0503020204020204" charset="-122"/>
              </a:rPr>
              <a:t>”</a:t>
            </a:r>
            <a:r>
              <a:rPr lang="zh-CN" altLang="zh-CN" sz="900" dirty="0">
                <a:latin typeface="微软雅黑" panose="020B0503020204020204" charset="-122"/>
              </a:rPr>
              <a:t>面板中可以对字体、字号、颜色、行距等进行修改</a:t>
            </a:r>
            <a:r>
              <a:rPr lang="zh-CN" altLang="en-US" sz="900" dirty="0">
                <a:latin typeface="微软雅黑" panose="020B0503020204020204" charset="-122"/>
              </a:rPr>
              <a:t>。</a:t>
            </a:r>
            <a:r>
              <a:rPr lang="zh-CN" altLang="zh-CN" sz="900" dirty="0">
                <a:latin typeface="微软雅黑" panose="020B0503020204020204" charset="-122"/>
              </a:rPr>
              <a:t>标题数字等都可以通过点击和重新输入进行更改，顶部</a:t>
            </a:r>
            <a:r>
              <a:rPr lang="en-US" altLang="zh-CN" sz="900" dirty="0">
                <a:latin typeface="微软雅黑" panose="020B0503020204020204" charset="-122"/>
              </a:rPr>
              <a:t>“</a:t>
            </a:r>
            <a:r>
              <a:rPr lang="zh-CN" altLang="zh-CN" sz="900" dirty="0">
                <a:latin typeface="微软雅黑" panose="020B0503020204020204" charset="-122"/>
              </a:rPr>
              <a:t>开始</a:t>
            </a:r>
            <a:r>
              <a:rPr lang="en-US" altLang="zh-CN" sz="900" dirty="0">
                <a:latin typeface="微软雅黑" panose="020B0503020204020204" charset="-122"/>
              </a:rPr>
              <a:t>”</a:t>
            </a:r>
            <a:r>
              <a:rPr lang="zh-CN" altLang="zh-CN" sz="900" dirty="0">
                <a:latin typeface="微软雅黑" panose="020B0503020204020204" charset="-122"/>
              </a:rPr>
              <a:t>面板中可以对字体、字号、颜色、行距等进行修改</a:t>
            </a:r>
            <a:r>
              <a:rPr lang="zh-CN" altLang="en-US" sz="900" dirty="0">
                <a:latin typeface="微软雅黑" panose="020B0503020204020204" charset="-122"/>
              </a:rPr>
              <a:t>。</a:t>
            </a:r>
            <a:endParaRPr lang="en-US" altLang="zh-CN" sz="900" dirty="0">
              <a:latin typeface="微软雅黑" panose="020B050302020402020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414686" y="1687525"/>
            <a:ext cx="2260208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ADD YOUR TITLE HERE</a:t>
            </a:r>
            <a:endParaRPr lang="zh-CN" altLang="en-US" b="1" dirty="0"/>
          </a:p>
        </p:txBody>
      </p:sp>
      <p:sp>
        <p:nvSpPr>
          <p:cNvPr id="14" name="矩形 13"/>
          <p:cNvSpPr/>
          <p:nvPr/>
        </p:nvSpPr>
        <p:spPr>
          <a:xfrm>
            <a:off x="5414686" y="3563273"/>
            <a:ext cx="2914655" cy="964565"/>
          </a:xfrm>
          <a:prstGeom prst="rect">
            <a:avLst/>
          </a:prstGeom>
        </p:spPr>
        <p:txBody>
          <a:bodyPr wrap="square" lIns="68571" tIns="34285" rIns="68571" bIns="34285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zh-CN" sz="900" dirty="0">
                <a:latin typeface="微软雅黑" panose="020B0503020204020204" charset="-122"/>
              </a:rPr>
              <a:t>标题数字等都可以通过点击和重新输入进行更改，顶部</a:t>
            </a:r>
            <a:r>
              <a:rPr lang="en-US" altLang="zh-CN" sz="900" dirty="0">
                <a:latin typeface="微软雅黑" panose="020B0503020204020204" charset="-122"/>
              </a:rPr>
              <a:t>“</a:t>
            </a:r>
            <a:r>
              <a:rPr lang="zh-CN" altLang="zh-CN" sz="900" dirty="0">
                <a:latin typeface="微软雅黑" panose="020B0503020204020204" charset="-122"/>
              </a:rPr>
              <a:t>开始</a:t>
            </a:r>
            <a:r>
              <a:rPr lang="en-US" altLang="zh-CN" sz="900" dirty="0">
                <a:latin typeface="微软雅黑" panose="020B0503020204020204" charset="-122"/>
              </a:rPr>
              <a:t>”</a:t>
            </a:r>
            <a:r>
              <a:rPr lang="zh-CN" altLang="zh-CN" sz="900" dirty="0">
                <a:latin typeface="微软雅黑" panose="020B0503020204020204" charset="-122"/>
              </a:rPr>
              <a:t>面板中可以对字体、字号、颜色、行距等进行修改</a:t>
            </a:r>
            <a:r>
              <a:rPr lang="zh-CN" altLang="en-US" sz="900" dirty="0">
                <a:latin typeface="微软雅黑" panose="020B0503020204020204" charset="-122"/>
              </a:rPr>
              <a:t>。</a:t>
            </a:r>
            <a:r>
              <a:rPr lang="zh-CN" altLang="zh-CN" sz="900" dirty="0">
                <a:latin typeface="微软雅黑" panose="020B0503020204020204" charset="-122"/>
              </a:rPr>
              <a:t>标题数字等都可以通过点击和重新输入进行更改，顶部</a:t>
            </a:r>
            <a:r>
              <a:rPr lang="en-US" altLang="zh-CN" sz="900" dirty="0">
                <a:latin typeface="微软雅黑" panose="020B0503020204020204" charset="-122"/>
              </a:rPr>
              <a:t>“</a:t>
            </a:r>
            <a:r>
              <a:rPr lang="zh-CN" altLang="zh-CN" sz="900" dirty="0">
                <a:latin typeface="微软雅黑" panose="020B0503020204020204" charset="-122"/>
              </a:rPr>
              <a:t>开始</a:t>
            </a:r>
            <a:r>
              <a:rPr lang="en-US" altLang="zh-CN" sz="900" dirty="0">
                <a:latin typeface="微软雅黑" panose="020B0503020204020204" charset="-122"/>
              </a:rPr>
              <a:t>”</a:t>
            </a:r>
            <a:r>
              <a:rPr lang="zh-CN" altLang="zh-CN" sz="900" dirty="0">
                <a:latin typeface="微软雅黑" panose="020B0503020204020204" charset="-122"/>
              </a:rPr>
              <a:t>面板中可以对字体、字号、颜色、行距等进行修改</a:t>
            </a:r>
            <a:r>
              <a:rPr lang="zh-CN" altLang="en-US" sz="900" dirty="0">
                <a:latin typeface="微软雅黑" panose="020B0503020204020204" charset="-122"/>
              </a:rPr>
              <a:t>。</a:t>
            </a:r>
            <a:endParaRPr lang="en-US" altLang="zh-CN" sz="900" dirty="0">
              <a:latin typeface="微软雅黑" panose="020B0503020204020204" charset="-122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843470" y="1561773"/>
            <a:ext cx="606391" cy="60639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solidFill>
                  <a:schemeClr val="tx1"/>
                </a:solidFill>
              </a:rPr>
              <a:t>1</a:t>
            </a:r>
            <a:endParaRPr lang="zh-CN" altLang="en-US" sz="3600" dirty="0">
              <a:solidFill>
                <a:schemeClr val="tx1"/>
              </a:solidFill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843470" y="2412455"/>
            <a:ext cx="606391" cy="60639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solidFill>
                  <a:schemeClr val="tx1"/>
                </a:solidFill>
              </a:rPr>
              <a:t>2</a:t>
            </a:r>
            <a:endParaRPr lang="zh-CN" altLang="en-US" sz="3600" dirty="0">
              <a:solidFill>
                <a:schemeClr val="tx1"/>
              </a:solidFill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843470" y="3263137"/>
            <a:ext cx="606391" cy="60639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solidFill>
                  <a:schemeClr val="tx1"/>
                </a:solidFill>
              </a:rPr>
              <a:t>3</a:t>
            </a:r>
            <a:endParaRPr lang="zh-CN" altLang="en-US" sz="3600" dirty="0">
              <a:solidFill>
                <a:schemeClr val="tx1"/>
              </a:solidFill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843470" y="4113819"/>
            <a:ext cx="606391" cy="60639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solidFill>
                  <a:schemeClr val="tx1"/>
                </a:solidFill>
              </a:rPr>
              <a:t>4</a:t>
            </a:r>
            <a:endParaRPr lang="zh-CN" altLang="en-US" sz="3600" dirty="0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517948" y="1470287"/>
            <a:ext cx="3254656" cy="786130"/>
          </a:xfrm>
          <a:prstGeom prst="rect">
            <a:avLst/>
          </a:prstGeom>
        </p:spPr>
        <p:txBody>
          <a:bodyPr wrap="square" lIns="68571" tIns="34285" rIns="68571" bIns="34285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zh-CN" sz="1200" dirty="0">
                <a:latin typeface="微软雅黑" panose="020B0503020204020204" charset="-122"/>
              </a:rPr>
              <a:t>标题数字等都可以通过点击和重新输入进行更改，顶部</a:t>
            </a:r>
            <a:r>
              <a:rPr lang="en-US" altLang="zh-CN" sz="1200" dirty="0">
                <a:latin typeface="微软雅黑" panose="020B0503020204020204" charset="-122"/>
              </a:rPr>
              <a:t>“</a:t>
            </a:r>
            <a:r>
              <a:rPr lang="zh-CN" altLang="zh-CN" sz="1200" dirty="0">
                <a:latin typeface="微软雅黑" panose="020B0503020204020204" charset="-122"/>
              </a:rPr>
              <a:t>开始</a:t>
            </a:r>
            <a:r>
              <a:rPr lang="en-US" altLang="zh-CN" sz="1200" dirty="0">
                <a:latin typeface="微软雅黑" panose="020B0503020204020204" charset="-122"/>
              </a:rPr>
              <a:t>”</a:t>
            </a:r>
            <a:r>
              <a:rPr lang="zh-CN" altLang="zh-CN" sz="1200" dirty="0">
                <a:latin typeface="微软雅黑" panose="020B0503020204020204" charset="-122"/>
              </a:rPr>
              <a:t>面板中可以对字体、字号、颜色、行距等进行修改</a:t>
            </a:r>
            <a:r>
              <a:rPr lang="zh-CN" altLang="en-US" sz="1200" dirty="0">
                <a:latin typeface="微软雅黑" panose="020B0503020204020204" charset="-122"/>
              </a:rPr>
              <a:t>。</a:t>
            </a:r>
            <a:endParaRPr lang="en-US" altLang="zh-CN" sz="1200" dirty="0">
              <a:latin typeface="微软雅黑" panose="020B050302020402020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517948" y="2319439"/>
            <a:ext cx="3254656" cy="786130"/>
          </a:xfrm>
          <a:prstGeom prst="rect">
            <a:avLst/>
          </a:prstGeom>
        </p:spPr>
        <p:txBody>
          <a:bodyPr wrap="square" lIns="68571" tIns="34285" rIns="68571" bIns="34285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zh-CN" sz="1200" dirty="0">
                <a:latin typeface="微软雅黑" panose="020B0503020204020204" charset="-122"/>
              </a:rPr>
              <a:t>标题数字等都可以通过点击和重新输入进行更改，顶部</a:t>
            </a:r>
            <a:r>
              <a:rPr lang="en-US" altLang="zh-CN" sz="1200" dirty="0">
                <a:latin typeface="微软雅黑" panose="020B0503020204020204" charset="-122"/>
              </a:rPr>
              <a:t>“</a:t>
            </a:r>
            <a:r>
              <a:rPr lang="zh-CN" altLang="zh-CN" sz="1200" dirty="0">
                <a:latin typeface="微软雅黑" panose="020B0503020204020204" charset="-122"/>
              </a:rPr>
              <a:t>开始</a:t>
            </a:r>
            <a:r>
              <a:rPr lang="en-US" altLang="zh-CN" sz="1200" dirty="0">
                <a:latin typeface="微软雅黑" panose="020B0503020204020204" charset="-122"/>
              </a:rPr>
              <a:t>”</a:t>
            </a:r>
            <a:r>
              <a:rPr lang="zh-CN" altLang="zh-CN" sz="1200" dirty="0">
                <a:latin typeface="微软雅黑" panose="020B0503020204020204" charset="-122"/>
              </a:rPr>
              <a:t>面板中可以对字体、字号、颜色、行距等进行修改</a:t>
            </a:r>
            <a:r>
              <a:rPr lang="zh-CN" altLang="en-US" sz="1200" dirty="0">
                <a:latin typeface="微软雅黑" panose="020B0503020204020204" charset="-122"/>
              </a:rPr>
              <a:t>。</a:t>
            </a:r>
            <a:endParaRPr lang="en-US" altLang="zh-CN" sz="1200" dirty="0">
              <a:latin typeface="微软雅黑" panose="020B050302020402020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517948" y="3168591"/>
            <a:ext cx="3254656" cy="786130"/>
          </a:xfrm>
          <a:prstGeom prst="rect">
            <a:avLst/>
          </a:prstGeom>
        </p:spPr>
        <p:txBody>
          <a:bodyPr wrap="square" lIns="68571" tIns="34285" rIns="68571" bIns="34285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zh-CN" sz="1200" dirty="0">
                <a:latin typeface="微软雅黑" panose="020B0503020204020204" charset="-122"/>
              </a:rPr>
              <a:t>标题数字等都可以通过点击和重新输入进行更改，顶部</a:t>
            </a:r>
            <a:r>
              <a:rPr lang="en-US" altLang="zh-CN" sz="1200" dirty="0">
                <a:latin typeface="微软雅黑" panose="020B0503020204020204" charset="-122"/>
              </a:rPr>
              <a:t>“</a:t>
            </a:r>
            <a:r>
              <a:rPr lang="zh-CN" altLang="zh-CN" sz="1200" dirty="0">
                <a:latin typeface="微软雅黑" panose="020B0503020204020204" charset="-122"/>
              </a:rPr>
              <a:t>开始</a:t>
            </a:r>
            <a:r>
              <a:rPr lang="en-US" altLang="zh-CN" sz="1200" dirty="0">
                <a:latin typeface="微软雅黑" panose="020B0503020204020204" charset="-122"/>
              </a:rPr>
              <a:t>”</a:t>
            </a:r>
            <a:r>
              <a:rPr lang="zh-CN" altLang="zh-CN" sz="1200" dirty="0">
                <a:latin typeface="微软雅黑" panose="020B0503020204020204" charset="-122"/>
              </a:rPr>
              <a:t>面板中可以对字体、字号、颜色、行距等进行修改</a:t>
            </a:r>
            <a:r>
              <a:rPr lang="zh-CN" altLang="en-US" sz="1200" dirty="0">
                <a:latin typeface="微软雅黑" panose="020B0503020204020204" charset="-122"/>
              </a:rPr>
              <a:t>。</a:t>
            </a:r>
            <a:endParaRPr lang="en-US" altLang="zh-CN" sz="1200" dirty="0">
              <a:latin typeface="微软雅黑" panose="020B050302020402020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517948" y="4022333"/>
            <a:ext cx="3254656" cy="786130"/>
          </a:xfrm>
          <a:prstGeom prst="rect">
            <a:avLst/>
          </a:prstGeom>
        </p:spPr>
        <p:txBody>
          <a:bodyPr wrap="square" lIns="68571" tIns="34285" rIns="68571" bIns="34285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zh-CN" sz="1200" dirty="0">
                <a:latin typeface="微软雅黑" panose="020B0503020204020204" charset="-122"/>
              </a:rPr>
              <a:t>标题数字等都可以通过点击和重新输入进行更改，顶部</a:t>
            </a:r>
            <a:r>
              <a:rPr lang="en-US" altLang="zh-CN" sz="1200" dirty="0">
                <a:latin typeface="微软雅黑" panose="020B0503020204020204" charset="-122"/>
              </a:rPr>
              <a:t>“</a:t>
            </a:r>
            <a:r>
              <a:rPr lang="zh-CN" altLang="zh-CN" sz="1200" dirty="0">
                <a:latin typeface="微软雅黑" panose="020B0503020204020204" charset="-122"/>
              </a:rPr>
              <a:t>开始</a:t>
            </a:r>
            <a:r>
              <a:rPr lang="en-US" altLang="zh-CN" sz="1200" dirty="0">
                <a:latin typeface="微软雅黑" panose="020B0503020204020204" charset="-122"/>
              </a:rPr>
              <a:t>”</a:t>
            </a:r>
            <a:r>
              <a:rPr lang="zh-CN" altLang="zh-CN" sz="1200" dirty="0">
                <a:latin typeface="微软雅黑" panose="020B0503020204020204" charset="-122"/>
              </a:rPr>
              <a:t>面板中可以对字体、字号、颜色、行距等进行修改</a:t>
            </a:r>
            <a:r>
              <a:rPr lang="zh-CN" altLang="en-US" sz="1200" dirty="0">
                <a:latin typeface="微软雅黑" panose="020B0503020204020204" charset="-122"/>
              </a:rPr>
              <a:t>。</a:t>
            </a:r>
            <a:endParaRPr lang="en-US" altLang="zh-CN" sz="1200" dirty="0">
              <a:latin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29184" y="5329040"/>
            <a:ext cx="2714342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00" b="1" dirty="0">
                <a:solidFill>
                  <a:schemeClr val="bg1"/>
                </a:solidFill>
              </a:rPr>
              <a:t>ADD YOUR TITLE HERE</a:t>
            </a:r>
            <a:endParaRPr lang="zh-CN" altLang="en-US" sz="2100" b="1" dirty="0">
              <a:solidFill>
                <a:schemeClr val="bg1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4600691" y="5329040"/>
            <a:ext cx="856216" cy="380015"/>
            <a:chOff x="6134100" y="5962650"/>
            <a:chExt cx="1141740" cy="506740"/>
          </a:xfrm>
        </p:grpSpPr>
        <p:sp>
          <p:nvSpPr>
            <p:cNvPr id="4" name="矩形 3"/>
            <p:cNvSpPr/>
            <p:nvPr/>
          </p:nvSpPr>
          <p:spPr>
            <a:xfrm>
              <a:off x="6134100" y="5962650"/>
              <a:ext cx="506740" cy="50674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5" name="矩形 4"/>
            <p:cNvSpPr/>
            <p:nvPr/>
          </p:nvSpPr>
          <p:spPr>
            <a:xfrm>
              <a:off x="6769100" y="5962650"/>
              <a:ext cx="506740" cy="50674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6" name="等腰三角形 5"/>
            <p:cNvSpPr/>
            <p:nvPr/>
          </p:nvSpPr>
          <p:spPr>
            <a:xfrm rot="5400000">
              <a:off x="6793870" y="6018951"/>
              <a:ext cx="457200" cy="394138"/>
            </a:xfrm>
            <a:prstGeom prst="triangl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7" name="等腰三角形 6"/>
            <p:cNvSpPr/>
            <p:nvPr/>
          </p:nvSpPr>
          <p:spPr>
            <a:xfrm rot="16200000" flipH="1">
              <a:off x="6161813" y="6018951"/>
              <a:ext cx="457200" cy="394138"/>
            </a:xfrm>
            <a:prstGeom prst="triangl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7333137" y="5155934"/>
            <a:ext cx="158574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我们的</a:t>
            </a:r>
            <a:r>
              <a:rPr lang="zh-CN" altLang="en-US" b="1" dirty="0">
                <a:solidFill>
                  <a:schemeClr val="accent1"/>
                </a:solidFill>
              </a:rPr>
              <a:t>历程</a:t>
            </a:r>
            <a:endParaRPr lang="zh-CN" altLang="en-US" b="1" dirty="0">
              <a:solidFill>
                <a:schemeClr val="accent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5766437" y="5473574"/>
            <a:ext cx="2842916" cy="36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CN" altLang="zh-CN" sz="900" dirty="0">
                <a:latin typeface="微软雅黑" panose="020B0503020204020204" charset="-122"/>
              </a:rPr>
              <a:t>标题数字等都可以通过点击和重新输入进行更改，顶部</a:t>
            </a:r>
            <a:r>
              <a:rPr lang="en-US" altLang="zh-CN" sz="900" dirty="0">
                <a:latin typeface="微软雅黑" panose="020B0503020204020204" charset="-122"/>
              </a:rPr>
              <a:t>“</a:t>
            </a:r>
            <a:r>
              <a:rPr lang="zh-CN" altLang="zh-CN" sz="900" dirty="0">
                <a:latin typeface="微软雅黑" panose="020B0503020204020204" charset="-122"/>
              </a:rPr>
              <a:t>开始</a:t>
            </a:r>
            <a:r>
              <a:rPr lang="en-US" altLang="zh-CN" sz="900" dirty="0">
                <a:latin typeface="微软雅黑" panose="020B0503020204020204" charset="-122"/>
              </a:rPr>
              <a:t>”</a:t>
            </a:r>
            <a:r>
              <a:rPr lang="zh-CN" altLang="zh-CN" sz="900" dirty="0">
                <a:latin typeface="微软雅黑" panose="020B0503020204020204" charset="-122"/>
              </a:rPr>
              <a:t>面板中可以对字体等进行修改</a:t>
            </a:r>
            <a:endParaRPr lang="zh-CN" altLang="en-US" sz="900" dirty="0"/>
          </a:p>
        </p:txBody>
      </p:sp>
      <p:sp>
        <p:nvSpPr>
          <p:cNvPr id="10" name="燕尾形 9"/>
          <p:cNvSpPr/>
          <p:nvPr/>
        </p:nvSpPr>
        <p:spPr>
          <a:xfrm>
            <a:off x="1855115" y="2857560"/>
            <a:ext cx="1428601" cy="300006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chemeClr val="tx1"/>
              </a:solidFill>
            </a:endParaRPr>
          </a:p>
        </p:txBody>
      </p:sp>
      <p:sp>
        <p:nvSpPr>
          <p:cNvPr id="11" name="燕尾形 10"/>
          <p:cNvSpPr/>
          <p:nvPr/>
        </p:nvSpPr>
        <p:spPr>
          <a:xfrm>
            <a:off x="3255144" y="2857560"/>
            <a:ext cx="1428601" cy="300006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chemeClr val="tx1"/>
              </a:solidFill>
            </a:endParaRPr>
          </a:p>
        </p:txBody>
      </p:sp>
      <p:sp>
        <p:nvSpPr>
          <p:cNvPr id="12" name="燕尾形 11"/>
          <p:cNvSpPr/>
          <p:nvPr/>
        </p:nvSpPr>
        <p:spPr>
          <a:xfrm>
            <a:off x="4640887" y="2857560"/>
            <a:ext cx="1428601" cy="300006"/>
          </a:xfrm>
          <a:prstGeom prst="chevr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chemeClr val="tx1"/>
              </a:solidFill>
            </a:endParaRPr>
          </a:p>
        </p:txBody>
      </p:sp>
      <p:sp>
        <p:nvSpPr>
          <p:cNvPr id="13" name="燕尾形 12"/>
          <p:cNvSpPr/>
          <p:nvPr/>
        </p:nvSpPr>
        <p:spPr>
          <a:xfrm>
            <a:off x="6026630" y="2857560"/>
            <a:ext cx="1428601" cy="300006"/>
          </a:xfrm>
          <a:prstGeom prst="chevron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chemeClr val="tx1"/>
              </a:solidFill>
            </a:endParaRPr>
          </a:p>
        </p:txBody>
      </p:sp>
      <p:sp>
        <p:nvSpPr>
          <p:cNvPr id="14" name="燕尾形 13"/>
          <p:cNvSpPr/>
          <p:nvPr/>
        </p:nvSpPr>
        <p:spPr>
          <a:xfrm>
            <a:off x="469372" y="2857560"/>
            <a:ext cx="1428601" cy="300006"/>
          </a:xfrm>
          <a:prstGeom prst="chevron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chemeClr val="tx1"/>
              </a:solidFill>
            </a:endParaRPr>
          </a:p>
        </p:txBody>
      </p:sp>
      <p:cxnSp>
        <p:nvCxnSpPr>
          <p:cNvPr id="16" name="直接连接符 15"/>
          <p:cNvCxnSpPr/>
          <p:nvPr/>
        </p:nvCxnSpPr>
        <p:spPr>
          <a:xfrm flipV="1">
            <a:off x="1183672" y="2214689"/>
            <a:ext cx="0" cy="57144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圆角矩形 16"/>
          <p:cNvSpPr/>
          <p:nvPr/>
        </p:nvSpPr>
        <p:spPr>
          <a:xfrm>
            <a:off x="800567" y="1377049"/>
            <a:ext cx="766210" cy="766210"/>
          </a:xfrm>
          <a:prstGeom prst="round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grpSp>
        <p:nvGrpSpPr>
          <p:cNvPr id="18" name="组 1"/>
          <p:cNvGrpSpPr/>
          <p:nvPr/>
        </p:nvGrpSpPr>
        <p:grpSpPr>
          <a:xfrm>
            <a:off x="966765" y="1471817"/>
            <a:ext cx="445484" cy="573561"/>
            <a:chOff x="2305050" y="1762125"/>
            <a:chExt cx="762000" cy="981075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19" name="Freeform 114"/>
            <p:cNvSpPr>
              <a:spLocks noEditPoints="1"/>
            </p:cNvSpPr>
            <p:nvPr/>
          </p:nvSpPr>
          <p:spPr bwMode="auto">
            <a:xfrm>
              <a:off x="2305050" y="1762125"/>
              <a:ext cx="762000" cy="981075"/>
            </a:xfrm>
            <a:custGeom>
              <a:avLst/>
              <a:gdLst/>
              <a:ahLst/>
              <a:cxnLst>
                <a:cxn ang="0">
                  <a:pos x="480" y="240"/>
                </a:cxn>
                <a:cxn ang="0">
                  <a:pos x="476" y="192"/>
                </a:cxn>
                <a:cxn ang="0">
                  <a:pos x="462" y="148"/>
                </a:cxn>
                <a:cxn ang="0">
                  <a:pos x="440" y="106"/>
                </a:cxn>
                <a:cxn ang="0">
                  <a:pos x="410" y="70"/>
                </a:cxn>
                <a:cxn ang="0">
                  <a:pos x="374" y="42"/>
                </a:cxn>
                <a:cxn ang="0">
                  <a:pos x="334" y="20"/>
                </a:cxn>
                <a:cxn ang="0">
                  <a:pos x="290" y="6"/>
                </a:cxn>
                <a:cxn ang="0">
                  <a:pos x="240" y="0"/>
                </a:cxn>
                <a:cxn ang="0">
                  <a:pos x="216" y="2"/>
                </a:cxn>
                <a:cxn ang="0">
                  <a:pos x="170" y="12"/>
                </a:cxn>
                <a:cxn ang="0">
                  <a:pos x="126" y="30"/>
                </a:cxn>
                <a:cxn ang="0">
                  <a:pos x="88" y="56"/>
                </a:cxn>
                <a:cxn ang="0">
                  <a:pos x="56" y="88"/>
                </a:cxn>
                <a:cxn ang="0">
                  <a:pos x="30" y="126"/>
                </a:cxn>
                <a:cxn ang="0">
                  <a:pos x="12" y="170"/>
                </a:cxn>
                <a:cxn ang="0">
                  <a:pos x="2" y="216"/>
                </a:cxn>
                <a:cxn ang="0">
                  <a:pos x="0" y="240"/>
                </a:cxn>
                <a:cxn ang="0">
                  <a:pos x="4" y="282"/>
                </a:cxn>
                <a:cxn ang="0">
                  <a:pos x="14" y="322"/>
                </a:cxn>
                <a:cxn ang="0">
                  <a:pos x="32" y="358"/>
                </a:cxn>
                <a:cxn ang="0">
                  <a:pos x="54" y="390"/>
                </a:cxn>
                <a:cxn ang="0">
                  <a:pos x="54" y="390"/>
                </a:cxn>
                <a:cxn ang="0">
                  <a:pos x="232" y="612"/>
                </a:cxn>
                <a:cxn ang="0">
                  <a:pos x="236" y="616"/>
                </a:cxn>
                <a:cxn ang="0">
                  <a:pos x="240" y="618"/>
                </a:cxn>
                <a:cxn ang="0">
                  <a:pos x="250" y="612"/>
                </a:cxn>
                <a:cxn ang="0">
                  <a:pos x="428" y="390"/>
                </a:cxn>
                <a:cxn ang="0">
                  <a:pos x="428" y="390"/>
                </a:cxn>
                <a:cxn ang="0">
                  <a:pos x="440" y="374"/>
                </a:cxn>
                <a:cxn ang="0">
                  <a:pos x="460" y="340"/>
                </a:cxn>
                <a:cxn ang="0">
                  <a:pos x="472" y="302"/>
                </a:cxn>
                <a:cxn ang="0">
                  <a:pos x="480" y="262"/>
                </a:cxn>
                <a:cxn ang="0">
                  <a:pos x="480" y="240"/>
                </a:cxn>
                <a:cxn ang="0">
                  <a:pos x="240" y="548"/>
                </a:cxn>
                <a:cxn ang="0">
                  <a:pos x="92" y="362"/>
                </a:cxn>
                <a:cxn ang="0">
                  <a:pos x="90" y="360"/>
                </a:cxn>
                <a:cxn ang="0">
                  <a:pos x="72" y="334"/>
                </a:cxn>
                <a:cxn ang="0">
                  <a:pos x="60" y="304"/>
                </a:cxn>
                <a:cxn ang="0">
                  <a:pos x="52" y="274"/>
                </a:cxn>
                <a:cxn ang="0">
                  <a:pos x="48" y="240"/>
                </a:cxn>
                <a:cxn ang="0">
                  <a:pos x="50" y="222"/>
                </a:cxn>
                <a:cxn ang="0">
                  <a:pos x="58" y="184"/>
                </a:cxn>
                <a:cxn ang="0">
                  <a:pos x="72" y="150"/>
                </a:cxn>
                <a:cxn ang="0">
                  <a:pos x="92" y="118"/>
                </a:cxn>
                <a:cxn ang="0">
                  <a:pos x="118" y="92"/>
                </a:cxn>
                <a:cxn ang="0">
                  <a:pos x="150" y="72"/>
                </a:cxn>
                <a:cxn ang="0">
                  <a:pos x="184" y="58"/>
                </a:cxn>
                <a:cxn ang="0">
                  <a:pos x="222" y="50"/>
                </a:cxn>
                <a:cxn ang="0">
                  <a:pos x="240" y="48"/>
                </a:cxn>
                <a:cxn ang="0">
                  <a:pos x="280" y="52"/>
                </a:cxn>
                <a:cxn ang="0">
                  <a:pos x="316" y="64"/>
                </a:cxn>
                <a:cxn ang="0">
                  <a:pos x="348" y="82"/>
                </a:cxn>
                <a:cxn ang="0">
                  <a:pos x="376" y="106"/>
                </a:cxn>
                <a:cxn ang="0">
                  <a:pos x="400" y="134"/>
                </a:cxn>
                <a:cxn ang="0">
                  <a:pos x="418" y="166"/>
                </a:cxn>
                <a:cxn ang="0">
                  <a:pos x="428" y="202"/>
                </a:cxn>
                <a:cxn ang="0">
                  <a:pos x="432" y="240"/>
                </a:cxn>
                <a:cxn ang="0">
                  <a:pos x="432" y="258"/>
                </a:cxn>
                <a:cxn ang="0">
                  <a:pos x="426" y="288"/>
                </a:cxn>
                <a:cxn ang="0">
                  <a:pos x="416" y="320"/>
                </a:cxn>
                <a:cxn ang="0">
                  <a:pos x="400" y="348"/>
                </a:cxn>
                <a:cxn ang="0">
                  <a:pos x="390" y="362"/>
                </a:cxn>
              </a:cxnLst>
              <a:rect l="0" t="0" r="r" b="b"/>
              <a:pathLst>
                <a:path w="480" h="618">
                  <a:moveTo>
                    <a:pt x="480" y="240"/>
                  </a:moveTo>
                  <a:lnTo>
                    <a:pt x="480" y="240"/>
                  </a:lnTo>
                  <a:lnTo>
                    <a:pt x="480" y="216"/>
                  </a:lnTo>
                  <a:lnTo>
                    <a:pt x="476" y="192"/>
                  </a:lnTo>
                  <a:lnTo>
                    <a:pt x="470" y="170"/>
                  </a:lnTo>
                  <a:lnTo>
                    <a:pt x="462" y="148"/>
                  </a:lnTo>
                  <a:lnTo>
                    <a:pt x="452" y="126"/>
                  </a:lnTo>
                  <a:lnTo>
                    <a:pt x="440" y="106"/>
                  </a:lnTo>
                  <a:lnTo>
                    <a:pt x="426" y="88"/>
                  </a:lnTo>
                  <a:lnTo>
                    <a:pt x="410" y="70"/>
                  </a:lnTo>
                  <a:lnTo>
                    <a:pt x="394" y="56"/>
                  </a:lnTo>
                  <a:lnTo>
                    <a:pt x="374" y="42"/>
                  </a:lnTo>
                  <a:lnTo>
                    <a:pt x="356" y="30"/>
                  </a:lnTo>
                  <a:lnTo>
                    <a:pt x="334" y="20"/>
                  </a:lnTo>
                  <a:lnTo>
                    <a:pt x="312" y="12"/>
                  </a:lnTo>
                  <a:lnTo>
                    <a:pt x="290" y="6"/>
                  </a:lnTo>
                  <a:lnTo>
                    <a:pt x="266" y="2"/>
                  </a:lnTo>
                  <a:lnTo>
                    <a:pt x="240" y="0"/>
                  </a:lnTo>
                  <a:lnTo>
                    <a:pt x="240" y="0"/>
                  </a:lnTo>
                  <a:lnTo>
                    <a:pt x="216" y="2"/>
                  </a:lnTo>
                  <a:lnTo>
                    <a:pt x="192" y="6"/>
                  </a:lnTo>
                  <a:lnTo>
                    <a:pt x="170" y="12"/>
                  </a:lnTo>
                  <a:lnTo>
                    <a:pt x="148" y="20"/>
                  </a:lnTo>
                  <a:lnTo>
                    <a:pt x="126" y="30"/>
                  </a:lnTo>
                  <a:lnTo>
                    <a:pt x="106" y="42"/>
                  </a:lnTo>
                  <a:lnTo>
                    <a:pt x="88" y="56"/>
                  </a:lnTo>
                  <a:lnTo>
                    <a:pt x="72" y="70"/>
                  </a:lnTo>
                  <a:lnTo>
                    <a:pt x="56" y="88"/>
                  </a:lnTo>
                  <a:lnTo>
                    <a:pt x="42" y="106"/>
                  </a:lnTo>
                  <a:lnTo>
                    <a:pt x="30" y="126"/>
                  </a:lnTo>
                  <a:lnTo>
                    <a:pt x="20" y="148"/>
                  </a:lnTo>
                  <a:lnTo>
                    <a:pt x="12" y="170"/>
                  </a:lnTo>
                  <a:lnTo>
                    <a:pt x="6" y="192"/>
                  </a:lnTo>
                  <a:lnTo>
                    <a:pt x="2" y="216"/>
                  </a:lnTo>
                  <a:lnTo>
                    <a:pt x="0" y="240"/>
                  </a:lnTo>
                  <a:lnTo>
                    <a:pt x="0" y="240"/>
                  </a:lnTo>
                  <a:lnTo>
                    <a:pt x="2" y="262"/>
                  </a:lnTo>
                  <a:lnTo>
                    <a:pt x="4" y="282"/>
                  </a:lnTo>
                  <a:lnTo>
                    <a:pt x="8" y="302"/>
                  </a:lnTo>
                  <a:lnTo>
                    <a:pt x="14" y="322"/>
                  </a:lnTo>
                  <a:lnTo>
                    <a:pt x="22" y="340"/>
                  </a:lnTo>
                  <a:lnTo>
                    <a:pt x="32" y="358"/>
                  </a:lnTo>
                  <a:lnTo>
                    <a:pt x="42" y="374"/>
                  </a:lnTo>
                  <a:lnTo>
                    <a:pt x="54" y="390"/>
                  </a:lnTo>
                  <a:lnTo>
                    <a:pt x="54" y="390"/>
                  </a:lnTo>
                  <a:lnTo>
                    <a:pt x="54" y="390"/>
                  </a:lnTo>
                  <a:lnTo>
                    <a:pt x="54" y="390"/>
                  </a:lnTo>
                  <a:lnTo>
                    <a:pt x="232" y="612"/>
                  </a:lnTo>
                  <a:lnTo>
                    <a:pt x="232" y="612"/>
                  </a:lnTo>
                  <a:lnTo>
                    <a:pt x="236" y="616"/>
                  </a:lnTo>
                  <a:lnTo>
                    <a:pt x="240" y="618"/>
                  </a:lnTo>
                  <a:lnTo>
                    <a:pt x="240" y="618"/>
                  </a:lnTo>
                  <a:lnTo>
                    <a:pt x="246" y="616"/>
                  </a:lnTo>
                  <a:lnTo>
                    <a:pt x="250" y="612"/>
                  </a:lnTo>
                  <a:lnTo>
                    <a:pt x="250" y="612"/>
                  </a:lnTo>
                  <a:lnTo>
                    <a:pt x="428" y="390"/>
                  </a:lnTo>
                  <a:lnTo>
                    <a:pt x="428" y="390"/>
                  </a:lnTo>
                  <a:lnTo>
                    <a:pt x="428" y="390"/>
                  </a:lnTo>
                  <a:lnTo>
                    <a:pt x="428" y="390"/>
                  </a:lnTo>
                  <a:lnTo>
                    <a:pt x="440" y="374"/>
                  </a:lnTo>
                  <a:lnTo>
                    <a:pt x="450" y="358"/>
                  </a:lnTo>
                  <a:lnTo>
                    <a:pt x="460" y="340"/>
                  </a:lnTo>
                  <a:lnTo>
                    <a:pt x="466" y="322"/>
                  </a:lnTo>
                  <a:lnTo>
                    <a:pt x="472" y="302"/>
                  </a:lnTo>
                  <a:lnTo>
                    <a:pt x="478" y="282"/>
                  </a:lnTo>
                  <a:lnTo>
                    <a:pt x="480" y="262"/>
                  </a:lnTo>
                  <a:lnTo>
                    <a:pt x="480" y="240"/>
                  </a:lnTo>
                  <a:lnTo>
                    <a:pt x="480" y="240"/>
                  </a:lnTo>
                  <a:close/>
                  <a:moveTo>
                    <a:pt x="390" y="362"/>
                  </a:moveTo>
                  <a:lnTo>
                    <a:pt x="240" y="548"/>
                  </a:lnTo>
                  <a:lnTo>
                    <a:pt x="94" y="364"/>
                  </a:lnTo>
                  <a:lnTo>
                    <a:pt x="92" y="362"/>
                  </a:lnTo>
                  <a:lnTo>
                    <a:pt x="90" y="360"/>
                  </a:lnTo>
                  <a:lnTo>
                    <a:pt x="90" y="360"/>
                  </a:lnTo>
                  <a:lnTo>
                    <a:pt x="82" y="348"/>
                  </a:lnTo>
                  <a:lnTo>
                    <a:pt x="72" y="334"/>
                  </a:lnTo>
                  <a:lnTo>
                    <a:pt x="66" y="320"/>
                  </a:lnTo>
                  <a:lnTo>
                    <a:pt x="60" y="304"/>
                  </a:lnTo>
                  <a:lnTo>
                    <a:pt x="54" y="288"/>
                  </a:lnTo>
                  <a:lnTo>
                    <a:pt x="52" y="274"/>
                  </a:lnTo>
                  <a:lnTo>
                    <a:pt x="50" y="258"/>
                  </a:lnTo>
                  <a:lnTo>
                    <a:pt x="48" y="240"/>
                  </a:lnTo>
                  <a:lnTo>
                    <a:pt x="48" y="240"/>
                  </a:lnTo>
                  <a:lnTo>
                    <a:pt x="50" y="222"/>
                  </a:lnTo>
                  <a:lnTo>
                    <a:pt x="52" y="202"/>
                  </a:lnTo>
                  <a:lnTo>
                    <a:pt x="58" y="184"/>
                  </a:lnTo>
                  <a:lnTo>
                    <a:pt x="64" y="166"/>
                  </a:lnTo>
                  <a:lnTo>
                    <a:pt x="72" y="150"/>
                  </a:lnTo>
                  <a:lnTo>
                    <a:pt x="82" y="134"/>
                  </a:lnTo>
                  <a:lnTo>
                    <a:pt x="92" y="118"/>
                  </a:lnTo>
                  <a:lnTo>
                    <a:pt x="106" y="106"/>
                  </a:lnTo>
                  <a:lnTo>
                    <a:pt x="118" y="92"/>
                  </a:lnTo>
                  <a:lnTo>
                    <a:pt x="134" y="82"/>
                  </a:lnTo>
                  <a:lnTo>
                    <a:pt x="150" y="72"/>
                  </a:lnTo>
                  <a:lnTo>
                    <a:pt x="166" y="64"/>
                  </a:lnTo>
                  <a:lnTo>
                    <a:pt x="184" y="58"/>
                  </a:lnTo>
                  <a:lnTo>
                    <a:pt x="202" y="52"/>
                  </a:lnTo>
                  <a:lnTo>
                    <a:pt x="222" y="50"/>
                  </a:lnTo>
                  <a:lnTo>
                    <a:pt x="240" y="48"/>
                  </a:lnTo>
                  <a:lnTo>
                    <a:pt x="240" y="48"/>
                  </a:lnTo>
                  <a:lnTo>
                    <a:pt x="260" y="50"/>
                  </a:lnTo>
                  <a:lnTo>
                    <a:pt x="280" y="52"/>
                  </a:lnTo>
                  <a:lnTo>
                    <a:pt x="298" y="58"/>
                  </a:lnTo>
                  <a:lnTo>
                    <a:pt x="316" y="64"/>
                  </a:lnTo>
                  <a:lnTo>
                    <a:pt x="332" y="72"/>
                  </a:lnTo>
                  <a:lnTo>
                    <a:pt x="348" y="82"/>
                  </a:lnTo>
                  <a:lnTo>
                    <a:pt x="362" y="92"/>
                  </a:lnTo>
                  <a:lnTo>
                    <a:pt x="376" y="106"/>
                  </a:lnTo>
                  <a:lnTo>
                    <a:pt x="388" y="118"/>
                  </a:lnTo>
                  <a:lnTo>
                    <a:pt x="400" y="134"/>
                  </a:lnTo>
                  <a:lnTo>
                    <a:pt x="410" y="150"/>
                  </a:lnTo>
                  <a:lnTo>
                    <a:pt x="418" y="166"/>
                  </a:lnTo>
                  <a:lnTo>
                    <a:pt x="424" y="184"/>
                  </a:lnTo>
                  <a:lnTo>
                    <a:pt x="428" y="202"/>
                  </a:lnTo>
                  <a:lnTo>
                    <a:pt x="432" y="222"/>
                  </a:lnTo>
                  <a:lnTo>
                    <a:pt x="432" y="240"/>
                  </a:lnTo>
                  <a:lnTo>
                    <a:pt x="432" y="240"/>
                  </a:lnTo>
                  <a:lnTo>
                    <a:pt x="432" y="258"/>
                  </a:lnTo>
                  <a:lnTo>
                    <a:pt x="430" y="274"/>
                  </a:lnTo>
                  <a:lnTo>
                    <a:pt x="426" y="288"/>
                  </a:lnTo>
                  <a:lnTo>
                    <a:pt x="422" y="304"/>
                  </a:lnTo>
                  <a:lnTo>
                    <a:pt x="416" y="320"/>
                  </a:lnTo>
                  <a:lnTo>
                    <a:pt x="408" y="334"/>
                  </a:lnTo>
                  <a:lnTo>
                    <a:pt x="400" y="348"/>
                  </a:lnTo>
                  <a:lnTo>
                    <a:pt x="390" y="360"/>
                  </a:lnTo>
                  <a:lnTo>
                    <a:pt x="390" y="36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68572" tIns="34286" rIns="68572" bIns="34286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20" name="Freeform 115"/>
            <p:cNvSpPr/>
            <p:nvPr/>
          </p:nvSpPr>
          <p:spPr bwMode="auto">
            <a:xfrm>
              <a:off x="2552700" y="2009775"/>
              <a:ext cx="266700" cy="266700"/>
            </a:xfrm>
            <a:custGeom>
              <a:avLst/>
              <a:gdLst/>
              <a:ahLst/>
              <a:cxnLst>
                <a:cxn ang="0">
                  <a:pos x="84" y="0"/>
                </a:cxn>
                <a:cxn ang="0">
                  <a:pos x="84" y="0"/>
                </a:cxn>
                <a:cxn ang="0">
                  <a:pos x="102" y="2"/>
                </a:cxn>
                <a:cxn ang="0">
                  <a:pos x="118" y="8"/>
                </a:cxn>
                <a:cxn ang="0">
                  <a:pos x="132" y="16"/>
                </a:cxn>
                <a:cxn ang="0">
                  <a:pos x="144" y="26"/>
                </a:cxn>
                <a:cxn ang="0">
                  <a:pos x="154" y="38"/>
                </a:cxn>
                <a:cxn ang="0">
                  <a:pos x="162" y="52"/>
                </a:cxn>
                <a:cxn ang="0">
                  <a:pos x="168" y="68"/>
                </a:cxn>
                <a:cxn ang="0">
                  <a:pos x="168" y="84"/>
                </a:cxn>
                <a:cxn ang="0">
                  <a:pos x="168" y="84"/>
                </a:cxn>
                <a:cxn ang="0">
                  <a:pos x="168" y="102"/>
                </a:cxn>
                <a:cxn ang="0">
                  <a:pos x="162" y="118"/>
                </a:cxn>
                <a:cxn ang="0">
                  <a:pos x="154" y="132"/>
                </a:cxn>
                <a:cxn ang="0">
                  <a:pos x="144" y="144"/>
                </a:cxn>
                <a:cxn ang="0">
                  <a:pos x="132" y="154"/>
                </a:cxn>
                <a:cxn ang="0">
                  <a:pos x="118" y="162"/>
                </a:cxn>
                <a:cxn ang="0">
                  <a:pos x="102" y="166"/>
                </a:cxn>
                <a:cxn ang="0">
                  <a:pos x="84" y="168"/>
                </a:cxn>
                <a:cxn ang="0">
                  <a:pos x="84" y="168"/>
                </a:cxn>
                <a:cxn ang="0">
                  <a:pos x="68" y="166"/>
                </a:cxn>
                <a:cxn ang="0">
                  <a:pos x="52" y="162"/>
                </a:cxn>
                <a:cxn ang="0">
                  <a:pos x="38" y="154"/>
                </a:cxn>
                <a:cxn ang="0">
                  <a:pos x="26" y="144"/>
                </a:cxn>
                <a:cxn ang="0">
                  <a:pos x="16" y="132"/>
                </a:cxn>
                <a:cxn ang="0">
                  <a:pos x="8" y="118"/>
                </a:cxn>
                <a:cxn ang="0">
                  <a:pos x="2" y="102"/>
                </a:cxn>
                <a:cxn ang="0">
                  <a:pos x="0" y="84"/>
                </a:cxn>
                <a:cxn ang="0">
                  <a:pos x="0" y="84"/>
                </a:cxn>
                <a:cxn ang="0">
                  <a:pos x="2" y="68"/>
                </a:cxn>
                <a:cxn ang="0">
                  <a:pos x="8" y="52"/>
                </a:cxn>
                <a:cxn ang="0">
                  <a:pos x="16" y="38"/>
                </a:cxn>
                <a:cxn ang="0">
                  <a:pos x="26" y="26"/>
                </a:cxn>
                <a:cxn ang="0">
                  <a:pos x="38" y="16"/>
                </a:cxn>
                <a:cxn ang="0">
                  <a:pos x="52" y="8"/>
                </a:cxn>
                <a:cxn ang="0">
                  <a:pos x="68" y="2"/>
                </a:cxn>
                <a:cxn ang="0">
                  <a:pos x="84" y="0"/>
                </a:cxn>
                <a:cxn ang="0">
                  <a:pos x="84" y="0"/>
                </a:cxn>
              </a:cxnLst>
              <a:rect l="0" t="0" r="r" b="b"/>
              <a:pathLst>
                <a:path w="168" h="168">
                  <a:moveTo>
                    <a:pt x="84" y="0"/>
                  </a:moveTo>
                  <a:lnTo>
                    <a:pt x="84" y="0"/>
                  </a:lnTo>
                  <a:lnTo>
                    <a:pt x="102" y="2"/>
                  </a:lnTo>
                  <a:lnTo>
                    <a:pt x="118" y="8"/>
                  </a:lnTo>
                  <a:lnTo>
                    <a:pt x="132" y="16"/>
                  </a:lnTo>
                  <a:lnTo>
                    <a:pt x="144" y="26"/>
                  </a:lnTo>
                  <a:lnTo>
                    <a:pt x="154" y="38"/>
                  </a:lnTo>
                  <a:lnTo>
                    <a:pt x="162" y="52"/>
                  </a:lnTo>
                  <a:lnTo>
                    <a:pt x="168" y="68"/>
                  </a:lnTo>
                  <a:lnTo>
                    <a:pt x="168" y="84"/>
                  </a:lnTo>
                  <a:lnTo>
                    <a:pt x="168" y="84"/>
                  </a:lnTo>
                  <a:lnTo>
                    <a:pt x="168" y="102"/>
                  </a:lnTo>
                  <a:lnTo>
                    <a:pt x="162" y="118"/>
                  </a:lnTo>
                  <a:lnTo>
                    <a:pt x="154" y="132"/>
                  </a:lnTo>
                  <a:lnTo>
                    <a:pt x="144" y="144"/>
                  </a:lnTo>
                  <a:lnTo>
                    <a:pt x="132" y="154"/>
                  </a:lnTo>
                  <a:lnTo>
                    <a:pt x="118" y="162"/>
                  </a:lnTo>
                  <a:lnTo>
                    <a:pt x="102" y="166"/>
                  </a:lnTo>
                  <a:lnTo>
                    <a:pt x="84" y="168"/>
                  </a:lnTo>
                  <a:lnTo>
                    <a:pt x="84" y="168"/>
                  </a:lnTo>
                  <a:lnTo>
                    <a:pt x="68" y="166"/>
                  </a:lnTo>
                  <a:lnTo>
                    <a:pt x="52" y="162"/>
                  </a:lnTo>
                  <a:lnTo>
                    <a:pt x="38" y="154"/>
                  </a:lnTo>
                  <a:lnTo>
                    <a:pt x="26" y="144"/>
                  </a:lnTo>
                  <a:lnTo>
                    <a:pt x="16" y="132"/>
                  </a:lnTo>
                  <a:lnTo>
                    <a:pt x="8" y="118"/>
                  </a:lnTo>
                  <a:lnTo>
                    <a:pt x="2" y="102"/>
                  </a:lnTo>
                  <a:lnTo>
                    <a:pt x="0" y="84"/>
                  </a:lnTo>
                  <a:lnTo>
                    <a:pt x="0" y="84"/>
                  </a:lnTo>
                  <a:lnTo>
                    <a:pt x="2" y="68"/>
                  </a:lnTo>
                  <a:lnTo>
                    <a:pt x="8" y="52"/>
                  </a:lnTo>
                  <a:lnTo>
                    <a:pt x="16" y="38"/>
                  </a:lnTo>
                  <a:lnTo>
                    <a:pt x="26" y="26"/>
                  </a:lnTo>
                  <a:lnTo>
                    <a:pt x="38" y="16"/>
                  </a:lnTo>
                  <a:lnTo>
                    <a:pt x="52" y="8"/>
                  </a:lnTo>
                  <a:lnTo>
                    <a:pt x="68" y="2"/>
                  </a:lnTo>
                  <a:lnTo>
                    <a:pt x="84" y="0"/>
                  </a:lnTo>
                  <a:lnTo>
                    <a:pt x="84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68572" tIns="34286" rIns="68572" bIns="34286" numCol="1" anchor="t" anchorCtr="0" compatLnSpc="1"/>
            <a:lstStyle/>
            <a:p>
              <a:endParaRPr lang="zh-CN" altLang="en-US" sz="1350"/>
            </a:p>
          </p:txBody>
        </p:sp>
      </p:grpSp>
      <p:sp>
        <p:nvSpPr>
          <p:cNvPr id="21" name="矩形 20"/>
          <p:cNvSpPr/>
          <p:nvPr/>
        </p:nvSpPr>
        <p:spPr>
          <a:xfrm>
            <a:off x="1642334" y="1367753"/>
            <a:ext cx="1362378" cy="964565"/>
          </a:xfrm>
          <a:prstGeom prst="rect">
            <a:avLst/>
          </a:prstGeom>
        </p:spPr>
        <p:txBody>
          <a:bodyPr wrap="square" lIns="68571" tIns="34285" rIns="68571" bIns="34285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zh-CN" sz="900" dirty="0">
                <a:latin typeface="微软雅黑" panose="020B0503020204020204" charset="-122"/>
              </a:rPr>
              <a:t>标题数字等都可以通过点击和重新输入进行更改，顶部</a:t>
            </a:r>
            <a:r>
              <a:rPr lang="en-US" altLang="zh-CN" sz="900" dirty="0">
                <a:latin typeface="微软雅黑" panose="020B0503020204020204" charset="-122"/>
              </a:rPr>
              <a:t>“</a:t>
            </a:r>
            <a:r>
              <a:rPr lang="zh-CN" altLang="zh-CN" sz="900" dirty="0">
                <a:latin typeface="微软雅黑" panose="020B0503020204020204" charset="-122"/>
              </a:rPr>
              <a:t>开始</a:t>
            </a:r>
            <a:r>
              <a:rPr lang="en-US" altLang="zh-CN" sz="900" dirty="0">
                <a:latin typeface="微软雅黑" panose="020B0503020204020204" charset="-122"/>
              </a:rPr>
              <a:t>”</a:t>
            </a:r>
            <a:r>
              <a:rPr lang="zh-CN" altLang="zh-CN" sz="900" dirty="0">
                <a:latin typeface="微软雅黑" panose="020B0503020204020204" charset="-122"/>
              </a:rPr>
              <a:t>面板中可以对字体、字号、颜色、行距等进行修改</a:t>
            </a:r>
            <a:r>
              <a:rPr lang="zh-CN" altLang="en-US" sz="900" dirty="0">
                <a:latin typeface="微软雅黑" panose="020B0503020204020204" charset="-122"/>
              </a:rPr>
              <a:t>。</a:t>
            </a:r>
            <a:endParaRPr lang="en-US" altLang="zh-CN" sz="900" dirty="0">
              <a:latin typeface="微软雅黑" panose="020B050302020402020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725011" y="1027983"/>
            <a:ext cx="2260208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ADD YOUR TITLE HERE</a:t>
            </a:r>
            <a:endParaRPr lang="zh-CN" altLang="en-US" b="1" dirty="0"/>
          </a:p>
        </p:txBody>
      </p:sp>
      <p:cxnSp>
        <p:nvCxnSpPr>
          <p:cNvPr id="23" name="直接连接符 22"/>
          <p:cNvCxnSpPr/>
          <p:nvPr/>
        </p:nvCxnSpPr>
        <p:spPr>
          <a:xfrm flipV="1">
            <a:off x="2526557" y="3228996"/>
            <a:ext cx="0" cy="57144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圆角矩形 23"/>
          <p:cNvSpPr/>
          <p:nvPr/>
        </p:nvSpPr>
        <p:spPr>
          <a:xfrm>
            <a:off x="2143452" y="3919959"/>
            <a:ext cx="766210" cy="766210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5" name="文本框 24"/>
          <p:cNvSpPr txBox="1"/>
          <p:nvPr/>
        </p:nvSpPr>
        <p:spPr>
          <a:xfrm>
            <a:off x="2153612" y="4706667"/>
            <a:ext cx="2260208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ADD YOUR TITLE HERE</a:t>
            </a:r>
            <a:endParaRPr lang="zh-CN" altLang="en-US" b="1" dirty="0"/>
          </a:p>
        </p:txBody>
      </p:sp>
      <p:sp>
        <p:nvSpPr>
          <p:cNvPr id="26" name="矩形 25"/>
          <p:cNvSpPr/>
          <p:nvPr/>
        </p:nvSpPr>
        <p:spPr>
          <a:xfrm>
            <a:off x="3051443" y="3736868"/>
            <a:ext cx="1362378" cy="964565"/>
          </a:xfrm>
          <a:prstGeom prst="rect">
            <a:avLst/>
          </a:prstGeom>
        </p:spPr>
        <p:txBody>
          <a:bodyPr wrap="square" lIns="68571" tIns="34285" rIns="68571" bIns="34285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zh-CN" sz="900" dirty="0">
                <a:latin typeface="微软雅黑" panose="020B0503020204020204" charset="-122"/>
              </a:rPr>
              <a:t>标题数字等都可以通过点击和重新输入进行更改，顶部</a:t>
            </a:r>
            <a:r>
              <a:rPr lang="en-US" altLang="zh-CN" sz="900" dirty="0">
                <a:latin typeface="微软雅黑" panose="020B0503020204020204" charset="-122"/>
              </a:rPr>
              <a:t>“</a:t>
            </a:r>
            <a:r>
              <a:rPr lang="zh-CN" altLang="zh-CN" sz="900" dirty="0">
                <a:latin typeface="微软雅黑" panose="020B0503020204020204" charset="-122"/>
              </a:rPr>
              <a:t>开始</a:t>
            </a:r>
            <a:r>
              <a:rPr lang="en-US" altLang="zh-CN" sz="900" dirty="0">
                <a:latin typeface="微软雅黑" panose="020B0503020204020204" charset="-122"/>
              </a:rPr>
              <a:t>”</a:t>
            </a:r>
            <a:r>
              <a:rPr lang="zh-CN" altLang="zh-CN" sz="900" dirty="0">
                <a:latin typeface="微软雅黑" panose="020B0503020204020204" charset="-122"/>
              </a:rPr>
              <a:t>面板中可以对字体、字号、颜色、行距等进行修改</a:t>
            </a:r>
            <a:r>
              <a:rPr lang="zh-CN" altLang="en-US" sz="900" dirty="0">
                <a:latin typeface="微软雅黑" panose="020B0503020204020204" charset="-122"/>
              </a:rPr>
              <a:t>。</a:t>
            </a:r>
            <a:endParaRPr lang="en-US" altLang="zh-CN" sz="900" dirty="0">
              <a:latin typeface="微软雅黑" panose="020B0503020204020204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2244409" y="4063007"/>
            <a:ext cx="564297" cy="478581"/>
            <a:chOff x="1838325" y="822325"/>
            <a:chExt cx="752475" cy="638175"/>
          </a:xfrm>
          <a:solidFill>
            <a:schemeClr val="accent1"/>
          </a:solidFill>
        </p:grpSpPr>
        <p:sp>
          <p:nvSpPr>
            <p:cNvPr id="27" name="Freeform 58"/>
            <p:cNvSpPr/>
            <p:nvPr/>
          </p:nvSpPr>
          <p:spPr bwMode="auto">
            <a:xfrm>
              <a:off x="1838325" y="1069975"/>
              <a:ext cx="752475" cy="390525"/>
            </a:xfrm>
            <a:custGeom>
              <a:avLst/>
              <a:gdLst/>
              <a:ahLst/>
              <a:cxnLst>
                <a:cxn ang="0">
                  <a:pos x="316" y="126"/>
                </a:cxn>
                <a:cxn ang="0">
                  <a:pos x="316" y="0"/>
                </a:cxn>
                <a:cxn ang="0">
                  <a:pos x="158" y="0"/>
                </a:cxn>
                <a:cxn ang="0">
                  <a:pos x="158" y="94"/>
                </a:cxn>
                <a:cxn ang="0">
                  <a:pos x="0" y="94"/>
                </a:cxn>
                <a:cxn ang="0">
                  <a:pos x="0" y="246"/>
                </a:cxn>
                <a:cxn ang="0">
                  <a:pos x="474" y="246"/>
                </a:cxn>
                <a:cxn ang="0">
                  <a:pos x="474" y="126"/>
                </a:cxn>
                <a:cxn ang="0">
                  <a:pos x="316" y="126"/>
                </a:cxn>
              </a:cxnLst>
              <a:rect l="0" t="0" r="r" b="b"/>
              <a:pathLst>
                <a:path w="474" h="246">
                  <a:moveTo>
                    <a:pt x="316" y="126"/>
                  </a:moveTo>
                  <a:lnTo>
                    <a:pt x="316" y="0"/>
                  </a:lnTo>
                  <a:lnTo>
                    <a:pt x="158" y="0"/>
                  </a:lnTo>
                  <a:lnTo>
                    <a:pt x="158" y="94"/>
                  </a:lnTo>
                  <a:lnTo>
                    <a:pt x="0" y="94"/>
                  </a:lnTo>
                  <a:lnTo>
                    <a:pt x="0" y="246"/>
                  </a:lnTo>
                  <a:lnTo>
                    <a:pt x="474" y="246"/>
                  </a:lnTo>
                  <a:lnTo>
                    <a:pt x="474" y="126"/>
                  </a:lnTo>
                  <a:lnTo>
                    <a:pt x="316" y="12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68572" tIns="34286" rIns="68572" bIns="34286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28" name="Freeform 59"/>
            <p:cNvSpPr/>
            <p:nvPr/>
          </p:nvSpPr>
          <p:spPr bwMode="auto">
            <a:xfrm>
              <a:off x="2105025" y="822325"/>
              <a:ext cx="215900" cy="206375"/>
            </a:xfrm>
            <a:custGeom>
              <a:avLst/>
              <a:gdLst/>
              <a:ahLst/>
              <a:cxnLst>
                <a:cxn ang="0">
                  <a:pos x="68" y="0"/>
                </a:cxn>
                <a:cxn ang="0">
                  <a:pos x="84" y="50"/>
                </a:cxn>
                <a:cxn ang="0">
                  <a:pos x="136" y="50"/>
                </a:cxn>
                <a:cxn ang="0">
                  <a:pos x="94" y="80"/>
                </a:cxn>
                <a:cxn ang="0">
                  <a:pos x="110" y="130"/>
                </a:cxn>
                <a:cxn ang="0">
                  <a:pos x="68" y="98"/>
                </a:cxn>
                <a:cxn ang="0">
                  <a:pos x="26" y="130"/>
                </a:cxn>
                <a:cxn ang="0">
                  <a:pos x="42" y="80"/>
                </a:cxn>
                <a:cxn ang="0">
                  <a:pos x="0" y="50"/>
                </a:cxn>
                <a:cxn ang="0">
                  <a:pos x="52" y="50"/>
                </a:cxn>
                <a:cxn ang="0">
                  <a:pos x="68" y="0"/>
                </a:cxn>
              </a:cxnLst>
              <a:rect l="0" t="0" r="r" b="b"/>
              <a:pathLst>
                <a:path w="136" h="130">
                  <a:moveTo>
                    <a:pt x="68" y="0"/>
                  </a:moveTo>
                  <a:lnTo>
                    <a:pt x="84" y="50"/>
                  </a:lnTo>
                  <a:lnTo>
                    <a:pt x="136" y="50"/>
                  </a:lnTo>
                  <a:lnTo>
                    <a:pt x="94" y="80"/>
                  </a:lnTo>
                  <a:lnTo>
                    <a:pt x="110" y="130"/>
                  </a:lnTo>
                  <a:lnTo>
                    <a:pt x="68" y="98"/>
                  </a:lnTo>
                  <a:lnTo>
                    <a:pt x="26" y="130"/>
                  </a:lnTo>
                  <a:lnTo>
                    <a:pt x="42" y="80"/>
                  </a:lnTo>
                  <a:lnTo>
                    <a:pt x="0" y="50"/>
                  </a:lnTo>
                  <a:lnTo>
                    <a:pt x="52" y="50"/>
                  </a:lnTo>
                  <a:lnTo>
                    <a:pt x="68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68572" tIns="34286" rIns="68572" bIns="34286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29" name="Freeform 60"/>
            <p:cNvSpPr/>
            <p:nvPr/>
          </p:nvSpPr>
          <p:spPr bwMode="auto">
            <a:xfrm>
              <a:off x="2355850" y="1022350"/>
              <a:ext cx="219075" cy="206375"/>
            </a:xfrm>
            <a:custGeom>
              <a:avLst/>
              <a:gdLst/>
              <a:ahLst/>
              <a:cxnLst>
                <a:cxn ang="0">
                  <a:pos x="70" y="0"/>
                </a:cxn>
                <a:cxn ang="0">
                  <a:pos x="86" y="50"/>
                </a:cxn>
                <a:cxn ang="0">
                  <a:pos x="138" y="50"/>
                </a:cxn>
                <a:cxn ang="0">
                  <a:pos x="96" y="80"/>
                </a:cxn>
                <a:cxn ang="0">
                  <a:pos x="112" y="130"/>
                </a:cxn>
                <a:cxn ang="0">
                  <a:pos x="70" y="98"/>
                </a:cxn>
                <a:cxn ang="0">
                  <a:pos x="28" y="130"/>
                </a:cxn>
                <a:cxn ang="0">
                  <a:pos x="44" y="80"/>
                </a:cxn>
                <a:cxn ang="0">
                  <a:pos x="0" y="50"/>
                </a:cxn>
                <a:cxn ang="0">
                  <a:pos x="54" y="50"/>
                </a:cxn>
                <a:cxn ang="0">
                  <a:pos x="70" y="0"/>
                </a:cxn>
              </a:cxnLst>
              <a:rect l="0" t="0" r="r" b="b"/>
              <a:pathLst>
                <a:path w="138" h="130">
                  <a:moveTo>
                    <a:pt x="70" y="0"/>
                  </a:moveTo>
                  <a:lnTo>
                    <a:pt x="86" y="50"/>
                  </a:lnTo>
                  <a:lnTo>
                    <a:pt x="138" y="50"/>
                  </a:lnTo>
                  <a:lnTo>
                    <a:pt x="96" y="80"/>
                  </a:lnTo>
                  <a:lnTo>
                    <a:pt x="112" y="130"/>
                  </a:lnTo>
                  <a:lnTo>
                    <a:pt x="70" y="98"/>
                  </a:lnTo>
                  <a:lnTo>
                    <a:pt x="28" y="130"/>
                  </a:lnTo>
                  <a:lnTo>
                    <a:pt x="44" y="80"/>
                  </a:lnTo>
                  <a:lnTo>
                    <a:pt x="0" y="50"/>
                  </a:lnTo>
                  <a:lnTo>
                    <a:pt x="54" y="50"/>
                  </a:lnTo>
                  <a:lnTo>
                    <a:pt x="7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68572" tIns="34286" rIns="68572" bIns="34286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30" name="Freeform 61"/>
            <p:cNvSpPr/>
            <p:nvPr/>
          </p:nvSpPr>
          <p:spPr bwMode="auto">
            <a:xfrm>
              <a:off x="1854200" y="971550"/>
              <a:ext cx="215900" cy="206375"/>
            </a:xfrm>
            <a:custGeom>
              <a:avLst/>
              <a:gdLst/>
              <a:ahLst/>
              <a:cxnLst>
                <a:cxn ang="0">
                  <a:pos x="68" y="0"/>
                </a:cxn>
                <a:cxn ang="0">
                  <a:pos x="84" y="50"/>
                </a:cxn>
                <a:cxn ang="0">
                  <a:pos x="136" y="50"/>
                </a:cxn>
                <a:cxn ang="0">
                  <a:pos x="94" y="80"/>
                </a:cxn>
                <a:cxn ang="0">
                  <a:pos x="110" y="130"/>
                </a:cxn>
                <a:cxn ang="0">
                  <a:pos x="68" y="100"/>
                </a:cxn>
                <a:cxn ang="0">
                  <a:pos x="26" y="130"/>
                </a:cxn>
                <a:cxn ang="0">
                  <a:pos x="42" y="80"/>
                </a:cxn>
                <a:cxn ang="0">
                  <a:pos x="0" y="50"/>
                </a:cxn>
                <a:cxn ang="0">
                  <a:pos x="52" y="50"/>
                </a:cxn>
                <a:cxn ang="0">
                  <a:pos x="68" y="0"/>
                </a:cxn>
              </a:cxnLst>
              <a:rect l="0" t="0" r="r" b="b"/>
              <a:pathLst>
                <a:path w="136" h="130">
                  <a:moveTo>
                    <a:pt x="68" y="0"/>
                  </a:moveTo>
                  <a:lnTo>
                    <a:pt x="84" y="50"/>
                  </a:lnTo>
                  <a:lnTo>
                    <a:pt x="136" y="50"/>
                  </a:lnTo>
                  <a:lnTo>
                    <a:pt x="94" y="80"/>
                  </a:lnTo>
                  <a:lnTo>
                    <a:pt x="110" y="130"/>
                  </a:lnTo>
                  <a:lnTo>
                    <a:pt x="68" y="100"/>
                  </a:lnTo>
                  <a:lnTo>
                    <a:pt x="26" y="130"/>
                  </a:lnTo>
                  <a:lnTo>
                    <a:pt x="42" y="80"/>
                  </a:lnTo>
                  <a:lnTo>
                    <a:pt x="0" y="50"/>
                  </a:lnTo>
                  <a:lnTo>
                    <a:pt x="52" y="50"/>
                  </a:lnTo>
                  <a:lnTo>
                    <a:pt x="68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68572" tIns="34286" rIns="68572" bIns="34286" numCol="1" anchor="t" anchorCtr="0" compatLnSpc="1"/>
            <a:lstStyle/>
            <a:p>
              <a:endParaRPr lang="zh-CN" altLang="en-US" sz="1350"/>
            </a:p>
          </p:txBody>
        </p:sp>
      </p:grpSp>
      <p:cxnSp>
        <p:nvCxnSpPr>
          <p:cNvPr id="32" name="直接连接符 31"/>
          <p:cNvCxnSpPr/>
          <p:nvPr/>
        </p:nvCxnSpPr>
        <p:spPr>
          <a:xfrm flipV="1">
            <a:off x="3969445" y="2214689"/>
            <a:ext cx="0" cy="57144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圆角矩形 32"/>
          <p:cNvSpPr/>
          <p:nvPr/>
        </p:nvSpPr>
        <p:spPr>
          <a:xfrm>
            <a:off x="3586339" y="1367753"/>
            <a:ext cx="766210" cy="766210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34" name="Freeform 194"/>
          <p:cNvSpPr>
            <a:spLocks noEditPoints="1"/>
          </p:cNvSpPr>
          <p:nvPr/>
        </p:nvSpPr>
        <p:spPr bwMode="auto">
          <a:xfrm>
            <a:off x="3711315" y="1533951"/>
            <a:ext cx="421437" cy="423818"/>
          </a:xfrm>
          <a:custGeom>
            <a:avLst/>
            <a:gdLst/>
            <a:ahLst/>
            <a:cxnLst>
              <a:cxn ang="0">
                <a:pos x="350" y="2"/>
              </a:cxn>
              <a:cxn ang="0">
                <a:pos x="350" y="2"/>
              </a:cxn>
              <a:cxn ang="0">
                <a:pos x="344" y="0"/>
              </a:cxn>
              <a:cxn ang="0">
                <a:pos x="344" y="0"/>
              </a:cxn>
              <a:cxn ang="0">
                <a:pos x="336" y="2"/>
              </a:cxn>
              <a:cxn ang="0">
                <a:pos x="4" y="224"/>
              </a:cxn>
              <a:cxn ang="0">
                <a:pos x="4" y="224"/>
              </a:cxn>
              <a:cxn ang="0">
                <a:pos x="0" y="230"/>
              </a:cxn>
              <a:cxn ang="0">
                <a:pos x="0" y="236"/>
              </a:cxn>
              <a:cxn ang="0">
                <a:pos x="0" y="236"/>
              </a:cxn>
              <a:cxn ang="0">
                <a:pos x="2" y="240"/>
              </a:cxn>
              <a:cxn ang="0">
                <a:pos x="6" y="244"/>
              </a:cxn>
              <a:cxn ang="0">
                <a:pos x="92" y="278"/>
              </a:cxn>
              <a:cxn ang="0">
                <a:pos x="134" y="350"/>
              </a:cxn>
              <a:cxn ang="0">
                <a:pos x="134" y="350"/>
              </a:cxn>
              <a:cxn ang="0">
                <a:pos x="138" y="354"/>
              </a:cxn>
              <a:cxn ang="0">
                <a:pos x="144" y="356"/>
              </a:cxn>
              <a:cxn ang="0">
                <a:pos x="144" y="356"/>
              </a:cxn>
              <a:cxn ang="0">
                <a:pos x="144" y="356"/>
              </a:cxn>
              <a:cxn ang="0">
                <a:pos x="144" y="356"/>
              </a:cxn>
              <a:cxn ang="0">
                <a:pos x="148" y="354"/>
              </a:cxn>
              <a:cxn ang="0">
                <a:pos x="152" y="350"/>
              </a:cxn>
              <a:cxn ang="0">
                <a:pos x="176" y="312"/>
              </a:cxn>
              <a:cxn ang="0">
                <a:pos x="284" y="356"/>
              </a:cxn>
              <a:cxn ang="0">
                <a:pos x="284" y="356"/>
              </a:cxn>
              <a:cxn ang="0">
                <a:pos x="288" y="356"/>
              </a:cxn>
              <a:cxn ang="0">
                <a:pos x="288" y="356"/>
              </a:cxn>
              <a:cxn ang="0">
                <a:pos x="294" y="354"/>
              </a:cxn>
              <a:cxn ang="0">
                <a:pos x="294" y="354"/>
              </a:cxn>
              <a:cxn ang="0">
                <a:pos x="296" y="352"/>
              </a:cxn>
              <a:cxn ang="0">
                <a:pos x="298" y="346"/>
              </a:cxn>
              <a:cxn ang="0">
                <a:pos x="354" y="14"/>
              </a:cxn>
              <a:cxn ang="0">
                <a:pos x="354" y="14"/>
              </a:cxn>
              <a:cxn ang="0">
                <a:pos x="354" y="8"/>
              </a:cxn>
              <a:cxn ang="0">
                <a:pos x="350" y="2"/>
              </a:cxn>
              <a:cxn ang="0">
                <a:pos x="350" y="2"/>
              </a:cxn>
              <a:cxn ang="0">
                <a:pos x="34" y="232"/>
              </a:cxn>
              <a:cxn ang="0">
                <a:pos x="292" y="60"/>
              </a:cxn>
              <a:cxn ang="0">
                <a:pos x="104" y="260"/>
              </a:cxn>
              <a:cxn ang="0">
                <a:pos x="104" y="260"/>
              </a:cxn>
              <a:cxn ang="0">
                <a:pos x="102" y="258"/>
              </a:cxn>
              <a:cxn ang="0">
                <a:pos x="34" y="232"/>
              </a:cxn>
              <a:cxn ang="0">
                <a:pos x="112" y="268"/>
              </a:cxn>
              <a:cxn ang="0">
                <a:pos x="112" y="268"/>
              </a:cxn>
              <a:cxn ang="0">
                <a:pos x="112" y="268"/>
              </a:cxn>
              <a:cxn ang="0">
                <a:pos x="322" y="42"/>
              </a:cxn>
              <a:cxn ang="0">
                <a:pos x="144" y="322"/>
              </a:cxn>
              <a:cxn ang="0">
                <a:pos x="112" y="268"/>
              </a:cxn>
              <a:cxn ang="0">
                <a:pos x="278" y="330"/>
              </a:cxn>
              <a:cxn ang="0">
                <a:pos x="184" y="292"/>
              </a:cxn>
              <a:cxn ang="0">
                <a:pos x="184" y="292"/>
              </a:cxn>
              <a:cxn ang="0">
                <a:pos x="178" y="290"/>
              </a:cxn>
              <a:cxn ang="0">
                <a:pos x="324" y="64"/>
              </a:cxn>
              <a:cxn ang="0">
                <a:pos x="278" y="330"/>
              </a:cxn>
            </a:cxnLst>
            <a:rect l="0" t="0" r="r" b="b"/>
            <a:pathLst>
              <a:path w="354" h="356">
                <a:moveTo>
                  <a:pt x="350" y="2"/>
                </a:moveTo>
                <a:lnTo>
                  <a:pt x="350" y="2"/>
                </a:lnTo>
                <a:lnTo>
                  <a:pt x="344" y="0"/>
                </a:lnTo>
                <a:lnTo>
                  <a:pt x="344" y="0"/>
                </a:lnTo>
                <a:lnTo>
                  <a:pt x="336" y="2"/>
                </a:lnTo>
                <a:lnTo>
                  <a:pt x="4" y="224"/>
                </a:lnTo>
                <a:lnTo>
                  <a:pt x="4" y="224"/>
                </a:lnTo>
                <a:lnTo>
                  <a:pt x="0" y="230"/>
                </a:lnTo>
                <a:lnTo>
                  <a:pt x="0" y="236"/>
                </a:lnTo>
                <a:lnTo>
                  <a:pt x="0" y="236"/>
                </a:lnTo>
                <a:lnTo>
                  <a:pt x="2" y="240"/>
                </a:lnTo>
                <a:lnTo>
                  <a:pt x="6" y="244"/>
                </a:lnTo>
                <a:lnTo>
                  <a:pt x="92" y="278"/>
                </a:lnTo>
                <a:lnTo>
                  <a:pt x="134" y="350"/>
                </a:lnTo>
                <a:lnTo>
                  <a:pt x="134" y="350"/>
                </a:lnTo>
                <a:lnTo>
                  <a:pt x="138" y="354"/>
                </a:lnTo>
                <a:lnTo>
                  <a:pt x="144" y="356"/>
                </a:lnTo>
                <a:lnTo>
                  <a:pt x="144" y="356"/>
                </a:lnTo>
                <a:lnTo>
                  <a:pt x="144" y="356"/>
                </a:lnTo>
                <a:lnTo>
                  <a:pt x="144" y="356"/>
                </a:lnTo>
                <a:lnTo>
                  <a:pt x="148" y="354"/>
                </a:lnTo>
                <a:lnTo>
                  <a:pt x="152" y="350"/>
                </a:lnTo>
                <a:lnTo>
                  <a:pt x="176" y="312"/>
                </a:lnTo>
                <a:lnTo>
                  <a:pt x="284" y="356"/>
                </a:lnTo>
                <a:lnTo>
                  <a:pt x="284" y="356"/>
                </a:lnTo>
                <a:lnTo>
                  <a:pt x="288" y="356"/>
                </a:lnTo>
                <a:lnTo>
                  <a:pt x="288" y="356"/>
                </a:lnTo>
                <a:lnTo>
                  <a:pt x="294" y="354"/>
                </a:lnTo>
                <a:lnTo>
                  <a:pt x="294" y="354"/>
                </a:lnTo>
                <a:lnTo>
                  <a:pt x="296" y="352"/>
                </a:lnTo>
                <a:lnTo>
                  <a:pt x="298" y="346"/>
                </a:lnTo>
                <a:lnTo>
                  <a:pt x="354" y="14"/>
                </a:lnTo>
                <a:lnTo>
                  <a:pt x="354" y="14"/>
                </a:lnTo>
                <a:lnTo>
                  <a:pt x="354" y="8"/>
                </a:lnTo>
                <a:lnTo>
                  <a:pt x="350" y="2"/>
                </a:lnTo>
                <a:lnTo>
                  <a:pt x="350" y="2"/>
                </a:lnTo>
                <a:close/>
                <a:moveTo>
                  <a:pt x="34" y="232"/>
                </a:moveTo>
                <a:lnTo>
                  <a:pt x="292" y="60"/>
                </a:lnTo>
                <a:lnTo>
                  <a:pt x="104" y="260"/>
                </a:lnTo>
                <a:lnTo>
                  <a:pt x="104" y="260"/>
                </a:lnTo>
                <a:lnTo>
                  <a:pt x="102" y="258"/>
                </a:lnTo>
                <a:lnTo>
                  <a:pt x="34" y="232"/>
                </a:lnTo>
                <a:close/>
                <a:moveTo>
                  <a:pt x="112" y="268"/>
                </a:moveTo>
                <a:lnTo>
                  <a:pt x="112" y="268"/>
                </a:lnTo>
                <a:lnTo>
                  <a:pt x="112" y="268"/>
                </a:lnTo>
                <a:lnTo>
                  <a:pt x="322" y="42"/>
                </a:lnTo>
                <a:lnTo>
                  <a:pt x="144" y="322"/>
                </a:lnTo>
                <a:lnTo>
                  <a:pt x="112" y="268"/>
                </a:lnTo>
                <a:close/>
                <a:moveTo>
                  <a:pt x="278" y="330"/>
                </a:moveTo>
                <a:lnTo>
                  <a:pt x="184" y="292"/>
                </a:lnTo>
                <a:lnTo>
                  <a:pt x="184" y="292"/>
                </a:lnTo>
                <a:lnTo>
                  <a:pt x="178" y="290"/>
                </a:lnTo>
                <a:lnTo>
                  <a:pt x="324" y="64"/>
                </a:lnTo>
                <a:lnTo>
                  <a:pt x="278" y="33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</a:ln>
        </p:spPr>
        <p:txBody>
          <a:bodyPr vert="horz" wrap="square" lIns="68572" tIns="34286" rIns="68572" bIns="34286" numCol="1" anchor="t" anchorCtr="0" compatLnSpc="1"/>
          <a:lstStyle/>
          <a:p>
            <a:endParaRPr lang="zh-CN" altLang="en-US" sz="1350"/>
          </a:p>
        </p:txBody>
      </p:sp>
      <p:sp>
        <p:nvSpPr>
          <p:cNvPr id="36" name="矩形 35"/>
          <p:cNvSpPr/>
          <p:nvPr/>
        </p:nvSpPr>
        <p:spPr>
          <a:xfrm>
            <a:off x="4470965" y="1367753"/>
            <a:ext cx="1362378" cy="964565"/>
          </a:xfrm>
          <a:prstGeom prst="rect">
            <a:avLst/>
          </a:prstGeom>
        </p:spPr>
        <p:txBody>
          <a:bodyPr wrap="square" lIns="68571" tIns="34285" rIns="68571" bIns="34285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zh-CN" sz="900" dirty="0">
                <a:latin typeface="微软雅黑" panose="020B0503020204020204" charset="-122"/>
              </a:rPr>
              <a:t>标题数字等都可以通过点击和重新输入进行更改，顶部</a:t>
            </a:r>
            <a:r>
              <a:rPr lang="en-US" altLang="zh-CN" sz="900" dirty="0">
                <a:latin typeface="微软雅黑" panose="020B0503020204020204" charset="-122"/>
              </a:rPr>
              <a:t>“</a:t>
            </a:r>
            <a:r>
              <a:rPr lang="zh-CN" altLang="zh-CN" sz="900" dirty="0">
                <a:latin typeface="微软雅黑" panose="020B0503020204020204" charset="-122"/>
              </a:rPr>
              <a:t>开始</a:t>
            </a:r>
            <a:r>
              <a:rPr lang="en-US" altLang="zh-CN" sz="900" dirty="0">
                <a:latin typeface="微软雅黑" panose="020B0503020204020204" charset="-122"/>
              </a:rPr>
              <a:t>”</a:t>
            </a:r>
            <a:r>
              <a:rPr lang="zh-CN" altLang="zh-CN" sz="900" dirty="0">
                <a:latin typeface="微软雅黑" panose="020B0503020204020204" charset="-122"/>
              </a:rPr>
              <a:t>面板中可以对字体、字号、颜色、行距等进行修改</a:t>
            </a:r>
            <a:r>
              <a:rPr lang="zh-CN" altLang="en-US" sz="900" dirty="0">
                <a:latin typeface="微软雅黑" panose="020B0503020204020204" charset="-122"/>
              </a:rPr>
              <a:t>。</a:t>
            </a:r>
            <a:endParaRPr lang="en-US" altLang="zh-CN" sz="900" dirty="0">
              <a:latin typeface="微软雅黑" panose="020B0503020204020204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3553641" y="1027983"/>
            <a:ext cx="2260208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ADD YOUR TITLE HERE</a:t>
            </a:r>
            <a:endParaRPr lang="zh-CN" altLang="en-US" b="1" dirty="0"/>
          </a:p>
        </p:txBody>
      </p:sp>
      <p:cxnSp>
        <p:nvCxnSpPr>
          <p:cNvPr id="38" name="直接连接符 37"/>
          <p:cNvCxnSpPr/>
          <p:nvPr/>
        </p:nvCxnSpPr>
        <p:spPr>
          <a:xfrm flipV="1">
            <a:off x="5383760" y="3228996"/>
            <a:ext cx="0" cy="57144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圆角矩形 38"/>
          <p:cNvSpPr/>
          <p:nvPr/>
        </p:nvSpPr>
        <p:spPr>
          <a:xfrm>
            <a:off x="5006616" y="3919959"/>
            <a:ext cx="766210" cy="766210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grpSp>
        <p:nvGrpSpPr>
          <p:cNvPr id="40" name="组 1"/>
          <p:cNvGrpSpPr/>
          <p:nvPr/>
        </p:nvGrpSpPr>
        <p:grpSpPr>
          <a:xfrm>
            <a:off x="5113290" y="4079487"/>
            <a:ext cx="570476" cy="457590"/>
            <a:chOff x="301625" y="1724025"/>
            <a:chExt cx="898525" cy="720725"/>
          </a:xfrm>
          <a:solidFill>
            <a:schemeClr val="accent3"/>
          </a:solidFill>
        </p:grpSpPr>
        <p:sp>
          <p:nvSpPr>
            <p:cNvPr id="41" name="Freeform 92"/>
            <p:cNvSpPr/>
            <p:nvPr/>
          </p:nvSpPr>
          <p:spPr bwMode="auto">
            <a:xfrm>
              <a:off x="927100" y="1743075"/>
              <a:ext cx="200025" cy="200025"/>
            </a:xfrm>
            <a:custGeom>
              <a:avLst/>
              <a:gdLst/>
              <a:ahLst/>
              <a:cxnLst>
                <a:cxn ang="0">
                  <a:pos x="64" y="0"/>
                </a:cxn>
                <a:cxn ang="0">
                  <a:pos x="64" y="0"/>
                </a:cxn>
                <a:cxn ang="0">
                  <a:pos x="76" y="2"/>
                </a:cxn>
                <a:cxn ang="0">
                  <a:pos x="88" y="4"/>
                </a:cxn>
                <a:cxn ang="0">
                  <a:pos x="98" y="10"/>
                </a:cxn>
                <a:cxn ang="0">
                  <a:pos x="108" y="18"/>
                </a:cxn>
                <a:cxn ang="0">
                  <a:pos x="116" y="28"/>
                </a:cxn>
                <a:cxn ang="0">
                  <a:pos x="120" y="38"/>
                </a:cxn>
                <a:cxn ang="0">
                  <a:pos x="124" y="50"/>
                </a:cxn>
                <a:cxn ang="0">
                  <a:pos x="126" y="62"/>
                </a:cxn>
                <a:cxn ang="0">
                  <a:pos x="126" y="62"/>
                </a:cxn>
                <a:cxn ang="0">
                  <a:pos x="124" y="76"/>
                </a:cxn>
                <a:cxn ang="0">
                  <a:pos x="120" y="86"/>
                </a:cxn>
                <a:cxn ang="0">
                  <a:pos x="116" y="98"/>
                </a:cxn>
                <a:cxn ang="0">
                  <a:pos x="108" y="106"/>
                </a:cxn>
                <a:cxn ang="0">
                  <a:pos x="98" y="114"/>
                </a:cxn>
                <a:cxn ang="0">
                  <a:pos x="88" y="120"/>
                </a:cxn>
                <a:cxn ang="0">
                  <a:pos x="76" y="124"/>
                </a:cxn>
                <a:cxn ang="0">
                  <a:pos x="64" y="126"/>
                </a:cxn>
                <a:cxn ang="0">
                  <a:pos x="64" y="126"/>
                </a:cxn>
                <a:cxn ang="0">
                  <a:pos x="50" y="124"/>
                </a:cxn>
                <a:cxn ang="0">
                  <a:pos x="38" y="120"/>
                </a:cxn>
                <a:cxn ang="0">
                  <a:pos x="28" y="114"/>
                </a:cxn>
                <a:cxn ang="0">
                  <a:pos x="18" y="106"/>
                </a:cxn>
                <a:cxn ang="0">
                  <a:pos x="12" y="98"/>
                </a:cxn>
                <a:cxn ang="0">
                  <a:pos x="6" y="86"/>
                </a:cxn>
                <a:cxn ang="0">
                  <a:pos x="2" y="76"/>
                </a:cxn>
                <a:cxn ang="0">
                  <a:pos x="0" y="62"/>
                </a:cxn>
                <a:cxn ang="0">
                  <a:pos x="0" y="62"/>
                </a:cxn>
                <a:cxn ang="0">
                  <a:pos x="2" y="50"/>
                </a:cxn>
                <a:cxn ang="0">
                  <a:pos x="6" y="38"/>
                </a:cxn>
                <a:cxn ang="0">
                  <a:pos x="12" y="28"/>
                </a:cxn>
                <a:cxn ang="0">
                  <a:pos x="18" y="18"/>
                </a:cxn>
                <a:cxn ang="0">
                  <a:pos x="28" y="10"/>
                </a:cxn>
                <a:cxn ang="0">
                  <a:pos x="38" y="4"/>
                </a:cxn>
                <a:cxn ang="0">
                  <a:pos x="50" y="2"/>
                </a:cxn>
                <a:cxn ang="0">
                  <a:pos x="64" y="0"/>
                </a:cxn>
                <a:cxn ang="0">
                  <a:pos x="64" y="0"/>
                </a:cxn>
              </a:cxnLst>
              <a:rect l="0" t="0" r="r" b="b"/>
              <a:pathLst>
                <a:path w="126" h="126">
                  <a:moveTo>
                    <a:pt x="64" y="0"/>
                  </a:moveTo>
                  <a:lnTo>
                    <a:pt x="64" y="0"/>
                  </a:lnTo>
                  <a:lnTo>
                    <a:pt x="76" y="2"/>
                  </a:lnTo>
                  <a:lnTo>
                    <a:pt x="88" y="4"/>
                  </a:lnTo>
                  <a:lnTo>
                    <a:pt x="98" y="10"/>
                  </a:lnTo>
                  <a:lnTo>
                    <a:pt x="108" y="18"/>
                  </a:lnTo>
                  <a:lnTo>
                    <a:pt x="116" y="28"/>
                  </a:lnTo>
                  <a:lnTo>
                    <a:pt x="120" y="38"/>
                  </a:lnTo>
                  <a:lnTo>
                    <a:pt x="124" y="50"/>
                  </a:lnTo>
                  <a:lnTo>
                    <a:pt x="126" y="62"/>
                  </a:lnTo>
                  <a:lnTo>
                    <a:pt x="126" y="62"/>
                  </a:lnTo>
                  <a:lnTo>
                    <a:pt x="124" y="76"/>
                  </a:lnTo>
                  <a:lnTo>
                    <a:pt x="120" y="86"/>
                  </a:lnTo>
                  <a:lnTo>
                    <a:pt x="116" y="98"/>
                  </a:lnTo>
                  <a:lnTo>
                    <a:pt x="108" y="106"/>
                  </a:lnTo>
                  <a:lnTo>
                    <a:pt x="98" y="114"/>
                  </a:lnTo>
                  <a:lnTo>
                    <a:pt x="88" y="120"/>
                  </a:lnTo>
                  <a:lnTo>
                    <a:pt x="76" y="124"/>
                  </a:lnTo>
                  <a:lnTo>
                    <a:pt x="64" y="126"/>
                  </a:lnTo>
                  <a:lnTo>
                    <a:pt x="64" y="126"/>
                  </a:lnTo>
                  <a:lnTo>
                    <a:pt x="50" y="124"/>
                  </a:lnTo>
                  <a:lnTo>
                    <a:pt x="38" y="120"/>
                  </a:lnTo>
                  <a:lnTo>
                    <a:pt x="28" y="114"/>
                  </a:lnTo>
                  <a:lnTo>
                    <a:pt x="18" y="106"/>
                  </a:lnTo>
                  <a:lnTo>
                    <a:pt x="12" y="98"/>
                  </a:lnTo>
                  <a:lnTo>
                    <a:pt x="6" y="86"/>
                  </a:lnTo>
                  <a:lnTo>
                    <a:pt x="2" y="76"/>
                  </a:lnTo>
                  <a:lnTo>
                    <a:pt x="0" y="62"/>
                  </a:lnTo>
                  <a:lnTo>
                    <a:pt x="0" y="62"/>
                  </a:lnTo>
                  <a:lnTo>
                    <a:pt x="2" y="50"/>
                  </a:lnTo>
                  <a:lnTo>
                    <a:pt x="6" y="38"/>
                  </a:lnTo>
                  <a:lnTo>
                    <a:pt x="12" y="28"/>
                  </a:lnTo>
                  <a:lnTo>
                    <a:pt x="18" y="18"/>
                  </a:lnTo>
                  <a:lnTo>
                    <a:pt x="28" y="10"/>
                  </a:lnTo>
                  <a:lnTo>
                    <a:pt x="38" y="4"/>
                  </a:lnTo>
                  <a:lnTo>
                    <a:pt x="50" y="2"/>
                  </a:lnTo>
                  <a:lnTo>
                    <a:pt x="64" y="0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68572" tIns="34286" rIns="68572" bIns="34286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42" name="Freeform 93"/>
            <p:cNvSpPr/>
            <p:nvPr/>
          </p:nvSpPr>
          <p:spPr bwMode="auto">
            <a:xfrm>
              <a:off x="365125" y="1825625"/>
              <a:ext cx="165100" cy="165100"/>
            </a:xfrm>
            <a:custGeom>
              <a:avLst/>
              <a:gdLst/>
              <a:ahLst/>
              <a:cxnLst>
                <a:cxn ang="0">
                  <a:pos x="52" y="0"/>
                </a:cxn>
                <a:cxn ang="0">
                  <a:pos x="52" y="0"/>
                </a:cxn>
                <a:cxn ang="0">
                  <a:pos x="62" y="0"/>
                </a:cxn>
                <a:cxn ang="0">
                  <a:pos x="72" y="4"/>
                </a:cxn>
                <a:cxn ang="0">
                  <a:pos x="82" y="8"/>
                </a:cxn>
                <a:cxn ang="0">
                  <a:pos x="90" y="14"/>
                </a:cxn>
                <a:cxn ang="0">
                  <a:pos x="96" y="22"/>
                </a:cxn>
                <a:cxn ang="0">
                  <a:pos x="100" y="32"/>
                </a:cxn>
                <a:cxn ang="0">
                  <a:pos x="104" y="42"/>
                </a:cxn>
                <a:cxn ang="0">
                  <a:pos x="104" y="52"/>
                </a:cxn>
                <a:cxn ang="0">
                  <a:pos x="104" y="52"/>
                </a:cxn>
                <a:cxn ang="0">
                  <a:pos x="104" y="62"/>
                </a:cxn>
                <a:cxn ang="0">
                  <a:pos x="100" y="72"/>
                </a:cxn>
                <a:cxn ang="0">
                  <a:pos x="96" y="82"/>
                </a:cxn>
                <a:cxn ang="0">
                  <a:pos x="90" y="90"/>
                </a:cxn>
                <a:cxn ang="0">
                  <a:pos x="82" y="96"/>
                </a:cxn>
                <a:cxn ang="0">
                  <a:pos x="72" y="100"/>
                </a:cxn>
                <a:cxn ang="0">
                  <a:pos x="62" y="104"/>
                </a:cxn>
                <a:cxn ang="0">
                  <a:pos x="52" y="104"/>
                </a:cxn>
                <a:cxn ang="0">
                  <a:pos x="52" y="104"/>
                </a:cxn>
                <a:cxn ang="0">
                  <a:pos x="42" y="104"/>
                </a:cxn>
                <a:cxn ang="0">
                  <a:pos x="32" y="100"/>
                </a:cxn>
                <a:cxn ang="0">
                  <a:pos x="22" y="96"/>
                </a:cxn>
                <a:cxn ang="0">
                  <a:pos x="14" y="90"/>
                </a:cxn>
                <a:cxn ang="0">
                  <a:pos x="8" y="82"/>
                </a:cxn>
                <a:cxn ang="0">
                  <a:pos x="4" y="72"/>
                </a:cxn>
                <a:cxn ang="0">
                  <a:pos x="0" y="62"/>
                </a:cxn>
                <a:cxn ang="0">
                  <a:pos x="0" y="52"/>
                </a:cxn>
                <a:cxn ang="0">
                  <a:pos x="0" y="52"/>
                </a:cxn>
                <a:cxn ang="0">
                  <a:pos x="0" y="42"/>
                </a:cxn>
                <a:cxn ang="0">
                  <a:pos x="4" y="32"/>
                </a:cxn>
                <a:cxn ang="0">
                  <a:pos x="8" y="22"/>
                </a:cxn>
                <a:cxn ang="0">
                  <a:pos x="14" y="14"/>
                </a:cxn>
                <a:cxn ang="0">
                  <a:pos x="22" y="8"/>
                </a:cxn>
                <a:cxn ang="0">
                  <a:pos x="32" y="4"/>
                </a:cxn>
                <a:cxn ang="0">
                  <a:pos x="42" y="0"/>
                </a:cxn>
                <a:cxn ang="0">
                  <a:pos x="52" y="0"/>
                </a:cxn>
                <a:cxn ang="0">
                  <a:pos x="52" y="0"/>
                </a:cxn>
              </a:cxnLst>
              <a:rect l="0" t="0" r="r" b="b"/>
              <a:pathLst>
                <a:path w="104" h="104">
                  <a:moveTo>
                    <a:pt x="52" y="0"/>
                  </a:moveTo>
                  <a:lnTo>
                    <a:pt x="52" y="0"/>
                  </a:lnTo>
                  <a:lnTo>
                    <a:pt x="62" y="0"/>
                  </a:lnTo>
                  <a:lnTo>
                    <a:pt x="72" y="4"/>
                  </a:lnTo>
                  <a:lnTo>
                    <a:pt x="82" y="8"/>
                  </a:lnTo>
                  <a:lnTo>
                    <a:pt x="90" y="14"/>
                  </a:lnTo>
                  <a:lnTo>
                    <a:pt x="96" y="22"/>
                  </a:lnTo>
                  <a:lnTo>
                    <a:pt x="100" y="32"/>
                  </a:lnTo>
                  <a:lnTo>
                    <a:pt x="104" y="42"/>
                  </a:lnTo>
                  <a:lnTo>
                    <a:pt x="104" y="52"/>
                  </a:lnTo>
                  <a:lnTo>
                    <a:pt x="104" y="52"/>
                  </a:lnTo>
                  <a:lnTo>
                    <a:pt x="104" y="62"/>
                  </a:lnTo>
                  <a:lnTo>
                    <a:pt x="100" y="72"/>
                  </a:lnTo>
                  <a:lnTo>
                    <a:pt x="96" y="82"/>
                  </a:lnTo>
                  <a:lnTo>
                    <a:pt x="90" y="90"/>
                  </a:lnTo>
                  <a:lnTo>
                    <a:pt x="82" y="96"/>
                  </a:lnTo>
                  <a:lnTo>
                    <a:pt x="72" y="100"/>
                  </a:lnTo>
                  <a:lnTo>
                    <a:pt x="62" y="104"/>
                  </a:lnTo>
                  <a:lnTo>
                    <a:pt x="52" y="104"/>
                  </a:lnTo>
                  <a:lnTo>
                    <a:pt x="52" y="104"/>
                  </a:lnTo>
                  <a:lnTo>
                    <a:pt x="42" y="104"/>
                  </a:lnTo>
                  <a:lnTo>
                    <a:pt x="32" y="100"/>
                  </a:lnTo>
                  <a:lnTo>
                    <a:pt x="22" y="96"/>
                  </a:lnTo>
                  <a:lnTo>
                    <a:pt x="14" y="90"/>
                  </a:lnTo>
                  <a:lnTo>
                    <a:pt x="8" y="82"/>
                  </a:lnTo>
                  <a:lnTo>
                    <a:pt x="4" y="72"/>
                  </a:lnTo>
                  <a:lnTo>
                    <a:pt x="0" y="62"/>
                  </a:lnTo>
                  <a:lnTo>
                    <a:pt x="0" y="52"/>
                  </a:lnTo>
                  <a:lnTo>
                    <a:pt x="0" y="52"/>
                  </a:lnTo>
                  <a:lnTo>
                    <a:pt x="0" y="42"/>
                  </a:lnTo>
                  <a:lnTo>
                    <a:pt x="4" y="32"/>
                  </a:lnTo>
                  <a:lnTo>
                    <a:pt x="8" y="22"/>
                  </a:lnTo>
                  <a:lnTo>
                    <a:pt x="14" y="14"/>
                  </a:lnTo>
                  <a:lnTo>
                    <a:pt x="22" y="8"/>
                  </a:lnTo>
                  <a:lnTo>
                    <a:pt x="32" y="4"/>
                  </a:lnTo>
                  <a:lnTo>
                    <a:pt x="42" y="0"/>
                  </a:lnTo>
                  <a:lnTo>
                    <a:pt x="52" y="0"/>
                  </a:lnTo>
                  <a:lnTo>
                    <a:pt x="52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68572" tIns="34286" rIns="68572" bIns="34286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43" name="Freeform 94"/>
            <p:cNvSpPr/>
            <p:nvPr/>
          </p:nvSpPr>
          <p:spPr bwMode="auto">
            <a:xfrm>
              <a:off x="546100" y="2085975"/>
              <a:ext cx="47625" cy="123825"/>
            </a:xfrm>
            <a:custGeom>
              <a:avLst/>
              <a:gdLst/>
              <a:ahLst/>
              <a:cxnLst>
                <a:cxn ang="0">
                  <a:pos x="2" y="68"/>
                </a:cxn>
                <a:cxn ang="0">
                  <a:pos x="2" y="68"/>
                </a:cxn>
                <a:cxn ang="0">
                  <a:pos x="4" y="72"/>
                </a:cxn>
                <a:cxn ang="0">
                  <a:pos x="8" y="76"/>
                </a:cxn>
                <a:cxn ang="0">
                  <a:pos x="12" y="78"/>
                </a:cxn>
                <a:cxn ang="0">
                  <a:pos x="18" y="78"/>
                </a:cxn>
                <a:cxn ang="0">
                  <a:pos x="18" y="78"/>
                </a:cxn>
                <a:cxn ang="0">
                  <a:pos x="24" y="76"/>
                </a:cxn>
                <a:cxn ang="0">
                  <a:pos x="26" y="72"/>
                </a:cxn>
                <a:cxn ang="0">
                  <a:pos x="30" y="68"/>
                </a:cxn>
                <a:cxn ang="0">
                  <a:pos x="30" y="62"/>
                </a:cxn>
                <a:cxn ang="0">
                  <a:pos x="30" y="62"/>
                </a:cxn>
                <a:cxn ang="0">
                  <a:pos x="24" y="38"/>
                </a:cxn>
                <a:cxn ang="0">
                  <a:pos x="20" y="20"/>
                </a:cxn>
                <a:cxn ang="0">
                  <a:pos x="14" y="0"/>
                </a:cxn>
                <a:cxn ang="0">
                  <a:pos x="14" y="0"/>
                </a:cxn>
                <a:cxn ang="0">
                  <a:pos x="6" y="30"/>
                </a:cxn>
                <a:cxn ang="0">
                  <a:pos x="0" y="56"/>
                </a:cxn>
                <a:cxn ang="0">
                  <a:pos x="0" y="56"/>
                </a:cxn>
                <a:cxn ang="0">
                  <a:pos x="2" y="68"/>
                </a:cxn>
                <a:cxn ang="0">
                  <a:pos x="2" y="68"/>
                </a:cxn>
              </a:cxnLst>
              <a:rect l="0" t="0" r="r" b="b"/>
              <a:pathLst>
                <a:path w="30" h="78">
                  <a:moveTo>
                    <a:pt x="2" y="68"/>
                  </a:moveTo>
                  <a:lnTo>
                    <a:pt x="2" y="68"/>
                  </a:lnTo>
                  <a:lnTo>
                    <a:pt x="4" y="72"/>
                  </a:lnTo>
                  <a:lnTo>
                    <a:pt x="8" y="76"/>
                  </a:lnTo>
                  <a:lnTo>
                    <a:pt x="12" y="78"/>
                  </a:lnTo>
                  <a:lnTo>
                    <a:pt x="18" y="78"/>
                  </a:lnTo>
                  <a:lnTo>
                    <a:pt x="18" y="78"/>
                  </a:lnTo>
                  <a:lnTo>
                    <a:pt x="24" y="76"/>
                  </a:lnTo>
                  <a:lnTo>
                    <a:pt x="26" y="72"/>
                  </a:lnTo>
                  <a:lnTo>
                    <a:pt x="30" y="68"/>
                  </a:lnTo>
                  <a:lnTo>
                    <a:pt x="30" y="62"/>
                  </a:lnTo>
                  <a:lnTo>
                    <a:pt x="30" y="62"/>
                  </a:lnTo>
                  <a:lnTo>
                    <a:pt x="24" y="38"/>
                  </a:lnTo>
                  <a:lnTo>
                    <a:pt x="20" y="2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6" y="30"/>
                  </a:lnTo>
                  <a:lnTo>
                    <a:pt x="0" y="56"/>
                  </a:lnTo>
                  <a:lnTo>
                    <a:pt x="0" y="56"/>
                  </a:lnTo>
                  <a:lnTo>
                    <a:pt x="2" y="68"/>
                  </a:lnTo>
                  <a:lnTo>
                    <a:pt x="2" y="6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68572" tIns="34286" rIns="68572" bIns="34286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44" name="Freeform 95"/>
            <p:cNvSpPr/>
            <p:nvPr/>
          </p:nvSpPr>
          <p:spPr bwMode="auto">
            <a:xfrm>
              <a:off x="301625" y="2006600"/>
              <a:ext cx="244475" cy="368300"/>
            </a:xfrm>
            <a:custGeom>
              <a:avLst/>
              <a:gdLst/>
              <a:ahLst/>
              <a:cxnLst>
                <a:cxn ang="0">
                  <a:pos x="138" y="146"/>
                </a:cxn>
                <a:cxn ang="0">
                  <a:pos x="130" y="132"/>
                </a:cxn>
                <a:cxn ang="0">
                  <a:pos x="130" y="116"/>
                </a:cxn>
                <a:cxn ang="0">
                  <a:pos x="134" y="92"/>
                </a:cxn>
                <a:cxn ang="0">
                  <a:pos x="140" y="62"/>
                </a:cxn>
                <a:cxn ang="0">
                  <a:pos x="140" y="56"/>
                </a:cxn>
                <a:cxn ang="0">
                  <a:pos x="142" y="60"/>
                </a:cxn>
                <a:cxn ang="0">
                  <a:pos x="148" y="42"/>
                </a:cxn>
                <a:cxn ang="0">
                  <a:pos x="154" y="22"/>
                </a:cxn>
                <a:cxn ang="0">
                  <a:pos x="144" y="12"/>
                </a:cxn>
                <a:cxn ang="0">
                  <a:pos x="122" y="4"/>
                </a:cxn>
                <a:cxn ang="0">
                  <a:pos x="92" y="0"/>
                </a:cxn>
                <a:cxn ang="0">
                  <a:pos x="62" y="4"/>
                </a:cxn>
                <a:cxn ang="0">
                  <a:pos x="40" y="12"/>
                </a:cxn>
                <a:cxn ang="0">
                  <a:pos x="30" y="20"/>
                </a:cxn>
                <a:cxn ang="0">
                  <a:pos x="18" y="46"/>
                </a:cxn>
                <a:cxn ang="0">
                  <a:pos x="4" y="92"/>
                </a:cxn>
                <a:cxn ang="0">
                  <a:pos x="0" y="112"/>
                </a:cxn>
                <a:cxn ang="0">
                  <a:pos x="2" y="124"/>
                </a:cxn>
                <a:cxn ang="0">
                  <a:pos x="12" y="128"/>
                </a:cxn>
                <a:cxn ang="0">
                  <a:pos x="14" y="128"/>
                </a:cxn>
                <a:cxn ang="0">
                  <a:pos x="18" y="128"/>
                </a:cxn>
                <a:cxn ang="0">
                  <a:pos x="26" y="122"/>
                </a:cxn>
                <a:cxn ang="0">
                  <a:pos x="28" y="116"/>
                </a:cxn>
                <a:cxn ang="0">
                  <a:pos x="44" y="52"/>
                </a:cxn>
                <a:cxn ang="0">
                  <a:pos x="44" y="62"/>
                </a:cxn>
                <a:cxn ang="0">
                  <a:pos x="44" y="102"/>
                </a:cxn>
                <a:cxn ang="0">
                  <a:pos x="44" y="102"/>
                </a:cxn>
                <a:cxn ang="0">
                  <a:pos x="46" y="216"/>
                </a:cxn>
                <a:cxn ang="0">
                  <a:pos x="48" y="222"/>
                </a:cxn>
                <a:cxn ang="0">
                  <a:pos x="58" y="230"/>
                </a:cxn>
                <a:cxn ang="0">
                  <a:pos x="64" y="232"/>
                </a:cxn>
                <a:cxn ang="0">
                  <a:pos x="64" y="232"/>
                </a:cxn>
                <a:cxn ang="0">
                  <a:pos x="76" y="226"/>
                </a:cxn>
                <a:cxn ang="0">
                  <a:pos x="80" y="214"/>
                </a:cxn>
                <a:cxn ang="0">
                  <a:pos x="78" y="168"/>
                </a:cxn>
                <a:cxn ang="0">
                  <a:pos x="76" y="122"/>
                </a:cxn>
                <a:cxn ang="0">
                  <a:pos x="106" y="122"/>
                </a:cxn>
                <a:cxn ang="0">
                  <a:pos x="106" y="168"/>
                </a:cxn>
                <a:cxn ang="0">
                  <a:pos x="104" y="214"/>
                </a:cxn>
                <a:cxn ang="0">
                  <a:pos x="108" y="226"/>
                </a:cxn>
                <a:cxn ang="0">
                  <a:pos x="118" y="232"/>
                </a:cxn>
                <a:cxn ang="0">
                  <a:pos x="120" y="232"/>
                </a:cxn>
                <a:cxn ang="0">
                  <a:pos x="126" y="230"/>
                </a:cxn>
                <a:cxn ang="0">
                  <a:pos x="134" y="222"/>
                </a:cxn>
                <a:cxn ang="0">
                  <a:pos x="136" y="216"/>
                </a:cxn>
                <a:cxn ang="0">
                  <a:pos x="140" y="148"/>
                </a:cxn>
                <a:cxn ang="0">
                  <a:pos x="138" y="146"/>
                </a:cxn>
              </a:cxnLst>
              <a:rect l="0" t="0" r="r" b="b"/>
              <a:pathLst>
                <a:path w="154" h="232">
                  <a:moveTo>
                    <a:pt x="138" y="146"/>
                  </a:moveTo>
                  <a:lnTo>
                    <a:pt x="138" y="146"/>
                  </a:lnTo>
                  <a:lnTo>
                    <a:pt x="134" y="140"/>
                  </a:lnTo>
                  <a:lnTo>
                    <a:pt x="130" y="132"/>
                  </a:lnTo>
                  <a:lnTo>
                    <a:pt x="130" y="124"/>
                  </a:lnTo>
                  <a:lnTo>
                    <a:pt x="130" y="116"/>
                  </a:lnTo>
                  <a:lnTo>
                    <a:pt x="130" y="116"/>
                  </a:lnTo>
                  <a:lnTo>
                    <a:pt x="134" y="92"/>
                  </a:lnTo>
                  <a:lnTo>
                    <a:pt x="140" y="66"/>
                  </a:lnTo>
                  <a:lnTo>
                    <a:pt x="140" y="62"/>
                  </a:lnTo>
                  <a:lnTo>
                    <a:pt x="140" y="62"/>
                  </a:lnTo>
                  <a:lnTo>
                    <a:pt x="140" y="56"/>
                  </a:lnTo>
                  <a:lnTo>
                    <a:pt x="140" y="56"/>
                  </a:lnTo>
                  <a:lnTo>
                    <a:pt x="142" y="60"/>
                  </a:lnTo>
                  <a:lnTo>
                    <a:pt x="142" y="60"/>
                  </a:lnTo>
                  <a:lnTo>
                    <a:pt x="148" y="42"/>
                  </a:lnTo>
                  <a:lnTo>
                    <a:pt x="154" y="22"/>
                  </a:lnTo>
                  <a:lnTo>
                    <a:pt x="154" y="22"/>
                  </a:lnTo>
                  <a:lnTo>
                    <a:pt x="144" y="12"/>
                  </a:lnTo>
                  <a:lnTo>
                    <a:pt x="144" y="12"/>
                  </a:lnTo>
                  <a:lnTo>
                    <a:pt x="134" y="8"/>
                  </a:lnTo>
                  <a:lnTo>
                    <a:pt x="122" y="4"/>
                  </a:lnTo>
                  <a:lnTo>
                    <a:pt x="108" y="2"/>
                  </a:lnTo>
                  <a:lnTo>
                    <a:pt x="92" y="0"/>
                  </a:lnTo>
                  <a:lnTo>
                    <a:pt x="76" y="2"/>
                  </a:lnTo>
                  <a:lnTo>
                    <a:pt x="62" y="4"/>
                  </a:lnTo>
                  <a:lnTo>
                    <a:pt x="50" y="8"/>
                  </a:lnTo>
                  <a:lnTo>
                    <a:pt x="40" y="12"/>
                  </a:lnTo>
                  <a:lnTo>
                    <a:pt x="40" y="12"/>
                  </a:lnTo>
                  <a:lnTo>
                    <a:pt x="30" y="20"/>
                  </a:lnTo>
                  <a:lnTo>
                    <a:pt x="24" y="32"/>
                  </a:lnTo>
                  <a:lnTo>
                    <a:pt x="18" y="46"/>
                  </a:lnTo>
                  <a:lnTo>
                    <a:pt x="12" y="62"/>
                  </a:lnTo>
                  <a:lnTo>
                    <a:pt x="4" y="92"/>
                  </a:lnTo>
                  <a:lnTo>
                    <a:pt x="0" y="112"/>
                  </a:lnTo>
                  <a:lnTo>
                    <a:pt x="0" y="112"/>
                  </a:lnTo>
                  <a:lnTo>
                    <a:pt x="0" y="118"/>
                  </a:lnTo>
                  <a:lnTo>
                    <a:pt x="2" y="124"/>
                  </a:lnTo>
                  <a:lnTo>
                    <a:pt x="6" y="126"/>
                  </a:lnTo>
                  <a:lnTo>
                    <a:pt x="12" y="128"/>
                  </a:lnTo>
                  <a:lnTo>
                    <a:pt x="12" y="128"/>
                  </a:lnTo>
                  <a:lnTo>
                    <a:pt x="14" y="128"/>
                  </a:lnTo>
                  <a:lnTo>
                    <a:pt x="14" y="128"/>
                  </a:lnTo>
                  <a:lnTo>
                    <a:pt x="18" y="128"/>
                  </a:lnTo>
                  <a:lnTo>
                    <a:pt x="24" y="126"/>
                  </a:lnTo>
                  <a:lnTo>
                    <a:pt x="26" y="122"/>
                  </a:lnTo>
                  <a:lnTo>
                    <a:pt x="28" y="116"/>
                  </a:lnTo>
                  <a:lnTo>
                    <a:pt x="28" y="116"/>
                  </a:lnTo>
                  <a:lnTo>
                    <a:pt x="34" y="82"/>
                  </a:lnTo>
                  <a:lnTo>
                    <a:pt x="44" y="52"/>
                  </a:lnTo>
                  <a:lnTo>
                    <a:pt x="44" y="52"/>
                  </a:lnTo>
                  <a:lnTo>
                    <a:pt x="44" y="62"/>
                  </a:lnTo>
                  <a:lnTo>
                    <a:pt x="44" y="102"/>
                  </a:lnTo>
                  <a:lnTo>
                    <a:pt x="44" y="102"/>
                  </a:lnTo>
                  <a:lnTo>
                    <a:pt x="44" y="102"/>
                  </a:lnTo>
                  <a:lnTo>
                    <a:pt x="44" y="102"/>
                  </a:lnTo>
                  <a:lnTo>
                    <a:pt x="44" y="162"/>
                  </a:lnTo>
                  <a:lnTo>
                    <a:pt x="46" y="216"/>
                  </a:lnTo>
                  <a:lnTo>
                    <a:pt x="46" y="216"/>
                  </a:lnTo>
                  <a:lnTo>
                    <a:pt x="48" y="222"/>
                  </a:lnTo>
                  <a:lnTo>
                    <a:pt x="52" y="228"/>
                  </a:lnTo>
                  <a:lnTo>
                    <a:pt x="58" y="230"/>
                  </a:lnTo>
                  <a:lnTo>
                    <a:pt x="64" y="232"/>
                  </a:lnTo>
                  <a:lnTo>
                    <a:pt x="64" y="232"/>
                  </a:lnTo>
                  <a:lnTo>
                    <a:pt x="64" y="232"/>
                  </a:lnTo>
                  <a:lnTo>
                    <a:pt x="64" y="232"/>
                  </a:lnTo>
                  <a:lnTo>
                    <a:pt x="70" y="230"/>
                  </a:lnTo>
                  <a:lnTo>
                    <a:pt x="76" y="226"/>
                  </a:lnTo>
                  <a:lnTo>
                    <a:pt x="80" y="220"/>
                  </a:lnTo>
                  <a:lnTo>
                    <a:pt x="80" y="214"/>
                  </a:lnTo>
                  <a:lnTo>
                    <a:pt x="80" y="214"/>
                  </a:lnTo>
                  <a:lnTo>
                    <a:pt x="78" y="168"/>
                  </a:lnTo>
                  <a:lnTo>
                    <a:pt x="76" y="122"/>
                  </a:lnTo>
                  <a:lnTo>
                    <a:pt x="76" y="122"/>
                  </a:lnTo>
                  <a:lnTo>
                    <a:pt x="92" y="122"/>
                  </a:lnTo>
                  <a:lnTo>
                    <a:pt x="106" y="122"/>
                  </a:lnTo>
                  <a:lnTo>
                    <a:pt x="106" y="122"/>
                  </a:lnTo>
                  <a:lnTo>
                    <a:pt x="106" y="168"/>
                  </a:lnTo>
                  <a:lnTo>
                    <a:pt x="104" y="214"/>
                  </a:lnTo>
                  <a:lnTo>
                    <a:pt x="104" y="214"/>
                  </a:lnTo>
                  <a:lnTo>
                    <a:pt x="104" y="220"/>
                  </a:lnTo>
                  <a:lnTo>
                    <a:pt x="108" y="226"/>
                  </a:lnTo>
                  <a:lnTo>
                    <a:pt x="112" y="230"/>
                  </a:lnTo>
                  <a:lnTo>
                    <a:pt x="118" y="232"/>
                  </a:lnTo>
                  <a:lnTo>
                    <a:pt x="118" y="232"/>
                  </a:lnTo>
                  <a:lnTo>
                    <a:pt x="120" y="232"/>
                  </a:lnTo>
                  <a:lnTo>
                    <a:pt x="120" y="232"/>
                  </a:lnTo>
                  <a:lnTo>
                    <a:pt x="126" y="230"/>
                  </a:lnTo>
                  <a:lnTo>
                    <a:pt x="132" y="228"/>
                  </a:lnTo>
                  <a:lnTo>
                    <a:pt x="134" y="222"/>
                  </a:lnTo>
                  <a:lnTo>
                    <a:pt x="136" y="216"/>
                  </a:lnTo>
                  <a:lnTo>
                    <a:pt x="136" y="216"/>
                  </a:lnTo>
                  <a:lnTo>
                    <a:pt x="140" y="148"/>
                  </a:lnTo>
                  <a:lnTo>
                    <a:pt x="140" y="148"/>
                  </a:lnTo>
                  <a:lnTo>
                    <a:pt x="138" y="146"/>
                  </a:lnTo>
                  <a:lnTo>
                    <a:pt x="138" y="14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68572" tIns="34286" rIns="68572" bIns="34286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45" name="Freeform 96"/>
            <p:cNvSpPr/>
            <p:nvPr/>
          </p:nvSpPr>
          <p:spPr bwMode="auto">
            <a:xfrm>
              <a:off x="901700" y="1962150"/>
              <a:ext cx="298450" cy="434975"/>
            </a:xfrm>
            <a:custGeom>
              <a:avLst/>
              <a:gdLst/>
              <a:ahLst/>
              <a:cxnLst>
                <a:cxn ang="0">
                  <a:pos x="142" y="14"/>
                </a:cxn>
                <a:cxn ang="0">
                  <a:pos x="116" y="2"/>
                </a:cxn>
                <a:cxn ang="0">
                  <a:pos x="80" y="0"/>
                </a:cxn>
                <a:cxn ang="0">
                  <a:pos x="44" y="2"/>
                </a:cxn>
                <a:cxn ang="0">
                  <a:pos x="18" y="12"/>
                </a:cxn>
                <a:cxn ang="0">
                  <a:pos x="8" y="20"/>
                </a:cxn>
                <a:cxn ang="0">
                  <a:pos x="0" y="30"/>
                </a:cxn>
                <a:cxn ang="0">
                  <a:pos x="18" y="72"/>
                </a:cxn>
                <a:cxn ang="0">
                  <a:pos x="22" y="62"/>
                </a:cxn>
                <a:cxn ang="0">
                  <a:pos x="22" y="72"/>
                </a:cxn>
                <a:cxn ang="0">
                  <a:pos x="22" y="84"/>
                </a:cxn>
                <a:cxn ang="0">
                  <a:pos x="36" y="144"/>
                </a:cxn>
                <a:cxn ang="0">
                  <a:pos x="36" y="154"/>
                </a:cxn>
                <a:cxn ang="0">
                  <a:pos x="28" y="172"/>
                </a:cxn>
                <a:cxn ang="0">
                  <a:pos x="22" y="180"/>
                </a:cxn>
                <a:cxn ang="0">
                  <a:pos x="26" y="256"/>
                </a:cxn>
                <a:cxn ang="0">
                  <a:pos x="32" y="270"/>
                </a:cxn>
                <a:cxn ang="0">
                  <a:pos x="46" y="274"/>
                </a:cxn>
                <a:cxn ang="0">
                  <a:pos x="46" y="274"/>
                </a:cxn>
                <a:cxn ang="0">
                  <a:pos x="54" y="272"/>
                </a:cxn>
                <a:cxn ang="0">
                  <a:pos x="64" y="262"/>
                </a:cxn>
                <a:cxn ang="0">
                  <a:pos x="66" y="254"/>
                </a:cxn>
                <a:cxn ang="0">
                  <a:pos x="62" y="142"/>
                </a:cxn>
                <a:cxn ang="0">
                  <a:pos x="78" y="144"/>
                </a:cxn>
                <a:cxn ang="0">
                  <a:pos x="96" y="142"/>
                </a:cxn>
                <a:cxn ang="0">
                  <a:pos x="92" y="254"/>
                </a:cxn>
                <a:cxn ang="0">
                  <a:pos x="94" y="262"/>
                </a:cxn>
                <a:cxn ang="0">
                  <a:pos x="104" y="272"/>
                </a:cxn>
                <a:cxn ang="0">
                  <a:pos x="112" y="274"/>
                </a:cxn>
                <a:cxn ang="0">
                  <a:pos x="112" y="274"/>
                </a:cxn>
                <a:cxn ang="0">
                  <a:pos x="126" y="270"/>
                </a:cxn>
                <a:cxn ang="0">
                  <a:pos x="132" y="256"/>
                </a:cxn>
                <a:cxn ang="0">
                  <a:pos x="136" y="190"/>
                </a:cxn>
                <a:cxn ang="0">
                  <a:pos x="136" y="122"/>
                </a:cxn>
                <a:cxn ang="0">
                  <a:pos x="136" y="72"/>
                </a:cxn>
                <a:cxn ang="0">
                  <a:pos x="136" y="64"/>
                </a:cxn>
                <a:cxn ang="0">
                  <a:pos x="148" y="100"/>
                </a:cxn>
                <a:cxn ang="0">
                  <a:pos x="156" y="138"/>
                </a:cxn>
                <a:cxn ang="0">
                  <a:pos x="162" y="148"/>
                </a:cxn>
                <a:cxn ang="0">
                  <a:pos x="174" y="152"/>
                </a:cxn>
                <a:cxn ang="0">
                  <a:pos x="180" y="148"/>
                </a:cxn>
                <a:cxn ang="0">
                  <a:pos x="188" y="138"/>
                </a:cxn>
                <a:cxn ang="0">
                  <a:pos x="188" y="132"/>
                </a:cxn>
                <a:cxn ang="0">
                  <a:pos x="174" y="76"/>
                </a:cxn>
                <a:cxn ang="0">
                  <a:pos x="160" y="38"/>
                </a:cxn>
                <a:cxn ang="0">
                  <a:pos x="142" y="14"/>
                </a:cxn>
              </a:cxnLst>
              <a:rect l="0" t="0" r="r" b="b"/>
              <a:pathLst>
                <a:path w="188" h="274">
                  <a:moveTo>
                    <a:pt x="142" y="14"/>
                  </a:moveTo>
                  <a:lnTo>
                    <a:pt x="142" y="14"/>
                  </a:lnTo>
                  <a:lnTo>
                    <a:pt x="130" y="6"/>
                  </a:lnTo>
                  <a:lnTo>
                    <a:pt x="116" y="2"/>
                  </a:lnTo>
                  <a:lnTo>
                    <a:pt x="98" y="0"/>
                  </a:lnTo>
                  <a:lnTo>
                    <a:pt x="80" y="0"/>
                  </a:lnTo>
                  <a:lnTo>
                    <a:pt x="62" y="0"/>
                  </a:lnTo>
                  <a:lnTo>
                    <a:pt x="44" y="2"/>
                  </a:lnTo>
                  <a:lnTo>
                    <a:pt x="28" y="8"/>
                  </a:lnTo>
                  <a:lnTo>
                    <a:pt x="18" y="12"/>
                  </a:lnTo>
                  <a:lnTo>
                    <a:pt x="18" y="12"/>
                  </a:lnTo>
                  <a:lnTo>
                    <a:pt x="8" y="20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10" y="52"/>
                  </a:lnTo>
                  <a:lnTo>
                    <a:pt x="18" y="72"/>
                  </a:lnTo>
                  <a:lnTo>
                    <a:pt x="18" y="72"/>
                  </a:lnTo>
                  <a:lnTo>
                    <a:pt x="22" y="62"/>
                  </a:lnTo>
                  <a:lnTo>
                    <a:pt x="22" y="62"/>
                  </a:lnTo>
                  <a:lnTo>
                    <a:pt x="22" y="72"/>
                  </a:lnTo>
                  <a:lnTo>
                    <a:pt x="22" y="84"/>
                  </a:lnTo>
                  <a:lnTo>
                    <a:pt x="22" y="84"/>
                  </a:lnTo>
                  <a:lnTo>
                    <a:pt x="30" y="116"/>
                  </a:lnTo>
                  <a:lnTo>
                    <a:pt x="36" y="144"/>
                  </a:lnTo>
                  <a:lnTo>
                    <a:pt x="36" y="144"/>
                  </a:lnTo>
                  <a:lnTo>
                    <a:pt x="36" y="154"/>
                  </a:lnTo>
                  <a:lnTo>
                    <a:pt x="34" y="164"/>
                  </a:lnTo>
                  <a:lnTo>
                    <a:pt x="28" y="172"/>
                  </a:lnTo>
                  <a:lnTo>
                    <a:pt x="22" y="180"/>
                  </a:lnTo>
                  <a:lnTo>
                    <a:pt x="22" y="180"/>
                  </a:lnTo>
                  <a:lnTo>
                    <a:pt x="26" y="256"/>
                  </a:lnTo>
                  <a:lnTo>
                    <a:pt x="26" y="256"/>
                  </a:lnTo>
                  <a:lnTo>
                    <a:pt x="28" y="264"/>
                  </a:lnTo>
                  <a:lnTo>
                    <a:pt x="32" y="270"/>
                  </a:lnTo>
                  <a:lnTo>
                    <a:pt x="38" y="272"/>
                  </a:lnTo>
                  <a:lnTo>
                    <a:pt x="46" y="274"/>
                  </a:lnTo>
                  <a:lnTo>
                    <a:pt x="46" y="274"/>
                  </a:lnTo>
                  <a:lnTo>
                    <a:pt x="46" y="274"/>
                  </a:lnTo>
                  <a:lnTo>
                    <a:pt x="46" y="274"/>
                  </a:lnTo>
                  <a:lnTo>
                    <a:pt x="54" y="272"/>
                  </a:lnTo>
                  <a:lnTo>
                    <a:pt x="60" y="268"/>
                  </a:lnTo>
                  <a:lnTo>
                    <a:pt x="64" y="262"/>
                  </a:lnTo>
                  <a:lnTo>
                    <a:pt x="66" y="254"/>
                  </a:lnTo>
                  <a:lnTo>
                    <a:pt x="66" y="254"/>
                  </a:lnTo>
                  <a:lnTo>
                    <a:pt x="62" y="200"/>
                  </a:lnTo>
                  <a:lnTo>
                    <a:pt x="62" y="142"/>
                  </a:lnTo>
                  <a:lnTo>
                    <a:pt x="62" y="142"/>
                  </a:lnTo>
                  <a:lnTo>
                    <a:pt x="78" y="144"/>
                  </a:lnTo>
                  <a:lnTo>
                    <a:pt x="96" y="142"/>
                  </a:lnTo>
                  <a:lnTo>
                    <a:pt x="96" y="142"/>
                  </a:lnTo>
                  <a:lnTo>
                    <a:pt x="96" y="200"/>
                  </a:lnTo>
                  <a:lnTo>
                    <a:pt x="92" y="254"/>
                  </a:lnTo>
                  <a:lnTo>
                    <a:pt x="92" y="254"/>
                  </a:lnTo>
                  <a:lnTo>
                    <a:pt x="94" y="262"/>
                  </a:lnTo>
                  <a:lnTo>
                    <a:pt x="98" y="268"/>
                  </a:lnTo>
                  <a:lnTo>
                    <a:pt x="104" y="272"/>
                  </a:lnTo>
                  <a:lnTo>
                    <a:pt x="112" y="274"/>
                  </a:lnTo>
                  <a:lnTo>
                    <a:pt x="112" y="274"/>
                  </a:lnTo>
                  <a:lnTo>
                    <a:pt x="112" y="274"/>
                  </a:lnTo>
                  <a:lnTo>
                    <a:pt x="112" y="274"/>
                  </a:lnTo>
                  <a:lnTo>
                    <a:pt x="120" y="274"/>
                  </a:lnTo>
                  <a:lnTo>
                    <a:pt x="126" y="270"/>
                  </a:lnTo>
                  <a:lnTo>
                    <a:pt x="130" y="264"/>
                  </a:lnTo>
                  <a:lnTo>
                    <a:pt x="132" y="256"/>
                  </a:lnTo>
                  <a:lnTo>
                    <a:pt x="132" y="256"/>
                  </a:lnTo>
                  <a:lnTo>
                    <a:pt x="136" y="190"/>
                  </a:lnTo>
                  <a:lnTo>
                    <a:pt x="136" y="122"/>
                  </a:lnTo>
                  <a:lnTo>
                    <a:pt x="136" y="122"/>
                  </a:lnTo>
                  <a:lnTo>
                    <a:pt x="136" y="120"/>
                  </a:lnTo>
                  <a:lnTo>
                    <a:pt x="136" y="72"/>
                  </a:lnTo>
                  <a:lnTo>
                    <a:pt x="136" y="72"/>
                  </a:lnTo>
                  <a:lnTo>
                    <a:pt x="136" y="64"/>
                  </a:lnTo>
                  <a:lnTo>
                    <a:pt x="136" y="64"/>
                  </a:lnTo>
                  <a:lnTo>
                    <a:pt x="148" y="100"/>
                  </a:lnTo>
                  <a:lnTo>
                    <a:pt x="156" y="138"/>
                  </a:lnTo>
                  <a:lnTo>
                    <a:pt x="156" y="138"/>
                  </a:lnTo>
                  <a:lnTo>
                    <a:pt x="158" y="144"/>
                  </a:lnTo>
                  <a:lnTo>
                    <a:pt x="162" y="148"/>
                  </a:lnTo>
                  <a:lnTo>
                    <a:pt x="168" y="152"/>
                  </a:lnTo>
                  <a:lnTo>
                    <a:pt x="174" y="152"/>
                  </a:lnTo>
                  <a:lnTo>
                    <a:pt x="174" y="152"/>
                  </a:lnTo>
                  <a:lnTo>
                    <a:pt x="180" y="148"/>
                  </a:lnTo>
                  <a:lnTo>
                    <a:pt x="186" y="144"/>
                  </a:lnTo>
                  <a:lnTo>
                    <a:pt x="188" y="138"/>
                  </a:lnTo>
                  <a:lnTo>
                    <a:pt x="188" y="132"/>
                  </a:lnTo>
                  <a:lnTo>
                    <a:pt x="188" y="132"/>
                  </a:lnTo>
                  <a:lnTo>
                    <a:pt x="184" y="110"/>
                  </a:lnTo>
                  <a:lnTo>
                    <a:pt x="174" y="76"/>
                  </a:lnTo>
                  <a:lnTo>
                    <a:pt x="168" y="56"/>
                  </a:lnTo>
                  <a:lnTo>
                    <a:pt x="160" y="38"/>
                  </a:lnTo>
                  <a:lnTo>
                    <a:pt x="152" y="24"/>
                  </a:lnTo>
                  <a:lnTo>
                    <a:pt x="142" y="14"/>
                  </a:lnTo>
                  <a:lnTo>
                    <a:pt x="142" y="1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68572" tIns="34286" rIns="68572" bIns="34286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46" name="Freeform 97"/>
            <p:cNvSpPr/>
            <p:nvPr/>
          </p:nvSpPr>
          <p:spPr bwMode="auto">
            <a:xfrm>
              <a:off x="857250" y="2051050"/>
              <a:ext cx="53975" cy="152400"/>
            </a:xfrm>
            <a:custGeom>
              <a:avLst/>
              <a:gdLst/>
              <a:ahLst/>
              <a:cxnLst>
                <a:cxn ang="0">
                  <a:pos x="0" y="68"/>
                </a:cxn>
                <a:cxn ang="0">
                  <a:pos x="0" y="68"/>
                </a:cxn>
                <a:cxn ang="0">
                  <a:pos x="4" y="92"/>
                </a:cxn>
                <a:cxn ang="0">
                  <a:pos x="4" y="92"/>
                </a:cxn>
                <a:cxn ang="0">
                  <a:pos x="12" y="96"/>
                </a:cxn>
                <a:cxn ang="0">
                  <a:pos x="12" y="96"/>
                </a:cxn>
                <a:cxn ang="0">
                  <a:pos x="14" y="96"/>
                </a:cxn>
                <a:cxn ang="0">
                  <a:pos x="14" y="96"/>
                </a:cxn>
                <a:cxn ang="0">
                  <a:pos x="20" y="94"/>
                </a:cxn>
                <a:cxn ang="0">
                  <a:pos x="26" y="92"/>
                </a:cxn>
                <a:cxn ang="0">
                  <a:pos x="28" y="88"/>
                </a:cxn>
                <a:cxn ang="0">
                  <a:pos x="30" y="82"/>
                </a:cxn>
                <a:cxn ang="0">
                  <a:pos x="30" y="82"/>
                </a:cxn>
                <a:cxn ang="0">
                  <a:pos x="34" y="58"/>
                </a:cxn>
                <a:cxn ang="0">
                  <a:pos x="34" y="58"/>
                </a:cxn>
                <a:cxn ang="0">
                  <a:pos x="28" y="30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10" y="18"/>
                </a:cxn>
                <a:cxn ang="0">
                  <a:pos x="6" y="36"/>
                </a:cxn>
                <a:cxn ang="0">
                  <a:pos x="0" y="68"/>
                </a:cxn>
                <a:cxn ang="0">
                  <a:pos x="0" y="68"/>
                </a:cxn>
              </a:cxnLst>
              <a:rect l="0" t="0" r="r" b="b"/>
              <a:pathLst>
                <a:path w="34" h="96">
                  <a:moveTo>
                    <a:pt x="0" y="68"/>
                  </a:moveTo>
                  <a:lnTo>
                    <a:pt x="0" y="68"/>
                  </a:lnTo>
                  <a:lnTo>
                    <a:pt x="4" y="92"/>
                  </a:lnTo>
                  <a:lnTo>
                    <a:pt x="4" y="92"/>
                  </a:lnTo>
                  <a:lnTo>
                    <a:pt x="12" y="96"/>
                  </a:lnTo>
                  <a:lnTo>
                    <a:pt x="12" y="96"/>
                  </a:lnTo>
                  <a:lnTo>
                    <a:pt x="14" y="96"/>
                  </a:lnTo>
                  <a:lnTo>
                    <a:pt x="14" y="96"/>
                  </a:lnTo>
                  <a:lnTo>
                    <a:pt x="20" y="94"/>
                  </a:lnTo>
                  <a:lnTo>
                    <a:pt x="26" y="92"/>
                  </a:lnTo>
                  <a:lnTo>
                    <a:pt x="28" y="88"/>
                  </a:lnTo>
                  <a:lnTo>
                    <a:pt x="30" y="82"/>
                  </a:lnTo>
                  <a:lnTo>
                    <a:pt x="30" y="82"/>
                  </a:lnTo>
                  <a:lnTo>
                    <a:pt x="34" y="58"/>
                  </a:lnTo>
                  <a:lnTo>
                    <a:pt x="34" y="58"/>
                  </a:lnTo>
                  <a:lnTo>
                    <a:pt x="28" y="3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0" y="18"/>
                  </a:lnTo>
                  <a:lnTo>
                    <a:pt x="6" y="36"/>
                  </a:lnTo>
                  <a:lnTo>
                    <a:pt x="0" y="68"/>
                  </a:lnTo>
                  <a:lnTo>
                    <a:pt x="0" y="6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68572" tIns="34286" rIns="68572" bIns="34286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47" name="Freeform 98"/>
            <p:cNvSpPr/>
            <p:nvPr/>
          </p:nvSpPr>
          <p:spPr bwMode="auto">
            <a:xfrm>
              <a:off x="542925" y="1962150"/>
              <a:ext cx="381000" cy="482600"/>
            </a:xfrm>
            <a:custGeom>
              <a:avLst/>
              <a:gdLst/>
              <a:ahLst/>
              <a:cxnLst>
                <a:cxn ang="0">
                  <a:pos x="222" y="168"/>
                </a:cxn>
                <a:cxn ang="0">
                  <a:pos x="224" y="168"/>
                </a:cxn>
                <a:cxn ang="0">
                  <a:pos x="236" y="160"/>
                </a:cxn>
                <a:cxn ang="0">
                  <a:pos x="240" y="146"/>
                </a:cxn>
                <a:cxn ang="0">
                  <a:pos x="234" y="122"/>
                </a:cxn>
                <a:cxn ang="0">
                  <a:pos x="218" y="64"/>
                </a:cxn>
                <a:cxn ang="0">
                  <a:pos x="200" y="28"/>
                </a:cxn>
                <a:cxn ang="0">
                  <a:pos x="190" y="16"/>
                </a:cxn>
                <a:cxn ang="0">
                  <a:pos x="160" y="4"/>
                </a:cxn>
                <a:cxn ang="0">
                  <a:pos x="122" y="0"/>
                </a:cxn>
                <a:cxn ang="0">
                  <a:pos x="102" y="2"/>
                </a:cxn>
                <a:cxn ang="0">
                  <a:pos x="64" y="8"/>
                </a:cxn>
                <a:cxn ang="0">
                  <a:pos x="52" y="16"/>
                </a:cxn>
                <a:cxn ang="0">
                  <a:pos x="40" y="26"/>
                </a:cxn>
                <a:cxn ang="0">
                  <a:pos x="22" y="60"/>
                </a:cxn>
                <a:cxn ang="0">
                  <a:pos x="4" y="118"/>
                </a:cxn>
                <a:cxn ang="0">
                  <a:pos x="0" y="148"/>
                </a:cxn>
                <a:cxn ang="0">
                  <a:pos x="4" y="160"/>
                </a:cxn>
                <a:cxn ang="0">
                  <a:pos x="16" y="168"/>
                </a:cxn>
                <a:cxn ang="0">
                  <a:pos x="18" y="168"/>
                </a:cxn>
                <a:cxn ang="0">
                  <a:pos x="24" y="168"/>
                </a:cxn>
                <a:cxn ang="0">
                  <a:pos x="34" y="158"/>
                </a:cxn>
                <a:cxn ang="0">
                  <a:pos x="36" y="152"/>
                </a:cxn>
                <a:cxn ang="0">
                  <a:pos x="50" y="86"/>
                </a:cxn>
                <a:cxn ang="0">
                  <a:pos x="58" y="68"/>
                </a:cxn>
                <a:cxn ang="0">
                  <a:pos x="56" y="134"/>
                </a:cxn>
                <a:cxn ang="0">
                  <a:pos x="56" y="134"/>
                </a:cxn>
                <a:cxn ang="0">
                  <a:pos x="58" y="210"/>
                </a:cxn>
                <a:cxn ang="0">
                  <a:pos x="60" y="284"/>
                </a:cxn>
                <a:cxn ang="0">
                  <a:pos x="68" y="298"/>
                </a:cxn>
                <a:cxn ang="0">
                  <a:pos x="82" y="304"/>
                </a:cxn>
                <a:cxn ang="0">
                  <a:pos x="84" y="304"/>
                </a:cxn>
                <a:cxn ang="0">
                  <a:pos x="92" y="302"/>
                </a:cxn>
                <a:cxn ang="0">
                  <a:pos x="104" y="288"/>
                </a:cxn>
                <a:cxn ang="0">
                  <a:pos x="104" y="280"/>
                </a:cxn>
                <a:cxn ang="0">
                  <a:pos x="100" y="158"/>
                </a:cxn>
                <a:cxn ang="0">
                  <a:pos x="120" y="160"/>
                </a:cxn>
                <a:cxn ang="0">
                  <a:pos x="140" y="158"/>
                </a:cxn>
                <a:cxn ang="0">
                  <a:pos x="138" y="220"/>
                </a:cxn>
                <a:cxn ang="0">
                  <a:pos x="134" y="280"/>
                </a:cxn>
                <a:cxn ang="0">
                  <a:pos x="140" y="296"/>
                </a:cxn>
                <a:cxn ang="0">
                  <a:pos x="154" y="304"/>
                </a:cxn>
                <a:cxn ang="0">
                  <a:pos x="156" y="304"/>
                </a:cxn>
                <a:cxn ang="0">
                  <a:pos x="164" y="302"/>
                </a:cxn>
                <a:cxn ang="0">
                  <a:pos x="176" y="292"/>
                </a:cxn>
                <a:cxn ang="0">
                  <a:pos x="178" y="284"/>
                </a:cxn>
                <a:cxn ang="0">
                  <a:pos x="182" y="136"/>
                </a:cxn>
                <a:cxn ang="0">
                  <a:pos x="184" y="134"/>
                </a:cxn>
                <a:cxn ang="0">
                  <a:pos x="184" y="80"/>
                </a:cxn>
                <a:cxn ang="0">
                  <a:pos x="182" y="72"/>
                </a:cxn>
                <a:cxn ang="0">
                  <a:pos x="204" y="154"/>
                </a:cxn>
                <a:cxn ang="0">
                  <a:pos x="206" y="160"/>
                </a:cxn>
                <a:cxn ang="0">
                  <a:pos x="216" y="168"/>
                </a:cxn>
                <a:cxn ang="0">
                  <a:pos x="222" y="168"/>
                </a:cxn>
              </a:cxnLst>
              <a:rect l="0" t="0" r="r" b="b"/>
              <a:pathLst>
                <a:path w="240" h="304">
                  <a:moveTo>
                    <a:pt x="222" y="168"/>
                  </a:moveTo>
                  <a:lnTo>
                    <a:pt x="222" y="168"/>
                  </a:lnTo>
                  <a:lnTo>
                    <a:pt x="224" y="168"/>
                  </a:lnTo>
                  <a:lnTo>
                    <a:pt x="224" y="168"/>
                  </a:lnTo>
                  <a:lnTo>
                    <a:pt x="232" y="166"/>
                  </a:lnTo>
                  <a:lnTo>
                    <a:pt x="236" y="160"/>
                  </a:lnTo>
                  <a:lnTo>
                    <a:pt x="240" y="154"/>
                  </a:lnTo>
                  <a:lnTo>
                    <a:pt x="240" y="146"/>
                  </a:lnTo>
                  <a:lnTo>
                    <a:pt x="240" y="146"/>
                  </a:lnTo>
                  <a:lnTo>
                    <a:pt x="234" y="122"/>
                  </a:lnTo>
                  <a:lnTo>
                    <a:pt x="224" y="84"/>
                  </a:lnTo>
                  <a:lnTo>
                    <a:pt x="218" y="64"/>
                  </a:lnTo>
                  <a:lnTo>
                    <a:pt x="210" y="44"/>
                  </a:lnTo>
                  <a:lnTo>
                    <a:pt x="200" y="28"/>
                  </a:lnTo>
                  <a:lnTo>
                    <a:pt x="190" y="16"/>
                  </a:lnTo>
                  <a:lnTo>
                    <a:pt x="190" y="16"/>
                  </a:lnTo>
                  <a:lnTo>
                    <a:pt x="176" y="10"/>
                  </a:lnTo>
                  <a:lnTo>
                    <a:pt x="160" y="4"/>
                  </a:lnTo>
                  <a:lnTo>
                    <a:pt x="142" y="2"/>
                  </a:lnTo>
                  <a:lnTo>
                    <a:pt x="122" y="0"/>
                  </a:lnTo>
                  <a:lnTo>
                    <a:pt x="122" y="0"/>
                  </a:lnTo>
                  <a:lnTo>
                    <a:pt x="102" y="2"/>
                  </a:lnTo>
                  <a:lnTo>
                    <a:pt x="82" y="4"/>
                  </a:lnTo>
                  <a:lnTo>
                    <a:pt x="64" y="8"/>
                  </a:lnTo>
                  <a:lnTo>
                    <a:pt x="52" y="16"/>
                  </a:lnTo>
                  <a:lnTo>
                    <a:pt x="52" y="16"/>
                  </a:lnTo>
                  <a:lnTo>
                    <a:pt x="46" y="20"/>
                  </a:lnTo>
                  <a:lnTo>
                    <a:pt x="40" y="26"/>
                  </a:lnTo>
                  <a:lnTo>
                    <a:pt x="30" y="42"/>
                  </a:lnTo>
                  <a:lnTo>
                    <a:pt x="22" y="60"/>
                  </a:lnTo>
                  <a:lnTo>
                    <a:pt x="14" y="80"/>
                  </a:lnTo>
                  <a:lnTo>
                    <a:pt x="4" y="118"/>
                  </a:lnTo>
                  <a:lnTo>
                    <a:pt x="0" y="148"/>
                  </a:lnTo>
                  <a:lnTo>
                    <a:pt x="0" y="148"/>
                  </a:lnTo>
                  <a:lnTo>
                    <a:pt x="0" y="154"/>
                  </a:lnTo>
                  <a:lnTo>
                    <a:pt x="4" y="160"/>
                  </a:lnTo>
                  <a:lnTo>
                    <a:pt x="8" y="166"/>
                  </a:lnTo>
                  <a:lnTo>
                    <a:pt x="16" y="168"/>
                  </a:lnTo>
                  <a:lnTo>
                    <a:pt x="16" y="168"/>
                  </a:lnTo>
                  <a:lnTo>
                    <a:pt x="18" y="168"/>
                  </a:lnTo>
                  <a:lnTo>
                    <a:pt x="18" y="168"/>
                  </a:lnTo>
                  <a:lnTo>
                    <a:pt x="24" y="168"/>
                  </a:lnTo>
                  <a:lnTo>
                    <a:pt x="30" y="164"/>
                  </a:lnTo>
                  <a:lnTo>
                    <a:pt x="34" y="158"/>
                  </a:lnTo>
                  <a:lnTo>
                    <a:pt x="36" y="152"/>
                  </a:lnTo>
                  <a:lnTo>
                    <a:pt x="36" y="152"/>
                  </a:lnTo>
                  <a:lnTo>
                    <a:pt x="44" y="108"/>
                  </a:lnTo>
                  <a:lnTo>
                    <a:pt x="50" y="86"/>
                  </a:lnTo>
                  <a:lnTo>
                    <a:pt x="58" y="68"/>
                  </a:lnTo>
                  <a:lnTo>
                    <a:pt x="58" y="68"/>
                  </a:lnTo>
                  <a:lnTo>
                    <a:pt x="56" y="80"/>
                  </a:lnTo>
                  <a:lnTo>
                    <a:pt x="56" y="134"/>
                  </a:lnTo>
                  <a:lnTo>
                    <a:pt x="56" y="134"/>
                  </a:lnTo>
                  <a:lnTo>
                    <a:pt x="56" y="134"/>
                  </a:lnTo>
                  <a:lnTo>
                    <a:pt x="56" y="134"/>
                  </a:lnTo>
                  <a:lnTo>
                    <a:pt x="58" y="210"/>
                  </a:lnTo>
                  <a:lnTo>
                    <a:pt x="60" y="284"/>
                  </a:lnTo>
                  <a:lnTo>
                    <a:pt x="60" y="284"/>
                  </a:lnTo>
                  <a:lnTo>
                    <a:pt x="62" y="292"/>
                  </a:lnTo>
                  <a:lnTo>
                    <a:pt x="68" y="298"/>
                  </a:lnTo>
                  <a:lnTo>
                    <a:pt x="74" y="302"/>
                  </a:lnTo>
                  <a:lnTo>
                    <a:pt x="82" y="304"/>
                  </a:lnTo>
                  <a:lnTo>
                    <a:pt x="82" y="304"/>
                  </a:lnTo>
                  <a:lnTo>
                    <a:pt x="84" y="304"/>
                  </a:lnTo>
                  <a:lnTo>
                    <a:pt x="84" y="304"/>
                  </a:lnTo>
                  <a:lnTo>
                    <a:pt x="92" y="302"/>
                  </a:lnTo>
                  <a:lnTo>
                    <a:pt x="100" y="296"/>
                  </a:lnTo>
                  <a:lnTo>
                    <a:pt x="104" y="288"/>
                  </a:lnTo>
                  <a:lnTo>
                    <a:pt x="104" y="280"/>
                  </a:lnTo>
                  <a:lnTo>
                    <a:pt x="104" y="280"/>
                  </a:lnTo>
                  <a:lnTo>
                    <a:pt x="102" y="220"/>
                  </a:lnTo>
                  <a:lnTo>
                    <a:pt x="100" y="158"/>
                  </a:lnTo>
                  <a:lnTo>
                    <a:pt x="100" y="158"/>
                  </a:lnTo>
                  <a:lnTo>
                    <a:pt x="120" y="160"/>
                  </a:lnTo>
                  <a:lnTo>
                    <a:pt x="120" y="160"/>
                  </a:lnTo>
                  <a:lnTo>
                    <a:pt x="140" y="158"/>
                  </a:lnTo>
                  <a:lnTo>
                    <a:pt x="140" y="158"/>
                  </a:lnTo>
                  <a:lnTo>
                    <a:pt x="138" y="220"/>
                  </a:lnTo>
                  <a:lnTo>
                    <a:pt x="134" y="280"/>
                  </a:lnTo>
                  <a:lnTo>
                    <a:pt x="134" y="280"/>
                  </a:lnTo>
                  <a:lnTo>
                    <a:pt x="136" y="290"/>
                  </a:lnTo>
                  <a:lnTo>
                    <a:pt x="140" y="296"/>
                  </a:lnTo>
                  <a:lnTo>
                    <a:pt x="146" y="302"/>
                  </a:lnTo>
                  <a:lnTo>
                    <a:pt x="154" y="304"/>
                  </a:lnTo>
                  <a:lnTo>
                    <a:pt x="154" y="304"/>
                  </a:lnTo>
                  <a:lnTo>
                    <a:pt x="156" y="304"/>
                  </a:lnTo>
                  <a:lnTo>
                    <a:pt x="156" y="304"/>
                  </a:lnTo>
                  <a:lnTo>
                    <a:pt x="164" y="302"/>
                  </a:lnTo>
                  <a:lnTo>
                    <a:pt x="172" y="298"/>
                  </a:lnTo>
                  <a:lnTo>
                    <a:pt x="176" y="292"/>
                  </a:lnTo>
                  <a:lnTo>
                    <a:pt x="178" y="284"/>
                  </a:lnTo>
                  <a:lnTo>
                    <a:pt x="178" y="284"/>
                  </a:lnTo>
                  <a:lnTo>
                    <a:pt x="182" y="212"/>
                  </a:lnTo>
                  <a:lnTo>
                    <a:pt x="182" y="136"/>
                  </a:lnTo>
                  <a:lnTo>
                    <a:pt x="182" y="136"/>
                  </a:lnTo>
                  <a:lnTo>
                    <a:pt x="184" y="134"/>
                  </a:lnTo>
                  <a:lnTo>
                    <a:pt x="184" y="80"/>
                  </a:lnTo>
                  <a:lnTo>
                    <a:pt x="184" y="80"/>
                  </a:lnTo>
                  <a:lnTo>
                    <a:pt x="182" y="72"/>
                  </a:lnTo>
                  <a:lnTo>
                    <a:pt x="182" y="72"/>
                  </a:lnTo>
                  <a:lnTo>
                    <a:pt x="194" y="112"/>
                  </a:lnTo>
                  <a:lnTo>
                    <a:pt x="204" y="154"/>
                  </a:lnTo>
                  <a:lnTo>
                    <a:pt x="204" y="154"/>
                  </a:lnTo>
                  <a:lnTo>
                    <a:pt x="206" y="160"/>
                  </a:lnTo>
                  <a:lnTo>
                    <a:pt x="210" y="164"/>
                  </a:lnTo>
                  <a:lnTo>
                    <a:pt x="216" y="168"/>
                  </a:lnTo>
                  <a:lnTo>
                    <a:pt x="222" y="168"/>
                  </a:lnTo>
                  <a:lnTo>
                    <a:pt x="222" y="16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68572" tIns="34286" rIns="68572" bIns="34286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48" name="Freeform 99"/>
            <p:cNvSpPr/>
            <p:nvPr/>
          </p:nvSpPr>
          <p:spPr bwMode="auto">
            <a:xfrm>
              <a:off x="622300" y="1724025"/>
              <a:ext cx="219075" cy="219075"/>
            </a:xfrm>
            <a:custGeom>
              <a:avLst/>
              <a:gdLst/>
              <a:ahLst/>
              <a:cxnLst>
                <a:cxn ang="0">
                  <a:pos x="70" y="0"/>
                </a:cxn>
                <a:cxn ang="0">
                  <a:pos x="70" y="0"/>
                </a:cxn>
                <a:cxn ang="0">
                  <a:pos x="84" y="0"/>
                </a:cxn>
                <a:cxn ang="0">
                  <a:pos x="96" y="4"/>
                </a:cxn>
                <a:cxn ang="0">
                  <a:pos x="108" y="12"/>
                </a:cxn>
                <a:cxn ang="0">
                  <a:pos x="118" y="20"/>
                </a:cxn>
                <a:cxn ang="0">
                  <a:pos x="126" y="30"/>
                </a:cxn>
                <a:cxn ang="0">
                  <a:pos x="134" y="42"/>
                </a:cxn>
                <a:cxn ang="0">
                  <a:pos x="138" y="54"/>
                </a:cxn>
                <a:cxn ang="0">
                  <a:pos x="138" y="68"/>
                </a:cxn>
                <a:cxn ang="0">
                  <a:pos x="138" y="68"/>
                </a:cxn>
                <a:cxn ang="0">
                  <a:pos x="138" y="82"/>
                </a:cxn>
                <a:cxn ang="0">
                  <a:pos x="134" y="96"/>
                </a:cxn>
                <a:cxn ang="0">
                  <a:pos x="126" y="106"/>
                </a:cxn>
                <a:cxn ang="0">
                  <a:pos x="118" y="118"/>
                </a:cxn>
                <a:cxn ang="0">
                  <a:pos x="108" y="126"/>
                </a:cxn>
                <a:cxn ang="0">
                  <a:pos x="96" y="132"/>
                </a:cxn>
                <a:cxn ang="0">
                  <a:pos x="84" y="136"/>
                </a:cxn>
                <a:cxn ang="0">
                  <a:pos x="70" y="138"/>
                </a:cxn>
                <a:cxn ang="0">
                  <a:pos x="70" y="138"/>
                </a:cxn>
                <a:cxn ang="0">
                  <a:pos x="56" y="136"/>
                </a:cxn>
                <a:cxn ang="0">
                  <a:pos x="42" y="132"/>
                </a:cxn>
                <a:cxn ang="0">
                  <a:pos x="32" y="126"/>
                </a:cxn>
                <a:cxn ang="0">
                  <a:pos x="20" y="118"/>
                </a:cxn>
                <a:cxn ang="0">
                  <a:pos x="12" y="106"/>
                </a:cxn>
                <a:cxn ang="0">
                  <a:pos x="6" y="96"/>
                </a:cxn>
                <a:cxn ang="0">
                  <a:pos x="2" y="82"/>
                </a:cxn>
                <a:cxn ang="0">
                  <a:pos x="0" y="68"/>
                </a:cxn>
                <a:cxn ang="0">
                  <a:pos x="0" y="68"/>
                </a:cxn>
                <a:cxn ang="0">
                  <a:pos x="2" y="54"/>
                </a:cxn>
                <a:cxn ang="0">
                  <a:pos x="6" y="42"/>
                </a:cxn>
                <a:cxn ang="0">
                  <a:pos x="12" y="30"/>
                </a:cxn>
                <a:cxn ang="0">
                  <a:pos x="20" y="20"/>
                </a:cxn>
                <a:cxn ang="0">
                  <a:pos x="32" y="12"/>
                </a:cxn>
                <a:cxn ang="0">
                  <a:pos x="42" y="4"/>
                </a:cxn>
                <a:cxn ang="0">
                  <a:pos x="56" y="0"/>
                </a:cxn>
                <a:cxn ang="0">
                  <a:pos x="70" y="0"/>
                </a:cxn>
                <a:cxn ang="0">
                  <a:pos x="70" y="0"/>
                </a:cxn>
              </a:cxnLst>
              <a:rect l="0" t="0" r="r" b="b"/>
              <a:pathLst>
                <a:path w="138" h="138">
                  <a:moveTo>
                    <a:pt x="70" y="0"/>
                  </a:moveTo>
                  <a:lnTo>
                    <a:pt x="70" y="0"/>
                  </a:lnTo>
                  <a:lnTo>
                    <a:pt x="84" y="0"/>
                  </a:lnTo>
                  <a:lnTo>
                    <a:pt x="96" y="4"/>
                  </a:lnTo>
                  <a:lnTo>
                    <a:pt x="108" y="12"/>
                  </a:lnTo>
                  <a:lnTo>
                    <a:pt x="118" y="20"/>
                  </a:lnTo>
                  <a:lnTo>
                    <a:pt x="126" y="30"/>
                  </a:lnTo>
                  <a:lnTo>
                    <a:pt x="134" y="42"/>
                  </a:lnTo>
                  <a:lnTo>
                    <a:pt x="138" y="54"/>
                  </a:lnTo>
                  <a:lnTo>
                    <a:pt x="138" y="68"/>
                  </a:lnTo>
                  <a:lnTo>
                    <a:pt x="138" y="68"/>
                  </a:lnTo>
                  <a:lnTo>
                    <a:pt x="138" y="82"/>
                  </a:lnTo>
                  <a:lnTo>
                    <a:pt x="134" y="96"/>
                  </a:lnTo>
                  <a:lnTo>
                    <a:pt x="126" y="106"/>
                  </a:lnTo>
                  <a:lnTo>
                    <a:pt x="118" y="118"/>
                  </a:lnTo>
                  <a:lnTo>
                    <a:pt x="108" y="126"/>
                  </a:lnTo>
                  <a:lnTo>
                    <a:pt x="96" y="132"/>
                  </a:lnTo>
                  <a:lnTo>
                    <a:pt x="84" y="136"/>
                  </a:lnTo>
                  <a:lnTo>
                    <a:pt x="70" y="138"/>
                  </a:lnTo>
                  <a:lnTo>
                    <a:pt x="70" y="138"/>
                  </a:lnTo>
                  <a:lnTo>
                    <a:pt x="56" y="136"/>
                  </a:lnTo>
                  <a:lnTo>
                    <a:pt x="42" y="132"/>
                  </a:lnTo>
                  <a:lnTo>
                    <a:pt x="32" y="126"/>
                  </a:lnTo>
                  <a:lnTo>
                    <a:pt x="20" y="118"/>
                  </a:lnTo>
                  <a:lnTo>
                    <a:pt x="12" y="106"/>
                  </a:lnTo>
                  <a:lnTo>
                    <a:pt x="6" y="96"/>
                  </a:lnTo>
                  <a:lnTo>
                    <a:pt x="2" y="82"/>
                  </a:lnTo>
                  <a:lnTo>
                    <a:pt x="0" y="68"/>
                  </a:lnTo>
                  <a:lnTo>
                    <a:pt x="0" y="68"/>
                  </a:lnTo>
                  <a:lnTo>
                    <a:pt x="2" y="54"/>
                  </a:lnTo>
                  <a:lnTo>
                    <a:pt x="6" y="42"/>
                  </a:lnTo>
                  <a:lnTo>
                    <a:pt x="12" y="30"/>
                  </a:lnTo>
                  <a:lnTo>
                    <a:pt x="20" y="20"/>
                  </a:lnTo>
                  <a:lnTo>
                    <a:pt x="32" y="12"/>
                  </a:lnTo>
                  <a:lnTo>
                    <a:pt x="42" y="4"/>
                  </a:lnTo>
                  <a:lnTo>
                    <a:pt x="56" y="0"/>
                  </a:lnTo>
                  <a:lnTo>
                    <a:pt x="70" y="0"/>
                  </a:lnTo>
                  <a:lnTo>
                    <a:pt x="7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68572" tIns="34286" rIns="68572" bIns="34286" numCol="1" anchor="t" anchorCtr="0" compatLnSpc="1"/>
            <a:lstStyle/>
            <a:p>
              <a:endParaRPr lang="zh-CN" altLang="en-US" sz="1350"/>
            </a:p>
          </p:txBody>
        </p:sp>
      </p:grpSp>
      <p:sp>
        <p:nvSpPr>
          <p:cNvPr id="49" name="文本框 48"/>
          <p:cNvSpPr txBox="1"/>
          <p:nvPr/>
        </p:nvSpPr>
        <p:spPr>
          <a:xfrm>
            <a:off x="4935512" y="4706667"/>
            <a:ext cx="2260208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ADD YOUR TITLE HERE</a:t>
            </a:r>
            <a:endParaRPr lang="zh-CN" altLang="en-US" b="1" dirty="0"/>
          </a:p>
        </p:txBody>
      </p:sp>
      <p:sp>
        <p:nvSpPr>
          <p:cNvPr id="50" name="矩形 49"/>
          <p:cNvSpPr/>
          <p:nvPr/>
        </p:nvSpPr>
        <p:spPr>
          <a:xfrm>
            <a:off x="5833342" y="3736868"/>
            <a:ext cx="1362378" cy="964565"/>
          </a:xfrm>
          <a:prstGeom prst="rect">
            <a:avLst/>
          </a:prstGeom>
        </p:spPr>
        <p:txBody>
          <a:bodyPr wrap="square" lIns="68571" tIns="34285" rIns="68571" bIns="34285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zh-CN" sz="900" dirty="0">
                <a:latin typeface="微软雅黑" panose="020B0503020204020204" charset="-122"/>
              </a:rPr>
              <a:t>标题数字等都可以通过点击和重新输入进行更改，顶部</a:t>
            </a:r>
            <a:r>
              <a:rPr lang="en-US" altLang="zh-CN" sz="900" dirty="0">
                <a:latin typeface="微软雅黑" panose="020B0503020204020204" charset="-122"/>
              </a:rPr>
              <a:t>“</a:t>
            </a:r>
            <a:r>
              <a:rPr lang="zh-CN" altLang="zh-CN" sz="900" dirty="0">
                <a:latin typeface="微软雅黑" panose="020B0503020204020204" charset="-122"/>
              </a:rPr>
              <a:t>开始</a:t>
            </a:r>
            <a:r>
              <a:rPr lang="en-US" altLang="zh-CN" sz="900" dirty="0">
                <a:latin typeface="微软雅黑" panose="020B0503020204020204" charset="-122"/>
              </a:rPr>
              <a:t>”</a:t>
            </a:r>
            <a:r>
              <a:rPr lang="zh-CN" altLang="zh-CN" sz="900" dirty="0">
                <a:latin typeface="微软雅黑" panose="020B0503020204020204" charset="-122"/>
              </a:rPr>
              <a:t>面板中可以对字体、字号、颜色、行距等进行修改</a:t>
            </a:r>
            <a:r>
              <a:rPr lang="zh-CN" altLang="en-US" sz="900" dirty="0">
                <a:latin typeface="微软雅黑" panose="020B0503020204020204" charset="-122"/>
              </a:rPr>
              <a:t>。</a:t>
            </a:r>
            <a:endParaRPr lang="en-US" altLang="zh-CN" sz="900" dirty="0">
              <a:latin typeface="微软雅黑" panose="020B0503020204020204" charset="-122"/>
            </a:endParaRPr>
          </a:p>
        </p:txBody>
      </p:sp>
      <p:cxnSp>
        <p:nvCxnSpPr>
          <p:cNvPr id="51" name="直接连接符 50"/>
          <p:cNvCxnSpPr/>
          <p:nvPr/>
        </p:nvCxnSpPr>
        <p:spPr>
          <a:xfrm flipV="1">
            <a:off x="6698472" y="2214689"/>
            <a:ext cx="0" cy="57144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圆角矩形 51"/>
          <p:cNvSpPr/>
          <p:nvPr/>
        </p:nvSpPr>
        <p:spPr>
          <a:xfrm>
            <a:off x="6315367" y="1367753"/>
            <a:ext cx="766210" cy="766210"/>
          </a:xfrm>
          <a:prstGeom prst="roundRect">
            <a:avLst/>
          </a:prstGeom>
          <a:noFill/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53" name="Freeform 234"/>
          <p:cNvSpPr>
            <a:spLocks noEditPoints="1"/>
          </p:cNvSpPr>
          <p:nvPr/>
        </p:nvSpPr>
        <p:spPr bwMode="auto">
          <a:xfrm>
            <a:off x="6514530" y="1478829"/>
            <a:ext cx="380960" cy="559535"/>
          </a:xfrm>
          <a:custGeom>
            <a:avLst/>
            <a:gdLst/>
            <a:ahLst/>
            <a:cxnLst>
              <a:cxn ang="0">
                <a:pos x="90" y="470"/>
              </a:cxn>
              <a:cxn ang="0">
                <a:pos x="0" y="436"/>
              </a:cxn>
              <a:cxn ang="0">
                <a:pos x="64" y="270"/>
              </a:cxn>
              <a:cxn ang="0">
                <a:pos x="106" y="292"/>
              </a:cxn>
              <a:cxn ang="0">
                <a:pos x="154" y="302"/>
              </a:cxn>
              <a:cxn ang="0">
                <a:pos x="256" y="270"/>
              </a:cxn>
              <a:cxn ang="0">
                <a:pos x="258" y="408"/>
              </a:cxn>
              <a:cxn ang="0">
                <a:pos x="166" y="302"/>
              </a:cxn>
              <a:cxn ang="0">
                <a:pos x="192" y="300"/>
              </a:cxn>
              <a:cxn ang="0">
                <a:pos x="236" y="282"/>
              </a:cxn>
              <a:cxn ang="0">
                <a:pos x="256" y="270"/>
              </a:cxn>
              <a:cxn ang="0">
                <a:pos x="160" y="286"/>
              </a:cxn>
              <a:cxn ang="0">
                <a:pos x="188" y="284"/>
              </a:cxn>
              <a:cxn ang="0">
                <a:pos x="216" y="274"/>
              </a:cxn>
              <a:cxn ang="0">
                <a:pos x="240" y="262"/>
              </a:cxn>
              <a:cxn ang="0">
                <a:pos x="262" y="244"/>
              </a:cxn>
              <a:cxn ang="0">
                <a:pos x="278" y="222"/>
              </a:cxn>
              <a:cxn ang="0">
                <a:pos x="292" y="198"/>
              </a:cxn>
              <a:cxn ang="0">
                <a:pos x="300" y="172"/>
              </a:cxn>
              <a:cxn ang="0">
                <a:pos x="304" y="142"/>
              </a:cxn>
              <a:cxn ang="0">
                <a:pos x="302" y="128"/>
              </a:cxn>
              <a:cxn ang="0">
                <a:pos x="296" y="100"/>
              </a:cxn>
              <a:cxn ang="0">
                <a:pos x="286" y="74"/>
              </a:cxn>
              <a:cxn ang="0">
                <a:pos x="270" y="52"/>
              </a:cxn>
              <a:cxn ang="0">
                <a:pos x="252" y="32"/>
              </a:cxn>
              <a:cxn ang="0">
                <a:pos x="228" y="16"/>
              </a:cxn>
              <a:cxn ang="0">
                <a:pos x="202" y="6"/>
              </a:cxn>
              <a:cxn ang="0">
                <a:pos x="174" y="0"/>
              </a:cxn>
              <a:cxn ang="0">
                <a:pos x="160" y="0"/>
              </a:cxn>
              <a:cxn ang="0">
                <a:pos x="130" y="2"/>
              </a:cxn>
              <a:cxn ang="0">
                <a:pos x="104" y="10"/>
              </a:cxn>
              <a:cxn ang="0">
                <a:pos x="80" y="24"/>
              </a:cxn>
              <a:cxn ang="0">
                <a:pos x="58" y="42"/>
              </a:cxn>
              <a:cxn ang="0">
                <a:pos x="40" y="62"/>
              </a:cxn>
              <a:cxn ang="0">
                <a:pos x="28" y="86"/>
              </a:cxn>
              <a:cxn ang="0">
                <a:pos x="20" y="114"/>
              </a:cxn>
              <a:cxn ang="0">
                <a:pos x="16" y="142"/>
              </a:cxn>
              <a:cxn ang="0">
                <a:pos x="18" y="158"/>
              </a:cxn>
              <a:cxn ang="0">
                <a:pos x="22" y="186"/>
              </a:cxn>
              <a:cxn ang="0">
                <a:pos x="34" y="212"/>
              </a:cxn>
              <a:cxn ang="0">
                <a:pos x="50" y="234"/>
              </a:cxn>
              <a:cxn ang="0">
                <a:pos x="68" y="254"/>
              </a:cxn>
              <a:cxn ang="0">
                <a:pos x="92" y="268"/>
              </a:cxn>
              <a:cxn ang="0">
                <a:pos x="118" y="280"/>
              </a:cxn>
              <a:cxn ang="0">
                <a:pos x="146" y="286"/>
              </a:cxn>
              <a:cxn ang="0">
                <a:pos x="160" y="286"/>
              </a:cxn>
              <a:cxn ang="0">
                <a:pos x="104" y="222"/>
              </a:cxn>
              <a:cxn ang="0">
                <a:pos x="80" y="126"/>
              </a:cxn>
              <a:cxn ang="0">
                <a:pos x="160" y="64"/>
              </a:cxn>
              <a:cxn ang="0">
                <a:pos x="240" y="126"/>
              </a:cxn>
              <a:cxn ang="0">
                <a:pos x="216" y="222"/>
              </a:cxn>
            </a:cxnLst>
            <a:rect l="0" t="0" r="r" b="b"/>
            <a:pathLst>
              <a:path w="320" h="470">
                <a:moveTo>
                  <a:pt x="154" y="302"/>
                </a:moveTo>
                <a:lnTo>
                  <a:pt x="90" y="470"/>
                </a:lnTo>
                <a:lnTo>
                  <a:pt x="62" y="408"/>
                </a:lnTo>
                <a:lnTo>
                  <a:pt x="0" y="436"/>
                </a:lnTo>
                <a:lnTo>
                  <a:pt x="64" y="270"/>
                </a:lnTo>
                <a:lnTo>
                  <a:pt x="64" y="270"/>
                </a:lnTo>
                <a:lnTo>
                  <a:pt x="84" y="282"/>
                </a:lnTo>
                <a:lnTo>
                  <a:pt x="106" y="292"/>
                </a:lnTo>
                <a:lnTo>
                  <a:pt x="128" y="300"/>
                </a:lnTo>
                <a:lnTo>
                  <a:pt x="154" y="302"/>
                </a:lnTo>
                <a:lnTo>
                  <a:pt x="154" y="302"/>
                </a:lnTo>
                <a:close/>
                <a:moveTo>
                  <a:pt x="256" y="270"/>
                </a:moveTo>
                <a:lnTo>
                  <a:pt x="320" y="436"/>
                </a:lnTo>
                <a:lnTo>
                  <a:pt x="258" y="408"/>
                </a:lnTo>
                <a:lnTo>
                  <a:pt x="230" y="470"/>
                </a:lnTo>
                <a:lnTo>
                  <a:pt x="166" y="302"/>
                </a:lnTo>
                <a:lnTo>
                  <a:pt x="166" y="302"/>
                </a:lnTo>
                <a:lnTo>
                  <a:pt x="192" y="300"/>
                </a:lnTo>
                <a:lnTo>
                  <a:pt x="214" y="292"/>
                </a:lnTo>
                <a:lnTo>
                  <a:pt x="236" y="282"/>
                </a:lnTo>
                <a:lnTo>
                  <a:pt x="256" y="270"/>
                </a:lnTo>
                <a:lnTo>
                  <a:pt x="256" y="270"/>
                </a:lnTo>
                <a:close/>
                <a:moveTo>
                  <a:pt x="160" y="286"/>
                </a:moveTo>
                <a:lnTo>
                  <a:pt x="160" y="286"/>
                </a:lnTo>
                <a:lnTo>
                  <a:pt x="174" y="286"/>
                </a:lnTo>
                <a:lnTo>
                  <a:pt x="188" y="284"/>
                </a:lnTo>
                <a:lnTo>
                  <a:pt x="202" y="280"/>
                </a:lnTo>
                <a:lnTo>
                  <a:pt x="216" y="274"/>
                </a:lnTo>
                <a:lnTo>
                  <a:pt x="228" y="268"/>
                </a:lnTo>
                <a:lnTo>
                  <a:pt x="240" y="262"/>
                </a:lnTo>
                <a:lnTo>
                  <a:pt x="252" y="254"/>
                </a:lnTo>
                <a:lnTo>
                  <a:pt x="262" y="244"/>
                </a:lnTo>
                <a:lnTo>
                  <a:pt x="270" y="234"/>
                </a:lnTo>
                <a:lnTo>
                  <a:pt x="278" y="222"/>
                </a:lnTo>
                <a:lnTo>
                  <a:pt x="286" y="212"/>
                </a:lnTo>
                <a:lnTo>
                  <a:pt x="292" y="198"/>
                </a:lnTo>
                <a:lnTo>
                  <a:pt x="296" y="186"/>
                </a:lnTo>
                <a:lnTo>
                  <a:pt x="300" y="172"/>
                </a:lnTo>
                <a:lnTo>
                  <a:pt x="302" y="158"/>
                </a:lnTo>
                <a:lnTo>
                  <a:pt x="304" y="142"/>
                </a:lnTo>
                <a:lnTo>
                  <a:pt x="304" y="142"/>
                </a:lnTo>
                <a:lnTo>
                  <a:pt x="302" y="128"/>
                </a:lnTo>
                <a:lnTo>
                  <a:pt x="300" y="114"/>
                </a:lnTo>
                <a:lnTo>
                  <a:pt x="296" y="100"/>
                </a:lnTo>
                <a:lnTo>
                  <a:pt x="292" y="86"/>
                </a:lnTo>
                <a:lnTo>
                  <a:pt x="286" y="74"/>
                </a:lnTo>
                <a:lnTo>
                  <a:pt x="278" y="62"/>
                </a:lnTo>
                <a:lnTo>
                  <a:pt x="270" y="52"/>
                </a:lnTo>
                <a:lnTo>
                  <a:pt x="262" y="42"/>
                </a:lnTo>
                <a:lnTo>
                  <a:pt x="252" y="32"/>
                </a:lnTo>
                <a:lnTo>
                  <a:pt x="240" y="24"/>
                </a:lnTo>
                <a:lnTo>
                  <a:pt x="228" y="16"/>
                </a:lnTo>
                <a:lnTo>
                  <a:pt x="216" y="10"/>
                </a:lnTo>
                <a:lnTo>
                  <a:pt x="202" y="6"/>
                </a:lnTo>
                <a:lnTo>
                  <a:pt x="188" y="2"/>
                </a:lnTo>
                <a:lnTo>
                  <a:pt x="174" y="0"/>
                </a:lnTo>
                <a:lnTo>
                  <a:pt x="160" y="0"/>
                </a:lnTo>
                <a:lnTo>
                  <a:pt x="160" y="0"/>
                </a:lnTo>
                <a:lnTo>
                  <a:pt x="146" y="0"/>
                </a:lnTo>
                <a:lnTo>
                  <a:pt x="130" y="2"/>
                </a:lnTo>
                <a:lnTo>
                  <a:pt x="118" y="6"/>
                </a:lnTo>
                <a:lnTo>
                  <a:pt x="104" y="10"/>
                </a:lnTo>
                <a:lnTo>
                  <a:pt x="92" y="16"/>
                </a:lnTo>
                <a:lnTo>
                  <a:pt x="80" y="24"/>
                </a:lnTo>
                <a:lnTo>
                  <a:pt x="68" y="32"/>
                </a:lnTo>
                <a:lnTo>
                  <a:pt x="58" y="42"/>
                </a:lnTo>
                <a:lnTo>
                  <a:pt x="50" y="52"/>
                </a:lnTo>
                <a:lnTo>
                  <a:pt x="40" y="62"/>
                </a:lnTo>
                <a:lnTo>
                  <a:pt x="34" y="74"/>
                </a:lnTo>
                <a:lnTo>
                  <a:pt x="28" y="86"/>
                </a:lnTo>
                <a:lnTo>
                  <a:pt x="22" y="100"/>
                </a:lnTo>
                <a:lnTo>
                  <a:pt x="20" y="114"/>
                </a:lnTo>
                <a:lnTo>
                  <a:pt x="18" y="128"/>
                </a:lnTo>
                <a:lnTo>
                  <a:pt x="16" y="142"/>
                </a:lnTo>
                <a:lnTo>
                  <a:pt x="16" y="142"/>
                </a:lnTo>
                <a:lnTo>
                  <a:pt x="18" y="158"/>
                </a:lnTo>
                <a:lnTo>
                  <a:pt x="20" y="172"/>
                </a:lnTo>
                <a:lnTo>
                  <a:pt x="22" y="186"/>
                </a:lnTo>
                <a:lnTo>
                  <a:pt x="28" y="198"/>
                </a:lnTo>
                <a:lnTo>
                  <a:pt x="34" y="212"/>
                </a:lnTo>
                <a:lnTo>
                  <a:pt x="40" y="222"/>
                </a:lnTo>
                <a:lnTo>
                  <a:pt x="50" y="234"/>
                </a:lnTo>
                <a:lnTo>
                  <a:pt x="58" y="244"/>
                </a:lnTo>
                <a:lnTo>
                  <a:pt x="68" y="254"/>
                </a:lnTo>
                <a:lnTo>
                  <a:pt x="80" y="262"/>
                </a:lnTo>
                <a:lnTo>
                  <a:pt x="92" y="268"/>
                </a:lnTo>
                <a:lnTo>
                  <a:pt x="104" y="274"/>
                </a:lnTo>
                <a:lnTo>
                  <a:pt x="118" y="280"/>
                </a:lnTo>
                <a:lnTo>
                  <a:pt x="130" y="284"/>
                </a:lnTo>
                <a:lnTo>
                  <a:pt x="146" y="286"/>
                </a:lnTo>
                <a:lnTo>
                  <a:pt x="160" y="286"/>
                </a:lnTo>
                <a:lnTo>
                  <a:pt x="160" y="286"/>
                </a:lnTo>
                <a:close/>
                <a:moveTo>
                  <a:pt x="160" y="186"/>
                </a:moveTo>
                <a:lnTo>
                  <a:pt x="104" y="222"/>
                </a:lnTo>
                <a:lnTo>
                  <a:pt x="128" y="158"/>
                </a:lnTo>
                <a:lnTo>
                  <a:pt x="80" y="126"/>
                </a:lnTo>
                <a:lnTo>
                  <a:pt x="136" y="126"/>
                </a:lnTo>
                <a:lnTo>
                  <a:pt x="160" y="64"/>
                </a:lnTo>
                <a:lnTo>
                  <a:pt x="184" y="126"/>
                </a:lnTo>
                <a:lnTo>
                  <a:pt x="240" y="126"/>
                </a:lnTo>
                <a:lnTo>
                  <a:pt x="192" y="158"/>
                </a:lnTo>
                <a:lnTo>
                  <a:pt x="216" y="222"/>
                </a:lnTo>
                <a:lnTo>
                  <a:pt x="160" y="186"/>
                </a:lnTo>
                <a:close/>
              </a:path>
            </a:pathLst>
          </a:custGeom>
          <a:solidFill>
            <a:schemeClr val="accent3">
              <a:lumMod val="50000"/>
            </a:schemeClr>
          </a:solidFill>
          <a:ln w="9525">
            <a:noFill/>
            <a:round/>
          </a:ln>
        </p:spPr>
        <p:txBody>
          <a:bodyPr vert="horz" wrap="square" lIns="68572" tIns="34286" rIns="68572" bIns="34286" numCol="1" anchor="t" anchorCtr="0" compatLnSpc="1"/>
          <a:lstStyle/>
          <a:p>
            <a:endParaRPr lang="zh-CN" altLang="en-US" sz="1350"/>
          </a:p>
        </p:txBody>
      </p:sp>
      <p:sp>
        <p:nvSpPr>
          <p:cNvPr id="54" name="矩形 53"/>
          <p:cNvSpPr/>
          <p:nvPr/>
        </p:nvSpPr>
        <p:spPr>
          <a:xfrm>
            <a:off x="7232691" y="1367753"/>
            <a:ext cx="1362378" cy="964565"/>
          </a:xfrm>
          <a:prstGeom prst="rect">
            <a:avLst/>
          </a:prstGeom>
        </p:spPr>
        <p:txBody>
          <a:bodyPr wrap="square" lIns="68571" tIns="34285" rIns="68571" bIns="34285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zh-CN" sz="900" dirty="0">
                <a:latin typeface="微软雅黑" panose="020B0503020204020204" charset="-122"/>
              </a:rPr>
              <a:t>标题数字等都可以通过点击和重新输入进行更改，顶部</a:t>
            </a:r>
            <a:r>
              <a:rPr lang="en-US" altLang="zh-CN" sz="900" dirty="0">
                <a:latin typeface="微软雅黑" panose="020B0503020204020204" charset="-122"/>
              </a:rPr>
              <a:t>“</a:t>
            </a:r>
            <a:r>
              <a:rPr lang="zh-CN" altLang="zh-CN" sz="900" dirty="0">
                <a:latin typeface="微软雅黑" panose="020B0503020204020204" charset="-122"/>
              </a:rPr>
              <a:t>开始</a:t>
            </a:r>
            <a:r>
              <a:rPr lang="en-US" altLang="zh-CN" sz="900" dirty="0">
                <a:latin typeface="微软雅黑" panose="020B0503020204020204" charset="-122"/>
              </a:rPr>
              <a:t>”</a:t>
            </a:r>
            <a:r>
              <a:rPr lang="zh-CN" altLang="zh-CN" sz="900" dirty="0">
                <a:latin typeface="微软雅黑" panose="020B0503020204020204" charset="-122"/>
              </a:rPr>
              <a:t>面板中可以对字体、字号、颜色、行距等进行修改</a:t>
            </a:r>
            <a:r>
              <a:rPr lang="zh-CN" altLang="en-US" sz="900" dirty="0">
                <a:latin typeface="微软雅黑" panose="020B0503020204020204" charset="-122"/>
              </a:rPr>
              <a:t>。</a:t>
            </a:r>
            <a:endParaRPr lang="en-US" altLang="zh-CN" sz="900" dirty="0">
              <a:latin typeface="微软雅黑" panose="020B0503020204020204" charset="-122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6315367" y="1027983"/>
            <a:ext cx="2260208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ADD YOUR TITLE HERE</a:t>
            </a:r>
            <a:endParaRPr lang="zh-CN" altLang="en-US" b="1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592341" y="1219693"/>
            <a:ext cx="474386" cy="482376"/>
            <a:chOff x="628650" y="640896"/>
            <a:chExt cx="1292679" cy="1314450"/>
          </a:xfrm>
        </p:grpSpPr>
        <p:sp>
          <p:nvSpPr>
            <p:cNvPr id="5" name="矩形 4"/>
            <p:cNvSpPr/>
            <p:nvPr/>
          </p:nvSpPr>
          <p:spPr>
            <a:xfrm>
              <a:off x="628650" y="640896"/>
              <a:ext cx="438150" cy="43815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6" name="矩形 5"/>
            <p:cNvSpPr/>
            <p:nvPr/>
          </p:nvSpPr>
          <p:spPr>
            <a:xfrm>
              <a:off x="1043668" y="640896"/>
              <a:ext cx="438150" cy="438150"/>
            </a:xfrm>
            <a:prstGeom prst="rect">
              <a:avLst/>
            </a:prstGeom>
            <a:solidFill>
              <a:srgbClr val="054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7" name="矩形 6"/>
            <p:cNvSpPr/>
            <p:nvPr/>
          </p:nvSpPr>
          <p:spPr>
            <a:xfrm>
              <a:off x="1483179" y="640896"/>
              <a:ext cx="438150" cy="438150"/>
            </a:xfrm>
            <a:prstGeom prst="rect">
              <a:avLst/>
            </a:prstGeom>
            <a:solidFill>
              <a:srgbClr val="0767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8" name="矩形 7"/>
            <p:cNvSpPr/>
            <p:nvPr/>
          </p:nvSpPr>
          <p:spPr>
            <a:xfrm>
              <a:off x="628650" y="1079046"/>
              <a:ext cx="438150" cy="43815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9" name="矩形 8"/>
            <p:cNvSpPr/>
            <p:nvPr/>
          </p:nvSpPr>
          <p:spPr>
            <a:xfrm>
              <a:off x="628650" y="1517196"/>
              <a:ext cx="438150" cy="43815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0" name="矩形 9"/>
            <p:cNvSpPr/>
            <p:nvPr/>
          </p:nvSpPr>
          <p:spPr>
            <a:xfrm>
              <a:off x="1043668" y="1079046"/>
              <a:ext cx="438150" cy="43815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986330" y="1448566"/>
            <a:ext cx="2142902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</a:rPr>
              <a:t>点击此处添加标题</a:t>
            </a:r>
            <a:endParaRPr lang="zh-CN" altLang="en-US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5046771" y="2000445"/>
            <a:ext cx="1142264" cy="1134008"/>
            <a:chOff x="6728934" y="1524061"/>
            <a:chExt cx="1523177" cy="1512168"/>
          </a:xfrm>
        </p:grpSpPr>
        <p:sp>
          <p:nvSpPr>
            <p:cNvPr id="13" name="任意多边形 12"/>
            <p:cNvSpPr/>
            <p:nvPr/>
          </p:nvSpPr>
          <p:spPr>
            <a:xfrm rot="19200000">
              <a:off x="6728934" y="1524061"/>
              <a:ext cx="1523177" cy="1512168"/>
            </a:xfrm>
            <a:custGeom>
              <a:avLst/>
              <a:gdLst>
                <a:gd name="connsiteX0" fmla="*/ 2094610 w 2932774"/>
                <a:gd name="connsiteY0" fmla="*/ 749566 h 2911576"/>
                <a:gd name="connsiteX1" fmla="*/ 725074 w 2932774"/>
                <a:gd name="connsiteY1" fmla="*/ 869385 h 2911576"/>
                <a:gd name="connsiteX2" fmla="*/ 844892 w 2932774"/>
                <a:gd name="connsiteY2" fmla="*/ 2238922 h 2911576"/>
                <a:gd name="connsiteX3" fmla="*/ 2214429 w 2932774"/>
                <a:gd name="connsiteY3" fmla="*/ 2119103 h 2911576"/>
                <a:gd name="connsiteX4" fmla="*/ 2094610 w 2932774"/>
                <a:gd name="connsiteY4" fmla="*/ 749566 h 2911576"/>
                <a:gd name="connsiteX5" fmla="*/ 2334142 w 2932774"/>
                <a:gd name="connsiteY5" fmla="*/ 298936 h 2911576"/>
                <a:gd name="connsiteX6" fmla="*/ 2489223 w 2932774"/>
                <a:gd name="connsiteY6" fmla="*/ 429064 h 2911576"/>
                <a:gd name="connsiteX7" fmla="*/ 2320667 w 2932774"/>
                <a:gd name="connsiteY7" fmla="*/ 742363 h 2911576"/>
                <a:gd name="connsiteX8" fmla="*/ 2354461 w 2932774"/>
                <a:gd name="connsiteY8" fmla="*/ 777201 h 2911576"/>
                <a:gd name="connsiteX9" fmla="*/ 2535311 w 2932774"/>
                <a:gd name="connsiteY9" fmla="*/ 1114855 h 2911576"/>
                <a:gd name="connsiteX10" fmla="*/ 2536967 w 2932774"/>
                <a:gd name="connsiteY10" fmla="*/ 1121826 h 2911576"/>
                <a:gd name="connsiteX11" fmla="*/ 2897593 w 2932774"/>
                <a:gd name="connsiteY11" fmla="*/ 1132603 h 2911576"/>
                <a:gd name="connsiteX12" fmla="*/ 2932774 w 2932774"/>
                <a:gd name="connsiteY12" fmla="*/ 1331966 h 2911576"/>
                <a:gd name="connsiteX13" fmla="*/ 2590256 w 2932774"/>
                <a:gd name="connsiteY13" fmla="*/ 1468461 h 2911576"/>
                <a:gd name="connsiteX14" fmla="*/ 2591629 w 2932774"/>
                <a:gd name="connsiteY14" fmla="*/ 1489431 h 2911576"/>
                <a:gd name="connsiteX15" fmla="*/ 2520747 w 2932774"/>
                <a:gd name="connsiteY15" fmla="*/ 1866501 h 2911576"/>
                <a:gd name="connsiteX16" fmla="*/ 2514437 w 2932774"/>
                <a:gd name="connsiteY16" fmla="*/ 1879930 h 2911576"/>
                <a:gd name="connsiteX17" fmla="*/ 2803260 w 2932774"/>
                <a:gd name="connsiteY17" fmla="*/ 2137440 h 2911576"/>
                <a:gd name="connsiteX18" fmla="*/ 2702039 w 2932774"/>
                <a:gd name="connsiteY18" fmla="*/ 2312761 h 2911576"/>
                <a:gd name="connsiteX19" fmla="*/ 2334283 w 2932774"/>
                <a:gd name="connsiteY19" fmla="*/ 2191277 h 2911576"/>
                <a:gd name="connsiteX20" fmla="*/ 2319995 w 2932774"/>
                <a:gd name="connsiteY20" fmla="*/ 2211637 h 2911576"/>
                <a:gd name="connsiteX21" fmla="*/ 2062648 w 2932774"/>
                <a:gd name="connsiteY21" fmla="*/ 2439877 h 2911576"/>
                <a:gd name="connsiteX22" fmla="*/ 2003075 w 2932774"/>
                <a:gd name="connsiteY22" fmla="*/ 2474637 h 2911576"/>
                <a:gd name="connsiteX23" fmla="*/ 2056587 w 2932774"/>
                <a:gd name="connsiteY23" fmla="*/ 2842337 h 2911576"/>
                <a:gd name="connsiteX24" fmla="*/ 1866354 w 2932774"/>
                <a:gd name="connsiteY24" fmla="*/ 2911576 h 2911576"/>
                <a:gd name="connsiteX25" fmla="*/ 1671448 w 2932774"/>
                <a:gd name="connsiteY25" fmla="*/ 2596242 h 2911576"/>
                <a:gd name="connsiteX26" fmla="*/ 1548242 w 2932774"/>
                <a:gd name="connsiteY26" fmla="*/ 2620265 h 2911576"/>
                <a:gd name="connsiteX27" fmla="*/ 1331260 w 2932774"/>
                <a:gd name="connsiteY27" fmla="*/ 2620591 h 2911576"/>
                <a:gd name="connsiteX28" fmla="*/ 1231810 w 2932774"/>
                <a:gd name="connsiteY28" fmla="*/ 2601211 h 2911576"/>
                <a:gd name="connsiteX29" fmla="*/ 1049067 w 2932774"/>
                <a:gd name="connsiteY29" fmla="*/ 2896869 h 2911576"/>
                <a:gd name="connsiteX30" fmla="*/ 858832 w 2932774"/>
                <a:gd name="connsiteY30" fmla="*/ 2827631 h 2911576"/>
                <a:gd name="connsiteX31" fmla="*/ 907780 w 2932774"/>
                <a:gd name="connsiteY31" fmla="*/ 2491308 h 2911576"/>
                <a:gd name="connsiteX32" fmla="*/ 816874 w 2932774"/>
                <a:gd name="connsiteY32" fmla="*/ 2436359 h 2911576"/>
                <a:gd name="connsiteX33" fmla="*/ 725221 w 2932774"/>
                <a:gd name="connsiteY33" fmla="*/ 2367165 h 2911576"/>
                <a:gd name="connsiteX34" fmla="*/ 641163 w 2932774"/>
                <a:gd name="connsiteY34" fmla="*/ 2288921 h 2911576"/>
                <a:gd name="connsiteX35" fmla="*/ 574277 w 2932774"/>
                <a:gd name="connsiteY35" fmla="*/ 2212385 h 2911576"/>
                <a:gd name="connsiteX36" fmla="*/ 268562 w 2932774"/>
                <a:gd name="connsiteY36" fmla="*/ 2313374 h 2911576"/>
                <a:gd name="connsiteX37" fmla="*/ 167340 w 2932774"/>
                <a:gd name="connsiteY37" fmla="*/ 2138053 h 2911576"/>
                <a:gd name="connsiteX38" fmla="*/ 411251 w 2932774"/>
                <a:gd name="connsiteY38" fmla="*/ 1920587 h 2911576"/>
                <a:gd name="connsiteX39" fmla="*/ 370408 w 2932774"/>
                <a:gd name="connsiteY39" fmla="*/ 1814340 h 2911576"/>
                <a:gd name="connsiteX40" fmla="*/ 330144 w 2932774"/>
                <a:gd name="connsiteY40" fmla="*/ 1546283 h 2911576"/>
                <a:gd name="connsiteX41" fmla="*/ 333010 w 2932774"/>
                <a:gd name="connsiteY41" fmla="*/ 1450313 h 2911576"/>
                <a:gd name="connsiteX42" fmla="*/ 0 w 2932774"/>
                <a:gd name="connsiteY42" fmla="*/ 1317659 h 2911576"/>
                <a:gd name="connsiteX43" fmla="*/ 35154 w 2932774"/>
                <a:gd name="connsiteY43" fmla="*/ 1118292 h 2911576"/>
                <a:gd name="connsiteX44" fmla="*/ 405289 w 2932774"/>
                <a:gd name="connsiteY44" fmla="*/ 1107180 h 2911576"/>
                <a:gd name="connsiteX45" fmla="*/ 444695 w 2932774"/>
                <a:gd name="connsiteY45" fmla="*/ 1011372 h 2911576"/>
                <a:gd name="connsiteX46" fmla="*/ 601458 w 2932774"/>
                <a:gd name="connsiteY46" fmla="*/ 769611 h 2911576"/>
                <a:gd name="connsiteX47" fmla="*/ 622589 w 2932774"/>
                <a:gd name="connsiteY47" fmla="*/ 747913 h 2911576"/>
                <a:gd name="connsiteX48" fmla="*/ 446039 w 2932774"/>
                <a:gd name="connsiteY48" fmla="*/ 419756 h 2911576"/>
                <a:gd name="connsiteX49" fmla="*/ 601120 w 2932774"/>
                <a:gd name="connsiteY49" fmla="*/ 289627 h 2911576"/>
                <a:gd name="connsiteX50" fmla="*/ 894887 w 2932774"/>
                <a:gd name="connsiteY50" fmla="*/ 521468 h 2911576"/>
                <a:gd name="connsiteX51" fmla="*/ 1005061 w 2932774"/>
                <a:gd name="connsiteY51" fmla="*/ 460695 h 2911576"/>
                <a:gd name="connsiteX52" fmla="*/ 1159434 w 2932774"/>
                <a:gd name="connsiteY52" fmla="*/ 402668 h 2911576"/>
                <a:gd name="connsiteX53" fmla="*/ 1288857 w 2932774"/>
                <a:gd name="connsiteY53" fmla="*/ 377431 h 2911576"/>
                <a:gd name="connsiteX54" fmla="*/ 1367154 w 2932774"/>
                <a:gd name="connsiteY54" fmla="*/ 0 h 2911576"/>
                <a:gd name="connsiteX55" fmla="*/ 1569597 w 2932774"/>
                <a:gd name="connsiteY55" fmla="*/ 0 h 2911576"/>
                <a:gd name="connsiteX56" fmla="*/ 1646698 w 2932774"/>
                <a:gd name="connsiteY56" fmla="*/ 371669 h 2911576"/>
                <a:gd name="connsiteX57" fmla="*/ 1803965 w 2932774"/>
                <a:gd name="connsiteY57" fmla="*/ 402316 h 2911576"/>
                <a:gd name="connsiteX58" fmla="*/ 2008116 w 2932774"/>
                <a:gd name="connsiteY58" fmla="*/ 486582 h 2911576"/>
                <a:gd name="connsiteX59" fmla="*/ 2055596 w 2932774"/>
                <a:gd name="connsiteY59" fmla="*/ 518765 h 2911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2932774" h="2911576">
                  <a:moveTo>
                    <a:pt x="2094610" y="749566"/>
                  </a:moveTo>
                  <a:cubicBezTo>
                    <a:pt x="1683337" y="404466"/>
                    <a:pt x="1070173" y="458111"/>
                    <a:pt x="725074" y="869385"/>
                  </a:cubicBezTo>
                  <a:cubicBezTo>
                    <a:pt x="379974" y="1280659"/>
                    <a:pt x="433619" y="1893822"/>
                    <a:pt x="844892" y="2238922"/>
                  </a:cubicBezTo>
                  <a:cubicBezTo>
                    <a:pt x="1256166" y="2584021"/>
                    <a:pt x="1869330" y="2530377"/>
                    <a:pt x="2214429" y="2119103"/>
                  </a:cubicBezTo>
                  <a:cubicBezTo>
                    <a:pt x="2559529" y="1707829"/>
                    <a:pt x="2505884" y="1094665"/>
                    <a:pt x="2094610" y="749566"/>
                  </a:cubicBezTo>
                  <a:close/>
                  <a:moveTo>
                    <a:pt x="2334142" y="298936"/>
                  </a:moveTo>
                  <a:lnTo>
                    <a:pt x="2489223" y="429064"/>
                  </a:lnTo>
                  <a:lnTo>
                    <a:pt x="2320667" y="742363"/>
                  </a:lnTo>
                  <a:lnTo>
                    <a:pt x="2354461" y="777201"/>
                  </a:lnTo>
                  <a:cubicBezTo>
                    <a:pt x="2435203" y="879773"/>
                    <a:pt x="2495636" y="994236"/>
                    <a:pt x="2535311" y="1114855"/>
                  </a:cubicBezTo>
                  <a:lnTo>
                    <a:pt x="2536967" y="1121826"/>
                  </a:lnTo>
                  <a:lnTo>
                    <a:pt x="2897593" y="1132603"/>
                  </a:lnTo>
                  <a:lnTo>
                    <a:pt x="2932774" y="1331966"/>
                  </a:lnTo>
                  <a:lnTo>
                    <a:pt x="2590256" y="1468461"/>
                  </a:lnTo>
                  <a:lnTo>
                    <a:pt x="2591629" y="1489431"/>
                  </a:lnTo>
                  <a:cubicBezTo>
                    <a:pt x="2589349" y="1616619"/>
                    <a:pt x="2565870" y="1744223"/>
                    <a:pt x="2520747" y="1866501"/>
                  </a:cubicBezTo>
                  <a:lnTo>
                    <a:pt x="2514437" y="1879930"/>
                  </a:lnTo>
                  <a:lnTo>
                    <a:pt x="2803260" y="2137440"/>
                  </a:lnTo>
                  <a:lnTo>
                    <a:pt x="2702039" y="2312761"/>
                  </a:lnTo>
                  <a:lnTo>
                    <a:pt x="2334283" y="2191277"/>
                  </a:lnTo>
                  <a:lnTo>
                    <a:pt x="2319995" y="2211637"/>
                  </a:lnTo>
                  <a:cubicBezTo>
                    <a:pt x="2243832" y="2302406"/>
                    <a:pt x="2156847" y="2378603"/>
                    <a:pt x="2062648" y="2439877"/>
                  </a:cubicBezTo>
                  <a:lnTo>
                    <a:pt x="2003075" y="2474637"/>
                  </a:lnTo>
                  <a:lnTo>
                    <a:pt x="2056587" y="2842337"/>
                  </a:lnTo>
                  <a:lnTo>
                    <a:pt x="1866354" y="2911576"/>
                  </a:lnTo>
                  <a:lnTo>
                    <a:pt x="1671448" y="2596242"/>
                  </a:lnTo>
                  <a:lnTo>
                    <a:pt x="1548242" y="2620265"/>
                  </a:lnTo>
                  <a:cubicBezTo>
                    <a:pt x="1476091" y="2627302"/>
                    <a:pt x="1403408" y="2627445"/>
                    <a:pt x="1331260" y="2620591"/>
                  </a:cubicBezTo>
                  <a:lnTo>
                    <a:pt x="1231810" y="2601211"/>
                  </a:lnTo>
                  <a:lnTo>
                    <a:pt x="1049067" y="2896869"/>
                  </a:lnTo>
                  <a:lnTo>
                    <a:pt x="858832" y="2827631"/>
                  </a:lnTo>
                  <a:lnTo>
                    <a:pt x="907780" y="2491308"/>
                  </a:lnTo>
                  <a:lnTo>
                    <a:pt x="816874" y="2436359"/>
                  </a:lnTo>
                  <a:cubicBezTo>
                    <a:pt x="785477" y="2415113"/>
                    <a:pt x="754881" y="2392053"/>
                    <a:pt x="725221" y="2367165"/>
                  </a:cubicBezTo>
                  <a:cubicBezTo>
                    <a:pt x="695562" y="2342277"/>
                    <a:pt x="667538" y="2316150"/>
                    <a:pt x="641163" y="2288921"/>
                  </a:cubicBezTo>
                  <a:lnTo>
                    <a:pt x="574277" y="2212385"/>
                  </a:lnTo>
                  <a:lnTo>
                    <a:pt x="268562" y="2313374"/>
                  </a:lnTo>
                  <a:lnTo>
                    <a:pt x="167340" y="2138053"/>
                  </a:lnTo>
                  <a:lnTo>
                    <a:pt x="411251" y="1920587"/>
                  </a:lnTo>
                  <a:lnTo>
                    <a:pt x="370408" y="1814340"/>
                  </a:lnTo>
                  <a:cubicBezTo>
                    <a:pt x="346310" y="1727013"/>
                    <a:pt x="332834" y="1636964"/>
                    <a:pt x="330144" y="1546283"/>
                  </a:cubicBezTo>
                  <a:lnTo>
                    <a:pt x="333010" y="1450313"/>
                  </a:lnTo>
                  <a:lnTo>
                    <a:pt x="0" y="1317659"/>
                  </a:lnTo>
                  <a:lnTo>
                    <a:pt x="35154" y="1118292"/>
                  </a:lnTo>
                  <a:lnTo>
                    <a:pt x="405289" y="1107180"/>
                  </a:lnTo>
                  <a:lnTo>
                    <a:pt x="444695" y="1011372"/>
                  </a:lnTo>
                  <a:cubicBezTo>
                    <a:pt x="485787" y="926536"/>
                    <a:pt x="537987" y="845252"/>
                    <a:pt x="601458" y="769611"/>
                  </a:cubicBezTo>
                  <a:lnTo>
                    <a:pt x="622589" y="747913"/>
                  </a:lnTo>
                  <a:lnTo>
                    <a:pt x="446039" y="419756"/>
                  </a:lnTo>
                  <a:lnTo>
                    <a:pt x="601120" y="289627"/>
                  </a:lnTo>
                  <a:lnTo>
                    <a:pt x="894887" y="521468"/>
                  </a:lnTo>
                  <a:lnTo>
                    <a:pt x="1005061" y="460695"/>
                  </a:lnTo>
                  <a:cubicBezTo>
                    <a:pt x="1055317" y="437563"/>
                    <a:pt x="1106924" y="418206"/>
                    <a:pt x="1159434" y="402668"/>
                  </a:cubicBezTo>
                  <a:lnTo>
                    <a:pt x="1288857" y="377431"/>
                  </a:lnTo>
                  <a:lnTo>
                    <a:pt x="1367154" y="0"/>
                  </a:lnTo>
                  <a:lnTo>
                    <a:pt x="1569597" y="0"/>
                  </a:lnTo>
                  <a:lnTo>
                    <a:pt x="1646698" y="371669"/>
                  </a:lnTo>
                  <a:lnTo>
                    <a:pt x="1803965" y="402316"/>
                  </a:lnTo>
                  <a:cubicBezTo>
                    <a:pt x="1873976" y="423270"/>
                    <a:pt x="1942381" y="451323"/>
                    <a:pt x="2008116" y="486582"/>
                  </a:cubicBezTo>
                  <a:lnTo>
                    <a:pt x="2055596" y="518765"/>
                  </a:lnTo>
                  <a:close/>
                </a:path>
              </a:pathLst>
            </a:custGeom>
            <a:solidFill>
              <a:srgbClr val="7CAFD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51429" tIns="25714" rIns="51429" bIns="25714" rtlCol="0" anchor="ctr">
              <a:noAutofit/>
            </a:bodyPr>
            <a:lstStyle/>
            <a:p>
              <a:pPr algn="ctr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6996574" y="1995079"/>
              <a:ext cx="1143000" cy="6138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/>
                <a:t>TEXT</a:t>
              </a:r>
              <a:endParaRPr lang="zh-CN" altLang="en-US" sz="2400" b="1" dirty="0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3934026" y="2795643"/>
            <a:ext cx="1649514" cy="1637591"/>
            <a:chOff x="5245119" y="2584436"/>
            <a:chExt cx="2199581" cy="2183682"/>
          </a:xfrm>
        </p:grpSpPr>
        <p:sp>
          <p:nvSpPr>
            <p:cNvPr id="12" name="任意多边形 11"/>
            <p:cNvSpPr/>
            <p:nvPr/>
          </p:nvSpPr>
          <p:spPr>
            <a:xfrm rot="19200000">
              <a:off x="5245119" y="2584436"/>
              <a:ext cx="2199581" cy="2183682"/>
            </a:xfrm>
            <a:custGeom>
              <a:avLst/>
              <a:gdLst>
                <a:gd name="connsiteX0" fmla="*/ 2094610 w 2932774"/>
                <a:gd name="connsiteY0" fmla="*/ 749566 h 2911576"/>
                <a:gd name="connsiteX1" fmla="*/ 725074 w 2932774"/>
                <a:gd name="connsiteY1" fmla="*/ 869385 h 2911576"/>
                <a:gd name="connsiteX2" fmla="*/ 844892 w 2932774"/>
                <a:gd name="connsiteY2" fmla="*/ 2238922 h 2911576"/>
                <a:gd name="connsiteX3" fmla="*/ 2214429 w 2932774"/>
                <a:gd name="connsiteY3" fmla="*/ 2119103 h 2911576"/>
                <a:gd name="connsiteX4" fmla="*/ 2094610 w 2932774"/>
                <a:gd name="connsiteY4" fmla="*/ 749566 h 2911576"/>
                <a:gd name="connsiteX5" fmla="*/ 2334142 w 2932774"/>
                <a:gd name="connsiteY5" fmla="*/ 298936 h 2911576"/>
                <a:gd name="connsiteX6" fmla="*/ 2489223 w 2932774"/>
                <a:gd name="connsiteY6" fmla="*/ 429064 h 2911576"/>
                <a:gd name="connsiteX7" fmla="*/ 2320667 w 2932774"/>
                <a:gd name="connsiteY7" fmla="*/ 742363 h 2911576"/>
                <a:gd name="connsiteX8" fmla="*/ 2354461 w 2932774"/>
                <a:gd name="connsiteY8" fmla="*/ 777201 h 2911576"/>
                <a:gd name="connsiteX9" fmla="*/ 2535311 w 2932774"/>
                <a:gd name="connsiteY9" fmla="*/ 1114855 h 2911576"/>
                <a:gd name="connsiteX10" fmla="*/ 2536967 w 2932774"/>
                <a:gd name="connsiteY10" fmla="*/ 1121826 h 2911576"/>
                <a:gd name="connsiteX11" fmla="*/ 2897593 w 2932774"/>
                <a:gd name="connsiteY11" fmla="*/ 1132603 h 2911576"/>
                <a:gd name="connsiteX12" fmla="*/ 2932774 w 2932774"/>
                <a:gd name="connsiteY12" fmla="*/ 1331966 h 2911576"/>
                <a:gd name="connsiteX13" fmla="*/ 2590256 w 2932774"/>
                <a:gd name="connsiteY13" fmla="*/ 1468461 h 2911576"/>
                <a:gd name="connsiteX14" fmla="*/ 2591629 w 2932774"/>
                <a:gd name="connsiteY14" fmla="*/ 1489431 h 2911576"/>
                <a:gd name="connsiteX15" fmla="*/ 2520747 w 2932774"/>
                <a:gd name="connsiteY15" fmla="*/ 1866501 h 2911576"/>
                <a:gd name="connsiteX16" fmla="*/ 2514437 w 2932774"/>
                <a:gd name="connsiteY16" fmla="*/ 1879930 h 2911576"/>
                <a:gd name="connsiteX17" fmla="*/ 2803260 w 2932774"/>
                <a:gd name="connsiteY17" fmla="*/ 2137440 h 2911576"/>
                <a:gd name="connsiteX18" fmla="*/ 2702039 w 2932774"/>
                <a:gd name="connsiteY18" fmla="*/ 2312761 h 2911576"/>
                <a:gd name="connsiteX19" fmla="*/ 2334283 w 2932774"/>
                <a:gd name="connsiteY19" fmla="*/ 2191277 h 2911576"/>
                <a:gd name="connsiteX20" fmla="*/ 2319995 w 2932774"/>
                <a:gd name="connsiteY20" fmla="*/ 2211637 h 2911576"/>
                <a:gd name="connsiteX21" fmla="*/ 2062648 w 2932774"/>
                <a:gd name="connsiteY21" fmla="*/ 2439877 h 2911576"/>
                <a:gd name="connsiteX22" fmla="*/ 2003075 w 2932774"/>
                <a:gd name="connsiteY22" fmla="*/ 2474637 h 2911576"/>
                <a:gd name="connsiteX23" fmla="*/ 2056587 w 2932774"/>
                <a:gd name="connsiteY23" fmla="*/ 2842337 h 2911576"/>
                <a:gd name="connsiteX24" fmla="*/ 1866354 w 2932774"/>
                <a:gd name="connsiteY24" fmla="*/ 2911576 h 2911576"/>
                <a:gd name="connsiteX25" fmla="*/ 1671448 w 2932774"/>
                <a:gd name="connsiteY25" fmla="*/ 2596242 h 2911576"/>
                <a:gd name="connsiteX26" fmla="*/ 1548242 w 2932774"/>
                <a:gd name="connsiteY26" fmla="*/ 2620265 h 2911576"/>
                <a:gd name="connsiteX27" fmla="*/ 1331260 w 2932774"/>
                <a:gd name="connsiteY27" fmla="*/ 2620591 h 2911576"/>
                <a:gd name="connsiteX28" fmla="*/ 1231810 w 2932774"/>
                <a:gd name="connsiteY28" fmla="*/ 2601211 h 2911576"/>
                <a:gd name="connsiteX29" fmla="*/ 1049067 w 2932774"/>
                <a:gd name="connsiteY29" fmla="*/ 2896869 h 2911576"/>
                <a:gd name="connsiteX30" fmla="*/ 858832 w 2932774"/>
                <a:gd name="connsiteY30" fmla="*/ 2827631 h 2911576"/>
                <a:gd name="connsiteX31" fmla="*/ 907780 w 2932774"/>
                <a:gd name="connsiteY31" fmla="*/ 2491308 h 2911576"/>
                <a:gd name="connsiteX32" fmla="*/ 816874 w 2932774"/>
                <a:gd name="connsiteY32" fmla="*/ 2436359 h 2911576"/>
                <a:gd name="connsiteX33" fmla="*/ 725221 w 2932774"/>
                <a:gd name="connsiteY33" fmla="*/ 2367165 h 2911576"/>
                <a:gd name="connsiteX34" fmla="*/ 641163 w 2932774"/>
                <a:gd name="connsiteY34" fmla="*/ 2288921 h 2911576"/>
                <a:gd name="connsiteX35" fmla="*/ 574277 w 2932774"/>
                <a:gd name="connsiteY35" fmla="*/ 2212385 h 2911576"/>
                <a:gd name="connsiteX36" fmla="*/ 268562 w 2932774"/>
                <a:gd name="connsiteY36" fmla="*/ 2313374 h 2911576"/>
                <a:gd name="connsiteX37" fmla="*/ 167340 w 2932774"/>
                <a:gd name="connsiteY37" fmla="*/ 2138053 h 2911576"/>
                <a:gd name="connsiteX38" fmla="*/ 411251 w 2932774"/>
                <a:gd name="connsiteY38" fmla="*/ 1920587 h 2911576"/>
                <a:gd name="connsiteX39" fmla="*/ 370408 w 2932774"/>
                <a:gd name="connsiteY39" fmla="*/ 1814340 h 2911576"/>
                <a:gd name="connsiteX40" fmla="*/ 330144 w 2932774"/>
                <a:gd name="connsiteY40" fmla="*/ 1546283 h 2911576"/>
                <a:gd name="connsiteX41" fmla="*/ 333010 w 2932774"/>
                <a:gd name="connsiteY41" fmla="*/ 1450313 h 2911576"/>
                <a:gd name="connsiteX42" fmla="*/ 0 w 2932774"/>
                <a:gd name="connsiteY42" fmla="*/ 1317659 h 2911576"/>
                <a:gd name="connsiteX43" fmla="*/ 35154 w 2932774"/>
                <a:gd name="connsiteY43" fmla="*/ 1118292 h 2911576"/>
                <a:gd name="connsiteX44" fmla="*/ 405289 w 2932774"/>
                <a:gd name="connsiteY44" fmla="*/ 1107180 h 2911576"/>
                <a:gd name="connsiteX45" fmla="*/ 444695 w 2932774"/>
                <a:gd name="connsiteY45" fmla="*/ 1011372 h 2911576"/>
                <a:gd name="connsiteX46" fmla="*/ 601458 w 2932774"/>
                <a:gd name="connsiteY46" fmla="*/ 769611 h 2911576"/>
                <a:gd name="connsiteX47" fmla="*/ 622589 w 2932774"/>
                <a:gd name="connsiteY47" fmla="*/ 747913 h 2911576"/>
                <a:gd name="connsiteX48" fmla="*/ 446039 w 2932774"/>
                <a:gd name="connsiteY48" fmla="*/ 419756 h 2911576"/>
                <a:gd name="connsiteX49" fmla="*/ 601120 w 2932774"/>
                <a:gd name="connsiteY49" fmla="*/ 289627 h 2911576"/>
                <a:gd name="connsiteX50" fmla="*/ 894887 w 2932774"/>
                <a:gd name="connsiteY50" fmla="*/ 521468 h 2911576"/>
                <a:gd name="connsiteX51" fmla="*/ 1005061 w 2932774"/>
                <a:gd name="connsiteY51" fmla="*/ 460695 h 2911576"/>
                <a:gd name="connsiteX52" fmla="*/ 1159434 w 2932774"/>
                <a:gd name="connsiteY52" fmla="*/ 402668 h 2911576"/>
                <a:gd name="connsiteX53" fmla="*/ 1288857 w 2932774"/>
                <a:gd name="connsiteY53" fmla="*/ 377431 h 2911576"/>
                <a:gd name="connsiteX54" fmla="*/ 1367154 w 2932774"/>
                <a:gd name="connsiteY54" fmla="*/ 0 h 2911576"/>
                <a:gd name="connsiteX55" fmla="*/ 1569597 w 2932774"/>
                <a:gd name="connsiteY55" fmla="*/ 0 h 2911576"/>
                <a:gd name="connsiteX56" fmla="*/ 1646698 w 2932774"/>
                <a:gd name="connsiteY56" fmla="*/ 371669 h 2911576"/>
                <a:gd name="connsiteX57" fmla="*/ 1803965 w 2932774"/>
                <a:gd name="connsiteY57" fmla="*/ 402316 h 2911576"/>
                <a:gd name="connsiteX58" fmla="*/ 2008116 w 2932774"/>
                <a:gd name="connsiteY58" fmla="*/ 486582 h 2911576"/>
                <a:gd name="connsiteX59" fmla="*/ 2055596 w 2932774"/>
                <a:gd name="connsiteY59" fmla="*/ 518765 h 2911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2932774" h="2911576">
                  <a:moveTo>
                    <a:pt x="2094610" y="749566"/>
                  </a:moveTo>
                  <a:cubicBezTo>
                    <a:pt x="1683337" y="404466"/>
                    <a:pt x="1070173" y="458111"/>
                    <a:pt x="725074" y="869385"/>
                  </a:cubicBezTo>
                  <a:cubicBezTo>
                    <a:pt x="379974" y="1280659"/>
                    <a:pt x="433619" y="1893822"/>
                    <a:pt x="844892" y="2238922"/>
                  </a:cubicBezTo>
                  <a:cubicBezTo>
                    <a:pt x="1256166" y="2584021"/>
                    <a:pt x="1869330" y="2530377"/>
                    <a:pt x="2214429" y="2119103"/>
                  </a:cubicBezTo>
                  <a:cubicBezTo>
                    <a:pt x="2559529" y="1707829"/>
                    <a:pt x="2505884" y="1094665"/>
                    <a:pt x="2094610" y="749566"/>
                  </a:cubicBezTo>
                  <a:close/>
                  <a:moveTo>
                    <a:pt x="2334142" y="298936"/>
                  </a:moveTo>
                  <a:lnTo>
                    <a:pt x="2489223" y="429064"/>
                  </a:lnTo>
                  <a:lnTo>
                    <a:pt x="2320667" y="742363"/>
                  </a:lnTo>
                  <a:lnTo>
                    <a:pt x="2354461" y="777201"/>
                  </a:lnTo>
                  <a:cubicBezTo>
                    <a:pt x="2435203" y="879773"/>
                    <a:pt x="2495636" y="994236"/>
                    <a:pt x="2535311" y="1114855"/>
                  </a:cubicBezTo>
                  <a:lnTo>
                    <a:pt x="2536967" y="1121826"/>
                  </a:lnTo>
                  <a:lnTo>
                    <a:pt x="2897593" y="1132603"/>
                  </a:lnTo>
                  <a:lnTo>
                    <a:pt x="2932774" y="1331966"/>
                  </a:lnTo>
                  <a:lnTo>
                    <a:pt x="2590256" y="1468461"/>
                  </a:lnTo>
                  <a:lnTo>
                    <a:pt x="2591629" y="1489431"/>
                  </a:lnTo>
                  <a:cubicBezTo>
                    <a:pt x="2589349" y="1616619"/>
                    <a:pt x="2565870" y="1744223"/>
                    <a:pt x="2520747" y="1866501"/>
                  </a:cubicBezTo>
                  <a:lnTo>
                    <a:pt x="2514437" y="1879930"/>
                  </a:lnTo>
                  <a:lnTo>
                    <a:pt x="2803260" y="2137440"/>
                  </a:lnTo>
                  <a:lnTo>
                    <a:pt x="2702039" y="2312761"/>
                  </a:lnTo>
                  <a:lnTo>
                    <a:pt x="2334283" y="2191277"/>
                  </a:lnTo>
                  <a:lnTo>
                    <a:pt x="2319995" y="2211637"/>
                  </a:lnTo>
                  <a:cubicBezTo>
                    <a:pt x="2243832" y="2302406"/>
                    <a:pt x="2156847" y="2378603"/>
                    <a:pt x="2062648" y="2439877"/>
                  </a:cubicBezTo>
                  <a:lnTo>
                    <a:pt x="2003075" y="2474637"/>
                  </a:lnTo>
                  <a:lnTo>
                    <a:pt x="2056587" y="2842337"/>
                  </a:lnTo>
                  <a:lnTo>
                    <a:pt x="1866354" y="2911576"/>
                  </a:lnTo>
                  <a:lnTo>
                    <a:pt x="1671448" y="2596242"/>
                  </a:lnTo>
                  <a:lnTo>
                    <a:pt x="1548242" y="2620265"/>
                  </a:lnTo>
                  <a:cubicBezTo>
                    <a:pt x="1476091" y="2627302"/>
                    <a:pt x="1403408" y="2627445"/>
                    <a:pt x="1331260" y="2620591"/>
                  </a:cubicBezTo>
                  <a:lnTo>
                    <a:pt x="1231810" y="2601211"/>
                  </a:lnTo>
                  <a:lnTo>
                    <a:pt x="1049067" y="2896869"/>
                  </a:lnTo>
                  <a:lnTo>
                    <a:pt x="858832" y="2827631"/>
                  </a:lnTo>
                  <a:lnTo>
                    <a:pt x="907780" y="2491308"/>
                  </a:lnTo>
                  <a:lnTo>
                    <a:pt x="816874" y="2436359"/>
                  </a:lnTo>
                  <a:cubicBezTo>
                    <a:pt x="785477" y="2415113"/>
                    <a:pt x="754881" y="2392053"/>
                    <a:pt x="725221" y="2367165"/>
                  </a:cubicBezTo>
                  <a:cubicBezTo>
                    <a:pt x="695562" y="2342277"/>
                    <a:pt x="667538" y="2316150"/>
                    <a:pt x="641163" y="2288921"/>
                  </a:cubicBezTo>
                  <a:lnTo>
                    <a:pt x="574277" y="2212385"/>
                  </a:lnTo>
                  <a:lnTo>
                    <a:pt x="268562" y="2313374"/>
                  </a:lnTo>
                  <a:lnTo>
                    <a:pt x="167340" y="2138053"/>
                  </a:lnTo>
                  <a:lnTo>
                    <a:pt x="411251" y="1920587"/>
                  </a:lnTo>
                  <a:lnTo>
                    <a:pt x="370408" y="1814340"/>
                  </a:lnTo>
                  <a:cubicBezTo>
                    <a:pt x="346310" y="1727013"/>
                    <a:pt x="332834" y="1636964"/>
                    <a:pt x="330144" y="1546283"/>
                  </a:cubicBezTo>
                  <a:lnTo>
                    <a:pt x="333010" y="1450313"/>
                  </a:lnTo>
                  <a:lnTo>
                    <a:pt x="0" y="1317659"/>
                  </a:lnTo>
                  <a:lnTo>
                    <a:pt x="35154" y="1118292"/>
                  </a:lnTo>
                  <a:lnTo>
                    <a:pt x="405289" y="1107180"/>
                  </a:lnTo>
                  <a:lnTo>
                    <a:pt x="444695" y="1011372"/>
                  </a:lnTo>
                  <a:cubicBezTo>
                    <a:pt x="485787" y="926536"/>
                    <a:pt x="537987" y="845252"/>
                    <a:pt x="601458" y="769611"/>
                  </a:cubicBezTo>
                  <a:lnTo>
                    <a:pt x="622589" y="747913"/>
                  </a:lnTo>
                  <a:lnTo>
                    <a:pt x="446039" y="419756"/>
                  </a:lnTo>
                  <a:lnTo>
                    <a:pt x="601120" y="289627"/>
                  </a:lnTo>
                  <a:lnTo>
                    <a:pt x="894887" y="521468"/>
                  </a:lnTo>
                  <a:lnTo>
                    <a:pt x="1005061" y="460695"/>
                  </a:lnTo>
                  <a:cubicBezTo>
                    <a:pt x="1055317" y="437563"/>
                    <a:pt x="1106924" y="418206"/>
                    <a:pt x="1159434" y="402668"/>
                  </a:cubicBezTo>
                  <a:lnTo>
                    <a:pt x="1288857" y="377431"/>
                  </a:lnTo>
                  <a:lnTo>
                    <a:pt x="1367154" y="0"/>
                  </a:lnTo>
                  <a:lnTo>
                    <a:pt x="1569597" y="0"/>
                  </a:lnTo>
                  <a:lnTo>
                    <a:pt x="1646698" y="371669"/>
                  </a:lnTo>
                  <a:lnTo>
                    <a:pt x="1803965" y="402316"/>
                  </a:lnTo>
                  <a:cubicBezTo>
                    <a:pt x="1873976" y="423270"/>
                    <a:pt x="1942381" y="451323"/>
                    <a:pt x="2008116" y="486582"/>
                  </a:cubicBezTo>
                  <a:lnTo>
                    <a:pt x="2055596" y="518765"/>
                  </a:lnTo>
                  <a:close/>
                </a:path>
              </a:pathLst>
            </a:custGeom>
            <a:solidFill>
              <a:srgbClr val="065D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51429" tIns="25714" rIns="51429" bIns="25714" rtlCol="0" anchor="ctr">
              <a:noAutofit/>
            </a:bodyPr>
            <a:lstStyle/>
            <a:p>
              <a:pPr algn="ctr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5849610" y="3407081"/>
              <a:ext cx="1143000" cy="6138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/>
                <a:t>TEXT</a:t>
              </a:r>
              <a:endParaRPr lang="zh-CN" altLang="en-US" sz="2400" b="1" dirty="0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3039710" y="2371816"/>
            <a:ext cx="1142264" cy="1134008"/>
            <a:chOff x="4052574" y="2019274"/>
            <a:chExt cx="1523177" cy="1512168"/>
          </a:xfrm>
        </p:grpSpPr>
        <p:sp>
          <p:nvSpPr>
            <p:cNvPr id="15" name="任意多边形 14"/>
            <p:cNvSpPr/>
            <p:nvPr/>
          </p:nvSpPr>
          <p:spPr>
            <a:xfrm rot="19200000">
              <a:off x="4052574" y="2019274"/>
              <a:ext cx="1523177" cy="1512168"/>
            </a:xfrm>
            <a:custGeom>
              <a:avLst/>
              <a:gdLst>
                <a:gd name="connsiteX0" fmla="*/ 2094610 w 2932774"/>
                <a:gd name="connsiteY0" fmla="*/ 749566 h 2911576"/>
                <a:gd name="connsiteX1" fmla="*/ 725074 w 2932774"/>
                <a:gd name="connsiteY1" fmla="*/ 869385 h 2911576"/>
                <a:gd name="connsiteX2" fmla="*/ 844892 w 2932774"/>
                <a:gd name="connsiteY2" fmla="*/ 2238922 h 2911576"/>
                <a:gd name="connsiteX3" fmla="*/ 2214429 w 2932774"/>
                <a:gd name="connsiteY3" fmla="*/ 2119103 h 2911576"/>
                <a:gd name="connsiteX4" fmla="*/ 2094610 w 2932774"/>
                <a:gd name="connsiteY4" fmla="*/ 749566 h 2911576"/>
                <a:gd name="connsiteX5" fmla="*/ 2334142 w 2932774"/>
                <a:gd name="connsiteY5" fmla="*/ 298936 h 2911576"/>
                <a:gd name="connsiteX6" fmla="*/ 2489223 w 2932774"/>
                <a:gd name="connsiteY6" fmla="*/ 429064 h 2911576"/>
                <a:gd name="connsiteX7" fmla="*/ 2320667 w 2932774"/>
                <a:gd name="connsiteY7" fmla="*/ 742363 h 2911576"/>
                <a:gd name="connsiteX8" fmla="*/ 2354461 w 2932774"/>
                <a:gd name="connsiteY8" fmla="*/ 777201 h 2911576"/>
                <a:gd name="connsiteX9" fmla="*/ 2535311 w 2932774"/>
                <a:gd name="connsiteY9" fmla="*/ 1114855 h 2911576"/>
                <a:gd name="connsiteX10" fmla="*/ 2536967 w 2932774"/>
                <a:gd name="connsiteY10" fmla="*/ 1121826 h 2911576"/>
                <a:gd name="connsiteX11" fmla="*/ 2897593 w 2932774"/>
                <a:gd name="connsiteY11" fmla="*/ 1132603 h 2911576"/>
                <a:gd name="connsiteX12" fmla="*/ 2932774 w 2932774"/>
                <a:gd name="connsiteY12" fmla="*/ 1331966 h 2911576"/>
                <a:gd name="connsiteX13" fmla="*/ 2590256 w 2932774"/>
                <a:gd name="connsiteY13" fmla="*/ 1468461 h 2911576"/>
                <a:gd name="connsiteX14" fmla="*/ 2591629 w 2932774"/>
                <a:gd name="connsiteY14" fmla="*/ 1489431 h 2911576"/>
                <a:gd name="connsiteX15" fmla="*/ 2520747 w 2932774"/>
                <a:gd name="connsiteY15" fmla="*/ 1866501 h 2911576"/>
                <a:gd name="connsiteX16" fmla="*/ 2514437 w 2932774"/>
                <a:gd name="connsiteY16" fmla="*/ 1879930 h 2911576"/>
                <a:gd name="connsiteX17" fmla="*/ 2803260 w 2932774"/>
                <a:gd name="connsiteY17" fmla="*/ 2137440 h 2911576"/>
                <a:gd name="connsiteX18" fmla="*/ 2702039 w 2932774"/>
                <a:gd name="connsiteY18" fmla="*/ 2312761 h 2911576"/>
                <a:gd name="connsiteX19" fmla="*/ 2334283 w 2932774"/>
                <a:gd name="connsiteY19" fmla="*/ 2191277 h 2911576"/>
                <a:gd name="connsiteX20" fmla="*/ 2319995 w 2932774"/>
                <a:gd name="connsiteY20" fmla="*/ 2211637 h 2911576"/>
                <a:gd name="connsiteX21" fmla="*/ 2062648 w 2932774"/>
                <a:gd name="connsiteY21" fmla="*/ 2439877 h 2911576"/>
                <a:gd name="connsiteX22" fmla="*/ 2003075 w 2932774"/>
                <a:gd name="connsiteY22" fmla="*/ 2474637 h 2911576"/>
                <a:gd name="connsiteX23" fmla="*/ 2056587 w 2932774"/>
                <a:gd name="connsiteY23" fmla="*/ 2842337 h 2911576"/>
                <a:gd name="connsiteX24" fmla="*/ 1866354 w 2932774"/>
                <a:gd name="connsiteY24" fmla="*/ 2911576 h 2911576"/>
                <a:gd name="connsiteX25" fmla="*/ 1671448 w 2932774"/>
                <a:gd name="connsiteY25" fmla="*/ 2596242 h 2911576"/>
                <a:gd name="connsiteX26" fmla="*/ 1548242 w 2932774"/>
                <a:gd name="connsiteY26" fmla="*/ 2620265 h 2911576"/>
                <a:gd name="connsiteX27" fmla="*/ 1331260 w 2932774"/>
                <a:gd name="connsiteY27" fmla="*/ 2620591 h 2911576"/>
                <a:gd name="connsiteX28" fmla="*/ 1231810 w 2932774"/>
                <a:gd name="connsiteY28" fmla="*/ 2601211 h 2911576"/>
                <a:gd name="connsiteX29" fmla="*/ 1049067 w 2932774"/>
                <a:gd name="connsiteY29" fmla="*/ 2896869 h 2911576"/>
                <a:gd name="connsiteX30" fmla="*/ 858832 w 2932774"/>
                <a:gd name="connsiteY30" fmla="*/ 2827631 h 2911576"/>
                <a:gd name="connsiteX31" fmla="*/ 907780 w 2932774"/>
                <a:gd name="connsiteY31" fmla="*/ 2491308 h 2911576"/>
                <a:gd name="connsiteX32" fmla="*/ 816874 w 2932774"/>
                <a:gd name="connsiteY32" fmla="*/ 2436359 h 2911576"/>
                <a:gd name="connsiteX33" fmla="*/ 725221 w 2932774"/>
                <a:gd name="connsiteY33" fmla="*/ 2367165 h 2911576"/>
                <a:gd name="connsiteX34" fmla="*/ 641163 w 2932774"/>
                <a:gd name="connsiteY34" fmla="*/ 2288921 h 2911576"/>
                <a:gd name="connsiteX35" fmla="*/ 574277 w 2932774"/>
                <a:gd name="connsiteY35" fmla="*/ 2212385 h 2911576"/>
                <a:gd name="connsiteX36" fmla="*/ 268562 w 2932774"/>
                <a:gd name="connsiteY36" fmla="*/ 2313374 h 2911576"/>
                <a:gd name="connsiteX37" fmla="*/ 167340 w 2932774"/>
                <a:gd name="connsiteY37" fmla="*/ 2138053 h 2911576"/>
                <a:gd name="connsiteX38" fmla="*/ 411251 w 2932774"/>
                <a:gd name="connsiteY38" fmla="*/ 1920587 h 2911576"/>
                <a:gd name="connsiteX39" fmla="*/ 370408 w 2932774"/>
                <a:gd name="connsiteY39" fmla="*/ 1814340 h 2911576"/>
                <a:gd name="connsiteX40" fmla="*/ 330144 w 2932774"/>
                <a:gd name="connsiteY40" fmla="*/ 1546283 h 2911576"/>
                <a:gd name="connsiteX41" fmla="*/ 333010 w 2932774"/>
                <a:gd name="connsiteY41" fmla="*/ 1450313 h 2911576"/>
                <a:gd name="connsiteX42" fmla="*/ 0 w 2932774"/>
                <a:gd name="connsiteY42" fmla="*/ 1317659 h 2911576"/>
                <a:gd name="connsiteX43" fmla="*/ 35154 w 2932774"/>
                <a:gd name="connsiteY43" fmla="*/ 1118292 h 2911576"/>
                <a:gd name="connsiteX44" fmla="*/ 405289 w 2932774"/>
                <a:gd name="connsiteY44" fmla="*/ 1107180 h 2911576"/>
                <a:gd name="connsiteX45" fmla="*/ 444695 w 2932774"/>
                <a:gd name="connsiteY45" fmla="*/ 1011372 h 2911576"/>
                <a:gd name="connsiteX46" fmla="*/ 601458 w 2932774"/>
                <a:gd name="connsiteY46" fmla="*/ 769611 h 2911576"/>
                <a:gd name="connsiteX47" fmla="*/ 622589 w 2932774"/>
                <a:gd name="connsiteY47" fmla="*/ 747913 h 2911576"/>
                <a:gd name="connsiteX48" fmla="*/ 446039 w 2932774"/>
                <a:gd name="connsiteY48" fmla="*/ 419756 h 2911576"/>
                <a:gd name="connsiteX49" fmla="*/ 601120 w 2932774"/>
                <a:gd name="connsiteY49" fmla="*/ 289627 h 2911576"/>
                <a:gd name="connsiteX50" fmla="*/ 894887 w 2932774"/>
                <a:gd name="connsiteY50" fmla="*/ 521468 h 2911576"/>
                <a:gd name="connsiteX51" fmla="*/ 1005061 w 2932774"/>
                <a:gd name="connsiteY51" fmla="*/ 460695 h 2911576"/>
                <a:gd name="connsiteX52" fmla="*/ 1159434 w 2932774"/>
                <a:gd name="connsiteY52" fmla="*/ 402668 h 2911576"/>
                <a:gd name="connsiteX53" fmla="*/ 1288857 w 2932774"/>
                <a:gd name="connsiteY53" fmla="*/ 377431 h 2911576"/>
                <a:gd name="connsiteX54" fmla="*/ 1367154 w 2932774"/>
                <a:gd name="connsiteY54" fmla="*/ 0 h 2911576"/>
                <a:gd name="connsiteX55" fmla="*/ 1569597 w 2932774"/>
                <a:gd name="connsiteY55" fmla="*/ 0 h 2911576"/>
                <a:gd name="connsiteX56" fmla="*/ 1646698 w 2932774"/>
                <a:gd name="connsiteY56" fmla="*/ 371669 h 2911576"/>
                <a:gd name="connsiteX57" fmla="*/ 1803965 w 2932774"/>
                <a:gd name="connsiteY57" fmla="*/ 402316 h 2911576"/>
                <a:gd name="connsiteX58" fmla="*/ 2008116 w 2932774"/>
                <a:gd name="connsiteY58" fmla="*/ 486582 h 2911576"/>
                <a:gd name="connsiteX59" fmla="*/ 2055596 w 2932774"/>
                <a:gd name="connsiteY59" fmla="*/ 518765 h 2911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2932774" h="2911576">
                  <a:moveTo>
                    <a:pt x="2094610" y="749566"/>
                  </a:moveTo>
                  <a:cubicBezTo>
                    <a:pt x="1683337" y="404466"/>
                    <a:pt x="1070173" y="458111"/>
                    <a:pt x="725074" y="869385"/>
                  </a:cubicBezTo>
                  <a:cubicBezTo>
                    <a:pt x="379974" y="1280659"/>
                    <a:pt x="433619" y="1893822"/>
                    <a:pt x="844892" y="2238922"/>
                  </a:cubicBezTo>
                  <a:cubicBezTo>
                    <a:pt x="1256166" y="2584021"/>
                    <a:pt x="1869330" y="2530377"/>
                    <a:pt x="2214429" y="2119103"/>
                  </a:cubicBezTo>
                  <a:cubicBezTo>
                    <a:pt x="2559529" y="1707829"/>
                    <a:pt x="2505884" y="1094665"/>
                    <a:pt x="2094610" y="749566"/>
                  </a:cubicBezTo>
                  <a:close/>
                  <a:moveTo>
                    <a:pt x="2334142" y="298936"/>
                  </a:moveTo>
                  <a:lnTo>
                    <a:pt x="2489223" y="429064"/>
                  </a:lnTo>
                  <a:lnTo>
                    <a:pt x="2320667" y="742363"/>
                  </a:lnTo>
                  <a:lnTo>
                    <a:pt x="2354461" y="777201"/>
                  </a:lnTo>
                  <a:cubicBezTo>
                    <a:pt x="2435203" y="879773"/>
                    <a:pt x="2495636" y="994236"/>
                    <a:pt x="2535311" y="1114855"/>
                  </a:cubicBezTo>
                  <a:lnTo>
                    <a:pt x="2536967" y="1121826"/>
                  </a:lnTo>
                  <a:lnTo>
                    <a:pt x="2897593" y="1132603"/>
                  </a:lnTo>
                  <a:lnTo>
                    <a:pt x="2932774" y="1331966"/>
                  </a:lnTo>
                  <a:lnTo>
                    <a:pt x="2590256" y="1468461"/>
                  </a:lnTo>
                  <a:lnTo>
                    <a:pt x="2591629" y="1489431"/>
                  </a:lnTo>
                  <a:cubicBezTo>
                    <a:pt x="2589349" y="1616619"/>
                    <a:pt x="2565870" y="1744223"/>
                    <a:pt x="2520747" y="1866501"/>
                  </a:cubicBezTo>
                  <a:lnTo>
                    <a:pt x="2514437" y="1879930"/>
                  </a:lnTo>
                  <a:lnTo>
                    <a:pt x="2803260" y="2137440"/>
                  </a:lnTo>
                  <a:lnTo>
                    <a:pt x="2702039" y="2312761"/>
                  </a:lnTo>
                  <a:lnTo>
                    <a:pt x="2334283" y="2191277"/>
                  </a:lnTo>
                  <a:lnTo>
                    <a:pt x="2319995" y="2211637"/>
                  </a:lnTo>
                  <a:cubicBezTo>
                    <a:pt x="2243832" y="2302406"/>
                    <a:pt x="2156847" y="2378603"/>
                    <a:pt x="2062648" y="2439877"/>
                  </a:cubicBezTo>
                  <a:lnTo>
                    <a:pt x="2003075" y="2474637"/>
                  </a:lnTo>
                  <a:lnTo>
                    <a:pt x="2056587" y="2842337"/>
                  </a:lnTo>
                  <a:lnTo>
                    <a:pt x="1866354" y="2911576"/>
                  </a:lnTo>
                  <a:lnTo>
                    <a:pt x="1671448" y="2596242"/>
                  </a:lnTo>
                  <a:lnTo>
                    <a:pt x="1548242" y="2620265"/>
                  </a:lnTo>
                  <a:cubicBezTo>
                    <a:pt x="1476091" y="2627302"/>
                    <a:pt x="1403408" y="2627445"/>
                    <a:pt x="1331260" y="2620591"/>
                  </a:cubicBezTo>
                  <a:lnTo>
                    <a:pt x="1231810" y="2601211"/>
                  </a:lnTo>
                  <a:lnTo>
                    <a:pt x="1049067" y="2896869"/>
                  </a:lnTo>
                  <a:lnTo>
                    <a:pt x="858832" y="2827631"/>
                  </a:lnTo>
                  <a:lnTo>
                    <a:pt x="907780" y="2491308"/>
                  </a:lnTo>
                  <a:lnTo>
                    <a:pt x="816874" y="2436359"/>
                  </a:lnTo>
                  <a:cubicBezTo>
                    <a:pt x="785477" y="2415113"/>
                    <a:pt x="754881" y="2392053"/>
                    <a:pt x="725221" y="2367165"/>
                  </a:cubicBezTo>
                  <a:cubicBezTo>
                    <a:pt x="695562" y="2342277"/>
                    <a:pt x="667538" y="2316150"/>
                    <a:pt x="641163" y="2288921"/>
                  </a:cubicBezTo>
                  <a:lnTo>
                    <a:pt x="574277" y="2212385"/>
                  </a:lnTo>
                  <a:lnTo>
                    <a:pt x="268562" y="2313374"/>
                  </a:lnTo>
                  <a:lnTo>
                    <a:pt x="167340" y="2138053"/>
                  </a:lnTo>
                  <a:lnTo>
                    <a:pt x="411251" y="1920587"/>
                  </a:lnTo>
                  <a:lnTo>
                    <a:pt x="370408" y="1814340"/>
                  </a:lnTo>
                  <a:cubicBezTo>
                    <a:pt x="346310" y="1727013"/>
                    <a:pt x="332834" y="1636964"/>
                    <a:pt x="330144" y="1546283"/>
                  </a:cubicBezTo>
                  <a:lnTo>
                    <a:pt x="333010" y="1450313"/>
                  </a:lnTo>
                  <a:lnTo>
                    <a:pt x="0" y="1317659"/>
                  </a:lnTo>
                  <a:lnTo>
                    <a:pt x="35154" y="1118292"/>
                  </a:lnTo>
                  <a:lnTo>
                    <a:pt x="405289" y="1107180"/>
                  </a:lnTo>
                  <a:lnTo>
                    <a:pt x="444695" y="1011372"/>
                  </a:lnTo>
                  <a:cubicBezTo>
                    <a:pt x="485787" y="926536"/>
                    <a:pt x="537987" y="845252"/>
                    <a:pt x="601458" y="769611"/>
                  </a:cubicBezTo>
                  <a:lnTo>
                    <a:pt x="622589" y="747913"/>
                  </a:lnTo>
                  <a:lnTo>
                    <a:pt x="446039" y="419756"/>
                  </a:lnTo>
                  <a:lnTo>
                    <a:pt x="601120" y="289627"/>
                  </a:lnTo>
                  <a:lnTo>
                    <a:pt x="894887" y="521468"/>
                  </a:lnTo>
                  <a:lnTo>
                    <a:pt x="1005061" y="460695"/>
                  </a:lnTo>
                  <a:cubicBezTo>
                    <a:pt x="1055317" y="437563"/>
                    <a:pt x="1106924" y="418206"/>
                    <a:pt x="1159434" y="402668"/>
                  </a:cubicBezTo>
                  <a:lnTo>
                    <a:pt x="1288857" y="377431"/>
                  </a:lnTo>
                  <a:lnTo>
                    <a:pt x="1367154" y="0"/>
                  </a:lnTo>
                  <a:lnTo>
                    <a:pt x="1569597" y="0"/>
                  </a:lnTo>
                  <a:lnTo>
                    <a:pt x="1646698" y="371669"/>
                  </a:lnTo>
                  <a:lnTo>
                    <a:pt x="1803965" y="402316"/>
                  </a:lnTo>
                  <a:cubicBezTo>
                    <a:pt x="1873976" y="423270"/>
                    <a:pt x="1942381" y="451323"/>
                    <a:pt x="2008116" y="486582"/>
                  </a:cubicBezTo>
                  <a:lnTo>
                    <a:pt x="2055596" y="518765"/>
                  </a:lnTo>
                  <a:close/>
                </a:path>
              </a:pathLst>
            </a:custGeom>
            <a:solidFill>
              <a:srgbClr val="0FA8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51429" tIns="25714" rIns="51429" bIns="25714" rtlCol="0" anchor="ctr">
              <a:noAutofit/>
            </a:bodyPr>
            <a:lstStyle/>
            <a:p>
              <a:pPr algn="ctr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4354093" y="2460246"/>
              <a:ext cx="1143000" cy="6138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/>
                <a:t>TEXT</a:t>
              </a:r>
              <a:endParaRPr lang="zh-CN" altLang="en-US" sz="2400" b="1" dirty="0"/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3043997" y="4045245"/>
            <a:ext cx="1477765" cy="1453142"/>
            <a:chOff x="4058291" y="4250746"/>
            <a:chExt cx="1970558" cy="1937724"/>
          </a:xfrm>
        </p:grpSpPr>
        <p:sp>
          <p:nvSpPr>
            <p:cNvPr id="14" name="任意多边形 13"/>
            <p:cNvSpPr/>
            <p:nvPr/>
          </p:nvSpPr>
          <p:spPr>
            <a:xfrm rot="19200000">
              <a:off x="4058291" y="4250746"/>
              <a:ext cx="1970558" cy="1937724"/>
            </a:xfrm>
            <a:custGeom>
              <a:avLst/>
              <a:gdLst>
                <a:gd name="connsiteX0" fmla="*/ 2094610 w 2932774"/>
                <a:gd name="connsiteY0" fmla="*/ 749566 h 2911576"/>
                <a:gd name="connsiteX1" fmla="*/ 725074 w 2932774"/>
                <a:gd name="connsiteY1" fmla="*/ 869385 h 2911576"/>
                <a:gd name="connsiteX2" fmla="*/ 844892 w 2932774"/>
                <a:gd name="connsiteY2" fmla="*/ 2238922 h 2911576"/>
                <a:gd name="connsiteX3" fmla="*/ 2214429 w 2932774"/>
                <a:gd name="connsiteY3" fmla="*/ 2119103 h 2911576"/>
                <a:gd name="connsiteX4" fmla="*/ 2094610 w 2932774"/>
                <a:gd name="connsiteY4" fmla="*/ 749566 h 2911576"/>
                <a:gd name="connsiteX5" fmla="*/ 2334142 w 2932774"/>
                <a:gd name="connsiteY5" fmla="*/ 298936 h 2911576"/>
                <a:gd name="connsiteX6" fmla="*/ 2489223 w 2932774"/>
                <a:gd name="connsiteY6" fmla="*/ 429064 h 2911576"/>
                <a:gd name="connsiteX7" fmla="*/ 2320667 w 2932774"/>
                <a:gd name="connsiteY7" fmla="*/ 742363 h 2911576"/>
                <a:gd name="connsiteX8" fmla="*/ 2354461 w 2932774"/>
                <a:gd name="connsiteY8" fmla="*/ 777201 h 2911576"/>
                <a:gd name="connsiteX9" fmla="*/ 2535311 w 2932774"/>
                <a:gd name="connsiteY9" fmla="*/ 1114855 h 2911576"/>
                <a:gd name="connsiteX10" fmla="*/ 2536967 w 2932774"/>
                <a:gd name="connsiteY10" fmla="*/ 1121826 h 2911576"/>
                <a:gd name="connsiteX11" fmla="*/ 2897593 w 2932774"/>
                <a:gd name="connsiteY11" fmla="*/ 1132603 h 2911576"/>
                <a:gd name="connsiteX12" fmla="*/ 2932774 w 2932774"/>
                <a:gd name="connsiteY12" fmla="*/ 1331966 h 2911576"/>
                <a:gd name="connsiteX13" fmla="*/ 2590256 w 2932774"/>
                <a:gd name="connsiteY13" fmla="*/ 1468461 h 2911576"/>
                <a:gd name="connsiteX14" fmla="*/ 2591629 w 2932774"/>
                <a:gd name="connsiteY14" fmla="*/ 1489431 h 2911576"/>
                <a:gd name="connsiteX15" fmla="*/ 2520747 w 2932774"/>
                <a:gd name="connsiteY15" fmla="*/ 1866501 h 2911576"/>
                <a:gd name="connsiteX16" fmla="*/ 2514437 w 2932774"/>
                <a:gd name="connsiteY16" fmla="*/ 1879930 h 2911576"/>
                <a:gd name="connsiteX17" fmla="*/ 2803260 w 2932774"/>
                <a:gd name="connsiteY17" fmla="*/ 2137440 h 2911576"/>
                <a:gd name="connsiteX18" fmla="*/ 2702039 w 2932774"/>
                <a:gd name="connsiteY18" fmla="*/ 2312761 h 2911576"/>
                <a:gd name="connsiteX19" fmla="*/ 2334283 w 2932774"/>
                <a:gd name="connsiteY19" fmla="*/ 2191277 h 2911576"/>
                <a:gd name="connsiteX20" fmla="*/ 2319995 w 2932774"/>
                <a:gd name="connsiteY20" fmla="*/ 2211637 h 2911576"/>
                <a:gd name="connsiteX21" fmla="*/ 2062648 w 2932774"/>
                <a:gd name="connsiteY21" fmla="*/ 2439877 h 2911576"/>
                <a:gd name="connsiteX22" fmla="*/ 2003075 w 2932774"/>
                <a:gd name="connsiteY22" fmla="*/ 2474637 h 2911576"/>
                <a:gd name="connsiteX23" fmla="*/ 2056587 w 2932774"/>
                <a:gd name="connsiteY23" fmla="*/ 2842337 h 2911576"/>
                <a:gd name="connsiteX24" fmla="*/ 1866354 w 2932774"/>
                <a:gd name="connsiteY24" fmla="*/ 2911576 h 2911576"/>
                <a:gd name="connsiteX25" fmla="*/ 1671448 w 2932774"/>
                <a:gd name="connsiteY25" fmla="*/ 2596242 h 2911576"/>
                <a:gd name="connsiteX26" fmla="*/ 1548242 w 2932774"/>
                <a:gd name="connsiteY26" fmla="*/ 2620265 h 2911576"/>
                <a:gd name="connsiteX27" fmla="*/ 1331260 w 2932774"/>
                <a:gd name="connsiteY27" fmla="*/ 2620591 h 2911576"/>
                <a:gd name="connsiteX28" fmla="*/ 1231810 w 2932774"/>
                <a:gd name="connsiteY28" fmla="*/ 2601211 h 2911576"/>
                <a:gd name="connsiteX29" fmla="*/ 1049067 w 2932774"/>
                <a:gd name="connsiteY29" fmla="*/ 2896869 h 2911576"/>
                <a:gd name="connsiteX30" fmla="*/ 858832 w 2932774"/>
                <a:gd name="connsiteY30" fmla="*/ 2827631 h 2911576"/>
                <a:gd name="connsiteX31" fmla="*/ 907780 w 2932774"/>
                <a:gd name="connsiteY31" fmla="*/ 2491308 h 2911576"/>
                <a:gd name="connsiteX32" fmla="*/ 816874 w 2932774"/>
                <a:gd name="connsiteY32" fmla="*/ 2436359 h 2911576"/>
                <a:gd name="connsiteX33" fmla="*/ 725221 w 2932774"/>
                <a:gd name="connsiteY33" fmla="*/ 2367165 h 2911576"/>
                <a:gd name="connsiteX34" fmla="*/ 641163 w 2932774"/>
                <a:gd name="connsiteY34" fmla="*/ 2288921 h 2911576"/>
                <a:gd name="connsiteX35" fmla="*/ 574277 w 2932774"/>
                <a:gd name="connsiteY35" fmla="*/ 2212385 h 2911576"/>
                <a:gd name="connsiteX36" fmla="*/ 268562 w 2932774"/>
                <a:gd name="connsiteY36" fmla="*/ 2313374 h 2911576"/>
                <a:gd name="connsiteX37" fmla="*/ 167340 w 2932774"/>
                <a:gd name="connsiteY37" fmla="*/ 2138053 h 2911576"/>
                <a:gd name="connsiteX38" fmla="*/ 411251 w 2932774"/>
                <a:gd name="connsiteY38" fmla="*/ 1920587 h 2911576"/>
                <a:gd name="connsiteX39" fmla="*/ 370408 w 2932774"/>
                <a:gd name="connsiteY39" fmla="*/ 1814340 h 2911576"/>
                <a:gd name="connsiteX40" fmla="*/ 330144 w 2932774"/>
                <a:gd name="connsiteY40" fmla="*/ 1546283 h 2911576"/>
                <a:gd name="connsiteX41" fmla="*/ 333010 w 2932774"/>
                <a:gd name="connsiteY41" fmla="*/ 1450313 h 2911576"/>
                <a:gd name="connsiteX42" fmla="*/ 0 w 2932774"/>
                <a:gd name="connsiteY42" fmla="*/ 1317659 h 2911576"/>
                <a:gd name="connsiteX43" fmla="*/ 35154 w 2932774"/>
                <a:gd name="connsiteY43" fmla="*/ 1118292 h 2911576"/>
                <a:gd name="connsiteX44" fmla="*/ 405289 w 2932774"/>
                <a:gd name="connsiteY44" fmla="*/ 1107180 h 2911576"/>
                <a:gd name="connsiteX45" fmla="*/ 444695 w 2932774"/>
                <a:gd name="connsiteY45" fmla="*/ 1011372 h 2911576"/>
                <a:gd name="connsiteX46" fmla="*/ 601458 w 2932774"/>
                <a:gd name="connsiteY46" fmla="*/ 769611 h 2911576"/>
                <a:gd name="connsiteX47" fmla="*/ 622589 w 2932774"/>
                <a:gd name="connsiteY47" fmla="*/ 747913 h 2911576"/>
                <a:gd name="connsiteX48" fmla="*/ 446039 w 2932774"/>
                <a:gd name="connsiteY48" fmla="*/ 419756 h 2911576"/>
                <a:gd name="connsiteX49" fmla="*/ 601120 w 2932774"/>
                <a:gd name="connsiteY49" fmla="*/ 289627 h 2911576"/>
                <a:gd name="connsiteX50" fmla="*/ 894887 w 2932774"/>
                <a:gd name="connsiteY50" fmla="*/ 521468 h 2911576"/>
                <a:gd name="connsiteX51" fmla="*/ 1005061 w 2932774"/>
                <a:gd name="connsiteY51" fmla="*/ 460695 h 2911576"/>
                <a:gd name="connsiteX52" fmla="*/ 1159434 w 2932774"/>
                <a:gd name="connsiteY52" fmla="*/ 402668 h 2911576"/>
                <a:gd name="connsiteX53" fmla="*/ 1288857 w 2932774"/>
                <a:gd name="connsiteY53" fmla="*/ 377431 h 2911576"/>
                <a:gd name="connsiteX54" fmla="*/ 1367154 w 2932774"/>
                <a:gd name="connsiteY54" fmla="*/ 0 h 2911576"/>
                <a:gd name="connsiteX55" fmla="*/ 1569597 w 2932774"/>
                <a:gd name="connsiteY55" fmla="*/ 0 h 2911576"/>
                <a:gd name="connsiteX56" fmla="*/ 1646698 w 2932774"/>
                <a:gd name="connsiteY56" fmla="*/ 371669 h 2911576"/>
                <a:gd name="connsiteX57" fmla="*/ 1803965 w 2932774"/>
                <a:gd name="connsiteY57" fmla="*/ 402316 h 2911576"/>
                <a:gd name="connsiteX58" fmla="*/ 2008116 w 2932774"/>
                <a:gd name="connsiteY58" fmla="*/ 486582 h 2911576"/>
                <a:gd name="connsiteX59" fmla="*/ 2055596 w 2932774"/>
                <a:gd name="connsiteY59" fmla="*/ 518765 h 2911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2932774" h="2911576">
                  <a:moveTo>
                    <a:pt x="2094610" y="749566"/>
                  </a:moveTo>
                  <a:cubicBezTo>
                    <a:pt x="1683337" y="404466"/>
                    <a:pt x="1070173" y="458111"/>
                    <a:pt x="725074" y="869385"/>
                  </a:cubicBezTo>
                  <a:cubicBezTo>
                    <a:pt x="379974" y="1280659"/>
                    <a:pt x="433619" y="1893822"/>
                    <a:pt x="844892" y="2238922"/>
                  </a:cubicBezTo>
                  <a:cubicBezTo>
                    <a:pt x="1256166" y="2584021"/>
                    <a:pt x="1869330" y="2530377"/>
                    <a:pt x="2214429" y="2119103"/>
                  </a:cubicBezTo>
                  <a:cubicBezTo>
                    <a:pt x="2559529" y="1707829"/>
                    <a:pt x="2505884" y="1094665"/>
                    <a:pt x="2094610" y="749566"/>
                  </a:cubicBezTo>
                  <a:close/>
                  <a:moveTo>
                    <a:pt x="2334142" y="298936"/>
                  </a:moveTo>
                  <a:lnTo>
                    <a:pt x="2489223" y="429064"/>
                  </a:lnTo>
                  <a:lnTo>
                    <a:pt x="2320667" y="742363"/>
                  </a:lnTo>
                  <a:lnTo>
                    <a:pt x="2354461" y="777201"/>
                  </a:lnTo>
                  <a:cubicBezTo>
                    <a:pt x="2435203" y="879773"/>
                    <a:pt x="2495636" y="994236"/>
                    <a:pt x="2535311" y="1114855"/>
                  </a:cubicBezTo>
                  <a:lnTo>
                    <a:pt x="2536967" y="1121826"/>
                  </a:lnTo>
                  <a:lnTo>
                    <a:pt x="2897593" y="1132603"/>
                  </a:lnTo>
                  <a:lnTo>
                    <a:pt x="2932774" y="1331966"/>
                  </a:lnTo>
                  <a:lnTo>
                    <a:pt x="2590256" y="1468461"/>
                  </a:lnTo>
                  <a:lnTo>
                    <a:pt x="2591629" y="1489431"/>
                  </a:lnTo>
                  <a:cubicBezTo>
                    <a:pt x="2589349" y="1616619"/>
                    <a:pt x="2565870" y="1744223"/>
                    <a:pt x="2520747" y="1866501"/>
                  </a:cubicBezTo>
                  <a:lnTo>
                    <a:pt x="2514437" y="1879930"/>
                  </a:lnTo>
                  <a:lnTo>
                    <a:pt x="2803260" y="2137440"/>
                  </a:lnTo>
                  <a:lnTo>
                    <a:pt x="2702039" y="2312761"/>
                  </a:lnTo>
                  <a:lnTo>
                    <a:pt x="2334283" y="2191277"/>
                  </a:lnTo>
                  <a:lnTo>
                    <a:pt x="2319995" y="2211637"/>
                  </a:lnTo>
                  <a:cubicBezTo>
                    <a:pt x="2243832" y="2302406"/>
                    <a:pt x="2156847" y="2378603"/>
                    <a:pt x="2062648" y="2439877"/>
                  </a:cubicBezTo>
                  <a:lnTo>
                    <a:pt x="2003075" y="2474637"/>
                  </a:lnTo>
                  <a:lnTo>
                    <a:pt x="2056587" y="2842337"/>
                  </a:lnTo>
                  <a:lnTo>
                    <a:pt x="1866354" y="2911576"/>
                  </a:lnTo>
                  <a:lnTo>
                    <a:pt x="1671448" y="2596242"/>
                  </a:lnTo>
                  <a:lnTo>
                    <a:pt x="1548242" y="2620265"/>
                  </a:lnTo>
                  <a:cubicBezTo>
                    <a:pt x="1476091" y="2627302"/>
                    <a:pt x="1403408" y="2627445"/>
                    <a:pt x="1331260" y="2620591"/>
                  </a:cubicBezTo>
                  <a:lnTo>
                    <a:pt x="1231810" y="2601211"/>
                  </a:lnTo>
                  <a:lnTo>
                    <a:pt x="1049067" y="2896869"/>
                  </a:lnTo>
                  <a:lnTo>
                    <a:pt x="858832" y="2827631"/>
                  </a:lnTo>
                  <a:lnTo>
                    <a:pt x="907780" y="2491308"/>
                  </a:lnTo>
                  <a:lnTo>
                    <a:pt x="816874" y="2436359"/>
                  </a:lnTo>
                  <a:cubicBezTo>
                    <a:pt x="785477" y="2415113"/>
                    <a:pt x="754881" y="2392053"/>
                    <a:pt x="725221" y="2367165"/>
                  </a:cubicBezTo>
                  <a:cubicBezTo>
                    <a:pt x="695562" y="2342277"/>
                    <a:pt x="667538" y="2316150"/>
                    <a:pt x="641163" y="2288921"/>
                  </a:cubicBezTo>
                  <a:lnTo>
                    <a:pt x="574277" y="2212385"/>
                  </a:lnTo>
                  <a:lnTo>
                    <a:pt x="268562" y="2313374"/>
                  </a:lnTo>
                  <a:lnTo>
                    <a:pt x="167340" y="2138053"/>
                  </a:lnTo>
                  <a:lnTo>
                    <a:pt x="411251" y="1920587"/>
                  </a:lnTo>
                  <a:lnTo>
                    <a:pt x="370408" y="1814340"/>
                  </a:lnTo>
                  <a:cubicBezTo>
                    <a:pt x="346310" y="1727013"/>
                    <a:pt x="332834" y="1636964"/>
                    <a:pt x="330144" y="1546283"/>
                  </a:cubicBezTo>
                  <a:lnTo>
                    <a:pt x="333010" y="1450313"/>
                  </a:lnTo>
                  <a:lnTo>
                    <a:pt x="0" y="1317659"/>
                  </a:lnTo>
                  <a:lnTo>
                    <a:pt x="35154" y="1118292"/>
                  </a:lnTo>
                  <a:lnTo>
                    <a:pt x="405289" y="1107180"/>
                  </a:lnTo>
                  <a:lnTo>
                    <a:pt x="444695" y="1011372"/>
                  </a:lnTo>
                  <a:cubicBezTo>
                    <a:pt x="485787" y="926536"/>
                    <a:pt x="537987" y="845252"/>
                    <a:pt x="601458" y="769611"/>
                  </a:cubicBezTo>
                  <a:lnTo>
                    <a:pt x="622589" y="747913"/>
                  </a:lnTo>
                  <a:lnTo>
                    <a:pt x="446039" y="419756"/>
                  </a:lnTo>
                  <a:lnTo>
                    <a:pt x="601120" y="289627"/>
                  </a:lnTo>
                  <a:lnTo>
                    <a:pt x="894887" y="521468"/>
                  </a:lnTo>
                  <a:lnTo>
                    <a:pt x="1005061" y="460695"/>
                  </a:lnTo>
                  <a:cubicBezTo>
                    <a:pt x="1055317" y="437563"/>
                    <a:pt x="1106924" y="418206"/>
                    <a:pt x="1159434" y="402668"/>
                  </a:cubicBezTo>
                  <a:lnTo>
                    <a:pt x="1288857" y="377431"/>
                  </a:lnTo>
                  <a:lnTo>
                    <a:pt x="1367154" y="0"/>
                  </a:lnTo>
                  <a:lnTo>
                    <a:pt x="1569597" y="0"/>
                  </a:lnTo>
                  <a:lnTo>
                    <a:pt x="1646698" y="371669"/>
                  </a:lnTo>
                  <a:lnTo>
                    <a:pt x="1803965" y="402316"/>
                  </a:lnTo>
                  <a:cubicBezTo>
                    <a:pt x="1873976" y="423270"/>
                    <a:pt x="1942381" y="451323"/>
                    <a:pt x="2008116" y="486582"/>
                  </a:cubicBezTo>
                  <a:lnTo>
                    <a:pt x="2055596" y="518765"/>
                  </a:lnTo>
                  <a:close/>
                </a:path>
              </a:pathLst>
            </a:custGeom>
            <a:solidFill>
              <a:srgbClr val="0767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51429" tIns="25714" rIns="51429" bIns="25714" rtlCol="0" anchor="ctr">
              <a:noAutofit/>
            </a:bodyPr>
            <a:lstStyle/>
            <a:p>
              <a:pPr algn="ctr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4583665" y="4927220"/>
              <a:ext cx="1143000" cy="6138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/>
                <a:t>TEXT</a:t>
              </a:r>
              <a:endParaRPr lang="zh-CN" altLang="en-US" sz="2400" b="1" dirty="0"/>
            </a:p>
          </p:txBody>
        </p:sp>
      </p:grpSp>
      <p:sp>
        <p:nvSpPr>
          <p:cNvPr id="20" name="文本框 19"/>
          <p:cNvSpPr txBox="1"/>
          <p:nvPr/>
        </p:nvSpPr>
        <p:spPr>
          <a:xfrm>
            <a:off x="6251738" y="2110849"/>
            <a:ext cx="2776806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ADD YOUR TITLE HERE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矩形 6"/>
          <p:cNvSpPr>
            <a:spLocks noChangeArrowheads="1"/>
          </p:cNvSpPr>
          <p:nvPr/>
        </p:nvSpPr>
        <p:spPr bwMode="auto">
          <a:xfrm>
            <a:off x="6251739" y="2362090"/>
            <a:ext cx="2434753" cy="1290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标题数字等都可以通过点击和重新输入进行更改。标题数字等都可以通过点击和重新输入进行更改。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9144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5780300" y="3556694"/>
            <a:ext cx="2776806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ADD YOUR TITLE HERE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矩形 6"/>
          <p:cNvSpPr>
            <a:spLocks noChangeArrowheads="1"/>
          </p:cNvSpPr>
          <p:nvPr/>
        </p:nvSpPr>
        <p:spPr bwMode="auto">
          <a:xfrm>
            <a:off x="5780300" y="3807936"/>
            <a:ext cx="2434753" cy="1290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标题数字等都可以通过点击和重新输入进行更改。标题数字等都可以通过点击和重新输入进行更改。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9144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493758" y="4491128"/>
            <a:ext cx="2776806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ADD YOUR TITLE HERE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矩形 6"/>
          <p:cNvSpPr>
            <a:spLocks noChangeArrowheads="1"/>
          </p:cNvSpPr>
          <p:nvPr/>
        </p:nvSpPr>
        <p:spPr bwMode="auto">
          <a:xfrm>
            <a:off x="493758" y="4742369"/>
            <a:ext cx="2434753" cy="1290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标题数字等都可以通过点击和重新输入进行更改。标题数字等都可以通过点击和重新输入进行更改。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9144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636798" y="2492359"/>
            <a:ext cx="2776806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ADD YOUR TITLE HERE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矩形 6"/>
          <p:cNvSpPr>
            <a:spLocks noChangeArrowheads="1"/>
          </p:cNvSpPr>
          <p:nvPr/>
        </p:nvSpPr>
        <p:spPr bwMode="auto">
          <a:xfrm>
            <a:off x="636799" y="2743600"/>
            <a:ext cx="2434753" cy="1290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标题数字等都可以通过点击和重新输入进行更改。标题数字等都可以通过点击和重新输入进行更改。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9144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b="1" dirty="0"/>
              <a:t>YOUR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TEXT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HERE</a:t>
            </a:r>
            <a:endParaRPr kumimoji="1" lang="zh-CN" altLang="en-US" b="1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zh-CN" altLang="en-US" dirty="0"/>
              <a:t>点击此处添加文本信息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338703" y="2158032"/>
            <a:ext cx="286067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b="1" dirty="0">
                <a:solidFill>
                  <a:schemeClr val="accent2"/>
                </a:solidFill>
                <a:latin typeface="Calibri" panose="020F0502020204030204"/>
                <a:ea typeface="宋体" panose="02010600030101010101" pitchFamily="2" charset="-122"/>
                <a:cs typeface="Arial Black" panose="020B0A04020102020204"/>
              </a:rPr>
              <a:t>CLICK</a:t>
            </a:r>
            <a:r>
              <a:rPr kumimoji="1" lang="zh-CN" altLang="en-US" sz="2000" b="1" dirty="0">
                <a:solidFill>
                  <a:schemeClr val="accent2"/>
                </a:solidFill>
                <a:latin typeface="Calibri" panose="020F0502020204030204"/>
                <a:ea typeface="宋体" panose="02010600030101010101" pitchFamily="2" charset="-122"/>
                <a:cs typeface="Arial Black" panose="020B0A04020102020204"/>
              </a:rPr>
              <a:t> </a:t>
            </a:r>
            <a:r>
              <a:rPr kumimoji="1" lang="en-US" altLang="zh-CN" sz="2000" b="1" dirty="0">
                <a:solidFill>
                  <a:schemeClr val="accent2"/>
                </a:solidFill>
                <a:latin typeface="Calibri" panose="020F0502020204030204"/>
                <a:ea typeface="宋体" panose="02010600030101010101" pitchFamily="2" charset="-122"/>
                <a:cs typeface="Arial Black" panose="020B0A04020102020204"/>
              </a:rPr>
              <a:t>HERE</a:t>
            </a:r>
            <a:r>
              <a:rPr kumimoji="1" lang="zh-CN" altLang="en-US" sz="2000" b="1" dirty="0">
                <a:solidFill>
                  <a:schemeClr val="accent2"/>
                </a:solidFill>
                <a:latin typeface="Calibri" panose="020F0502020204030204"/>
                <a:ea typeface="宋体" panose="02010600030101010101" pitchFamily="2" charset="-122"/>
                <a:cs typeface="Arial Black" panose="020B0A04020102020204"/>
              </a:rPr>
              <a:t> </a:t>
            </a:r>
            <a:r>
              <a:rPr kumimoji="1" lang="en-US" altLang="zh-CN" sz="2000" b="1" dirty="0">
                <a:solidFill>
                  <a:schemeClr val="accent2"/>
                </a:solidFill>
                <a:latin typeface="Calibri" panose="020F0502020204030204"/>
                <a:ea typeface="宋体" panose="02010600030101010101" pitchFamily="2" charset="-122"/>
                <a:cs typeface="Arial Black" panose="020B0A04020102020204"/>
              </a:rPr>
              <a:t>TO</a:t>
            </a:r>
            <a:r>
              <a:rPr kumimoji="1" lang="zh-CN" altLang="en-US" sz="2000" b="1" dirty="0">
                <a:solidFill>
                  <a:schemeClr val="accent2"/>
                </a:solidFill>
                <a:latin typeface="Calibri" panose="020F0502020204030204"/>
                <a:ea typeface="宋体" panose="02010600030101010101" pitchFamily="2" charset="-122"/>
                <a:cs typeface="Arial Black" panose="020B0A04020102020204"/>
              </a:rPr>
              <a:t> </a:t>
            </a:r>
            <a:r>
              <a:rPr kumimoji="1" lang="en-US" altLang="zh-CN" sz="2000" b="1" dirty="0">
                <a:solidFill>
                  <a:schemeClr val="accent2"/>
                </a:solidFill>
                <a:latin typeface="Calibri" panose="020F0502020204030204"/>
                <a:ea typeface="宋体" panose="02010600030101010101" pitchFamily="2" charset="-122"/>
                <a:cs typeface="Arial Black" panose="020B0A04020102020204"/>
              </a:rPr>
              <a:t>ADD</a:t>
            </a:r>
            <a:r>
              <a:rPr kumimoji="1" lang="zh-CN" altLang="en-US" sz="2000" b="1" dirty="0">
                <a:solidFill>
                  <a:schemeClr val="accent2"/>
                </a:solidFill>
                <a:latin typeface="Calibri" panose="020F0502020204030204"/>
                <a:ea typeface="宋体" panose="02010600030101010101" pitchFamily="2" charset="-122"/>
                <a:cs typeface="Arial Black" panose="020B0A04020102020204"/>
              </a:rPr>
              <a:t> </a:t>
            </a:r>
            <a:r>
              <a:rPr kumimoji="1" lang="en-US" altLang="zh-CN" sz="2000" b="1" dirty="0">
                <a:solidFill>
                  <a:schemeClr val="accent2"/>
                </a:solidFill>
                <a:latin typeface="Calibri" panose="020F0502020204030204"/>
                <a:ea typeface="宋体" panose="02010600030101010101" pitchFamily="2" charset="-122"/>
                <a:cs typeface="Arial Black" panose="020B0A04020102020204"/>
              </a:rPr>
              <a:t>TITLE</a:t>
            </a:r>
            <a:endParaRPr kumimoji="1" lang="zh-CN" altLang="en-US" sz="2000" b="1" dirty="0">
              <a:solidFill>
                <a:schemeClr val="accent2"/>
              </a:solidFill>
              <a:latin typeface="Calibri" panose="020F0502020204030204"/>
              <a:ea typeface="宋体" panose="02010600030101010101" pitchFamily="2" charset="-122"/>
              <a:cs typeface="Arial Black" panose="020B0A04020102020204"/>
            </a:endParaRPr>
          </a:p>
        </p:txBody>
      </p:sp>
      <p:cxnSp>
        <p:nvCxnSpPr>
          <p:cNvPr id="5" name="直线连接符 4"/>
          <p:cNvCxnSpPr/>
          <p:nvPr/>
        </p:nvCxnSpPr>
        <p:spPr>
          <a:xfrm>
            <a:off x="338704" y="2596515"/>
            <a:ext cx="4424130" cy="0"/>
          </a:xfrm>
          <a:prstGeom prst="line">
            <a:avLst/>
          </a:prstGeom>
          <a:ln w="3175" cmpd="sng">
            <a:solidFill>
              <a:schemeClr val="bg1">
                <a:lumMod val="6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338703" y="2705298"/>
            <a:ext cx="84582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  <a:cs typeface="Arial Black" panose="020B0A04020102020204"/>
              </a:rPr>
              <a:t>TEXT</a:t>
            </a:r>
            <a:r>
              <a:rPr kumimoji="1" lang="zh-CN" altLang="en-US" sz="12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  <a:cs typeface="Arial Black" panose="020B0A04020102020204"/>
              </a:rPr>
              <a:t> </a:t>
            </a:r>
            <a:r>
              <a:rPr kumimoji="1" lang="en-US" altLang="zh-CN" sz="12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  <a:cs typeface="Arial Black" panose="020B0A04020102020204"/>
              </a:rPr>
              <a:t>HERE</a:t>
            </a:r>
            <a:endParaRPr kumimoji="1" lang="zh-CN" altLang="en-US" sz="12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  <a:cs typeface="Arial Black" panose="020B0A04020102020204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38704" y="2949964"/>
            <a:ext cx="4424130" cy="2291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zh-CN" sz="1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标题数字等都可以通过点击和重新输入进行更改，顶部</a:t>
            </a:r>
            <a:r>
              <a:rPr lang="en-US" altLang="zh-CN" sz="1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“</a:t>
            </a:r>
            <a:r>
              <a:rPr lang="zh-CN" altLang="zh-CN" sz="1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开始</a:t>
            </a:r>
            <a:r>
              <a:rPr lang="en-US" altLang="zh-CN" sz="1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”</a:t>
            </a:r>
            <a:r>
              <a:rPr lang="zh-CN" altLang="zh-CN" sz="1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面板中可以对字体、字号、颜色、行距等进行修改。建议正文</a:t>
            </a:r>
            <a:r>
              <a:rPr lang="en-US" altLang="zh-CN" sz="1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10</a:t>
            </a:r>
            <a:r>
              <a:rPr lang="zh-CN" altLang="zh-CN" sz="1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号字，</a:t>
            </a:r>
            <a:r>
              <a:rPr lang="en-US" altLang="zh-CN" sz="1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1.3</a:t>
            </a:r>
            <a:r>
              <a:rPr lang="zh-CN" altLang="zh-CN" sz="1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倍字间距。</a:t>
            </a:r>
            <a:endParaRPr lang="zh-CN" altLang="zh-CN" sz="1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endParaRPr kumimoji="1" lang="en-US" altLang="zh-CN" sz="1000" dirty="0">
              <a:solidFill>
                <a:prstClr val="white"/>
              </a:solidFill>
              <a:latin typeface="Arial" panose="020B0604020202020204"/>
              <a:ea typeface="微软雅黑" panose="020B0503020204020204" charset="-122"/>
              <a:cs typeface="Arial" panose="020B0604020202020204"/>
            </a:endParaRPr>
          </a:p>
          <a:p>
            <a:pPr>
              <a:lnSpc>
                <a:spcPct val="130000"/>
              </a:lnSpc>
            </a:pPr>
            <a:r>
              <a:rPr lang="zh-CN" altLang="zh-CN" sz="1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标题数字等都可以通过点击和重新输入进行更改，顶部</a:t>
            </a:r>
            <a:r>
              <a:rPr lang="en-US" altLang="zh-CN" sz="1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“</a:t>
            </a:r>
            <a:r>
              <a:rPr lang="zh-CN" altLang="zh-CN" sz="1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开始</a:t>
            </a:r>
            <a:r>
              <a:rPr lang="en-US" altLang="zh-CN" sz="1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”</a:t>
            </a:r>
            <a:r>
              <a:rPr lang="zh-CN" altLang="zh-CN" sz="1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面板中可以对字体、字号、颜色、行距等进行修改。建议正文</a:t>
            </a:r>
            <a:r>
              <a:rPr lang="en-US" altLang="zh-CN" sz="1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10</a:t>
            </a:r>
            <a:r>
              <a:rPr lang="zh-CN" altLang="zh-CN" sz="1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号字，</a:t>
            </a:r>
            <a:r>
              <a:rPr lang="en-US" altLang="zh-CN" sz="1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1.3</a:t>
            </a:r>
            <a:r>
              <a:rPr lang="zh-CN" altLang="zh-CN" sz="1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倍字间距。</a:t>
            </a:r>
            <a:endParaRPr lang="zh-CN" altLang="zh-CN" sz="1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endParaRPr kumimoji="1" lang="en-US" altLang="zh-CN" sz="1000" dirty="0">
              <a:solidFill>
                <a:prstClr val="white"/>
              </a:solidFill>
              <a:latin typeface="Arial" panose="020B0604020202020204"/>
              <a:ea typeface="微软雅黑" panose="020B0503020204020204" charset="-122"/>
              <a:cs typeface="Arial" panose="020B0604020202020204"/>
            </a:endParaRPr>
          </a:p>
          <a:p>
            <a:pPr>
              <a:lnSpc>
                <a:spcPct val="130000"/>
              </a:lnSpc>
            </a:pPr>
            <a:r>
              <a:rPr lang="zh-CN" altLang="zh-CN" sz="1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标题数字等都可以通过点击和重新输入进行更改，顶部</a:t>
            </a:r>
            <a:r>
              <a:rPr lang="en-US" altLang="zh-CN" sz="1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“</a:t>
            </a:r>
            <a:r>
              <a:rPr lang="zh-CN" altLang="zh-CN" sz="1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开始</a:t>
            </a:r>
            <a:r>
              <a:rPr lang="en-US" altLang="zh-CN" sz="1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”</a:t>
            </a:r>
            <a:r>
              <a:rPr lang="zh-CN" altLang="zh-CN" sz="1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面板中可以对字体、字号、颜色、行距等进行修改。建议正文</a:t>
            </a:r>
            <a:r>
              <a:rPr lang="en-US" altLang="zh-CN" sz="1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10</a:t>
            </a:r>
            <a:r>
              <a:rPr lang="zh-CN" altLang="zh-CN" sz="1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号字，</a:t>
            </a:r>
            <a:r>
              <a:rPr lang="en-US" altLang="zh-CN" sz="1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1.3</a:t>
            </a:r>
            <a:r>
              <a:rPr lang="zh-CN" altLang="zh-CN" sz="1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倍字间距。</a:t>
            </a:r>
            <a:endParaRPr lang="zh-CN" altLang="zh-CN" sz="1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endParaRPr kumimoji="1" lang="en-US" altLang="zh-CN" sz="1000" dirty="0">
              <a:solidFill>
                <a:prstClr val="white"/>
              </a:solidFill>
              <a:latin typeface="Arial" panose="020B0604020202020204"/>
              <a:ea typeface="微软雅黑" panose="020B0503020204020204" charset="-122"/>
              <a:cs typeface="Arial" panose="020B0604020202020204"/>
            </a:endParaRPr>
          </a:p>
          <a:p>
            <a:pPr>
              <a:lnSpc>
                <a:spcPct val="130000"/>
              </a:lnSpc>
            </a:pPr>
            <a:r>
              <a:rPr lang="zh-CN" altLang="zh-CN" sz="1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标题数字等都可以通过点击和重新输入进行更改，顶部</a:t>
            </a:r>
            <a:r>
              <a:rPr lang="en-US" altLang="zh-CN" sz="1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“</a:t>
            </a:r>
            <a:r>
              <a:rPr lang="zh-CN" altLang="zh-CN" sz="1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开始</a:t>
            </a:r>
            <a:r>
              <a:rPr lang="en-US" altLang="zh-CN" sz="1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”</a:t>
            </a:r>
            <a:r>
              <a:rPr lang="zh-CN" altLang="zh-CN" sz="1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面板中可以对字体、字号、颜色、行距等进行修改。建议正文</a:t>
            </a:r>
            <a:r>
              <a:rPr lang="en-US" altLang="zh-CN" sz="1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10</a:t>
            </a:r>
            <a:r>
              <a:rPr lang="zh-CN" altLang="zh-CN" sz="1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号字，</a:t>
            </a:r>
            <a:r>
              <a:rPr lang="en-US" altLang="zh-CN" sz="1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1.3</a:t>
            </a:r>
            <a:r>
              <a:rPr lang="zh-CN" altLang="zh-CN" sz="1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倍字间距。</a:t>
            </a:r>
            <a:endParaRPr lang="zh-CN" altLang="zh-CN" sz="1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8" name="图片 7" descr="IMG_2247.JP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2042" y="2596515"/>
            <a:ext cx="3622384" cy="24125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b="1" dirty="0"/>
              <a:t>YOUR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TEXT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HERE</a:t>
            </a:r>
            <a:endParaRPr kumimoji="1" lang="zh-CN" altLang="en-US" b="1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zh-CN" altLang="en-US" dirty="0"/>
              <a:t>点击此处添加文本信息</a:t>
            </a:r>
            <a:endParaRPr kumimoji="1" lang="zh-CN" altLang="en-US" dirty="0"/>
          </a:p>
        </p:txBody>
      </p:sp>
      <p:grpSp>
        <p:nvGrpSpPr>
          <p:cNvPr id="4" name="组 3"/>
          <p:cNvGrpSpPr/>
          <p:nvPr/>
        </p:nvGrpSpPr>
        <p:grpSpPr>
          <a:xfrm>
            <a:off x="622831" y="2440415"/>
            <a:ext cx="2567850" cy="2545582"/>
            <a:chOff x="836142" y="2356202"/>
            <a:chExt cx="2354275" cy="2333859"/>
          </a:xfrm>
        </p:grpSpPr>
        <p:sp>
          <p:nvSpPr>
            <p:cNvPr id="5" name="Freeform 5"/>
            <p:cNvSpPr/>
            <p:nvPr/>
          </p:nvSpPr>
          <p:spPr bwMode="auto">
            <a:xfrm>
              <a:off x="1627280" y="2824505"/>
              <a:ext cx="537208" cy="381533"/>
            </a:xfrm>
            <a:custGeom>
              <a:avLst/>
              <a:gdLst>
                <a:gd name="T0" fmla="*/ 9 w 55"/>
                <a:gd name="T1" fmla="*/ 0 h 39"/>
                <a:gd name="T2" fmla="*/ 33 w 55"/>
                <a:gd name="T3" fmla="*/ 13 h 39"/>
                <a:gd name="T4" fmla="*/ 54 w 55"/>
                <a:gd name="T5" fmla="*/ 33 h 39"/>
                <a:gd name="T6" fmla="*/ 36 w 55"/>
                <a:gd name="T7" fmla="*/ 39 h 39"/>
                <a:gd name="T8" fmla="*/ 9 w 55"/>
                <a:gd name="T9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39">
                  <a:moveTo>
                    <a:pt x="9" y="0"/>
                  </a:moveTo>
                  <a:cubicBezTo>
                    <a:pt x="9" y="12"/>
                    <a:pt x="24" y="11"/>
                    <a:pt x="33" y="13"/>
                  </a:cubicBezTo>
                  <a:cubicBezTo>
                    <a:pt x="55" y="18"/>
                    <a:pt x="54" y="33"/>
                    <a:pt x="54" y="33"/>
                  </a:cubicBezTo>
                  <a:cubicBezTo>
                    <a:pt x="54" y="33"/>
                    <a:pt x="47" y="39"/>
                    <a:pt x="36" y="39"/>
                  </a:cubicBezTo>
                  <a:cubicBezTo>
                    <a:pt x="23" y="39"/>
                    <a:pt x="0" y="23"/>
                    <a:pt x="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30" tIns="45715" rIns="91430" bIns="45715" numCol="1" anchor="t" anchorCtr="0" compatLnSpc="1"/>
            <a:lstStyle/>
            <a:p>
              <a:endParaRPr lang="zh-CN" altLang="en-US"/>
            </a:p>
          </p:txBody>
        </p:sp>
        <p:sp>
          <p:nvSpPr>
            <p:cNvPr id="6" name="Freeform 6"/>
            <p:cNvSpPr/>
            <p:nvPr/>
          </p:nvSpPr>
          <p:spPr bwMode="auto">
            <a:xfrm>
              <a:off x="2350790" y="2922759"/>
              <a:ext cx="507860" cy="468303"/>
            </a:xfrm>
            <a:custGeom>
              <a:avLst/>
              <a:gdLst>
                <a:gd name="T0" fmla="*/ 42 w 52"/>
                <a:gd name="T1" fmla="*/ 0 h 48"/>
                <a:gd name="T2" fmla="*/ 45 w 52"/>
                <a:gd name="T3" fmla="*/ 31 h 48"/>
                <a:gd name="T4" fmla="*/ 6 w 52"/>
                <a:gd name="T5" fmla="*/ 45 h 48"/>
                <a:gd name="T6" fmla="*/ 5 w 52"/>
                <a:gd name="T7" fmla="*/ 26 h 48"/>
                <a:gd name="T8" fmla="*/ 42 w 52"/>
                <a:gd name="T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48">
                  <a:moveTo>
                    <a:pt x="42" y="0"/>
                  </a:moveTo>
                  <a:cubicBezTo>
                    <a:pt x="42" y="0"/>
                    <a:pt x="52" y="20"/>
                    <a:pt x="45" y="31"/>
                  </a:cubicBezTo>
                  <a:cubicBezTo>
                    <a:pt x="34" y="48"/>
                    <a:pt x="23" y="41"/>
                    <a:pt x="6" y="45"/>
                  </a:cubicBezTo>
                  <a:cubicBezTo>
                    <a:pt x="6" y="45"/>
                    <a:pt x="0" y="35"/>
                    <a:pt x="5" y="26"/>
                  </a:cubicBezTo>
                  <a:cubicBezTo>
                    <a:pt x="14" y="10"/>
                    <a:pt x="39" y="15"/>
                    <a:pt x="4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30" tIns="45715" rIns="91430" bIns="45715" numCol="1" anchor="t" anchorCtr="0" compatLnSpc="1"/>
            <a:lstStyle/>
            <a:p>
              <a:endParaRPr lang="zh-CN" altLang="en-US"/>
            </a:p>
          </p:txBody>
        </p:sp>
        <p:sp>
          <p:nvSpPr>
            <p:cNvPr id="7" name="Freeform 7"/>
            <p:cNvSpPr/>
            <p:nvPr/>
          </p:nvSpPr>
          <p:spPr bwMode="auto">
            <a:xfrm>
              <a:off x="1969256" y="2356202"/>
              <a:ext cx="303695" cy="410882"/>
            </a:xfrm>
            <a:custGeom>
              <a:avLst/>
              <a:gdLst>
                <a:gd name="T0" fmla="*/ 14 w 31"/>
                <a:gd name="T1" fmla="*/ 42 h 42"/>
                <a:gd name="T2" fmla="*/ 29 w 31"/>
                <a:gd name="T3" fmla="*/ 22 h 42"/>
                <a:gd name="T4" fmla="*/ 30 w 31"/>
                <a:gd name="T5" fmla="*/ 0 h 42"/>
                <a:gd name="T6" fmla="*/ 10 w 31"/>
                <a:gd name="T7" fmla="*/ 13 h 42"/>
                <a:gd name="T8" fmla="*/ 14 w 31"/>
                <a:gd name="T9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42">
                  <a:moveTo>
                    <a:pt x="14" y="42"/>
                  </a:moveTo>
                  <a:cubicBezTo>
                    <a:pt x="26" y="42"/>
                    <a:pt x="31" y="33"/>
                    <a:pt x="29" y="22"/>
                  </a:cubicBezTo>
                  <a:cubicBezTo>
                    <a:pt x="28" y="13"/>
                    <a:pt x="25" y="8"/>
                    <a:pt x="30" y="0"/>
                  </a:cubicBezTo>
                  <a:cubicBezTo>
                    <a:pt x="30" y="0"/>
                    <a:pt x="16" y="2"/>
                    <a:pt x="10" y="13"/>
                  </a:cubicBezTo>
                  <a:cubicBezTo>
                    <a:pt x="0" y="31"/>
                    <a:pt x="14" y="42"/>
                    <a:pt x="14" y="4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30" tIns="45715" rIns="91430" bIns="45715" numCol="1" anchor="t" anchorCtr="0" compatLnSpc="1"/>
            <a:lstStyle/>
            <a:p>
              <a:endParaRPr lang="zh-CN" altLang="en-US"/>
            </a:p>
          </p:txBody>
        </p:sp>
        <p:sp>
          <p:nvSpPr>
            <p:cNvPr id="8" name="Oval 14"/>
            <p:cNvSpPr>
              <a:spLocks noChangeArrowheads="1"/>
            </p:cNvSpPr>
            <p:nvPr/>
          </p:nvSpPr>
          <p:spPr bwMode="auto">
            <a:xfrm>
              <a:off x="2380138" y="3791736"/>
              <a:ext cx="234789" cy="23478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30" tIns="45715" rIns="91430" bIns="45715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Oval 16"/>
            <p:cNvSpPr>
              <a:spLocks noChangeArrowheads="1"/>
            </p:cNvSpPr>
            <p:nvPr/>
          </p:nvSpPr>
          <p:spPr bwMode="auto">
            <a:xfrm>
              <a:off x="2027954" y="3772595"/>
              <a:ext cx="322835" cy="32156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30" tIns="45715" rIns="91430" bIns="45715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Oval 17"/>
            <p:cNvSpPr>
              <a:spLocks noChangeArrowheads="1"/>
            </p:cNvSpPr>
            <p:nvPr/>
          </p:nvSpPr>
          <p:spPr bwMode="auto">
            <a:xfrm>
              <a:off x="2233395" y="3743247"/>
              <a:ext cx="195232" cy="18502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30" tIns="45715" rIns="91430" bIns="45715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Oval 18"/>
            <p:cNvSpPr>
              <a:spLocks noChangeArrowheads="1"/>
            </p:cNvSpPr>
            <p:nvPr/>
          </p:nvSpPr>
          <p:spPr bwMode="auto">
            <a:xfrm>
              <a:off x="2243603" y="3782803"/>
              <a:ext cx="185024" cy="18502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30" tIns="45715" rIns="91430" bIns="45715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Oval 19"/>
            <p:cNvSpPr>
              <a:spLocks noChangeArrowheads="1"/>
            </p:cNvSpPr>
            <p:nvPr/>
          </p:nvSpPr>
          <p:spPr bwMode="auto">
            <a:xfrm>
              <a:off x="2243603" y="3879782"/>
              <a:ext cx="195232" cy="19523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30" tIns="45715" rIns="91430" bIns="45715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Oval 20"/>
            <p:cNvSpPr>
              <a:spLocks noChangeArrowheads="1"/>
            </p:cNvSpPr>
            <p:nvPr/>
          </p:nvSpPr>
          <p:spPr bwMode="auto">
            <a:xfrm>
              <a:off x="1960325" y="3889990"/>
              <a:ext cx="185024" cy="19523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30" tIns="45715" rIns="91430" bIns="45715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Oval 21"/>
            <p:cNvSpPr>
              <a:spLocks noChangeArrowheads="1"/>
            </p:cNvSpPr>
            <p:nvPr/>
          </p:nvSpPr>
          <p:spPr bwMode="auto">
            <a:xfrm>
              <a:off x="1832722" y="3821084"/>
              <a:ext cx="224581" cy="224581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30" tIns="45715" rIns="91430" bIns="45715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Oval 22"/>
            <p:cNvSpPr>
              <a:spLocks noChangeArrowheads="1"/>
            </p:cNvSpPr>
            <p:nvPr/>
          </p:nvSpPr>
          <p:spPr bwMode="auto">
            <a:xfrm>
              <a:off x="1960325" y="3733039"/>
              <a:ext cx="185024" cy="17609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30" tIns="45715" rIns="91430" bIns="45715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Oval 23"/>
            <p:cNvSpPr>
              <a:spLocks noChangeArrowheads="1"/>
            </p:cNvSpPr>
            <p:nvPr/>
          </p:nvSpPr>
          <p:spPr bwMode="auto">
            <a:xfrm>
              <a:off x="1744675" y="3919339"/>
              <a:ext cx="176092" cy="17481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30" tIns="45715" rIns="91430" bIns="45715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24"/>
            <p:cNvSpPr/>
            <p:nvPr/>
          </p:nvSpPr>
          <p:spPr bwMode="auto">
            <a:xfrm>
              <a:off x="1051791" y="3703690"/>
              <a:ext cx="2138626" cy="585698"/>
            </a:xfrm>
            <a:custGeom>
              <a:avLst/>
              <a:gdLst>
                <a:gd name="T0" fmla="*/ 14 w 219"/>
                <a:gd name="T1" fmla="*/ 60 h 60"/>
                <a:gd name="T2" fmla="*/ 129 w 219"/>
                <a:gd name="T3" fmla="*/ 60 h 60"/>
                <a:gd name="T4" fmla="*/ 209 w 219"/>
                <a:gd name="T5" fmla="*/ 27 h 60"/>
                <a:gd name="T6" fmla="*/ 216 w 219"/>
                <a:gd name="T7" fmla="*/ 10 h 60"/>
                <a:gd name="T8" fmla="*/ 198 w 219"/>
                <a:gd name="T9" fmla="*/ 3 h 60"/>
                <a:gd name="T10" fmla="*/ 124 w 219"/>
                <a:gd name="T11" fmla="*/ 34 h 60"/>
                <a:gd name="T12" fmla="*/ 14 w 219"/>
                <a:gd name="T13" fmla="*/ 34 h 60"/>
                <a:gd name="T14" fmla="*/ 0 w 219"/>
                <a:gd name="T15" fmla="*/ 47 h 60"/>
                <a:gd name="T16" fmla="*/ 14 w 219"/>
                <a:gd name="T17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9" h="60">
                  <a:moveTo>
                    <a:pt x="14" y="60"/>
                  </a:moveTo>
                  <a:cubicBezTo>
                    <a:pt x="129" y="60"/>
                    <a:pt x="129" y="60"/>
                    <a:pt x="129" y="60"/>
                  </a:cubicBezTo>
                  <a:cubicBezTo>
                    <a:pt x="209" y="27"/>
                    <a:pt x="209" y="27"/>
                    <a:pt x="209" y="27"/>
                  </a:cubicBezTo>
                  <a:cubicBezTo>
                    <a:pt x="215" y="25"/>
                    <a:pt x="219" y="17"/>
                    <a:pt x="216" y="10"/>
                  </a:cubicBezTo>
                  <a:cubicBezTo>
                    <a:pt x="213" y="3"/>
                    <a:pt x="205" y="0"/>
                    <a:pt x="198" y="3"/>
                  </a:cubicBezTo>
                  <a:cubicBezTo>
                    <a:pt x="124" y="34"/>
                    <a:pt x="124" y="34"/>
                    <a:pt x="124" y="34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6" y="34"/>
                    <a:pt x="0" y="40"/>
                    <a:pt x="0" y="47"/>
                  </a:cubicBezTo>
                  <a:cubicBezTo>
                    <a:pt x="0" y="54"/>
                    <a:pt x="6" y="60"/>
                    <a:pt x="14" y="6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30" tIns="45715" rIns="91430" bIns="45715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25"/>
            <p:cNvSpPr/>
            <p:nvPr/>
          </p:nvSpPr>
          <p:spPr bwMode="auto">
            <a:xfrm>
              <a:off x="1060723" y="3674341"/>
              <a:ext cx="948090" cy="586974"/>
            </a:xfrm>
            <a:custGeom>
              <a:avLst/>
              <a:gdLst>
                <a:gd name="T0" fmla="*/ 15 w 97"/>
                <a:gd name="T1" fmla="*/ 60 h 60"/>
                <a:gd name="T2" fmla="*/ 20 w 97"/>
                <a:gd name="T3" fmla="*/ 59 h 60"/>
                <a:gd name="T4" fmla="*/ 88 w 97"/>
                <a:gd name="T5" fmla="*/ 27 h 60"/>
                <a:gd name="T6" fmla="*/ 94 w 97"/>
                <a:gd name="T7" fmla="*/ 9 h 60"/>
                <a:gd name="T8" fmla="*/ 76 w 97"/>
                <a:gd name="T9" fmla="*/ 3 h 60"/>
                <a:gd name="T10" fmla="*/ 10 w 97"/>
                <a:gd name="T11" fmla="*/ 35 h 60"/>
                <a:gd name="T12" fmla="*/ 3 w 97"/>
                <a:gd name="T13" fmla="*/ 52 h 60"/>
                <a:gd name="T14" fmla="*/ 15 w 97"/>
                <a:gd name="T15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7" h="60">
                  <a:moveTo>
                    <a:pt x="15" y="60"/>
                  </a:moveTo>
                  <a:cubicBezTo>
                    <a:pt x="17" y="60"/>
                    <a:pt x="19" y="60"/>
                    <a:pt x="20" y="59"/>
                  </a:cubicBezTo>
                  <a:cubicBezTo>
                    <a:pt x="46" y="49"/>
                    <a:pt x="87" y="28"/>
                    <a:pt x="88" y="27"/>
                  </a:cubicBezTo>
                  <a:cubicBezTo>
                    <a:pt x="95" y="24"/>
                    <a:pt x="97" y="16"/>
                    <a:pt x="94" y="9"/>
                  </a:cubicBezTo>
                  <a:cubicBezTo>
                    <a:pt x="91" y="2"/>
                    <a:pt x="83" y="0"/>
                    <a:pt x="76" y="3"/>
                  </a:cubicBezTo>
                  <a:cubicBezTo>
                    <a:pt x="76" y="3"/>
                    <a:pt x="34" y="25"/>
                    <a:pt x="10" y="35"/>
                  </a:cubicBezTo>
                  <a:cubicBezTo>
                    <a:pt x="3" y="38"/>
                    <a:pt x="0" y="45"/>
                    <a:pt x="3" y="52"/>
                  </a:cubicBezTo>
                  <a:cubicBezTo>
                    <a:pt x="5" y="57"/>
                    <a:pt x="10" y="60"/>
                    <a:pt x="15" y="6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30" tIns="45715" rIns="91430" bIns="45715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26"/>
            <p:cNvSpPr/>
            <p:nvPr/>
          </p:nvSpPr>
          <p:spPr bwMode="auto">
            <a:xfrm>
              <a:off x="836142" y="3948687"/>
              <a:ext cx="987647" cy="741374"/>
            </a:xfrm>
            <a:custGeom>
              <a:avLst/>
              <a:gdLst>
                <a:gd name="T0" fmla="*/ 48 w 101"/>
                <a:gd name="T1" fmla="*/ 3 h 76"/>
                <a:gd name="T2" fmla="*/ 22 w 101"/>
                <a:gd name="T3" fmla="*/ 18 h 76"/>
                <a:gd name="T4" fmla="*/ 0 w 101"/>
                <a:gd name="T5" fmla="*/ 50 h 76"/>
                <a:gd name="T6" fmla="*/ 49 w 101"/>
                <a:gd name="T7" fmla="*/ 76 h 76"/>
                <a:gd name="T8" fmla="*/ 75 w 101"/>
                <a:gd name="T9" fmla="*/ 32 h 76"/>
                <a:gd name="T10" fmla="*/ 84 w 101"/>
                <a:gd name="T11" fmla="*/ 20 h 76"/>
                <a:gd name="T12" fmla="*/ 65 w 101"/>
                <a:gd name="T13" fmla="*/ 22 h 76"/>
                <a:gd name="T14" fmla="*/ 48 w 101"/>
                <a:gd name="T15" fmla="*/ 3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1" h="76">
                  <a:moveTo>
                    <a:pt x="48" y="3"/>
                  </a:moveTo>
                  <a:cubicBezTo>
                    <a:pt x="48" y="3"/>
                    <a:pt x="36" y="0"/>
                    <a:pt x="22" y="18"/>
                  </a:cubicBezTo>
                  <a:cubicBezTo>
                    <a:pt x="15" y="26"/>
                    <a:pt x="7" y="38"/>
                    <a:pt x="0" y="50"/>
                  </a:cubicBezTo>
                  <a:cubicBezTo>
                    <a:pt x="18" y="66"/>
                    <a:pt x="49" y="76"/>
                    <a:pt x="49" y="76"/>
                  </a:cubicBezTo>
                  <a:cubicBezTo>
                    <a:pt x="75" y="32"/>
                    <a:pt x="75" y="32"/>
                    <a:pt x="75" y="32"/>
                  </a:cubicBezTo>
                  <a:cubicBezTo>
                    <a:pt x="75" y="32"/>
                    <a:pt x="101" y="20"/>
                    <a:pt x="84" y="20"/>
                  </a:cubicBezTo>
                  <a:cubicBezTo>
                    <a:pt x="77" y="20"/>
                    <a:pt x="59" y="22"/>
                    <a:pt x="65" y="22"/>
                  </a:cubicBezTo>
                  <a:cubicBezTo>
                    <a:pt x="75" y="22"/>
                    <a:pt x="72" y="3"/>
                    <a:pt x="48" y="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30" tIns="45715" rIns="91430" bIns="45715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任意多边形 28"/>
            <p:cNvSpPr/>
            <p:nvPr/>
          </p:nvSpPr>
          <p:spPr>
            <a:xfrm>
              <a:off x="1908007" y="2496564"/>
              <a:ext cx="854940" cy="1324519"/>
            </a:xfrm>
            <a:custGeom>
              <a:avLst/>
              <a:gdLst>
                <a:gd name="connsiteX0" fmla="*/ 384175 w 1063625"/>
                <a:gd name="connsiteY0" fmla="*/ 1076325 h 1092200"/>
                <a:gd name="connsiteX1" fmla="*/ 409575 w 1063625"/>
                <a:gd name="connsiteY1" fmla="*/ 276225 h 1092200"/>
                <a:gd name="connsiteX2" fmla="*/ 0 w 1063625"/>
                <a:gd name="connsiteY2" fmla="*/ 127000 h 1092200"/>
                <a:gd name="connsiteX3" fmla="*/ 390525 w 1063625"/>
                <a:gd name="connsiteY3" fmla="*/ 231775 h 1092200"/>
                <a:gd name="connsiteX4" fmla="*/ 317500 w 1063625"/>
                <a:gd name="connsiteY4" fmla="*/ 0 h 1092200"/>
                <a:gd name="connsiteX5" fmla="*/ 527050 w 1063625"/>
                <a:gd name="connsiteY5" fmla="*/ 571500 h 1092200"/>
                <a:gd name="connsiteX6" fmla="*/ 1063625 w 1063625"/>
                <a:gd name="connsiteY6" fmla="*/ 114300 h 1092200"/>
                <a:gd name="connsiteX7" fmla="*/ 536575 w 1063625"/>
                <a:gd name="connsiteY7" fmla="*/ 631825 h 1092200"/>
                <a:gd name="connsiteX8" fmla="*/ 476250 w 1063625"/>
                <a:gd name="connsiteY8" fmla="*/ 1092200 h 1092200"/>
                <a:gd name="connsiteX9" fmla="*/ 384175 w 1063625"/>
                <a:gd name="connsiteY9" fmla="*/ 1076325 h 1092200"/>
                <a:gd name="connsiteX0-1" fmla="*/ 384175 w 1063625"/>
                <a:gd name="connsiteY0-2" fmla="*/ 1631950 h 1647825"/>
                <a:gd name="connsiteX1-3" fmla="*/ 409575 w 1063625"/>
                <a:gd name="connsiteY1-4" fmla="*/ 831850 h 1647825"/>
                <a:gd name="connsiteX2-5" fmla="*/ 0 w 1063625"/>
                <a:gd name="connsiteY2-6" fmla="*/ 682625 h 1647825"/>
                <a:gd name="connsiteX3-7" fmla="*/ 390525 w 1063625"/>
                <a:gd name="connsiteY3-8" fmla="*/ 787400 h 1647825"/>
                <a:gd name="connsiteX4-9" fmla="*/ 292100 w 1063625"/>
                <a:gd name="connsiteY4-10" fmla="*/ 0 h 1647825"/>
                <a:gd name="connsiteX5-11" fmla="*/ 527050 w 1063625"/>
                <a:gd name="connsiteY5-12" fmla="*/ 1127125 h 1647825"/>
                <a:gd name="connsiteX6-13" fmla="*/ 1063625 w 1063625"/>
                <a:gd name="connsiteY6-14" fmla="*/ 669925 h 1647825"/>
                <a:gd name="connsiteX7-15" fmla="*/ 536575 w 1063625"/>
                <a:gd name="connsiteY7-16" fmla="*/ 1187450 h 1647825"/>
                <a:gd name="connsiteX8-17" fmla="*/ 476250 w 1063625"/>
                <a:gd name="connsiteY8-18" fmla="*/ 1647825 h 1647825"/>
                <a:gd name="connsiteX9-19" fmla="*/ 384175 w 1063625"/>
                <a:gd name="connsiteY9-20" fmla="*/ 1631950 h 1647825"/>
                <a:gd name="connsiteX0-21" fmla="*/ 384175 w 1063625"/>
                <a:gd name="connsiteY0-22" fmla="*/ 1631950 h 1647825"/>
                <a:gd name="connsiteX1-23" fmla="*/ 409575 w 1063625"/>
                <a:gd name="connsiteY1-24" fmla="*/ 831850 h 1647825"/>
                <a:gd name="connsiteX2-25" fmla="*/ 0 w 1063625"/>
                <a:gd name="connsiteY2-26" fmla="*/ 682625 h 1647825"/>
                <a:gd name="connsiteX3-27" fmla="*/ 390525 w 1063625"/>
                <a:gd name="connsiteY3-28" fmla="*/ 787400 h 1647825"/>
                <a:gd name="connsiteX4-29" fmla="*/ 292100 w 1063625"/>
                <a:gd name="connsiteY4-30" fmla="*/ 0 h 1647825"/>
                <a:gd name="connsiteX5-31" fmla="*/ 527050 w 1063625"/>
                <a:gd name="connsiteY5-32" fmla="*/ 1127125 h 1647825"/>
                <a:gd name="connsiteX6-33" fmla="*/ 1063625 w 1063625"/>
                <a:gd name="connsiteY6-34" fmla="*/ 669925 h 1647825"/>
                <a:gd name="connsiteX7-35" fmla="*/ 536575 w 1063625"/>
                <a:gd name="connsiteY7-36" fmla="*/ 1187450 h 1647825"/>
                <a:gd name="connsiteX8-37" fmla="*/ 476250 w 1063625"/>
                <a:gd name="connsiteY8-38" fmla="*/ 1647825 h 1647825"/>
                <a:gd name="connsiteX9-39" fmla="*/ 384175 w 1063625"/>
                <a:gd name="connsiteY9-40" fmla="*/ 1631950 h 1647825"/>
                <a:gd name="connsiteX0-41" fmla="*/ 384175 w 1063625"/>
                <a:gd name="connsiteY0-42" fmla="*/ 1631950 h 1647825"/>
                <a:gd name="connsiteX1-43" fmla="*/ 409575 w 1063625"/>
                <a:gd name="connsiteY1-44" fmla="*/ 831850 h 1647825"/>
                <a:gd name="connsiteX2-45" fmla="*/ 0 w 1063625"/>
                <a:gd name="connsiteY2-46" fmla="*/ 682625 h 1647825"/>
                <a:gd name="connsiteX3-47" fmla="*/ 390525 w 1063625"/>
                <a:gd name="connsiteY3-48" fmla="*/ 787400 h 1647825"/>
                <a:gd name="connsiteX4-49" fmla="*/ 292100 w 1063625"/>
                <a:gd name="connsiteY4-50" fmla="*/ 0 h 1647825"/>
                <a:gd name="connsiteX5-51" fmla="*/ 527050 w 1063625"/>
                <a:gd name="connsiteY5-52" fmla="*/ 1127125 h 1647825"/>
                <a:gd name="connsiteX6-53" fmla="*/ 1063625 w 1063625"/>
                <a:gd name="connsiteY6-54" fmla="*/ 669925 h 1647825"/>
                <a:gd name="connsiteX7-55" fmla="*/ 536575 w 1063625"/>
                <a:gd name="connsiteY7-56" fmla="*/ 1187450 h 1647825"/>
                <a:gd name="connsiteX8-57" fmla="*/ 476250 w 1063625"/>
                <a:gd name="connsiteY8-58" fmla="*/ 1647825 h 1647825"/>
                <a:gd name="connsiteX9-59" fmla="*/ 384175 w 1063625"/>
                <a:gd name="connsiteY9-60" fmla="*/ 1631950 h 1647825"/>
                <a:gd name="connsiteX0-61" fmla="*/ 384175 w 1063625"/>
                <a:gd name="connsiteY0-62" fmla="*/ 1631950 h 1647825"/>
                <a:gd name="connsiteX1-63" fmla="*/ 409575 w 1063625"/>
                <a:gd name="connsiteY1-64" fmla="*/ 831850 h 1647825"/>
                <a:gd name="connsiteX2-65" fmla="*/ 0 w 1063625"/>
                <a:gd name="connsiteY2-66" fmla="*/ 682625 h 1647825"/>
                <a:gd name="connsiteX3-67" fmla="*/ 390525 w 1063625"/>
                <a:gd name="connsiteY3-68" fmla="*/ 787400 h 1647825"/>
                <a:gd name="connsiteX4-69" fmla="*/ 292100 w 1063625"/>
                <a:gd name="connsiteY4-70" fmla="*/ 0 h 1647825"/>
                <a:gd name="connsiteX5-71" fmla="*/ 527050 w 1063625"/>
                <a:gd name="connsiteY5-72" fmla="*/ 1127125 h 1647825"/>
                <a:gd name="connsiteX6-73" fmla="*/ 1063625 w 1063625"/>
                <a:gd name="connsiteY6-74" fmla="*/ 669925 h 1647825"/>
                <a:gd name="connsiteX7-75" fmla="*/ 536575 w 1063625"/>
                <a:gd name="connsiteY7-76" fmla="*/ 1187450 h 1647825"/>
                <a:gd name="connsiteX8-77" fmla="*/ 476250 w 1063625"/>
                <a:gd name="connsiteY8-78" fmla="*/ 1647825 h 1647825"/>
                <a:gd name="connsiteX9-79" fmla="*/ 384175 w 1063625"/>
                <a:gd name="connsiteY9-80" fmla="*/ 1631950 h 1647825"/>
                <a:gd name="connsiteX0-81" fmla="*/ 384175 w 1063625"/>
                <a:gd name="connsiteY0-82" fmla="*/ 1631950 h 1647825"/>
                <a:gd name="connsiteX1-83" fmla="*/ 409575 w 1063625"/>
                <a:gd name="connsiteY1-84" fmla="*/ 831850 h 1647825"/>
                <a:gd name="connsiteX2-85" fmla="*/ 0 w 1063625"/>
                <a:gd name="connsiteY2-86" fmla="*/ 682625 h 1647825"/>
                <a:gd name="connsiteX3-87" fmla="*/ 390525 w 1063625"/>
                <a:gd name="connsiteY3-88" fmla="*/ 787400 h 1647825"/>
                <a:gd name="connsiteX4-89" fmla="*/ 292100 w 1063625"/>
                <a:gd name="connsiteY4-90" fmla="*/ 0 h 1647825"/>
                <a:gd name="connsiteX5-91" fmla="*/ 527050 w 1063625"/>
                <a:gd name="connsiteY5-92" fmla="*/ 1127125 h 1647825"/>
                <a:gd name="connsiteX6-93" fmla="*/ 1063625 w 1063625"/>
                <a:gd name="connsiteY6-94" fmla="*/ 669925 h 1647825"/>
                <a:gd name="connsiteX7-95" fmla="*/ 536575 w 1063625"/>
                <a:gd name="connsiteY7-96" fmla="*/ 1187450 h 1647825"/>
                <a:gd name="connsiteX8-97" fmla="*/ 476250 w 1063625"/>
                <a:gd name="connsiteY8-98" fmla="*/ 1647825 h 1647825"/>
                <a:gd name="connsiteX9-99" fmla="*/ 384175 w 1063625"/>
                <a:gd name="connsiteY9-100" fmla="*/ 1631950 h 1647825"/>
                <a:gd name="connsiteX0-101" fmla="*/ 384175 w 1063625"/>
                <a:gd name="connsiteY0-102" fmla="*/ 1631950 h 1647825"/>
                <a:gd name="connsiteX1-103" fmla="*/ 409575 w 1063625"/>
                <a:gd name="connsiteY1-104" fmla="*/ 831850 h 1647825"/>
                <a:gd name="connsiteX2-105" fmla="*/ 0 w 1063625"/>
                <a:gd name="connsiteY2-106" fmla="*/ 682625 h 1647825"/>
                <a:gd name="connsiteX3-107" fmla="*/ 390525 w 1063625"/>
                <a:gd name="connsiteY3-108" fmla="*/ 787400 h 1647825"/>
                <a:gd name="connsiteX4-109" fmla="*/ 292100 w 1063625"/>
                <a:gd name="connsiteY4-110" fmla="*/ 0 h 1647825"/>
                <a:gd name="connsiteX5-111" fmla="*/ 527050 w 1063625"/>
                <a:gd name="connsiteY5-112" fmla="*/ 1127125 h 1647825"/>
                <a:gd name="connsiteX6-113" fmla="*/ 1063625 w 1063625"/>
                <a:gd name="connsiteY6-114" fmla="*/ 669925 h 1647825"/>
                <a:gd name="connsiteX7-115" fmla="*/ 536575 w 1063625"/>
                <a:gd name="connsiteY7-116" fmla="*/ 1187450 h 1647825"/>
                <a:gd name="connsiteX8-117" fmla="*/ 476250 w 1063625"/>
                <a:gd name="connsiteY8-118" fmla="*/ 1647825 h 1647825"/>
                <a:gd name="connsiteX9-119" fmla="*/ 384175 w 1063625"/>
                <a:gd name="connsiteY9-120" fmla="*/ 1631950 h 1647825"/>
                <a:gd name="connsiteX0-121" fmla="*/ 384175 w 1063625"/>
                <a:gd name="connsiteY0-122" fmla="*/ 1631950 h 1647825"/>
                <a:gd name="connsiteX1-123" fmla="*/ 409575 w 1063625"/>
                <a:gd name="connsiteY1-124" fmla="*/ 831850 h 1647825"/>
                <a:gd name="connsiteX2-125" fmla="*/ 0 w 1063625"/>
                <a:gd name="connsiteY2-126" fmla="*/ 682625 h 1647825"/>
                <a:gd name="connsiteX3-127" fmla="*/ 390525 w 1063625"/>
                <a:gd name="connsiteY3-128" fmla="*/ 787400 h 1647825"/>
                <a:gd name="connsiteX4-129" fmla="*/ 292100 w 1063625"/>
                <a:gd name="connsiteY4-130" fmla="*/ 0 h 1647825"/>
                <a:gd name="connsiteX5-131" fmla="*/ 527050 w 1063625"/>
                <a:gd name="connsiteY5-132" fmla="*/ 1127125 h 1647825"/>
                <a:gd name="connsiteX6-133" fmla="*/ 1063625 w 1063625"/>
                <a:gd name="connsiteY6-134" fmla="*/ 669925 h 1647825"/>
                <a:gd name="connsiteX7-135" fmla="*/ 536575 w 1063625"/>
                <a:gd name="connsiteY7-136" fmla="*/ 1187450 h 1647825"/>
                <a:gd name="connsiteX8-137" fmla="*/ 476250 w 1063625"/>
                <a:gd name="connsiteY8-138" fmla="*/ 1647825 h 1647825"/>
                <a:gd name="connsiteX9-139" fmla="*/ 384175 w 1063625"/>
                <a:gd name="connsiteY9-140" fmla="*/ 1631950 h 1647825"/>
                <a:gd name="connsiteX0-141" fmla="*/ 384175 w 1063625"/>
                <a:gd name="connsiteY0-142" fmla="*/ 1631950 h 1647825"/>
                <a:gd name="connsiteX1-143" fmla="*/ 409575 w 1063625"/>
                <a:gd name="connsiteY1-144" fmla="*/ 831850 h 1647825"/>
                <a:gd name="connsiteX2-145" fmla="*/ 0 w 1063625"/>
                <a:gd name="connsiteY2-146" fmla="*/ 682625 h 1647825"/>
                <a:gd name="connsiteX3-147" fmla="*/ 390525 w 1063625"/>
                <a:gd name="connsiteY3-148" fmla="*/ 787400 h 1647825"/>
                <a:gd name="connsiteX4-149" fmla="*/ 292100 w 1063625"/>
                <a:gd name="connsiteY4-150" fmla="*/ 0 h 1647825"/>
                <a:gd name="connsiteX5-151" fmla="*/ 527050 w 1063625"/>
                <a:gd name="connsiteY5-152" fmla="*/ 1127125 h 1647825"/>
                <a:gd name="connsiteX6-153" fmla="*/ 1063625 w 1063625"/>
                <a:gd name="connsiteY6-154" fmla="*/ 669925 h 1647825"/>
                <a:gd name="connsiteX7-155" fmla="*/ 536575 w 1063625"/>
                <a:gd name="connsiteY7-156" fmla="*/ 1187450 h 1647825"/>
                <a:gd name="connsiteX8-157" fmla="*/ 476250 w 1063625"/>
                <a:gd name="connsiteY8-158" fmla="*/ 1647825 h 1647825"/>
                <a:gd name="connsiteX9-159" fmla="*/ 384175 w 1063625"/>
                <a:gd name="connsiteY9-160" fmla="*/ 1631950 h 1647825"/>
                <a:gd name="connsiteX0-161" fmla="*/ 384175 w 1063625"/>
                <a:gd name="connsiteY0-162" fmla="*/ 1631950 h 1647825"/>
                <a:gd name="connsiteX1-163" fmla="*/ 409575 w 1063625"/>
                <a:gd name="connsiteY1-164" fmla="*/ 831850 h 1647825"/>
                <a:gd name="connsiteX2-165" fmla="*/ 0 w 1063625"/>
                <a:gd name="connsiteY2-166" fmla="*/ 682625 h 1647825"/>
                <a:gd name="connsiteX3-167" fmla="*/ 390525 w 1063625"/>
                <a:gd name="connsiteY3-168" fmla="*/ 787400 h 1647825"/>
                <a:gd name="connsiteX4-169" fmla="*/ 292100 w 1063625"/>
                <a:gd name="connsiteY4-170" fmla="*/ 0 h 1647825"/>
                <a:gd name="connsiteX5-171" fmla="*/ 527050 w 1063625"/>
                <a:gd name="connsiteY5-172" fmla="*/ 1127125 h 1647825"/>
                <a:gd name="connsiteX6-173" fmla="*/ 1063625 w 1063625"/>
                <a:gd name="connsiteY6-174" fmla="*/ 669925 h 1647825"/>
                <a:gd name="connsiteX7-175" fmla="*/ 536575 w 1063625"/>
                <a:gd name="connsiteY7-176" fmla="*/ 1187450 h 1647825"/>
                <a:gd name="connsiteX8-177" fmla="*/ 476250 w 1063625"/>
                <a:gd name="connsiteY8-178" fmla="*/ 1647825 h 1647825"/>
                <a:gd name="connsiteX9-179" fmla="*/ 384175 w 1063625"/>
                <a:gd name="connsiteY9-180" fmla="*/ 1631950 h 1647825"/>
                <a:gd name="connsiteX0-181" fmla="*/ 384175 w 1063625"/>
                <a:gd name="connsiteY0-182" fmla="*/ 1631950 h 1647825"/>
                <a:gd name="connsiteX1-183" fmla="*/ 409575 w 1063625"/>
                <a:gd name="connsiteY1-184" fmla="*/ 831850 h 1647825"/>
                <a:gd name="connsiteX2-185" fmla="*/ 0 w 1063625"/>
                <a:gd name="connsiteY2-186" fmla="*/ 682625 h 1647825"/>
                <a:gd name="connsiteX3-187" fmla="*/ 390525 w 1063625"/>
                <a:gd name="connsiteY3-188" fmla="*/ 787400 h 1647825"/>
                <a:gd name="connsiteX4-189" fmla="*/ 292100 w 1063625"/>
                <a:gd name="connsiteY4-190" fmla="*/ 0 h 1647825"/>
                <a:gd name="connsiteX5-191" fmla="*/ 527050 w 1063625"/>
                <a:gd name="connsiteY5-192" fmla="*/ 1127125 h 1647825"/>
                <a:gd name="connsiteX6-193" fmla="*/ 1063625 w 1063625"/>
                <a:gd name="connsiteY6-194" fmla="*/ 669925 h 1647825"/>
                <a:gd name="connsiteX7-195" fmla="*/ 536575 w 1063625"/>
                <a:gd name="connsiteY7-196" fmla="*/ 1187450 h 1647825"/>
                <a:gd name="connsiteX8-197" fmla="*/ 476250 w 1063625"/>
                <a:gd name="connsiteY8-198" fmla="*/ 1647825 h 1647825"/>
                <a:gd name="connsiteX9-199" fmla="*/ 384175 w 1063625"/>
                <a:gd name="connsiteY9-200" fmla="*/ 1631950 h 1647825"/>
                <a:gd name="connsiteX0-201" fmla="*/ 384175 w 1063625"/>
                <a:gd name="connsiteY0-202" fmla="*/ 1631950 h 1647825"/>
                <a:gd name="connsiteX1-203" fmla="*/ 409575 w 1063625"/>
                <a:gd name="connsiteY1-204" fmla="*/ 831850 h 1647825"/>
                <a:gd name="connsiteX2-205" fmla="*/ 0 w 1063625"/>
                <a:gd name="connsiteY2-206" fmla="*/ 682625 h 1647825"/>
                <a:gd name="connsiteX3-207" fmla="*/ 390525 w 1063625"/>
                <a:gd name="connsiteY3-208" fmla="*/ 787400 h 1647825"/>
                <a:gd name="connsiteX4-209" fmla="*/ 292100 w 1063625"/>
                <a:gd name="connsiteY4-210" fmla="*/ 0 h 1647825"/>
                <a:gd name="connsiteX5-211" fmla="*/ 527050 w 1063625"/>
                <a:gd name="connsiteY5-212" fmla="*/ 1127125 h 1647825"/>
                <a:gd name="connsiteX6-213" fmla="*/ 1063625 w 1063625"/>
                <a:gd name="connsiteY6-214" fmla="*/ 669925 h 1647825"/>
                <a:gd name="connsiteX7-215" fmla="*/ 536575 w 1063625"/>
                <a:gd name="connsiteY7-216" fmla="*/ 1187450 h 1647825"/>
                <a:gd name="connsiteX8-217" fmla="*/ 476250 w 1063625"/>
                <a:gd name="connsiteY8-218" fmla="*/ 1647825 h 1647825"/>
                <a:gd name="connsiteX9-219" fmla="*/ 384175 w 1063625"/>
                <a:gd name="connsiteY9-220" fmla="*/ 1631950 h 1647825"/>
                <a:gd name="connsiteX0-221" fmla="*/ 384175 w 1063625"/>
                <a:gd name="connsiteY0-222" fmla="*/ 1631950 h 1647825"/>
                <a:gd name="connsiteX1-223" fmla="*/ 409575 w 1063625"/>
                <a:gd name="connsiteY1-224" fmla="*/ 831850 h 1647825"/>
                <a:gd name="connsiteX2-225" fmla="*/ 0 w 1063625"/>
                <a:gd name="connsiteY2-226" fmla="*/ 682625 h 1647825"/>
                <a:gd name="connsiteX3-227" fmla="*/ 390525 w 1063625"/>
                <a:gd name="connsiteY3-228" fmla="*/ 787400 h 1647825"/>
                <a:gd name="connsiteX4-229" fmla="*/ 292100 w 1063625"/>
                <a:gd name="connsiteY4-230" fmla="*/ 0 h 1647825"/>
                <a:gd name="connsiteX5-231" fmla="*/ 527050 w 1063625"/>
                <a:gd name="connsiteY5-232" fmla="*/ 1127125 h 1647825"/>
                <a:gd name="connsiteX6-233" fmla="*/ 1063625 w 1063625"/>
                <a:gd name="connsiteY6-234" fmla="*/ 669925 h 1647825"/>
                <a:gd name="connsiteX7-235" fmla="*/ 536575 w 1063625"/>
                <a:gd name="connsiteY7-236" fmla="*/ 1187450 h 1647825"/>
                <a:gd name="connsiteX8-237" fmla="*/ 476250 w 1063625"/>
                <a:gd name="connsiteY8-238" fmla="*/ 1647825 h 1647825"/>
                <a:gd name="connsiteX9-239" fmla="*/ 384175 w 1063625"/>
                <a:gd name="connsiteY9-240" fmla="*/ 1631950 h 1647825"/>
                <a:gd name="connsiteX0-241" fmla="*/ 384175 w 1063625"/>
                <a:gd name="connsiteY0-242" fmla="*/ 1631950 h 1647825"/>
                <a:gd name="connsiteX1-243" fmla="*/ 409575 w 1063625"/>
                <a:gd name="connsiteY1-244" fmla="*/ 831850 h 1647825"/>
                <a:gd name="connsiteX2-245" fmla="*/ 0 w 1063625"/>
                <a:gd name="connsiteY2-246" fmla="*/ 682625 h 1647825"/>
                <a:gd name="connsiteX3-247" fmla="*/ 390525 w 1063625"/>
                <a:gd name="connsiteY3-248" fmla="*/ 787400 h 1647825"/>
                <a:gd name="connsiteX4-249" fmla="*/ 292100 w 1063625"/>
                <a:gd name="connsiteY4-250" fmla="*/ 0 h 1647825"/>
                <a:gd name="connsiteX5-251" fmla="*/ 527050 w 1063625"/>
                <a:gd name="connsiteY5-252" fmla="*/ 1127125 h 1647825"/>
                <a:gd name="connsiteX6-253" fmla="*/ 1063625 w 1063625"/>
                <a:gd name="connsiteY6-254" fmla="*/ 669925 h 1647825"/>
                <a:gd name="connsiteX7-255" fmla="*/ 536575 w 1063625"/>
                <a:gd name="connsiteY7-256" fmla="*/ 1187450 h 1647825"/>
                <a:gd name="connsiteX8-257" fmla="*/ 476250 w 1063625"/>
                <a:gd name="connsiteY8-258" fmla="*/ 1647825 h 1647825"/>
                <a:gd name="connsiteX9-259" fmla="*/ 384175 w 1063625"/>
                <a:gd name="connsiteY9-260" fmla="*/ 1631950 h 1647825"/>
                <a:gd name="connsiteX0-261" fmla="*/ 384175 w 1063625"/>
                <a:gd name="connsiteY0-262" fmla="*/ 1631950 h 1647825"/>
                <a:gd name="connsiteX1-263" fmla="*/ 409575 w 1063625"/>
                <a:gd name="connsiteY1-264" fmla="*/ 831850 h 1647825"/>
                <a:gd name="connsiteX2-265" fmla="*/ 0 w 1063625"/>
                <a:gd name="connsiteY2-266" fmla="*/ 682625 h 1647825"/>
                <a:gd name="connsiteX3-267" fmla="*/ 390525 w 1063625"/>
                <a:gd name="connsiteY3-268" fmla="*/ 794543 h 1647825"/>
                <a:gd name="connsiteX4-269" fmla="*/ 292100 w 1063625"/>
                <a:gd name="connsiteY4-270" fmla="*/ 0 h 1647825"/>
                <a:gd name="connsiteX5-271" fmla="*/ 527050 w 1063625"/>
                <a:gd name="connsiteY5-272" fmla="*/ 1127125 h 1647825"/>
                <a:gd name="connsiteX6-273" fmla="*/ 1063625 w 1063625"/>
                <a:gd name="connsiteY6-274" fmla="*/ 669925 h 1647825"/>
                <a:gd name="connsiteX7-275" fmla="*/ 536575 w 1063625"/>
                <a:gd name="connsiteY7-276" fmla="*/ 1187450 h 1647825"/>
                <a:gd name="connsiteX8-277" fmla="*/ 476250 w 1063625"/>
                <a:gd name="connsiteY8-278" fmla="*/ 1647825 h 1647825"/>
                <a:gd name="connsiteX9-279" fmla="*/ 384175 w 1063625"/>
                <a:gd name="connsiteY9-280" fmla="*/ 1631950 h 1647825"/>
                <a:gd name="connsiteX0-281" fmla="*/ 384175 w 1063625"/>
                <a:gd name="connsiteY0-282" fmla="*/ 1631950 h 1647825"/>
                <a:gd name="connsiteX1-283" fmla="*/ 409575 w 1063625"/>
                <a:gd name="connsiteY1-284" fmla="*/ 831850 h 1647825"/>
                <a:gd name="connsiteX2-285" fmla="*/ 0 w 1063625"/>
                <a:gd name="connsiteY2-286" fmla="*/ 682625 h 1647825"/>
                <a:gd name="connsiteX3-287" fmla="*/ 390525 w 1063625"/>
                <a:gd name="connsiteY3-288" fmla="*/ 794543 h 1647825"/>
                <a:gd name="connsiteX4-289" fmla="*/ 292100 w 1063625"/>
                <a:gd name="connsiteY4-290" fmla="*/ 0 h 1647825"/>
                <a:gd name="connsiteX5-291" fmla="*/ 527050 w 1063625"/>
                <a:gd name="connsiteY5-292" fmla="*/ 1127125 h 1647825"/>
                <a:gd name="connsiteX6-293" fmla="*/ 1063625 w 1063625"/>
                <a:gd name="connsiteY6-294" fmla="*/ 669925 h 1647825"/>
                <a:gd name="connsiteX7-295" fmla="*/ 536575 w 1063625"/>
                <a:gd name="connsiteY7-296" fmla="*/ 1187450 h 1647825"/>
                <a:gd name="connsiteX8-297" fmla="*/ 476250 w 1063625"/>
                <a:gd name="connsiteY8-298" fmla="*/ 1647825 h 1647825"/>
                <a:gd name="connsiteX9-299" fmla="*/ 384175 w 1063625"/>
                <a:gd name="connsiteY9-300" fmla="*/ 1631950 h 1647825"/>
                <a:gd name="connsiteX0-301" fmla="*/ 384175 w 1063625"/>
                <a:gd name="connsiteY0-302" fmla="*/ 1631950 h 1647825"/>
                <a:gd name="connsiteX1-303" fmla="*/ 409575 w 1063625"/>
                <a:gd name="connsiteY1-304" fmla="*/ 831850 h 1647825"/>
                <a:gd name="connsiteX2-305" fmla="*/ 0 w 1063625"/>
                <a:gd name="connsiteY2-306" fmla="*/ 682625 h 1647825"/>
                <a:gd name="connsiteX3-307" fmla="*/ 390525 w 1063625"/>
                <a:gd name="connsiteY3-308" fmla="*/ 794543 h 1647825"/>
                <a:gd name="connsiteX4-309" fmla="*/ 292100 w 1063625"/>
                <a:gd name="connsiteY4-310" fmla="*/ 0 h 1647825"/>
                <a:gd name="connsiteX5-311" fmla="*/ 527050 w 1063625"/>
                <a:gd name="connsiteY5-312" fmla="*/ 1127125 h 1647825"/>
                <a:gd name="connsiteX6-313" fmla="*/ 1063625 w 1063625"/>
                <a:gd name="connsiteY6-314" fmla="*/ 669925 h 1647825"/>
                <a:gd name="connsiteX7-315" fmla="*/ 536575 w 1063625"/>
                <a:gd name="connsiteY7-316" fmla="*/ 1187450 h 1647825"/>
                <a:gd name="connsiteX8-317" fmla="*/ 476250 w 1063625"/>
                <a:gd name="connsiteY8-318" fmla="*/ 1647825 h 1647825"/>
                <a:gd name="connsiteX9-319" fmla="*/ 384175 w 1063625"/>
                <a:gd name="connsiteY9-320" fmla="*/ 1631950 h 1647825"/>
                <a:gd name="connsiteX0-321" fmla="*/ 384175 w 1063625"/>
                <a:gd name="connsiteY0-322" fmla="*/ 1631950 h 1647825"/>
                <a:gd name="connsiteX1-323" fmla="*/ 409575 w 1063625"/>
                <a:gd name="connsiteY1-324" fmla="*/ 831850 h 1647825"/>
                <a:gd name="connsiteX2-325" fmla="*/ 0 w 1063625"/>
                <a:gd name="connsiteY2-326" fmla="*/ 682625 h 1647825"/>
                <a:gd name="connsiteX3-327" fmla="*/ 390525 w 1063625"/>
                <a:gd name="connsiteY3-328" fmla="*/ 794543 h 1647825"/>
                <a:gd name="connsiteX4-329" fmla="*/ 292100 w 1063625"/>
                <a:gd name="connsiteY4-330" fmla="*/ 0 h 1647825"/>
                <a:gd name="connsiteX5-331" fmla="*/ 527050 w 1063625"/>
                <a:gd name="connsiteY5-332" fmla="*/ 1127125 h 1647825"/>
                <a:gd name="connsiteX6-333" fmla="*/ 1063625 w 1063625"/>
                <a:gd name="connsiteY6-334" fmla="*/ 669925 h 1647825"/>
                <a:gd name="connsiteX7-335" fmla="*/ 536575 w 1063625"/>
                <a:gd name="connsiteY7-336" fmla="*/ 1187450 h 1647825"/>
                <a:gd name="connsiteX8-337" fmla="*/ 476250 w 1063625"/>
                <a:gd name="connsiteY8-338" fmla="*/ 1647825 h 1647825"/>
                <a:gd name="connsiteX9-339" fmla="*/ 384175 w 1063625"/>
                <a:gd name="connsiteY9-340" fmla="*/ 1631950 h 1647825"/>
                <a:gd name="connsiteX0-341" fmla="*/ 384175 w 1063625"/>
                <a:gd name="connsiteY0-342" fmla="*/ 1631950 h 1647825"/>
                <a:gd name="connsiteX1-343" fmla="*/ 409575 w 1063625"/>
                <a:gd name="connsiteY1-344" fmla="*/ 831850 h 1647825"/>
                <a:gd name="connsiteX2-345" fmla="*/ 0 w 1063625"/>
                <a:gd name="connsiteY2-346" fmla="*/ 682625 h 1647825"/>
                <a:gd name="connsiteX3-347" fmla="*/ 390525 w 1063625"/>
                <a:gd name="connsiteY3-348" fmla="*/ 794543 h 1647825"/>
                <a:gd name="connsiteX4-349" fmla="*/ 292100 w 1063625"/>
                <a:gd name="connsiteY4-350" fmla="*/ 0 h 1647825"/>
                <a:gd name="connsiteX5-351" fmla="*/ 527050 w 1063625"/>
                <a:gd name="connsiteY5-352" fmla="*/ 1127125 h 1647825"/>
                <a:gd name="connsiteX6-353" fmla="*/ 1063625 w 1063625"/>
                <a:gd name="connsiteY6-354" fmla="*/ 669925 h 1647825"/>
                <a:gd name="connsiteX7-355" fmla="*/ 536575 w 1063625"/>
                <a:gd name="connsiteY7-356" fmla="*/ 1187450 h 1647825"/>
                <a:gd name="connsiteX8-357" fmla="*/ 476250 w 1063625"/>
                <a:gd name="connsiteY8-358" fmla="*/ 1647825 h 1647825"/>
                <a:gd name="connsiteX9-359" fmla="*/ 384175 w 1063625"/>
                <a:gd name="connsiteY9-360" fmla="*/ 1631950 h 1647825"/>
                <a:gd name="connsiteX0-361" fmla="*/ 384175 w 1063625"/>
                <a:gd name="connsiteY0-362" fmla="*/ 1631950 h 1647825"/>
                <a:gd name="connsiteX1-363" fmla="*/ 409575 w 1063625"/>
                <a:gd name="connsiteY1-364" fmla="*/ 831850 h 1647825"/>
                <a:gd name="connsiteX2-365" fmla="*/ 0 w 1063625"/>
                <a:gd name="connsiteY2-366" fmla="*/ 682625 h 1647825"/>
                <a:gd name="connsiteX3-367" fmla="*/ 390525 w 1063625"/>
                <a:gd name="connsiteY3-368" fmla="*/ 794543 h 1647825"/>
                <a:gd name="connsiteX4-369" fmla="*/ 292100 w 1063625"/>
                <a:gd name="connsiteY4-370" fmla="*/ 0 h 1647825"/>
                <a:gd name="connsiteX5-371" fmla="*/ 527050 w 1063625"/>
                <a:gd name="connsiteY5-372" fmla="*/ 1127125 h 1647825"/>
                <a:gd name="connsiteX6-373" fmla="*/ 1063625 w 1063625"/>
                <a:gd name="connsiteY6-374" fmla="*/ 669925 h 1647825"/>
                <a:gd name="connsiteX7-375" fmla="*/ 536575 w 1063625"/>
                <a:gd name="connsiteY7-376" fmla="*/ 1187450 h 1647825"/>
                <a:gd name="connsiteX8-377" fmla="*/ 476250 w 1063625"/>
                <a:gd name="connsiteY8-378" fmla="*/ 1647825 h 1647825"/>
                <a:gd name="connsiteX9-379" fmla="*/ 384175 w 1063625"/>
                <a:gd name="connsiteY9-380" fmla="*/ 1631950 h 1647825"/>
                <a:gd name="connsiteX0-381" fmla="*/ 384175 w 1063625"/>
                <a:gd name="connsiteY0-382" fmla="*/ 1631950 h 1647825"/>
                <a:gd name="connsiteX1-383" fmla="*/ 409575 w 1063625"/>
                <a:gd name="connsiteY1-384" fmla="*/ 831850 h 1647825"/>
                <a:gd name="connsiteX2-385" fmla="*/ 0 w 1063625"/>
                <a:gd name="connsiteY2-386" fmla="*/ 682625 h 1647825"/>
                <a:gd name="connsiteX3-387" fmla="*/ 390525 w 1063625"/>
                <a:gd name="connsiteY3-388" fmla="*/ 794543 h 1647825"/>
                <a:gd name="connsiteX4-389" fmla="*/ 292100 w 1063625"/>
                <a:gd name="connsiteY4-390" fmla="*/ 0 h 1647825"/>
                <a:gd name="connsiteX5-391" fmla="*/ 527050 w 1063625"/>
                <a:gd name="connsiteY5-392" fmla="*/ 1127125 h 1647825"/>
                <a:gd name="connsiteX6-393" fmla="*/ 1063625 w 1063625"/>
                <a:gd name="connsiteY6-394" fmla="*/ 669925 h 1647825"/>
                <a:gd name="connsiteX7-395" fmla="*/ 536575 w 1063625"/>
                <a:gd name="connsiteY7-396" fmla="*/ 1187450 h 1647825"/>
                <a:gd name="connsiteX8-397" fmla="*/ 476250 w 1063625"/>
                <a:gd name="connsiteY8-398" fmla="*/ 1647825 h 1647825"/>
                <a:gd name="connsiteX9-399" fmla="*/ 384175 w 1063625"/>
                <a:gd name="connsiteY9-400" fmla="*/ 1631950 h 1647825"/>
                <a:gd name="connsiteX0-401" fmla="*/ 384175 w 1063625"/>
                <a:gd name="connsiteY0-402" fmla="*/ 1631950 h 1647825"/>
                <a:gd name="connsiteX1-403" fmla="*/ 409575 w 1063625"/>
                <a:gd name="connsiteY1-404" fmla="*/ 831850 h 1647825"/>
                <a:gd name="connsiteX2-405" fmla="*/ 0 w 1063625"/>
                <a:gd name="connsiteY2-406" fmla="*/ 682625 h 1647825"/>
                <a:gd name="connsiteX3-407" fmla="*/ 390525 w 1063625"/>
                <a:gd name="connsiteY3-408" fmla="*/ 794543 h 1647825"/>
                <a:gd name="connsiteX4-409" fmla="*/ 292100 w 1063625"/>
                <a:gd name="connsiteY4-410" fmla="*/ 0 h 1647825"/>
                <a:gd name="connsiteX5-411" fmla="*/ 527050 w 1063625"/>
                <a:gd name="connsiteY5-412" fmla="*/ 1127125 h 1647825"/>
                <a:gd name="connsiteX6-413" fmla="*/ 1063625 w 1063625"/>
                <a:gd name="connsiteY6-414" fmla="*/ 669925 h 1647825"/>
                <a:gd name="connsiteX7-415" fmla="*/ 536575 w 1063625"/>
                <a:gd name="connsiteY7-416" fmla="*/ 1187450 h 1647825"/>
                <a:gd name="connsiteX8-417" fmla="*/ 476250 w 1063625"/>
                <a:gd name="connsiteY8-418" fmla="*/ 1647825 h 1647825"/>
                <a:gd name="connsiteX9-419" fmla="*/ 384175 w 1063625"/>
                <a:gd name="connsiteY9-420" fmla="*/ 1631950 h 1647825"/>
                <a:gd name="connsiteX0-421" fmla="*/ 384175 w 1063625"/>
                <a:gd name="connsiteY0-422" fmla="*/ 1631950 h 1647825"/>
                <a:gd name="connsiteX1-423" fmla="*/ 409575 w 1063625"/>
                <a:gd name="connsiteY1-424" fmla="*/ 831850 h 1647825"/>
                <a:gd name="connsiteX2-425" fmla="*/ 0 w 1063625"/>
                <a:gd name="connsiteY2-426" fmla="*/ 682625 h 1647825"/>
                <a:gd name="connsiteX3-427" fmla="*/ 390525 w 1063625"/>
                <a:gd name="connsiteY3-428" fmla="*/ 794543 h 1647825"/>
                <a:gd name="connsiteX4-429" fmla="*/ 292100 w 1063625"/>
                <a:gd name="connsiteY4-430" fmla="*/ 0 h 1647825"/>
                <a:gd name="connsiteX5-431" fmla="*/ 527050 w 1063625"/>
                <a:gd name="connsiteY5-432" fmla="*/ 1127125 h 1647825"/>
                <a:gd name="connsiteX6-433" fmla="*/ 1063625 w 1063625"/>
                <a:gd name="connsiteY6-434" fmla="*/ 669925 h 1647825"/>
                <a:gd name="connsiteX7-435" fmla="*/ 536575 w 1063625"/>
                <a:gd name="connsiteY7-436" fmla="*/ 1187450 h 1647825"/>
                <a:gd name="connsiteX8-437" fmla="*/ 476250 w 1063625"/>
                <a:gd name="connsiteY8-438" fmla="*/ 1647825 h 1647825"/>
                <a:gd name="connsiteX9-439" fmla="*/ 384175 w 1063625"/>
                <a:gd name="connsiteY9-440" fmla="*/ 1631950 h 1647825"/>
                <a:gd name="connsiteX0-441" fmla="*/ 384175 w 1063625"/>
                <a:gd name="connsiteY0-442" fmla="*/ 1631950 h 1647825"/>
                <a:gd name="connsiteX1-443" fmla="*/ 409575 w 1063625"/>
                <a:gd name="connsiteY1-444" fmla="*/ 831850 h 1647825"/>
                <a:gd name="connsiteX2-445" fmla="*/ 0 w 1063625"/>
                <a:gd name="connsiteY2-446" fmla="*/ 682625 h 1647825"/>
                <a:gd name="connsiteX3-447" fmla="*/ 390525 w 1063625"/>
                <a:gd name="connsiteY3-448" fmla="*/ 794543 h 1647825"/>
                <a:gd name="connsiteX4-449" fmla="*/ 292100 w 1063625"/>
                <a:gd name="connsiteY4-450" fmla="*/ 0 h 1647825"/>
                <a:gd name="connsiteX5-451" fmla="*/ 527050 w 1063625"/>
                <a:gd name="connsiteY5-452" fmla="*/ 1127125 h 1647825"/>
                <a:gd name="connsiteX6-453" fmla="*/ 1063625 w 1063625"/>
                <a:gd name="connsiteY6-454" fmla="*/ 669925 h 1647825"/>
                <a:gd name="connsiteX7-455" fmla="*/ 536575 w 1063625"/>
                <a:gd name="connsiteY7-456" fmla="*/ 1187450 h 1647825"/>
                <a:gd name="connsiteX8-457" fmla="*/ 476250 w 1063625"/>
                <a:gd name="connsiteY8-458" fmla="*/ 1647825 h 1647825"/>
                <a:gd name="connsiteX9-459" fmla="*/ 384175 w 1063625"/>
                <a:gd name="connsiteY9-460" fmla="*/ 1631950 h 1647825"/>
                <a:gd name="connsiteX0-461" fmla="*/ 384175 w 1063625"/>
                <a:gd name="connsiteY0-462" fmla="*/ 1631950 h 1647825"/>
                <a:gd name="connsiteX1-463" fmla="*/ 409575 w 1063625"/>
                <a:gd name="connsiteY1-464" fmla="*/ 831850 h 1647825"/>
                <a:gd name="connsiteX2-465" fmla="*/ 0 w 1063625"/>
                <a:gd name="connsiteY2-466" fmla="*/ 682625 h 1647825"/>
                <a:gd name="connsiteX3-467" fmla="*/ 390525 w 1063625"/>
                <a:gd name="connsiteY3-468" fmla="*/ 794543 h 1647825"/>
                <a:gd name="connsiteX4-469" fmla="*/ 292100 w 1063625"/>
                <a:gd name="connsiteY4-470" fmla="*/ 0 h 1647825"/>
                <a:gd name="connsiteX5-471" fmla="*/ 527050 w 1063625"/>
                <a:gd name="connsiteY5-472" fmla="*/ 1127125 h 1647825"/>
                <a:gd name="connsiteX6-473" fmla="*/ 1063625 w 1063625"/>
                <a:gd name="connsiteY6-474" fmla="*/ 669925 h 1647825"/>
                <a:gd name="connsiteX7-475" fmla="*/ 536575 w 1063625"/>
                <a:gd name="connsiteY7-476" fmla="*/ 1187450 h 1647825"/>
                <a:gd name="connsiteX8-477" fmla="*/ 476250 w 1063625"/>
                <a:gd name="connsiteY8-478" fmla="*/ 1647825 h 1647825"/>
                <a:gd name="connsiteX9-479" fmla="*/ 384175 w 1063625"/>
                <a:gd name="connsiteY9-480" fmla="*/ 1631950 h 1647825"/>
                <a:gd name="connsiteX0-481" fmla="*/ 384175 w 1063625"/>
                <a:gd name="connsiteY0-482" fmla="*/ 1631950 h 1647825"/>
                <a:gd name="connsiteX1-483" fmla="*/ 409575 w 1063625"/>
                <a:gd name="connsiteY1-484" fmla="*/ 831850 h 1647825"/>
                <a:gd name="connsiteX2-485" fmla="*/ 0 w 1063625"/>
                <a:gd name="connsiteY2-486" fmla="*/ 682625 h 1647825"/>
                <a:gd name="connsiteX3-487" fmla="*/ 390525 w 1063625"/>
                <a:gd name="connsiteY3-488" fmla="*/ 794543 h 1647825"/>
                <a:gd name="connsiteX4-489" fmla="*/ 292100 w 1063625"/>
                <a:gd name="connsiteY4-490" fmla="*/ 0 h 1647825"/>
                <a:gd name="connsiteX5-491" fmla="*/ 527050 w 1063625"/>
                <a:gd name="connsiteY5-492" fmla="*/ 1127125 h 1647825"/>
                <a:gd name="connsiteX6-493" fmla="*/ 1063625 w 1063625"/>
                <a:gd name="connsiteY6-494" fmla="*/ 669925 h 1647825"/>
                <a:gd name="connsiteX7-495" fmla="*/ 536575 w 1063625"/>
                <a:gd name="connsiteY7-496" fmla="*/ 1187450 h 1647825"/>
                <a:gd name="connsiteX8-497" fmla="*/ 476250 w 1063625"/>
                <a:gd name="connsiteY8-498" fmla="*/ 1647825 h 1647825"/>
                <a:gd name="connsiteX9-499" fmla="*/ 384175 w 1063625"/>
                <a:gd name="connsiteY9-500" fmla="*/ 1631950 h 1647825"/>
                <a:gd name="connsiteX0-501" fmla="*/ 384175 w 1063625"/>
                <a:gd name="connsiteY0-502" fmla="*/ 1631950 h 1647825"/>
                <a:gd name="connsiteX1-503" fmla="*/ 409575 w 1063625"/>
                <a:gd name="connsiteY1-504" fmla="*/ 831850 h 1647825"/>
                <a:gd name="connsiteX2-505" fmla="*/ 0 w 1063625"/>
                <a:gd name="connsiteY2-506" fmla="*/ 682625 h 1647825"/>
                <a:gd name="connsiteX3-507" fmla="*/ 390525 w 1063625"/>
                <a:gd name="connsiteY3-508" fmla="*/ 794543 h 1647825"/>
                <a:gd name="connsiteX4-509" fmla="*/ 292100 w 1063625"/>
                <a:gd name="connsiteY4-510" fmla="*/ 0 h 1647825"/>
                <a:gd name="connsiteX5-511" fmla="*/ 527050 w 1063625"/>
                <a:gd name="connsiteY5-512" fmla="*/ 1127125 h 1647825"/>
                <a:gd name="connsiteX6-513" fmla="*/ 1063625 w 1063625"/>
                <a:gd name="connsiteY6-514" fmla="*/ 669925 h 1647825"/>
                <a:gd name="connsiteX7-515" fmla="*/ 536575 w 1063625"/>
                <a:gd name="connsiteY7-516" fmla="*/ 1187450 h 1647825"/>
                <a:gd name="connsiteX8-517" fmla="*/ 476250 w 1063625"/>
                <a:gd name="connsiteY8-518" fmla="*/ 1647825 h 1647825"/>
                <a:gd name="connsiteX9-519" fmla="*/ 384175 w 1063625"/>
                <a:gd name="connsiteY9-520" fmla="*/ 1631950 h 1647825"/>
                <a:gd name="connsiteX0-521" fmla="*/ 384175 w 1063625"/>
                <a:gd name="connsiteY0-522" fmla="*/ 1631950 h 1647825"/>
                <a:gd name="connsiteX1-523" fmla="*/ 409575 w 1063625"/>
                <a:gd name="connsiteY1-524" fmla="*/ 831850 h 1647825"/>
                <a:gd name="connsiteX2-525" fmla="*/ 0 w 1063625"/>
                <a:gd name="connsiteY2-526" fmla="*/ 682625 h 1647825"/>
                <a:gd name="connsiteX3-527" fmla="*/ 390525 w 1063625"/>
                <a:gd name="connsiteY3-528" fmla="*/ 794543 h 1647825"/>
                <a:gd name="connsiteX4-529" fmla="*/ 292100 w 1063625"/>
                <a:gd name="connsiteY4-530" fmla="*/ 0 h 1647825"/>
                <a:gd name="connsiteX5-531" fmla="*/ 527050 w 1063625"/>
                <a:gd name="connsiteY5-532" fmla="*/ 1127125 h 1647825"/>
                <a:gd name="connsiteX6-533" fmla="*/ 1063625 w 1063625"/>
                <a:gd name="connsiteY6-534" fmla="*/ 669925 h 1647825"/>
                <a:gd name="connsiteX7-535" fmla="*/ 536575 w 1063625"/>
                <a:gd name="connsiteY7-536" fmla="*/ 1187450 h 1647825"/>
                <a:gd name="connsiteX8-537" fmla="*/ 476250 w 1063625"/>
                <a:gd name="connsiteY8-538" fmla="*/ 1647825 h 1647825"/>
                <a:gd name="connsiteX9-539" fmla="*/ 384175 w 1063625"/>
                <a:gd name="connsiteY9-540" fmla="*/ 1631950 h 1647825"/>
                <a:gd name="connsiteX0-541" fmla="*/ 384175 w 1063625"/>
                <a:gd name="connsiteY0-542" fmla="*/ 1631950 h 1647825"/>
                <a:gd name="connsiteX1-543" fmla="*/ 409575 w 1063625"/>
                <a:gd name="connsiteY1-544" fmla="*/ 831850 h 1647825"/>
                <a:gd name="connsiteX2-545" fmla="*/ 0 w 1063625"/>
                <a:gd name="connsiteY2-546" fmla="*/ 682625 h 1647825"/>
                <a:gd name="connsiteX3-547" fmla="*/ 390525 w 1063625"/>
                <a:gd name="connsiteY3-548" fmla="*/ 794543 h 1647825"/>
                <a:gd name="connsiteX4-549" fmla="*/ 292100 w 1063625"/>
                <a:gd name="connsiteY4-550" fmla="*/ 0 h 1647825"/>
                <a:gd name="connsiteX5-551" fmla="*/ 527050 w 1063625"/>
                <a:gd name="connsiteY5-552" fmla="*/ 1127125 h 1647825"/>
                <a:gd name="connsiteX6-553" fmla="*/ 1063625 w 1063625"/>
                <a:gd name="connsiteY6-554" fmla="*/ 669925 h 1647825"/>
                <a:gd name="connsiteX7-555" fmla="*/ 536575 w 1063625"/>
                <a:gd name="connsiteY7-556" fmla="*/ 1187450 h 1647825"/>
                <a:gd name="connsiteX8-557" fmla="*/ 476250 w 1063625"/>
                <a:gd name="connsiteY8-558" fmla="*/ 1647825 h 1647825"/>
                <a:gd name="connsiteX9-559" fmla="*/ 384175 w 1063625"/>
                <a:gd name="connsiteY9-560" fmla="*/ 1631950 h 1647825"/>
                <a:gd name="connsiteX0-561" fmla="*/ 384175 w 1063625"/>
                <a:gd name="connsiteY0-562" fmla="*/ 1631950 h 1647825"/>
                <a:gd name="connsiteX1-563" fmla="*/ 409575 w 1063625"/>
                <a:gd name="connsiteY1-564" fmla="*/ 831850 h 1647825"/>
                <a:gd name="connsiteX2-565" fmla="*/ 0 w 1063625"/>
                <a:gd name="connsiteY2-566" fmla="*/ 682625 h 1647825"/>
                <a:gd name="connsiteX3-567" fmla="*/ 390525 w 1063625"/>
                <a:gd name="connsiteY3-568" fmla="*/ 794543 h 1647825"/>
                <a:gd name="connsiteX4-569" fmla="*/ 292100 w 1063625"/>
                <a:gd name="connsiteY4-570" fmla="*/ 0 h 1647825"/>
                <a:gd name="connsiteX5-571" fmla="*/ 527050 w 1063625"/>
                <a:gd name="connsiteY5-572" fmla="*/ 1127125 h 1647825"/>
                <a:gd name="connsiteX6-573" fmla="*/ 1063625 w 1063625"/>
                <a:gd name="connsiteY6-574" fmla="*/ 669925 h 1647825"/>
                <a:gd name="connsiteX7-575" fmla="*/ 536575 w 1063625"/>
                <a:gd name="connsiteY7-576" fmla="*/ 1187450 h 1647825"/>
                <a:gd name="connsiteX8-577" fmla="*/ 476250 w 1063625"/>
                <a:gd name="connsiteY8-578" fmla="*/ 1647825 h 1647825"/>
                <a:gd name="connsiteX9-579" fmla="*/ 384175 w 1063625"/>
                <a:gd name="connsiteY9-580" fmla="*/ 1631950 h 1647825"/>
                <a:gd name="connsiteX0-581" fmla="*/ 384175 w 1063625"/>
                <a:gd name="connsiteY0-582" fmla="*/ 1631950 h 1647825"/>
                <a:gd name="connsiteX1-583" fmla="*/ 409575 w 1063625"/>
                <a:gd name="connsiteY1-584" fmla="*/ 831850 h 1647825"/>
                <a:gd name="connsiteX2-585" fmla="*/ 0 w 1063625"/>
                <a:gd name="connsiteY2-586" fmla="*/ 682625 h 1647825"/>
                <a:gd name="connsiteX3-587" fmla="*/ 390525 w 1063625"/>
                <a:gd name="connsiteY3-588" fmla="*/ 794543 h 1647825"/>
                <a:gd name="connsiteX4-589" fmla="*/ 292100 w 1063625"/>
                <a:gd name="connsiteY4-590" fmla="*/ 0 h 1647825"/>
                <a:gd name="connsiteX5-591" fmla="*/ 527050 w 1063625"/>
                <a:gd name="connsiteY5-592" fmla="*/ 1127125 h 1647825"/>
                <a:gd name="connsiteX6-593" fmla="*/ 1063625 w 1063625"/>
                <a:gd name="connsiteY6-594" fmla="*/ 669925 h 1647825"/>
                <a:gd name="connsiteX7-595" fmla="*/ 536575 w 1063625"/>
                <a:gd name="connsiteY7-596" fmla="*/ 1187450 h 1647825"/>
                <a:gd name="connsiteX8-597" fmla="*/ 476250 w 1063625"/>
                <a:gd name="connsiteY8-598" fmla="*/ 1647825 h 1647825"/>
                <a:gd name="connsiteX9-599" fmla="*/ 384175 w 1063625"/>
                <a:gd name="connsiteY9-600" fmla="*/ 1631950 h 1647825"/>
                <a:gd name="connsiteX0-601" fmla="*/ 384175 w 1063625"/>
                <a:gd name="connsiteY0-602" fmla="*/ 1631950 h 1647825"/>
                <a:gd name="connsiteX1-603" fmla="*/ 409575 w 1063625"/>
                <a:gd name="connsiteY1-604" fmla="*/ 831850 h 1647825"/>
                <a:gd name="connsiteX2-605" fmla="*/ 0 w 1063625"/>
                <a:gd name="connsiteY2-606" fmla="*/ 682625 h 1647825"/>
                <a:gd name="connsiteX3-607" fmla="*/ 390525 w 1063625"/>
                <a:gd name="connsiteY3-608" fmla="*/ 794543 h 1647825"/>
                <a:gd name="connsiteX4-609" fmla="*/ 292100 w 1063625"/>
                <a:gd name="connsiteY4-610" fmla="*/ 0 h 1647825"/>
                <a:gd name="connsiteX5-611" fmla="*/ 527050 w 1063625"/>
                <a:gd name="connsiteY5-612" fmla="*/ 1127125 h 1647825"/>
                <a:gd name="connsiteX6-613" fmla="*/ 1063625 w 1063625"/>
                <a:gd name="connsiteY6-614" fmla="*/ 669925 h 1647825"/>
                <a:gd name="connsiteX7-615" fmla="*/ 536575 w 1063625"/>
                <a:gd name="connsiteY7-616" fmla="*/ 1187450 h 1647825"/>
                <a:gd name="connsiteX8-617" fmla="*/ 476250 w 1063625"/>
                <a:gd name="connsiteY8-618" fmla="*/ 1647825 h 1647825"/>
                <a:gd name="connsiteX9-619" fmla="*/ 384175 w 1063625"/>
                <a:gd name="connsiteY9-620" fmla="*/ 1631950 h 1647825"/>
                <a:gd name="connsiteX0-621" fmla="*/ 384175 w 1063625"/>
                <a:gd name="connsiteY0-622" fmla="*/ 1631950 h 1647825"/>
                <a:gd name="connsiteX1-623" fmla="*/ 409575 w 1063625"/>
                <a:gd name="connsiteY1-624" fmla="*/ 831850 h 1647825"/>
                <a:gd name="connsiteX2-625" fmla="*/ 0 w 1063625"/>
                <a:gd name="connsiteY2-626" fmla="*/ 682625 h 1647825"/>
                <a:gd name="connsiteX3-627" fmla="*/ 390525 w 1063625"/>
                <a:gd name="connsiteY3-628" fmla="*/ 794543 h 1647825"/>
                <a:gd name="connsiteX4-629" fmla="*/ 292100 w 1063625"/>
                <a:gd name="connsiteY4-630" fmla="*/ 0 h 1647825"/>
                <a:gd name="connsiteX5-631" fmla="*/ 527050 w 1063625"/>
                <a:gd name="connsiteY5-632" fmla="*/ 1127125 h 1647825"/>
                <a:gd name="connsiteX6-633" fmla="*/ 1063625 w 1063625"/>
                <a:gd name="connsiteY6-634" fmla="*/ 669925 h 1647825"/>
                <a:gd name="connsiteX7-635" fmla="*/ 536575 w 1063625"/>
                <a:gd name="connsiteY7-636" fmla="*/ 1187450 h 1647825"/>
                <a:gd name="connsiteX8-637" fmla="*/ 476250 w 1063625"/>
                <a:gd name="connsiteY8-638" fmla="*/ 1647825 h 1647825"/>
                <a:gd name="connsiteX9-639" fmla="*/ 384175 w 1063625"/>
                <a:gd name="connsiteY9-640" fmla="*/ 1631950 h 164782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</a:cxnLst>
              <a:rect l="l" t="t" r="r" b="b"/>
              <a:pathLst>
                <a:path w="1063625" h="1647825">
                  <a:moveTo>
                    <a:pt x="384175" y="1631950"/>
                  </a:moveTo>
                  <a:cubicBezTo>
                    <a:pt x="602192" y="1296194"/>
                    <a:pt x="453495" y="1046163"/>
                    <a:pt x="409575" y="831850"/>
                  </a:cubicBezTo>
                  <a:cubicBezTo>
                    <a:pt x="184150" y="823383"/>
                    <a:pt x="111125" y="767292"/>
                    <a:pt x="0" y="682625"/>
                  </a:cubicBezTo>
                  <a:cubicBezTo>
                    <a:pt x="174625" y="774700"/>
                    <a:pt x="273050" y="797718"/>
                    <a:pt x="390525" y="794543"/>
                  </a:cubicBezTo>
                  <a:cubicBezTo>
                    <a:pt x="300567" y="601926"/>
                    <a:pt x="159808" y="350573"/>
                    <a:pt x="292100" y="0"/>
                  </a:cubicBezTo>
                  <a:cubicBezTo>
                    <a:pt x="148167" y="509058"/>
                    <a:pt x="470958" y="732367"/>
                    <a:pt x="527050" y="1127125"/>
                  </a:cubicBezTo>
                  <a:cubicBezTo>
                    <a:pt x="734483" y="903288"/>
                    <a:pt x="932393" y="969962"/>
                    <a:pt x="1063625" y="669925"/>
                  </a:cubicBezTo>
                  <a:cubicBezTo>
                    <a:pt x="1011767" y="932920"/>
                    <a:pt x="624153" y="1012560"/>
                    <a:pt x="536575" y="1187450"/>
                  </a:cubicBezTo>
                  <a:cubicBezTo>
                    <a:pt x="580761" y="1359958"/>
                    <a:pt x="513027" y="1515798"/>
                    <a:pt x="476250" y="1647825"/>
                  </a:cubicBezTo>
                  <a:lnTo>
                    <a:pt x="384175" y="163195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椭圆 20"/>
          <p:cNvSpPr>
            <a:spLocks noChangeAspect="1"/>
          </p:cNvSpPr>
          <p:nvPr/>
        </p:nvSpPr>
        <p:spPr>
          <a:xfrm>
            <a:off x="3376962" y="2540340"/>
            <a:ext cx="376139" cy="37613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bg1"/>
                </a:solidFill>
              </a:rPr>
              <a:t>1</a:t>
            </a:r>
            <a:endParaRPr lang="zh-CN" altLang="en-US" sz="1400" b="1" dirty="0">
              <a:solidFill>
                <a:schemeClr val="bg1"/>
              </a:solidFill>
            </a:endParaRPr>
          </a:p>
        </p:txBody>
      </p:sp>
      <p:sp>
        <p:nvSpPr>
          <p:cNvPr id="22" name="椭圆 21"/>
          <p:cNvSpPr>
            <a:spLocks noChangeAspect="1"/>
          </p:cNvSpPr>
          <p:nvPr/>
        </p:nvSpPr>
        <p:spPr>
          <a:xfrm>
            <a:off x="3376962" y="3256362"/>
            <a:ext cx="376139" cy="37613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bg1"/>
                </a:solidFill>
              </a:rPr>
              <a:t>2</a:t>
            </a:r>
            <a:endParaRPr lang="zh-CN" altLang="en-US" sz="1400" b="1" dirty="0">
              <a:solidFill>
                <a:schemeClr val="bg1"/>
              </a:solidFill>
            </a:endParaRPr>
          </a:p>
        </p:txBody>
      </p:sp>
      <p:sp>
        <p:nvSpPr>
          <p:cNvPr id="23" name="椭圆 22"/>
          <p:cNvSpPr>
            <a:spLocks noChangeAspect="1"/>
          </p:cNvSpPr>
          <p:nvPr/>
        </p:nvSpPr>
        <p:spPr>
          <a:xfrm>
            <a:off x="3376962" y="3972384"/>
            <a:ext cx="376139" cy="37613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bg1"/>
                </a:solidFill>
              </a:rPr>
              <a:t>3</a:t>
            </a:r>
            <a:endParaRPr lang="zh-CN" altLang="en-US" sz="1400" b="1" dirty="0">
              <a:solidFill>
                <a:schemeClr val="bg1"/>
              </a:solidFill>
            </a:endParaRPr>
          </a:p>
        </p:txBody>
      </p:sp>
      <p:sp>
        <p:nvSpPr>
          <p:cNvPr id="24" name="文本框 8"/>
          <p:cNvSpPr txBox="1"/>
          <p:nvPr/>
        </p:nvSpPr>
        <p:spPr>
          <a:xfrm>
            <a:off x="3870520" y="2352611"/>
            <a:ext cx="2274964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9200">
              <a:lnSpc>
                <a:spcPct val="150000"/>
              </a:lnSpc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Arial" panose="020B0604020202020204"/>
                <a:ea typeface="微软雅黑" panose="020B0503020204020204" charset="-122"/>
              </a:rPr>
              <a:t>EXAMPLE TEXT</a:t>
            </a:r>
            <a:endParaRPr lang="en-US" altLang="zh-CN" sz="1200" b="1" dirty="0">
              <a:solidFill>
                <a:schemeClr val="bg1"/>
              </a:solidFill>
              <a:latin typeface="Arial" panose="020B0604020202020204"/>
              <a:ea typeface="微软雅黑" panose="020B050302020402020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3870519" y="2590530"/>
            <a:ext cx="4442313" cy="4914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000" dirty="0">
                <a:solidFill>
                  <a:schemeClr val="bg1"/>
                </a:solidFill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000" dirty="0">
                <a:solidFill>
                  <a:schemeClr val="bg1"/>
                </a:solidFill>
              </a:rPr>
              <a:t>10</a:t>
            </a:r>
            <a:r>
              <a:rPr lang="zh-CN" altLang="en-US" sz="1000" dirty="0">
                <a:solidFill>
                  <a:schemeClr val="bg1"/>
                </a:solidFill>
              </a:rPr>
              <a:t>号字，</a:t>
            </a:r>
            <a:r>
              <a:rPr lang="en-US" altLang="zh-CN" sz="1000" dirty="0">
                <a:solidFill>
                  <a:schemeClr val="bg1"/>
                </a:solidFill>
              </a:rPr>
              <a:t>1.3</a:t>
            </a:r>
            <a:r>
              <a:rPr lang="zh-CN" altLang="en-US" sz="1000" dirty="0">
                <a:solidFill>
                  <a:schemeClr val="bg1"/>
                </a:solidFill>
              </a:rPr>
              <a:t>倍字间距。</a:t>
            </a:r>
            <a:endParaRPr lang="zh-CN" altLang="en-US" sz="1000" dirty="0">
              <a:solidFill>
                <a:schemeClr val="bg1"/>
              </a:solidFill>
            </a:endParaRPr>
          </a:p>
        </p:txBody>
      </p:sp>
      <p:sp>
        <p:nvSpPr>
          <p:cNvPr id="26" name="文本框 8"/>
          <p:cNvSpPr txBox="1"/>
          <p:nvPr/>
        </p:nvSpPr>
        <p:spPr>
          <a:xfrm>
            <a:off x="3870521" y="3114714"/>
            <a:ext cx="2274964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9200">
              <a:lnSpc>
                <a:spcPct val="150000"/>
              </a:lnSpc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Arial" panose="020B0604020202020204"/>
                <a:ea typeface="微软雅黑" panose="020B0503020204020204" charset="-122"/>
              </a:rPr>
              <a:t>EXAMPLE TEXT</a:t>
            </a:r>
            <a:endParaRPr lang="en-US" altLang="zh-CN" sz="1200" b="1" dirty="0">
              <a:solidFill>
                <a:schemeClr val="bg1"/>
              </a:solidFill>
              <a:latin typeface="Arial" panose="020B0604020202020204"/>
              <a:ea typeface="微软雅黑" panose="020B050302020402020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3870519" y="3352633"/>
            <a:ext cx="4442313" cy="4914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000" dirty="0">
                <a:solidFill>
                  <a:schemeClr val="bg1"/>
                </a:solidFill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000" dirty="0">
                <a:solidFill>
                  <a:schemeClr val="bg1"/>
                </a:solidFill>
              </a:rPr>
              <a:t>10</a:t>
            </a:r>
            <a:r>
              <a:rPr lang="zh-CN" altLang="en-US" sz="1000" dirty="0">
                <a:solidFill>
                  <a:schemeClr val="bg1"/>
                </a:solidFill>
              </a:rPr>
              <a:t>号字，</a:t>
            </a:r>
            <a:r>
              <a:rPr lang="en-US" altLang="zh-CN" sz="1000" dirty="0">
                <a:solidFill>
                  <a:schemeClr val="bg1"/>
                </a:solidFill>
              </a:rPr>
              <a:t>1.3</a:t>
            </a:r>
            <a:r>
              <a:rPr lang="zh-CN" altLang="en-US" sz="1000" dirty="0">
                <a:solidFill>
                  <a:schemeClr val="bg1"/>
                </a:solidFill>
              </a:rPr>
              <a:t>倍字间距。</a:t>
            </a:r>
            <a:endParaRPr lang="zh-CN" altLang="en-US" sz="1000" dirty="0">
              <a:solidFill>
                <a:schemeClr val="bg1"/>
              </a:solidFill>
            </a:endParaRPr>
          </a:p>
        </p:txBody>
      </p:sp>
      <p:sp>
        <p:nvSpPr>
          <p:cNvPr id="28" name="文本框 8"/>
          <p:cNvSpPr txBox="1"/>
          <p:nvPr/>
        </p:nvSpPr>
        <p:spPr>
          <a:xfrm>
            <a:off x="3870522" y="3816708"/>
            <a:ext cx="2274964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9200">
              <a:lnSpc>
                <a:spcPct val="150000"/>
              </a:lnSpc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Arial" panose="020B0604020202020204"/>
                <a:ea typeface="微软雅黑" panose="020B0503020204020204" charset="-122"/>
              </a:rPr>
              <a:t>EXAMPLE TEXT</a:t>
            </a:r>
            <a:endParaRPr lang="en-US" altLang="zh-CN" sz="1200" b="1" dirty="0">
              <a:solidFill>
                <a:schemeClr val="bg1"/>
              </a:solidFill>
              <a:latin typeface="Arial" panose="020B0604020202020204"/>
              <a:ea typeface="微软雅黑" panose="020B050302020402020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3870521" y="4054627"/>
            <a:ext cx="4442313" cy="4914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000" dirty="0">
                <a:solidFill>
                  <a:schemeClr val="bg1"/>
                </a:solidFill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000" dirty="0">
                <a:solidFill>
                  <a:schemeClr val="bg1"/>
                </a:solidFill>
              </a:rPr>
              <a:t>10</a:t>
            </a:r>
            <a:r>
              <a:rPr lang="zh-CN" altLang="en-US" sz="1000" dirty="0">
                <a:solidFill>
                  <a:schemeClr val="bg1"/>
                </a:solidFill>
              </a:rPr>
              <a:t>号字，</a:t>
            </a:r>
            <a:r>
              <a:rPr lang="en-US" altLang="zh-CN" sz="1000" dirty="0">
                <a:solidFill>
                  <a:schemeClr val="bg1"/>
                </a:solidFill>
              </a:rPr>
              <a:t>1.3</a:t>
            </a:r>
            <a:r>
              <a:rPr lang="zh-CN" altLang="en-US" sz="1000" dirty="0">
                <a:solidFill>
                  <a:schemeClr val="bg1"/>
                </a:solidFill>
              </a:rPr>
              <a:t>倍字间距。</a:t>
            </a:r>
            <a:endParaRPr lang="zh-CN" altLang="en-US" sz="1000" dirty="0">
              <a:solidFill>
                <a:schemeClr val="bg1"/>
              </a:solidFill>
            </a:endParaRPr>
          </a:p>
        </p:txBody>
      </p:sp>
      <p:sp>
        <p:nvSpPr>
          <p:cNvPr id="30" name="椭圆 29"/>
          <p:cNvSpPr>
            <a:spLocks noChangeAspect="1"/>
          </p:cNvSpPr>
          <p:nvPr/>
        </p:nvSpPr>
        <p:spPr>
          <a:xfrm>
            <a:off x="3376962" y="4668204"/>
            <a:ext cx="376139" cy="376139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bg1"/>
                </a:solidFill>
              </a:rPr>
              <a:t>4</a:t>
            </a:r>
            <a:endParaRPr lang="zh-CN" altLang="en-US" sz="1400" b="1" dirty="0">
              <a:solidFill>
                <a:schemeClr val="bg1"/>
              </a:solidFill>
            </a:endParaRPr>
          </a:p>
        </p:txBody>
      </p:sp>
      <p:sp>
        <p:nvSpPr>
          <p:cNvPr id="31" name="文本框 8"/>
          <p:cNvSpPr txBox="1"/>
          <p:nvPr/>
        </p:nvSpPr>
        <p:spPr>
          <a:xfrm>
            <a:off x="3870522" y="4512529"/>
            <a:ext cx="2274964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9200">
              <a:lnSpc>
                <a:spcPct val="150000"/>
              </a:lnSpc>
              <a:defRPr/>
            </a:pPr>
            <a:r>
              <a:rPr lang="en-US" altLang="zh-CN" sz="1200" b="1" dirty="0">
                <a:solidFill>
                  <a:schemeClr val="bg1"/>
                </a:solidFill>
                <a:latin typeface="Arial" panose="020B0604020202020204"/>
                <a:ea typeface="微软雅黑" panose="020B0503020204020204" charset="-122"/>
              </a:rPr>
              <a:t>EXAMPLE TEXT</a:t>
            </a:r>
            <a:endParaRPr lang="en-US" altLang="zh-CN" sz="1200" b="1" dirty="0">
              <a:solidFill>
                <a:schemeClr val="bg1"/>
              </a:solidFill>
              <a:latin typeface="Arial" panose="020B0604020202020204"/>
              <a:ea typeface="微软雅黑" panose="020B050302020402020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3870521" y="4750448"/>
            <a:ext cx="4442313" cy="4914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000" dirty="0">
                <a:solidFill>
                  <a:schemeClr val="bg1"/>
                </a:solidFill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000" dirty="0">
                <a:solidFill>
                  <a:schemeClr val="bg1"/>
                </a:solidFill>
              </a:rPr>
              <a:t>10</a:t>
            </a:r>
            <a:r>
              <a:rPr lang="zh-CN" altLang="en-US" sz="1000" dirty="0">
                <a:solidFill>
                  <a:schemeClr val="bg1"/>
                </a:solidFill>
              </a:rPr>
              <a:t>号字，</a:t>
            </a:r>
            <a:r>
              <a:rPr lang="en-US" altLang="zh-CN" sz="1000" dirty="0">
                <a:solidFill>
                  <a:schemeClr val="bg1"/>
                </a:solidFill>
              </a:rPr>
              <a:t>1.3</a:t>
            </a:r>
            <a:r>
              <a:rPr lang="zh-CN" altLang="en-US" sz="1000" dirty="0">
                <a:solidFill>
                  <a:schemeClr val="bg1"/>
                </a:solidFill>
              </a:rPr>
              <a:t>倍字间距。</a:t>
            </a:r>
            <a:endParaRPr lang="zh-CN" altLang="en-US" sz="1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b="1" dirty="0"/>
              <a:t>YOUR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TEXT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HERE</a:t>
            </a:r>
            <a:endParaRPr kumimoji="1" lang="zh-CN" altLang="en-US" b="1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zh-CN" altLang="en-US" dirty="0"/>
              <a:t>点击此处添加文本信息</a:t>
            </a:r>
            <a:endParaRPr kumimoji="1" lang="zh-CN" altLang="en-US" dirty="0"/>
          </a:p>
        </p:txBody>
      </p:sp>
      <p:sp>
        <p:nvSpPr>
          <p:cNvPr id="5" name="任意多边形 4"/>
          <p:cNvSpPr/>
          <p:nvPr/>
        </p:nvSpPr>
        <p:spPr>
          <a:xfrm>
            <a:off x="663310" y="2151452"/>
            <a:ext cx="2097973" cy="2097973"/>
          </a:xfrm>
          <a:custGeom>
            <a:avLst/>
            <a:gdLst>
              <a:gd name="connsiteX0" fmla="*/ 0 w 2392920"/>
              <a:gd name="connsiteY0" fmla="*/ 1196460 h 2392920"/>
              <a:gd name="connsiteX1" fmla="*/ 1196460 w 2392920"/>
              <a:gd name="connsiteY1" fmla="*/ 0 h 2392920"/>
              <a:gd name="connsiteX2" fmla="*/ 2392920 w 2392920"/>
              <a:gd name="connsiteY2" fmla="*/ 1196460 h 2392920"/>
              <a:gd name="connsiteX3" fmla="*/ 1196460 w 2392920"/>
              <a:gd name="connsiteY3" fmla="*/ 2392920 h 2392920"/>
              <a:gd name="connsiteX4" fmla="*/ 0 w 2392920"/>
              <a:gd name="connsiteY4" fmla="*/ 1196460 h 2392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92920" h="2392920">
                <a:moveTo>
                  <a:pt x="0" y="1196460"/>
                </a:moveTo>
                <a:cubicBezTo>
                  <a:pt x="0" y="535673"/>
                  <a:pt x="535673" y="0"/>
                  <a:pt x="1196460" y="0"/>
                </a:cubicBezTo>
                <a:cubicBezTo>
                  <a:pt x="1857247" y="0"/>
                  <a:pt x="2392920" y="535673"/>
                  <a:pt x="2392920" y="1196460"/>
                </a:cubicBezTo>
                <a:cubicBezTo>
                  <a:pt x="2392920" y="1857247"/>
                  <a:pt x="1857247" y="2392920"/>
                  <a:pt x="1196460" y="2392920"/>
                </a:cubicBezTo>
                <a:cubicBezTo>
                  <a:pt x="535673" y="2392920"/>
                  <a:pt x="0" y="1857247"/>
                  <a:pt x="0" y="1196460"/>
                </a:cubicBezTo>
                <a:close/>
              </a:path>
            </a:pathLst>
          </a:custGeom>
          <a:solidFill>
            <a:schemeClr val="accent1"/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482074" tIns="380875" rIns="482074" bIns="380875" numCol="1" spcCol="1270" anchor="ctr" anchorCtr="0">
            <a:noAutofit/>
          </a:bodyPr>
          <a:lstStyle/>
          <a:p>
            <a:pPr algn="ctr" defTabSz="1422400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400" b="1" dirty="0">
                <a:solidFill>
                  <a:schemeClr val="bg1"/>
                </a:solidFill>
              </a:rPr>
              <a:t>PART ONE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6" name="任意多边形 5"/>
          <p:cNvSpPr/>
          <p:nvPr/>
        </p:nvSpPr>
        <p:spPr>
          <a:xfrm>
            <a:off x="2577448" y="2151452"/>
            <a:ext cx="2097973" cy="2097973"/>
          </a:xfrm>
          <a:custGeom>
            <a:avLst/>
            <a:gdLst>
              <a:gd name="connsiteX0" fmla="*/ 0 w 2392920"/>
              <a:gd name="connsiteY0" fmla="*/ 1196460 h 2392920"/>
              <a:gd name="connsiteX1" fmla="*/ 1196460 w 2392920"/>
              <a:gd name="connsiteY1" fmla="*/ 0 h 2392920"/>
              <a:gd name="connsiteX2" fmla="*/ 2392920 w 2392920"/>
              <a:gd name="connsiteY2" fmla="*/ 1196460 h 2392920"/>
              <a:gd name="connsiteX3" fmla="*/ 1196460 w 2392920"/>
              <a:gd name="connsiteY3" fmla="*/ 2392920 h 2392920"/>
              <a:gd name="connsiteX4" fmla="*/ 0 w 2392920"/>
              <a:gd name="connsiteY4" fmla="*/ 1196460 h 2392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92920" h="2392920">
                <a:moveTo>
                  <a:pt x="0" y="1196460"/>
                </a:moveTo>
                <a:cubicBezTo>
                  <a:pt x="0" y="535673"/>
                  <a:pt x="535673" y="0"/>
                  <a:pt x="1196460" y="0"/>
                </a:cubicBezTo>
                <a:cubicBezTo>
                  <a:pt x="1857247" y="0"/>
                  <a:pt x="2392920" y="535673"/>
                  <a:pt x="2392920" y="1196460"/>
                </a:cubicBezTo>
                <a:cubicBezTo>
                  <a:pt x="2392920" y="1857247"/>
                  <a:pt x="1857247" y="2392920"/>
                  <a:pt x="1196460" y="2392920"/>
                </a:cubicBezTo>
                <a:cubicBezTo>
                  <a:pt x="535673" y="2392920"/>
                  <a:pt x="0" y="1857247"/>
                  <a:pt x="0" y="1196460"/>
                </a:cubicBezTo>
                <a:close/>
              </a:path>
            </a:pathLst>
          </a:custGeom>
          <a:solidFill>
            <a:schemeClr val="accent2"/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482074" tIns="380875" rIns="482074" bIns="380875" numCol="1" spcCol="1270" anchor="ctr" anchorCtr="0">
            <a:noAutofit/>
          </a:bodyPr>
          <a:lstStyle/>
          <a:p>
            <a:pPr algn="ctr" defTabSz="1422400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400" b="1" dirty="0">
                <a:solidFill>
                  <a:schemeClr val="bg1"/>
                </a:solidFill>
              </a:rPr>
              <a:t>PART TWO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7" name="任意多边形 6"/>
          <p:cNvSpPr/>
          <p:nvPr/>
        </p:nvSpPr>
        <p:spPr>
          <a:xfrm>
            <a:off x="4491584" y="2151452"/>
            <a:ext cx="2097973" cy="2097973"/>
          </a:xfrm>
          <a:custGeom>
            <a:avLst/>
            <a:gdLst>
              <a:gd name="connsiteX0" fmla="*/ 0 w 2392920"/>
              <a:gd name="connsiteY0" fmla="*/ 1196460 h 2392920"/>
              <a:gd name="connsiteX1" fmla="*/ 1196460 w 2392920"/>
              <a:gd name="connsiteY1" fmla="*/ 0 h 2392920"/>
              <a:gd name="connsiteX2" fmla="*/ 2392920 w 2392920"/>
              <a:gd name="connsiteY2" fmla="*/ 1196460 h 2392920"/>
              <a:gd name="connsiteX3" fmla="*/ 1196460 w 2392920"/>
              <a:gd name="connsiteY3" fmla="*/ 2392920 h 2392920"/>
              <a:gd name="connsiteX4" fmla="*/ 0 w 2392920"/>
              <a:gd name="connsiteY4" fmla="*/ 1196460 h 2392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92920" h="2392920">
                <a:moveTo>
                  <a:pt x="0" y="1196460"/>
                </a:moveTo>
                <a:cubicBezTo>
                  <a:pt x="0" y="535673"/>
                  <a:pt x="535673" y="0"/>
                  <a:pt x="1196460" y="0"/>
                </a:cubicBezTo>
                <a:cubicBezTo>
                  <a:pt x="1857247" y="0"/>
                  <a:pt x="2392920" y="535673"/>
                  <a:pt x="2392920" y="1196460"/>
                </a:cubicBezTo>
                <a:cubicBezTo>
                  <a:pt x="2392920" y="1857247"/>
                  <a:pt x="1857247" y="2392920"/>
                  <a:pt x="1196460" y="2392920"/>
                </a:cubicBezTo>
                <a:cubicBezTo>
                  <a:pt x="535673" y="2392920"/>
                  <a:pt x="0" y="1857247"/>
                  <a:pt x="0" y="1196460"/>
                </a:cubicBezTo>
                <a:close/>
              </a:path>
            </a:pathLst>
          </a:custGeom>
          <a:solidFill>
            <a:schemeClr val="accent4"/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482074" tIns="380875" rIns="482074" bIns="380875" numCol="1" spcCol="1270" anchor="ctr" anchorCtr="0">
            <a:noAutofit/>
          </a:bodyPr>
          <a:lstStyle/>
          <a:p>
            <a:pPr algn="ctr" defTabSz="1422400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400" b="1" dirty="0">
                <a:solidFill>
                  <a:schemeClr val="bg1"/>
                </a:solidFill>
              </a:rPr>
              <a:t>PART THREE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8" name="任意多边形 7"/>
          <p:cNvSpPr/>
          <p:nvPr/>
        </p:nvSpPr>
        <p:spPr>
          <a:xfrm>
            <a:off x="6405722" y="2151452"/>
            <a:ext cx="2097973" cy="2097973"/>
          </a:xfrm>
          <a:custGeom>
            <a:avLst/>
            <a:gdLst>
              <a:gd name="connsiteX0" fmla="*/ 0 w 2392920"/>
              <a:gd name="connsiteY0" fmla="*/ 1196460 h 2392920"/>
              <a:gd name="connsiteX1" fmla="*/ 1196460 w 2392920"/>
              <a:gd name="connsiteY1" fmla="*/ 0 h 2392920"/>
              <a:gd name="connsiteX2" fmla="*/ 2392920 w 2392920"/>
              <a:gd name="connsiteY2" fmla="*/ 1196460 h 2392920"/>
              <a:gd name="connsiteX3" fmla="*/ 1196460 w 2392920"/>
              <a:gd name="connsiteY3" fmla="*/ 2392920 h 2392920"/>
              <a:gd name="connsiteX4" fmla="*/ 0 w 2392920"/>
              <a:gd name="connsiteY4" fmla="*/ 1196460 h 2392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92920" h="2392920">
                <a:moveTo>
                  <a:pt x="0" y="1196460"/>
                </a:moveTo>
                <a:cubicBezTo>
                  <a:pt x="0" y="535673"/>
                  <a:pt x="535673" y="0"/>
                  <a:pt x="1196460" y="0"/>
                </a:cubicBezTo>
                <a:cubicBezTo>
                  <a:pt x="1857247" y="0"/>
                  <a:pt x="2392920" y="535673"/>
                  <a:pt x="2392920" y="1196460"/>
                </a:cubicBezTo>
                <a:cubicBezTo>
                  <a:pt x="2392920" y="1857247"/>
                  <a:pt x="1857247" y="2392920"/>
                  <a:pt x="1196460" y="2392920"/>
                </a:cubicBezTo>
                <a:cubicBezTo>
                  <a:pt x="535673" y="2392920"/>
                  <a:pt x="0" y="1857247"/>
                  <a:pt x="0" y="1196460"/>
                </a:cubicBezTo>
                <a:close/>
              </a:path>
            </a:pathLst>
          </a:custGeom>
          <a:solidFill>
            <a:schemeClr val="accent5"/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482074" tIns="380875" rIns="482074" bIns="380875" numCol="1" spcCol="1270" anchor="ctr" anchorCtr="0">
            <a:noAutofit/>
          </a:bodyPr>
          <a:lstStyle/>
          <a:p>
            <a:pPr algn="ctr" defTabSz="1422400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400" b="1" dirty="0">
                <a:solidFill>
                  <a:schemeClr val="bg1"/>
                </a:solidFill>
              </a:rPr>
              <a:t>PART FOUR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867534" y="4454082"/>
            <a:ext cx="1875975" cy="891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30000"/>
              </a:lnSpc>
            </a:pPr>
            <a:r>
              <a:rPr kumimoji="1" lang="zh-CN" altLang="en-US" sz="1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/>
              </a:rPr>
              <a:t>点击此处添加文本。顶部“开始”面板中可以对字体、字号、颜色、行距等进行修改。建议正文</a:t>
            </a:r>
            <a:r>
              <a:rPr kumimoji="1" lang="en-US" altLang="zh-CN" sz="1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/>
              </a:rPr>
              <a:t>10</a:t>
            </a:r>
            <a:r>
              <a:rPr kumimoji="1" lang="zh-CN" altLang="en-US" sz="1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/>
              </a:rPr>
              <a:t>号字，</a:t>
            </a:r>
            <a:r>
              <a:rPr kumimoji="1" lang="en-US" altLang="zh-CN" sz="1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/>
              </a:rPr>
              <a:t>1.3</a:t>
            </a:r>
            <a:r>
              <a:rPr kumimoji="1" lang="zh-CN" altLang="en-US" sz="1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/>
              </a:rPr>
              <a:t>倍字间距。</a:t>
            </a:r>
            <a:endParaRPr kumimoji="1" lang="en-US" altLang="zh-CN" sz="1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Arial" panose="020B0604020202020204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2835829" y="4454082"/>
            <a:ext cx="1875975" cy="891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30000"/>
              </a:lnSpc>
            </a:pPr>
            <a:r>
              <a:rPr kumimoji="1" lang="zh-CN" altLang="en-US" sz="1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/>
              </a:rPr>
              <a:t>点击此处添加文本。顶部“开始”面板中可以对字体、字号、颜色、行距等进行修改。建议正文</a:t>
            </a:r>
            <a:r>
              <a:rPr kumimoji="1" lang="en-US" altLang="zh-CN" sz="1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/>
              </a:rPr>
              <a:t>10</a:t>
            </a:r>
            <a:r>
              <a:rPr kumimoji="1" lang="zh-CN" altLang="en-US" sz="1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/>
              </a:rPr>
              <a:t>号字，</a:t>
            </a:r>
            <a:r>
              <a:rPr kumimoji="1" lang="en-US" altLang="zh-CN" sz="1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/>
              </a:rPr>
              <a:t>1.3</a:t>
            </a:r>
            <a:r>
              <a:rPr kumimoji="1" lang="zh-CN" altLang="en-US" sz="1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/>
              </a:rPr>
              <a:t>倍字间距。</a:t>
            </a:r>
            <a:endParaRPr kumimoji="1" lang="en-US" altLang="zh-CN" sz="1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Arial" panose="020B0604020202020204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4804124" y="4454082"/>
            <a:ext cx="1875975" cy="891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30000"/>
              </a:lnSpc>
            </a:pPr>
            <a:r>
              <a:rPr kumimoji="1" lang="zh-CN" altLang="en-US" sz="1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/>
              </a:rPr>
              <a:t>点击此处添加文本。顶部“开始”面板中可以对字体、字号、颜色、行距等进行修改。建议正文</a:t>
            </a:r>
            <a:r>
              <a:rPr kumimoji="1" lang="en-US" altLang="zh-CN" sz="1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/>
              </a:rPr>
              <a:t>10</a:t>
            </a:r>
            <a:r>
              <a:rPr kumimoji="1" lang="zh-CN" altLang="en-US" sz="1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/>
              </a:rPr>
              <a:t>号字，</a:t>
            </a:r>
            <a:r>
              <a:rPr kumimoji="1" lang="en-US" altLang="zh-CN" sz="1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/>
              </a:rPr>
              <a:t>1.3</a:t>
            </a:r>
            <a:r>
              <a:rPr kumimoji="1" lang="zh-CN" altLang="en-US" sz="1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/>
              </a:rPr>
              <a:t>倍字间距。</a:t>
            </a:r>
            <a:endParaRPr kumimoji="1" lang="en-US" altLang="zh-CN" sz="1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Arial" panose="020B0604020202020204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6772419" y="4454082"/>
            <a:ext cx="1875975" cy="891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30000"/>
              </a:lnSpc>
            </a:pPr>
            <a:r>
              <a:rPr kumimoji="1" lang="zh-CN" altLang="en-US" sz="1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/>
              </a:rPr>
              <a:t>点击此处添加文本。顶部“开始”面板中可以对字体、字号、颜色、行距等进行修改。建议正文</a:t>
            </a:r>
            <a:r>
              <a:rPr kumimoji="1" lang="en-US" altLang="zh-CN" sz="1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/>
              </a:rPr>
              <a:t>10</a:t>
            </a:r>
            <a:r>
              <a:rPr kumimoji="1" lang="zh-CN" altLang="en-US" sz="1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/>
              </a:rPr>
              <a:t>号字，</a:t>
            </a:r>
            <a:r>
              <a:rPr kumimoji="1" lang="en-US" altLang="zh-CN" sz="1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/>
              </a:rPr>
              <a:t>1.3</a:t>
            </a:r>
            <a:r>
              <a:rPr kumimoji="1" lang="zh-CN" altLang="en-US" sz="1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/>
              </a:rPr>
              <a:t>倍字间距。</a:t>
            </a:r>
            <a:endParaRPr kumimoji="1" lang="en-US" altLang="zh-CN" sz="1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主题">
  <a:themeElements>
    <a:clrScheme name="自定义 82">
      <a:dk1>
        <a:srgbClr val="000000"/>
      </a:dk1>
      <a:lt1>
        <a:srgbClr val="FFFFFF"/>
      </a:lt1>
      <a:dk2>
        <a:srgbClr val="000000"/>
      </a:dk2>
      <a:lt2>
        <a:srgbClr val="FFFDFD"/>
      </a:lt2>
      <a:accent1>
        <a:srgbClr val="8FC767"/>
      </a:accent1>
      <a:accent2>
        <a:srgbClr val="4FA5E3"/>
      </a:accent2>
      <a:accent3>
        <a:srgbClr val="5D6B7C"/>
      </a:accent3>
      <a:accent4>
        <a:srgbClr val="FCA54A"/>
      </a:accent4>
      <a:accent5>
        <a:srgbClr val="EA4357"/>
      </a:accent5>
      <a:accent6>
        <a:srgbClr val="515151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3729</Words>
  <Application>WPS 演示</Application>
  <PresentationFormat>Custom</PresentationFormat>
  <Paragraphs>328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8" baseType="lpstr">
      <vt:lpstr>Arial</vt:lpstr>
      <vt:lpstr>宋体</vt:lpstr>
      <vt:lpstr>Wingdings</vt:lpstr>
      <vt:lpstr>Calibri</vt:lpstr>
      <vt:lpstr>Segoe UI Light</vt:lpstr>
      <vt:lpstr>微软雅黑</vt:lpstr>
      <vt:lpstr>Century Gothic</vt:lpstr>
      <vt:lpstr>Segoe UI Light</vt:lpstr>
      <vt:lpstr>Arial Black</vt:lpstr>
      <vt:lpstr>Arial</vt:lpstr>
      <vt:lpstr>Arial Unicode MS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Axe Tang</cp:lastModifiedBy>
  <cp:revision>62</cp:revision>
  <dcterms:created xsi:type="dcterms:W3CDTF">2015-08-05T10:00:00Z</dcterms:created>
  <dcterms:modified xsi:type="dcterms:W3CDTF">2020-02-12T04:15:35Z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2052-11.1.0.9440</vt:lpwstr>
  </property>
</Properties>
</file>