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9" r:id="rId3"/>
    <p:sldId id="314" r:id="rId5"/>
    <p:sldId id="283" r:id="rId6"/>
    <p:sldId id="317" r:id="rId7"/>
    <p:sldId id="318" r:id="rId8"/>
    <p:sldId id="31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666666"/>
    <a:srgbClr val="E94A00"/>
    <a:srgbClr val="580101"/>
    <a:srgbClr val="990000"/>
    <a:srgbClr val="B50000"/>
    <a:srgbClr val="C00000"/>
    <a:srgbClr val="262626"/>
    <a:srgbClr val="495062"/>
    <a:srgbClr val="951A05"/>
    <a:srgbClr val="763B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28" autoAdjust="0"/>
    <p:restoredTop sz="94660"/>
  </p:normalViewPr>
  <p:slideViewPr>
    <p:cSldViewPr snapToGrid="0">
      <p:cViewPr>
        <p:scale>
          <a:sx n="80" d="100"/>
          <a:sy n="80" d="100"/>
        </p:scale>
        <p:origin x="706" y="72"/>
      </p:cViewPr>
      <p:guideLst>
        <p:guide orient="horz" pos="2160"/>
        <p:guide orient="horz" pos="4317"/>
        <p:guide pos="3620"/>
        <p:guide pos="302"/>
        <p:guide pos="728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DB0FA-CA82-4018-B9C6-A0AA28AD8A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DB0FA-CA82-4018-B9C6-A0AA28AD8A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356686" y="149530"/>
            <a:ext cx="1767594" cy="369351"/>
            <a:chOff x="3113150" y="6372048"/>
            <a:chExt cx="2681530" cy="369351"/>
          </a:xfrm>
        </p:grpSpPr>
        <p:sp>
          <p:nvSpPr>
            <p:cNvPr id="4" name="平行四边形 3"/>
            <p:cNvSpPr/>
            <p:nvPr/>
          </p:nvSpPr>
          <p:spPr>
            <a:xfrm>
              <a:off x="3113150" y="6376274"/>
              <a:ext cx="2681530" cy="365125"/>
            </a:xfrm>
            <a:prstGeom prst="parallelogram">
              <a:avLst>
                <a:gd name="adj" fmla="val 4019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671590" y="6372048"/>
              <a:ext cx="1680886" cy="3693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Arabic Typesetting" panose="03020402040406030203" pitchFamily="66" charset="-78"/>
                </a:rPr>
                <a:t>教学分析</a:t>
              </a:r>
              <a:endParaRPr lang="zh-CN" altLang="en-US" dirty="0">
                <a:solidFill>
                  <a:schemeClr val="bg1">
                    <a:lumMod val="85000"/>
                  </a:schemeClr>
                </a:solidFill>
                <a:latin typeface="+mn-ea"/>
                <a:cs typeface="Arabic Typesetting" panose="03020402040406030203" pitchFamily="66" charset="-78"/>
              </a:endParaRPr>
            </a:p>
          </p:txBody>
        </p:sp>
      </p:grpSp>
      <p:cxnSp>
        <p:nvCxnSpPr>
          <p:cNvPr id="6" name="直接连接符 5"/>
          <p:cNvCxnSpPr/>
          <p:nvPr userDrawn="1"/>
        </p:nvCxnSpPr>
        <p:spPr>
          <a:xfrm>
            <a:off x="1534886" y="252880"/>
            <a:ext cx="2256458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 userDrawn="1"/>
        </p:nvSpPr>
        <p:spPr>
          <a:xfrm>
            <a:off x="1672706" y="31443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教学设计阐述</a:t>
            </a:r>
            <a:endParaRPr lang="zh-CN" altLang="en-US" sz="2400" b="1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4027992" y="622932"/>
            <a:ext cx="791148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6173349" y="109905"/>
            <a:ext cx="1767594" cy="461665"/>
            <a:chOff x="-171023" y="6332423"/>
            <a:chExt cx="2681530" cy="461665"/>
          </a:xfrm>
        </p:grpSpPr>
        <p:sp>
          <p:nvSpPr>
            <p:cNvPr id="10" name="平行四边形 9"/>
            <p:cNvSpPr/>
            <p:nvPr/>
          </p:nvSpPr>
          <p:spPr>
            <a:xfrm>
              <a:off x="-171023" y="6376274"/>
              <a:ext cx="2681530" cy="365125"/>
            </a:xfrm>
            <a:prstGeom prst="parallelogram">
              <a:avLst>
                <a:gd name="adj" fmla="val 40192"/>
              </a:avLst>
            </a:prstGeom>
            <a:solidFill>
              <a:srgbClr val="99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1469" y="6332423"/>
              <a:ext cx="2147798" cy="4616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+mn-ea"/>
                  <a:cs typeface="Arabic Typesetting" panose="03020402040406030203" pitchFamily="66" charset="-78"/>
                </a:rPr>
                <a:t>教学设计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cs typeface="Arabic Typesetting" panose="03020402040406030203" pitchFamily="66" charset="-78"/>
              </a:endParaRPr>
            </a:p>
          </p:txBody>
        </p:sp>
      </p:grpSp>
      <p:cxnSp>
        <p:nvCxnSpPr>
          <p:cNvPr id="12" name="直接连接符 11"/>
          <p:cNvCxnSpPr/>
          <p:nvPr userDrawn="1"/>
        </p:nvCxnSpPr>
        <p:spPr>
          <a:xfrm>
            <a:off x="0" y="6491180"/>
            <a:ext cx="12192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 userDrawn="1"/>
        </p:nvGrpSpPr>
        <p:grpSpPr>
          <a:xfrm>
            <a:off x="7946491" y="149530"/>
            <a:ext cx="1767594" cy="369351"/>
            <a:chOff x="6397323" y="6372048"/>
            <a:chExt cx="2681530" cy="369351"/>
          </a:xfrm>
        </p:grpSpPr>
        <p:sp>
          <p:nvSpPr>
            <p:cNvPr id="14" name="平行四边形 13"/>
            <p:cNvSpPr/>
            <p:nvPr/>
          </p:nvSpPr>
          <p:spPr>
            <a:xfrm>
              <a:off x="6397323" y="6376274"/>
              <a:ext cx="2681530" cy="365125"/>
            </a:xfrm>
            <a:prstGeom prst="parallelogram">
              <a:avLst>
                <a:gd name="adj" fmla="val 4019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28397" y="6372048"/>
              <a:ext cx="1680886" cy="3693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Arabic Typesetting" panose="03020402040406030203" pitchFamily="66" charset="-78"/>
                </a:rPr>
                <a:t>教学过程</a:t>
              </a:r>
              <a:endParaRPr lang="zh-CN" altLang="en-US" dirty="0">
                <a:solidFill>
                  <a:schemeClr val="bg1">
                    <a:lumMod val="85000"/>
                  </a:schemeClr>
                </a:solidFill>
                <a:latin typeface="+mn-ea"/>
                <a:cs typeface="Arabic Typesetting" panose="03020402040406030203" pitchFamily="66" charset="-78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9725181" y="149530"/>
            <a:ext cx="1767594" cy="369351"/>
            <a:chOff x="9681495" y="6372048"/>
            <a:chExt cx="2681530" cy="369351"/>
          </a:xfrm>
        </p:grpSpPr>
        <p:sp>
          <p:nvSpPr>
            <p:cNvPr id="17" name="平行四边形 16"/>
            <p:cNvSpPr/>
            <p:nvPr/>
          </p:nvSpPr>
          <p:spPr>
            <a:xfrm>
              <a:off x="9681495" y="6376274"/>
              <a:ext cx="2681530" cy="365125"/>
            </a:xfrm>
            <a:prstGeom prst="parallelogram">
              <a:avLst>
                <a:gd name="adj" fmla="val 4019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185203" y="6372048"/>
              <a:ext cx="1680886" cy="3693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Arabic Typesetting" panose="03020402040406030203" pitchFamily="66" charset="-78"/>
                </a:rPr>
                <a:t>教学反思</a:t>
              </a:r>
              <a:endParaRPr lang="zh-CN" altLang="en-US" dirty="0">
                <a:solidFill>
                  <a:schemeClr val="bg1">
                    <a:lumMod val="85000"/>
                  </a:schemeClr>
                </a:solidFill>
                <a:latin typeface="+mn-ea"/>
                <a:cs typeface="Arabic Typesetting" panose="03020402040406030203" pitchFamily="66" charset="-78"/>
              </a:endParaRPr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564287" y="-23793"/>
            <a:ext cx="867209" cy="1143882"/>
            <a:chOff x="564287" y="-23793"/>
            <a:chExt cx="867209" cy="1143882"/>
          </a:xfrm>
        </p:grpSpPr>
        <p:sp>
          <p:nvSpPr>
            <p:cNvPr id="20" name="矩形 19"/>
            <p:cNvSpPr/>
            <p:nvPr/>
          </p:nvSpPr>
          <p:spPr>
            <a:xfrm>
              <a:off x="629678" y="-23793"/>
              <a:ext cx="718556" cy="718556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564287" y="252880"/>
              <a:ext cx="867209" cy="867209"/>
              <a:chOff x="1346766" y="1472218"/>
              <a:chExt cx="1332368" cy="1332368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1346766" y="1472218"/>
                <a:ext cx="1332368" cy="1332368"/>
                <a:chOff x="2002721" y="1605930"/>
                <a:chExt cx="1332368" cy="1332368"/>
              </a:xfrm>
            </p:grpSpPr>
            <p:grpSp>
              <p:nvGrpSpPr>
                <p:cNvPr id="24" name="组合 23"/>
                <p:cNvGrpSpPr/>
                <p:nvPr/>
              </p:nvGrpSpPr>
              <p:grpSpPr>
                <a:xfrm>
                  <a:off x="2002721" y="1605930"/>
                  <a:ext cx="1332368" cy="1332368"/>
                  <a:chOff x="1236675" y="2423160"/>
                  <a:chExt cx="1950720" cy="1950720"/>
                </a:xfrm>
              </p:grpSpPr>
              <p:sp>
                <p:nvSpPr>
                  <p:cNvPr id="26" name="椭圆 25"/>
                  <p:cNvSpPr/>
                  <p:nvPr/>
                </p:nvSpPr>
                <p:spPr>
                  <a:xfrm>
                    <a:off x="1236675" y="2423160"/>
                    <a:ext cx="1950720" cy="195072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dist="101600" dir="2700000" algn="tl" rotWithShape="0">
                      <a:prstClr val="black">
                        <a:alpha val="16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" name="椭圆 26"/>
                  <p:cNvSpPr/>
                  <p:nvPr/>
                </p:nvSpPr>
                <p:spPr>
                  <a:xfrm>
                    <a:off x="1414428" y="2592937"/>
                    <a:ext cx="1595213" cy="1611166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25" name="椭圆 24"/>
                <p:cNvSpPr/>
                <p:nvPr/>
              </p:nvSpPr>
              <p:spPr>
                <a:xfrm>
                  <a:off x="2251694" y="1854903"/>
                  <a:ext cx="834422" cy="834422"/>
                </a:xfrm>
                <a:prstGeom prst="ellipse">
                  <a:avLst/>
                </a:prstGeom>
                <a:ln>
                  <a:noFill/>
                </a:ln>
                <a:effectLst>
                  <a:innerShdw dist="101600" dir="13500000">
                    <a:schemeClr val="accent1">
                      <a:lumMod val="50000"/>
                      <a:alpha val="50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3" name="Freeform 189"/>
              <p:cNvSpPr>
                <a:spLocks noEditPoints="1"/>
              </p:cNvSpPr>
              <p:nvPr/>
            </p:nvSpPr>
            <p:spPr bwMode="auto">
              <a:xfrm>
                <a:off x="1858013" y="2003924"/>
                <a:ext cx="329928" cy="320933"/>
              </a:xfrm>
              <a:custGeom>
                <a:avLst/>
                <a:gdLst>
                  <a:gd name="T0" fmla="*/ 421 w 423"/>
                  <a:gd name="T1" fmla="*/ 84 h 412"/>
                  <a:gd name="T2" fmla="*/ 404 w 423"/>
                  <a:gd name="T3" fmla="*/ 28 h 412"/>
                  <a:gd name="T4" fmla="*/ 364 w 423"/>
                  <a:gd name="T5" fmla="*/ 14 h 412"/>
                  <a:gd name="T6" fmla="*/ 365 w 423"/>
                  <a:gd name="T7" fmla="*/ 0 h 412"/>
                  <a:gd name="T8" fmla="*/ 59 w 423"/>
                  <a:gd name="T9" fmla="*/ 0 h 412"/>
                  <a:gd name="T10" fmla="*/ 60 w 423"/>
                  <a:gd name="T11" fmla="*/ 14 h 412"/>
                  <a:gd name="T12" fmla="*/ 20 w 423"/>
                  <a:gd name="T13" fmla="*/ 28 h 412"/>
                  <a:gd name="T14" fmla="*/ 2 w 423"/>
                  <a:gd name="T15" fmla="*/ 84 h 412"/>
                  <a:gd name="T16" fmla="*/ 160 w 423"/>
                  <a:gd name="T17" fmla="*/ 239 h 412"/>
                  <a:gd name="T18" fmla="*/ 182 w 423"/>
                  <a:gd name="T19" fmla="*/ 254 h 412"/>
                  <a:gd name="T20" fmla="*/ 180 w 423"/>
                  <a:gd name="T21" fmla="*/ 262 h 412"/>
                  <a:gd name="T22" fmla="*/ 192 w 423"/>
                  <a:gd name="T23" fmla="*/ 286 h 412"/>
                  <a:gd name="T24" fmla="*/ 192 w 423"/>
                  <a:gd name="T25" fmla="*/ 374 h 412"/>
                  <a:gd name="T26" fmla="*/ 175 w 423"/>
                  <a:gd name="T27" fmla="*/ 374 h 412"/>
                  <a:gd name="T28" fmla="*/ 137 w 423"/>
                  <a:gd name="T29" fmla="*/ 398 h 412"/>
                  <a:gd name="T30" fmla="*/ 129 w 423"/>
                  <a:gd name="T31" fmla="*/ 412 h 412"/>
                  <a:gd name="T32" fmla="*/ 295 w 423"/>
                  <a:gd name="T33" fmla="*/ 412 h 412"/>
                  <a:gd name="T34" fmla="*/ 287 w 423"/>
                  <a:gd name="T35" fmla="*/ 398 h 412"/>
                  <a:gd name="T36" fmla="*/ 248 w 423"/>
                  <a:gd name="T37" fmla="*/ 374 h 412"/>
                  <a:gd name="T38" fmla="*/ 232 w 423"/>
                  <a:gd name="T39" fmla="*/ 374 h 412"/>
                  <a:gd name="T40" fmla="*/ 232 w 423"/>
                  <a:gd name="T41" fmla="*/ 286 h 412"/>
                  <a:gd name="T42" fmla="*/ 243 w 423"/>
                  <a:gd name="T43" fmla="*/ 262 h 412"/>
                  <a:gd name="T44" fmla="*/ 242 w 423"/>
                  <a:gd name="T45" fmla="*/ 254 h 412"/>
                  <a:gd name="T46" fmla="*/ 263 w 423"/>
                  <a:gd name="T47" fmla="*/ 239 h 412"/>
                  <a:gd name="T48" fmla="*/ 421 w 423"/>
                  <a:gd name="T49" fmla="*/ 84 h 412"/>
                  <a:gd name="T50" fmla="*/ 390 w 423"/>
                  <a:gd name="T51" fmla="*/ 43 h 412"/>
                  <a:gd name="T52" fmla="*/ 401 w 423"/>
                  <a:gd name="T53" fmla="*/ 82 h 412"/>
                  <a:gd name="T54" fmla="*/ 318 w 423"/>
                  <a:gd name="T55" fmla="*/ 195 h 412"/>
                  <a:gd name="T56" fmla="*/ 308 w 423"/>
                  <a:gd name="T57" fmla="*/ 194 h 412"/>
                  <a:gd name="T58" fmla="*/ 307 w 423"/>
                  <a:gd name="T59" fmla="*/ 184 h 412"/>
                  <a:gd name="T60" fmla="*/ 361 w 423"/>
                  <a:gd name="T61" fmla="*/ 34 h 412"/>
                  <a:gd name="T62" fmla="*/ 390 w 423"/>
                  <a:gd name="T63" fmla="*/ 43 h 412"/>
                  <a:gd name="T64" fmla="*/ 22 w 423"/>
                  <a:gd name="T65" fmla="*/ 82 h 412"/>
                  <a:gd name="T66" fmla="*/ 33 w 423"/>
                  <a:gd name="T67" fmla="*/ 43 h 412"/>
                  <a:gd name="T68" fmla="*/ 63 w 423"/>
                  <a:gd name="T69" fmla="*/ 34 h 412"/>
                  <a:gd name="T70" fmla="*/ 117 w 423"/>
                  <a:gd name="T71" fmla="*/ 184 h 412"/>
                  <a:gd name="T72" fmla="*/ 116 w 423"/>
                  <a:gd name="T73" fmla="*/ 194 h 412"/>
                  <a:gd name="T74" fmla="*/ 106 w 423"/>
                  <a:gd name="T75" fmla="*/ 195 h 412"/>
                  <a:gd name="T76" fmla="*/ 22 w 423"/>
                  <a:gd name="T77" fmla="*/ 82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23" h="412">
                    <a:moveTo>
                      <a:pt x="421" y="84"/>
                    </a:moveTo>
                    <a:cubicBezTo>
                      <a:pt x="423" y="59"/>
                      <a:pt x="417" y="40"/>
                      <a:pt x="404" y="28"/>
                    </a:cubicBezTo>
                    <a:cubicBezTo>
                      <a:pt x="391" y="16"/>
                      <a:pt x="375" y="14"/>
                      <a:pt x="364" y="14"/>
                    </a:cubicBezTo>
                    <a:cubicBezTo>
                      <a:pt x="364" y="9"/>
                      <a:pt x="365" y="4"/>
                      <a:pt x="365" y="0"/>
                    </a:cubicBezTo>
                    <a:lnTo>
                      <a:pt x="59" y="0"/>
                    </a:lnTo>
                    <a:cubicBezTo>
                      <a:pt x="59" y="4"/>
                      <a:pt x="59" y="9"/>
                      <a:pt x="60" y="14"/>
                    </a:cubicBezTo>
                    <a:cubicBezTo>
                      <a:pt x="49" y="14"/>
                      <a:pt x="33" y="16"/>
                      <a:pt x="20" y="28"/>
                    </a:cubicBezTo>
                    <a:cubicBezTo>
                      <a:pt x="6" y="40"/>
                      <a:pt x="0" y="59"/>
                      <a:pt x="2" y="84"/>
                    </a:cubicBezTo>
                    <a:cubicBezTo>
                      <a:pt x="8" y="154"/>
                      <a:pt x="68" y="213"/>
                      <a:pt x="160" y="239"/>
                    </a:cubicBezTo>
                    <a:cubicBezTo>
                      <a:pt x="167" y="245"/>
                      <a:pt x="174" y="250"/>
                      <a:pt x="182" y="254"/>
                    </a:cubicBezTo>
                    <a:cubicBezTo>
                      <a:pt x="181" y="256"/>
                      <a:pt x="180" y="259"/>
                      <a:pt x="180" y="262"/>
                    </a:cubicBezTo>
                    <a:cubicBezTo>
                      <a:pt x="180" y="272"/>
                      <a:pt x="185" y="280"/>
                      <a:pt x="192" y="286"/>
                    </a:cubicBezTo>
                    <a:lnTo>
                      <a:pt x="192" y="374"/>
                    </a:lnTo>
                    <a:lnTo>
                      <a:pt x="175" y="374"/>
                    </a:lnTo>
                    <a:cubicBezTo>
                      <a:pt x="159" y="374"/>
                      <a:pt x="144" y="383"/>
                      <a:pt x="137" y="398"/>
                    </a:cubicBezTo>
                    <a:lnTo>
                      <a:pt x="129" y="412"/>
                    </a:lnTo>
                    <a:lnTo>
                      <a:pt x="295" y="412"/>
                    </a:lnTo>
                    <a:lnTo>
                      <a:pt x="287" y="398"/>
                    </a:lnTo>
                    <a:cubicBezTo>
                      <a:pt x="280" y="383"/>
                      <a:pt x="265" y="374"/>
                      <a:pt x="248" y="374"/>
                    </a:cubicBezTo>
                    <a:lnTo>
                      <a:pt x="232" y="374"/>
                    </a:lnTo>
                    <a:lnTo>
                      <a:pt x="232" y="286"/>
                    </a:lnTo>
                    <a:cubicBezTo>
                      <a:pt x="239" y="280"/>
                      <a:pt x="243" y="272"/>
                      <a:pt x="243" y="262"/>
                    </a:cubicBezTo>
                    <a:cubicBezTo>
                      <a:pt x="243" y="259"/>
                      <a:pt x="243" y="256"/>
                      <a:pt x="242" y="254"/>
                    </a:cubicBezTo>
                    <a:cubicBezTo>
                      <a:pt x="249" y="250"/>
                      <a:pt x="256" y="245"/>
                      <a:pt x="263" y="239"/>
                    </a:cubicBezTo>
                    <a:cubicBezTo>
                      <a:pt x="356" y="213"/>
                      <a:pt x="416" y="154"/>
                      <a:pt x="421" y="84"/>
                    </a:cubicBezTo>
                    <a:close/>
                    <a:moveTo>
                      <a:pt x="390" y="43"/>
                    </a:moveTo>
                    <a:cubicBezTo>
                      <a:pt x="399" y="50"/>
                      <a:pt x="403" y="64"/>
                      <a:pt x="401" y="82"/>
                    </a:cubicBezTo>
                    <a:cubicBezTo>
                      <a:pt x="398" y="128"/>
                      <a:pt x="367" y="168"/>
                      <a:pt x="318" y="195"/>
                    </a:cubicBezTo>
                    <a:cubicBezTo>
                      <a:pt x="315" y="197"/>
                      <a:pt x="311" y="196"/>
                      <a:pt x="308" y="194"/>
                    </a:cubicBezTo>
                    <a:cubicBezTo>
                      <a:pt x="305" y="191"/>
                      <a:pt x="305" y="187"/>
                      <a:pt x="307" y="184"/>
                    </a:cubicBezTo>
                    <a:cubicBezTo>
                      <a:pt x="334" y="138"/>
                      <a:pt x="353" y="80"/>
                      <a:pt x="361" y="34"/>
                    </a:cubicBezTo>
                    <a:cubicBezTo>
                      <a:pt x="368" y="34"/>
                      <a:pt x="381" y="34"/>
                      <a:pt x="390" y="43"/>
                    </a:cubicBezTo>
                    <a:close/>
                    <a:moveTo>
                      <a:pt x="22" y="82"/>
                    </a:moveTo>
                    <a:cubicBezTo>
                      <a:pt x="21" y="64"/>
                      <a:pt x="25" y="50"/>
                      <a:pt x="33" y="43"/>
                    </a:cubicBezTo>
                    <a:cubicBezTo>
                      <a:pt x="42" y="34"/>
                      <a:pt x="55" y="34"/>
                      <a:pt x="63" y="34"/>
                    </a:cubicBezTo>
                    <a:cubicBezTo>
                      <a:pt x="71" y="80"/>
                      <a:pt x="90" y="138"/>
                      <a:pt x="117" y="184"/>
                    </a:cubicBezTo>
                    <a:cubicBezTo>
                      <a:pt x="119" y="187"/>
                      <a:pt x="118" y="191"/>
                      <a:pt x="116" y="194"/>
                    </a:cubicBezTo>
                    <a:cubicBezTo>
                      <a:pt x="113" y="196"/>
                      <a:pt x="109" y="197"/>
                      <a:pt x="106" y="195"/>
                    </a:cubicBezTo>
                    <a:cubicBezTo>
                      <a:pt x="56" y="168"/>
                      <a:pt x="26" y="128"/>
                      <a:pt x="22" y="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cxnSp>
        <p:nvCxnSpPr>
          <p:cNvPr id="28" name="直接连接符 27"/>
          <p:cNvCxnSpPr/>
          <p:nvPr userDrawn="1"/>
        </p:nvCxnSpPr>
        <p:spPr>
          <a:xfrm>
            <a:off x="3775312" y="252880"/>
            <a:ext cx="252680" cy="370052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6"/>
          <p:cNvSpPr txBox="1">
            <a:spLocks noChangeArrowheads="1"/>
          </p:cNvSpPr>
          <p:nvPr userDrawn="1"/>
        </p:nvSpPr>
        <p:spPr bwMode="auto">
          <a:xfrm>
            <a:off x="9627452" y="6554858"/>
            <a:ext cx="26813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设计课程进阶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——ppt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设计思维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9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1534886" y="252880"/>
            <a:ext cx="2256458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 userDrawn="1"/>
        </p:nvSpPr>
        <p:spPr>
          <a:xfrm>
            <a:off x="1672706" y="31443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教学过程说明</a:t>
            </a:r>
            <a:endParaRPr lang="zh-CN" altLang="en-US" sz="2400" b="1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027992" y="622932"/>
            <a:ext cx="791148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 userDrawn="1"/>
        </p:nvGrpSpPr>
        <p:grpSpPr>
          <a:xfrm>
            <a:off x="7957586" y="109905"/>
            <a:ext cx="1767595" cy="461665"/>
            <a:chOff x="-171023" y="6332423"/>
            <a:chExt cx="2681530" cy="461665"/>
          </a:xfrm>
        </p:grpSpPr>
        <p:sp>
          <p:nvSpPr>
            <p:cNvPr id="7" name="平行四边形 6"/>
            <p:cNvSpPr/>
            <p:nvPr/>
          </p:nvSpPr>
          <p:spPr>
            <a:xfrm>
              <a:off x="-171023" y="6376274"/>
              <a:ext cx="2681530" cy="365125"/>
            </a:xfrm>
            <a:prstGeom prst="parallelogram">
              <a:avLst>
                <a:gd name="adj" fmla="val 40192"/>
              </a:avLst>
            </a:prstGeom>
            <a:solidFill>
              <a:srgbClr val="E94A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8" name="矩形 7"/>
            <p:cNvSpPr/>
            <p:nvPr/>
          </p:nvSpPr>
          <p:spPr>
            <a:xfrm>
              <a:off x="171469" y="6332423"/>
              <a:ext cx="2147797" cy="4616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+mn-ea"/>
                  <a:cs typeface="Arabic Typesetting" panose="03020402040406030203" pitchFamily="66" charset="-78"/>
                </a:rPr>
                <a:t>教学过程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cs typeface="Arabic Typesetting" panose="03020402040406030203" pitchFamily="66" charset="-78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6167802" y="149530"/>
            <a:ext cx="1767594" cy="369351"/>
            <a:chOff x="3113150" y="6372048"/>
            <a:chExt cx="2681530" cy="369351"/>
          </a:xfrm>
        </p:grpSpPr>
        <p:sp>
          <p:nvSpPr>
            <p:cNvPr id="10" name="平行四边形 9"/>
            <p:cNvSpPr/>
            <p:nvPr/>
          </p:nvSpPr>
          <p:spPr>
            <a:xfrm>
              <a:off x="3113150" y="6376274"/>
              <a:ext cx="2681530" cy="365125"/>
            </a:xfrm>
            <a:prstGeom prst="parallelogram">
              <a:avLst>
                <a:gd name="adj" fmla="val 4019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671590" y="6372048"/>
              <a:ext cx="1680886" cy="3693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Arabic Typesetting" panose="03020402040406030203" pitchFamily="66" charset="-78"/>
                </a:rPr>
                <a:t>教学设计</a:t>
              </a:r>
              <a:endParaRPr lang="zh-CN" altLang="en-US" dirty="0">
                <a:solidFill>
                  <a:schemeClr val="bg1">
                    <a:lumMod val="85000"/>
                  </a:schemeClr>
                </a:solidFill>
                <a:latin typeface="+mn-ea"/>
                <a:cs typeface="Arabic Typesetting" panose="03020402040406030203" pitchFamily="66" charset="-78"/>
              </a:endParaRPr>
            </a:p>
          </p:txBody>
        </p:sp>
      </p:grpSp>
      <p:cxnSp>
        <p:nvCxnSpPr>
          <p:cNvPr id="12" name="直接连接符 11"/>
          <p:cNvCxnSpPr/>
          <p:nvPr userDrawn="1"/>
        </p:nvCxnSpPr>
        <p:spPr>
          <a:xfrm>
            <a:off x="0" y="6491180"/>
            <a:ext cx="12192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 userDrawn="1"/>
        </p:nvGrpSpPr>
        <p:grpSpPr>
          <a:xfrm>
            <a:off x="4420177" y="149530"/>
            <a:ext cx="1767594" cy="369351"/>
            <a:chOff x="6397323" y="6372048"/>
            <a:chExt cx="2681530" cy="369351"/>
          </a:xfrm>
        </p:grpSpPr>
        <p:sp>
          <p:nvSpPr>
            <p:cNvPr id="14" name="平行四边形 13"/>
            <p:cNvSpPr/>
            <p:nvPr/>
          </p:nvSpPr>
          <p:spPr>
            <a:xfrm>
              <a:off x="6397323" y="6376274"/>
              <a:ext cx="2681530" cy="365125"/>
            </a:xfrm>
            <a:prstGeom prst="parallelogram">
              <a:avLst>
                <a:gd name="adj" fmla="val 4019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28397" y="6372048"/>
              <a:ext cx="1680886" cy="3693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Arabic Typesetting" panose="03020402040406030203" pitchFamily="66" charset="-78"/>
                </a:rPr>
                <a:t>教学分析</a:t>
              </a:r>
              <a:endParaRPr lang="zh-CN" altLang="en-US" dirty="0">
                <a:solidFill>
                  <a:schemeClr val="bg1">
                    <a:lumMod val="85000"/>
                  </a:schemeClr>
                </a:solidFill>
                <a:latin typeface="+mn-ea"/>
                <a:cs typeface="Arabic Typesetting" panose="03020402040406030203" pitchFamily="66" charset="-78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9725181" y="149530"/>
            <a:ext cx="1767594" cy="369351"/>
            <a:chOff x="9681495" y="6372048"/>
            <a:chExt cx="2681530" cy="369351"/>
          </a:xfrm>
        </p:grpSpPr>
        <p:sp>
          <p:nvSpPr>
            <p:cNvPr id="17" name="平行四边形 16"/>
            <p:cNvSpPr/>
            <p:nvPr/>
          </p:nvSpPr>
          <p:spPr>
            <a:xfrm>
              <a:off x="9681495" y="6376274"/>
              <a:ext cx="2681530" cy="365125"/>
            </a:xfrm>
            <a:prstGeom prst="parallelogram">
              <a:avLst>
                <a:gd name="adj" fmla="val 4019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185203" y="6372048"/>
              <a:ext cx="1680886" cy="3693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Arabic Typesetting" panose="03020402040406030203" pitchFamily="66" charset="-78"/>
                </a:rPr>
                <a:t>教学反思</a:t>
              </a:r>
              <a:endParaRPr lang="zh-CN" altLang="en-US" dirty="0">
                <a:solidFill>
                  <a:schemeClr val="bg1">
                    <a:lumMod val="85000"/>
                  </a:schemeClr>
                </a:solidFill>
                <a:latin typeface="+mn-ea"/>
                <a:cs typeface="Arabic Typesetting" panose="03020402040406030203" pitchFamily="66" charset="-78"/>
              </a:endParaRPr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564287" y="-23793"/>
            <a:ext cx="867209" cy="1143882"/>
            <a:chOff x="564287" y="-23793"/>
            <a:chExt cx="867209" cy="1143882"/>
          </a:xfrm>
        </p:grpSpPr>
        <p:sp>
          <p:nvSpPr>
            <p:cNvPr id="20" name="矩形 19"/>
            <p:cNvSpPr/>
            <p:nvPr/>
          </p:nvSpPr>
          <p:spPr>
            <a:xfrm>
              <a:off x="629678" y="-23793"/>
              <a:ext cx="718556" cy="718556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564287" y="252880"/>
              <a:ext cx="867209" cy="867209"/>
              <a:chOff x="1346766" y="1472218"/>
              <a:chExt cx="1332368" cy="1332368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1346766" y="1472218"/>
                <a:ext cx="1332368" cy="1332368"/>
                <a:chOff x="2002721" y="1605930"/>
                <a:chExt cx="1332368" cy="1332368"/>
              </a:xfrm>
            </p:grpSpPr>
            <p:grpSp>
              <p:nvGrpSpPr>
                <p:cNvPr id="24" name="组合 23"/>
                <p:cNvGrpSpPr/>
                <p:nvPr/>
              </p:nvGrpSpPr>
              <p:grpSpPr>
                <a:xfrm>
                  <a:off x="2002721" y="1605930"/>
                  <a:ext cx="1332368" cy="1332368"/>
                  <a:chOff x="1236675" y="2423160"/>
                  <a:chExt cx="1950720" cy="1950720"/>
                </a:xfrm>
              </p:grpSpPr>
              <p:sp>
                <p:nvSpPr>
                  <p:cNvPr id="26" name="椭圆 25"/>
                  <p:cNvSpPr/>
                  <p:nvPr/>
                </p:nvSpPr>
                <p:spPr>
                  <a:xfrm>
                    <a:off x="1236675" y="2423160"/>
                    <a:ext cx="1950720" cy="195072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dist="101600" dir="2700000" algn="tl" rotWithShape="0">
                      <a:prstClr val="black">
                        <a:alpha val="16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" name="椭圆 26"/>
                  <p:cNvSpPr/>
                  <p:nvPr/>
                </p:nvSpPr>
                <p:spPr>
                  <a:xfrm>
                    <a:off x="1414428" y="2592937"/>
                    <a:ext cx="1595213" cy="1611166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25" name="椭圆 24"/>
                <p:cNvSpPr/>
                <p:nvPr/>
              </p:nvSpPr>
              <p:spPr>
                <a:xfrm>
                  <a:off x="2251694" y="1854903"/>
                  <a:ext cx="834422" cy="834422"/>
                </a:xfrm>
                <a:prstGeom prst="ellipse">
                  <a:avLst/>
                </a:prstGeom>
                <a:ln>
                  <a:noFill/>
                </a:ln>
                <a:effectLst>
                  <a:innerShdw dist="101600" dir="13500000">
                    <a:schemeClr val="accent1">
                      <a:lumMod val="50000"/>
                      <a:alpha val="50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3" name="Freeform 189"/>
              <p:cNvSpPr>
                <a:spLocks noEditPoints="1"/>
              </p:cNvSpPr>
              <p:nvPr/>
            </p:nvSpPr>
            <p:spPr bwMode="auto">
              <a:xfrm>
                <a:off x="1858013" y="2003924"/>
                <a:ext cx="329928" cy="320933"/>
              </a:xfrm>
              <a:custGeom>
                <a:avLst/>
                <a:gdLst>
                  <a:gd name="T0" fmla="*/ 421 w 423"/>
                  <a:gd name="T1" fmla="*/ 84 h 412"/>
                  <a:gd name="T2" fmla="*/ 404 w 423"/>
                  <a:gd name="T3" fmla="*/ 28 h 412"/>
                  <a:gd name="T4" fmla="*/ 364 w 423"/>
                  <a:gd name="T5" fmla="*/ 14 h 412"/>
                  <a:gd name="T6" fmla="*/ 365 w 423"/>
                  <a:gd name="T7" fmla="*/ 0 h 412"/>
                  <a:gd name="T8" fmla="*/ 59 w 423"/>
                  <a:gd name="T9" fmla="*/ 0 h 412"/>
                  <a:gd name="T10" fmla="*/ 60 w 423"/>
                  <a:gd name="T11" fmla="*/ 14 h 412"/>
                  <a:gd name="T12" fmla="*/ 20 w 423"/>
                  <a:gd name="T13" fmla="*/ 28 h 412"/>
                  <a:gd name="T14" fmla="*/ 2 w 423"/>
                  <a:gd name="T15" fmla="*/ 84 h 412"/>
                  <a:gd name="T16" fmla="*/ 160 w 423"/>
                  <a:gd name="T17" fmla="*/ 239 h 412"/>
                  <a:gd name="T18" fmla="*/ 182 w 423"/>
                  <a:gd name="T19" fmla="*/ 254 h 412"/>
                  <a:gd name="T20" fmla="*/ 180 w 423"/>
                  <a:gd name="T21" fmla="*/ 262 h 412"/>
                  <a:gd name="T22" fmla="*/ 192 w 423"/>
                  <a:gd name="T23" fmla="*/ 286 h 412"/>
                  <a:gd name="T24" fmla="*/ 192 w 423"/>
                  <a:gd name="T25" fmla="*/ 374 h 412"/>
                  <a:gd name="T26" fmla="*/ 175 w 423"/>
                  <a:gd name="T27" fmla="*/ 374 h 412"/>
                  <a:gd name="T28" fmla="*/ 137 w 423"/>
                  <a:gd name="T29" fmla="*/ 398 h 412"/>
                  <a:gd name="T30" fmla="*/ 129 w 423"/>
                  <a:gd name="T31" fmla="*/ 412 h 412"/>
                  <a:gd name="T32" fmla="*/ 295 w 423"/>
                  <a:gd name="T33" fmla="*/ 412 h 412"/>
                  <a:gd name="T34" fmla="*/ 287 w 423"/>
                  <a:gd name="T35" fmla="*/ 398 h 412"/>
                  <a:gd name="T36" fmla="*/ 248 w 423"/>
                  <a:gd name="T37" fmla="*/ 374 h 412"/>
                  <a:gd name="T38" fmla="*/ 232 w 423"/>
                  <a:gd name="T39" fmla="*/ 374 h 412"/>
                  <a:gd name="T40" fmla="*/ 232 w 423"/>
                  <a:gd name="T41" fmla="*/ 286 h 412"/>
                  <a:gd name="T42" fmla="*/ 243 w 423"/>
                  <a:gd name="T43" fmla="*/ 262 h 412"/>
                  <a:gd name="T44" fmla="*/ 242 w 423"/>
                  <a:gd name="T45" fmla="*/ 254 h 412"/>
                  <a:gd name="T46" fmla="*/ 263 w 423"/>
                  <a:gd name="T47" fmla="*/ 239 h 412"/>
                  <a:gd name="T48" fmla="*/ 421 w 423"/>
                  <a:gd name="T49" fmla="*/ 84 h 412"/>
                  <a:gd name="T50" fmla="*/ 390 w 423"/>
                  <a:gd name="T51" fmla="*/ 43 h 412"/>
                  <a:gd name="T52" fmla="*/ 401 w 423"/>
                  <a:gd name="T53" fmla="*/ 82 h 412"/>
                  <a:gd name="T54" fmla="*/ 318 w 423"/>
                  <a:gd name="T55" fmla="*/ 195 h 412"/>
                  <a:gd name="T56" fmla="*/ 308 w 423"/>
                  <a:gd name="T57" fmla="*/ 194 h 412"/>
                  <a:gd name="T58" fmla="*/ 307 w 423"/>
                  <a:gd name="T59" fmla="*/ 184 h 412"/>
                  <a:gd name="T60" fmla="*/ 361 w 423"/>
                  <a:gd name="T61" fmla="*/ 34 h 412"/>
                  <a:gd name="T62" fmla="*/ 390 w 423"/>
                  <a:gd name="T63" fmla="*/ 43 h 412"/>
                  <a:gd name="T64" fmla="*/ 22 w 423"/>
                  <a:gd name="T65" fmla="*/ 82 h 412"/>
                  <a:gd name="T66" fmla="*/ 33 w 423"/>
                  <a:gd name="T67" fmla="*/ 43 h 412"/>
                  <a:gd name="T68" fmla="*/ 63 w 423"/>
                  <a:gd name="T69" fmla="*/ 34 h 412"/>
                  <a:gd name="T70" fmla="*/ 117 w 423"/>
                  <a:gd name="T71" fmla="*/ 184 h 412"/>
                  <a:gd name="T72" fmla="*/ 116 w 423"/>
                  <a:gd name="T73" fmla="*/ 194 h 412"/>
                  <a:gd name="T74" fmla="*/ 106 w 423"/>
                  <a:gd name="T75" fmla="*/ 195 h 412"/>
                  <a:gd name="T76" fmla="*/ 22 w 423"/>
                  <a:gd name="T77" fmla="*/ 82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23" h="412">
                    <a:moveTo>
                      <a:pt x="421" y="84"/>
                    </a:moveTo>
                    <a:cubicBezTo>
                      <a:pt x="423" y="59"/>
                      <a:pt x="417" y="40"/>
                      <a:pt x="404" y="28"/>
                    </a:cubicBezTo>
                    <a:cubicBezTo>
                      <a:pt x="391" y="16"/>
                      <a:pt x="375" y="14"/>
                      <a:pt x="364" y="14"/>
                    </a:cubicBezTo>
                    <a:cubicBezTo>
                      <a:pt x="364" y="9"/>
                      <a:pt x="365" y="4"/>
                      <a:pt x="365" y="0"/>
                    </a:cubicBezTo>
                    <a:lnTo>
                      <a:pt x="59" y="0"/>
                    </a:lnTo>
                    <a:cubicBezTo>
                      <a:pt x="59" y="4"/>
                      <a:pt x="59" y="9"/>
                      <a:pt x="60" y="14"/>
                    </a:cubicBezTo>
                    <a:cubicBezTo>
                      <a:pt x="49" y="14"/>
                      <a:pt x="33" y="16"/>
                      <a:pt x="20" y="28"/>
                    </a:cubicBezTo>
                    <a:cubicBezTo>
                      <a:pt x="6" y="40"/>
                      <a:pt x="0" y="59"/>
                      <a:pt x="2" y="84"/>
                    </a:cubicBezTo>
                    <a:cubicBezTo>
                      <a:pt x="8" y="154"/>
                      <a:pt x="68" y="213"/>
                      <a:pt x="160" y="239"/>
                    </a:cubicBezTo>
                    <a:cubicBezTo>
                      <a:pt x="167" y="245"/>
                      <a:pt x="174" y="250"/>
                      <a:pt x="182" y="254"/>
                    </a:cubicBezTo>
                    <a:cubicBezTo>
                      <a:pt x="181" y="256"/>
                      <a:pt x="180" y="259"/>
                      <a:pt x="180" y="262"/>
                    </a:cubicBezTo>
                    <a:cubicBezTo>
                      <a:pt x="180" y="272"/>
                      <a:pt x="185" y="280"/>
                      <a:pt x="192" y="286"/>
                    </a:cubicBezTo>
                    <a:lnTo>
                      <a:pt x="192" y="374"/>
                    </a:lnTo>
                    <a:lnTo>
                      <a:pt x="175" y="374"/>
                    </a:lnTo>
                    <a:cubicBezTo>
                      <a:pt x="159" y="374"/>
                      <a:pt x="144" y="383"/>
                      <a:pt x="137" y="398"/>
                    </a:cubicBezTo>
                    <a:lnTo>
                      <a:pt x="129" y="412"/>
                    </a:lnTo>
                    <a:lnTo>
                      <a:pt x="295" y="412"/>
                    </a:lnTo>
                    <a:lnTo>
                      <a:pt x="287" y="398"/>
                    </a:lnTo>
                    <a:cubicBezTo>
                      <a:pt x="280" y="383"/>
                      <a:pt x="265" y="374"/>
                      <a:pt x="248" y="374"/>
                    </a:cubicBezTo>
                    <a:lnTo>
                      <a:pt x="232" y="374"/>
                    </a:lnTo>
                    <a:lnTo>
                      <a:pt x="232" y="286"/>
                    </a:lnTo>
                    <a:cubicBezTo>
                      <a:pt x="239" y="280"/>
                      <a:pt x="243" y="272"/>
                      <a:pt x="243" y="262"/>
                    </a:cubicBezTo>
                    <a:cubicBezTo>
                      <a:pt x="243" y="259"/>
                      <a:pt x="243" y="256"/>
                      <a:pt x="242" y="254"/>
                    </a:cubicBezTo>
                    <a:cubicBezTo>
                      <a:pt x="249" y="250"/>
                      <a:pt x="256" y="245"/>
                      <a:pt x="263" y="239"/>
                    </a:cubicBezTo>
                    <a:cubicBezTo>
                      <a:pt x="356" y="213"/>
                      <a:pt x="416" y="154"/>
                      <a:pt x="421" y="84"/>
                    </a:cubicBezTo>
                    <a:close/>
                    <a:moveTo>
                      <a:pt x="390" y="43"/>
                    </a:moveTo>
                    <a:cubicBezTo>
                      <a:pt x="399" y="50"/>
                      <a:pt x="403" y="64"/>
                      <a:pt x="401" y="82"/>
                    </a:cubicBezTo>
                    <a:cubicBezTo>
                      <a:pt x="398" y="128"/>
                      <a:pt x="367" y="168"/>
                      <a:pt x="318" y="195"/>
                    </a:cubicBezTo>
                    <a:cubicBezTo>
                      <a:pt x="315" y="197"/>
                      <a:pt x="311" y="196"/>
                      <a:pt x="308" y="194"/>
                    </a:cubicBezTo>
                    <a:cubicBezTo>
                      <a:pt x="305" y="191"/>
                      <a:pt x="305" y="187"/>
                      <a:pt x="307" y="184"/>
                    </a:cubicBezTo>
                    <a:cubicBezTo>
                      <a:pt x="334" y="138"/>
                      <a:pt x="353" y="80"/>
                      <a:pt x="361" y="34"/>
                    </a:cubicBezTo>
                    <a:cubicBezTo>
                      <a:pt x="368" y="34"/>
                      <a:pt x="381" y="34"/>
                      <a:pt x="390" y="43"/>
                    </a:cubicBezTo>
                    <a:close/>
                    <a:moveTo>
                      <a:pt x="22" y="82"/>
                    </a:moveTo>
                    <a:cubicBezTo>
                      <a:pt x="21" y="64"/>
                      <a:pt x="25" y="50"/>
                      <a:pt x="33" y="43"/>
                    </a:cubicBezTo>
                    <a:cubicBezTo>
                      <a:pt x="42" y="34"/>
                      <a:pt x="55" y="34"/>
                      <a:pt x="63" y="34"/>
                    </a:cubicBezTo>
                    <a:cubicBezTo>
                      <a:pt x="71" y="80"/>
                      <a:pt x="90" y="138"/>
                      <a:pt x="117" y="184"/>
                    </a:cubicBezTo>
                    <a:cubicBezTo>
                      <a:pt x="119" y="187"/>
                      <a:pt x="118" y="191"/>
                      <a:pt x="116" y="194"/>
                    </a:cubicBezTo>
                    <a:cubicBezTo>
                      <a:pt x="113" y="196"/>
                      <a:pt x="109" y="197"/>
                      <a:pt x="106" y="195"/>
                    </a:cubicBezTo>
                    <a:cubicBezTo>
                      <a:pt x="56" y="168"/>
                      <a:pt x="26" y="128"/>
                      <a:pt x="22" y="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cxnSp>
        <p:nvCxnSpPr>
          <p:cNvPr id="28" name="直接连接符 27"/>
          <p:cNvCxnSpPr/>
          <p:nvPr userDrawn="1"/>
        </p:nvCxnSpPr>
        <p:spPr>
          <a:xfrm>
            <a:off x="3775312" y="252880"/>
            <a:ext cx="252680" cy="370052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6"/>
          <p:cNvSpPr txBox="1">
            <a:spLocks noChangeArrowheads="1"/>
          </p:cNvSpPr>
          <p:nvPr userDrawn="1"/>
        </p:nvSpPr>
        <p:spPr bwMode="auto">
          <a:xfrm>
            <a:off x="9627452" y="6554858"/>
            <a:ext cx="26813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设计课程进阶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——ppt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设计思维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9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1534886" y="252880"/>
            <a:ext cx="2256458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 userDrawn="1"/>
        </p:nvSpPr>
        <p:spPr>
          <a:xfrm>
            <a:off x="1672706" y="31443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教学效果分析</a:t>
            </a:r>
            <a:endParaRPr lang="zh-CN" altLang="en-US" sz="2400" b="1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027992" y="622932"/>
            <a:ext cx="791148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 userDrawn="1"/>
        </p:nvGrpSpPr>
        <p:grpSpPr>
          <a:xfrm>
            <a:off x="9698068" y="83599"/>
            <a:ext cx="1767594" cy="461665"/>
            <a:chOff x="-171023" y="6306117"/>
            <a:chExt cx="2681530" cy="461665"/>
          </a:xfrm>
        </p:grpSpPr>
        <p:sp>
          <p:nvSpPr>
            <p:cNvPr id="7" name="平行四边形 6"/>
            <p:cNvSpPr/>
            <p:nvPr/>
          </p:nvSpPr>
          <p:spPr>
            <a:xfrm>
              <a:off x="-171023" y="6376274"/>
              <a:ext cx="2681530" cy="365125"/>
            </a:xfrm>
            <a:prstGeom prst="parallelogram">
              <a:avLst>
                <a:gd name="adj" fmla="val 40192"/>
              </a:avLst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8" name="矩形 7"/>
            <p:cNvSpPr/>
            <p:nvPr/>
          </p:nvSpPr>
          <p:spPr>
            <a:xfrm>
              <a:off x="107991" y="6306117"/>
              <a:ext cx="2147798" cy="4616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+mn-ea"/>
                  <a:cs typeface="Arabic Typesetting" panose="03020402040406030203" pitchFamily="66" charset="-78"/>
                </a:rPr>
                <a:t>教学反思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cs typeface="Arabic Typesetting" panose="03020402040406030203" pitchFamily="66" charset="-78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6167802" y="149530"/>
            <a:ext cx="1767594" cy="369351"/>
            <a:chOff x="3113150" y="6372048"/>
            <a:chExt cx="2681530" cy="369351"/>
          </a:xfrm>
        </p:grpSpPr>
        <p:sp>
          <p:nvSpPr>
            <p:cNvPr id="10" name="平行四边形 9"/>
            <p:cNvSpPr/>
            <p:nvPr/>
          </p:nvSpPr>
          <p:spPr>
            <a:xfrm>
              <a:off x="3113150" y="6376274"/>
              <a:ext cx="2681530" cy="365125"/>
            </a:xfrm>
            <a:prstGeom prst="parallelogram">
              <a:avLst>
                <a:gd name="adj" fmla="val 4019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671590" y="6372048"/>
              <a:ext cx="1680886" cy="3693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Arabic Typesetting" panose="03020402040406030203" pitchFamily="66" charset="-78"/>
                </a:rPr>
                <a:t>教学设计</a:t>
              </a:r>
              <a:endParaRPr lang="zh-CN" altLang="en-US" dirty="0">
                <a:solidFill>
                  <a:schemeClr val="bg1">
                    <a:lumMod val="85000"/>
                  </a:schemeClr>
                </a:solidFill>
                <a:latin typeface="+mn-ea"/>
                <a:cs typeface="Arabic Typesetting" panose="03020402040406030203" pitchFamily="66" charset="-78"/>
              </a:endParaRPr>
            </a:p>
          </p:txBody>
        </p:sp>
      </p:grpSp>
      <p:cxnSp>
        <p:nvCxnSpPr>
          <p:cNvPr id="12" name="直接连接符 11"/>
          <p:cNvCxnSpPr/>
          <p:nvPr userDrawn="1"/>
        </p:nvCxnSpPr>
        <p:spPr>
          <a:xfrm>
            <a:off x="0" y="6491180"/>
            <a:ext cx="12192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 userDrawn="1"/>
        </p:nvGrpSpPr>
        <p:grpSpPr>
          <a:xfrm>
            <a:off x="7946491" y="149530"/>
            <a:ext cx="1767594" cy="369351"/>
            <a:chOff x="6397323" y="6372048"/>
            <a:chExt cx="2681530" cy="369351"/>
          </a:xfrm>
        </p:grpSpPr>
        <p:sp>
          <p:nvSpPr>
            <p:cNvPr id="14" name="平行四边形 13"/>
            <p:cNvSpPr/>
            <p:nvPr/>
          </p:nvSpPr>
          <p:spPr>
            <a:xfrm>
              <a:off x="6397323" y="6376274"/>
              <a:ext cx="2681530" cy="365125"/>
            </a:xfrm>
            <a:prstGeom prst="parallelogram">
              <a:avLst>
                <a:gd name="adj" fmla="val 4019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28397" y="6372048"/>
              <a:ext cx="1680886" cy="3693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Arabic Typesetting" panose="03020402040406030203" pitchFamily="66" charset="-78"/>
                </a:rPr>
                <a:t>教学过程</a:t>
              </a:r>
              <a:endParaRPr lang="zh-CN" altLang="en-US" dirty="0">
                <a:solidFill>
                  <a:schemeClr val="bg1">
                    <a:lumMod val="85000"/>
                  </a:schemeClr>
                </a:solidFill>
                <a:latin typeface="+mn-ea"/>
                <a:cs typeface="Arabic Typesetting" panose="03020402040406030203" pitchFamily="66" charset="-78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4389157" y="149530"/>
            <a:ext cx="1767594" cy="369351"/>
            <a:chOff x="9681495" y="6372048"/>
            <a:chExt cx="2681530" cy="369351"/>
          </a:xfrm>
        </p:grpSpPr>
        <p:sp>
          <p:nvSpPr>
            <p:cNvPr id="17" name="平行四边形 16"/>
            <p:cNvSpPr/>
            <p:nvPr/>
          </p:nvSpPr>
          <p:spPr>
            <a:xfrm>
              <a:off x="9681495" y="6376274"/>
              <a:ext cx="2681530" cy="365125"/>
            </a:xfrm>
            <a:prstGeom prst="parallelogram">
              <a:avLst>
                <a:gd name="adj" fmla="val 4019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185203" y="6372048"/>
              <a:ext cx="1680886" cy="3693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Arabic Typesetting" panose="03020402040406030203" pitchFamily="66" charset="-78"/>
                </a:rPr>
                <a:t>教学分析</a:t>
              </a:r>
              <a:endParaRPr lang="zh-CN" altLang="en-US" dirty="0">
                <a:solidFill>
                  <a:schemeClr val="bg1">
                    <a:lumMod val="85000"/>
                  </a:schemeClr>
                </a:solidFill>
                <a:latin typeface="+mn-ea"/>
                <a:cs typeface="Arabic Typesetting" panose="03020402040406030203" pitchFamily="66" charset="-78"/>
              </a:endParaRPr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564287" y="-23793"/>
            <a:ext cx="867209" cy="1143882"/>
            <a:chOff x="564287" y="-23793"/>
            <a:chExt cx="867209" cy="1143882"/>
          </a:xfrm>
        </p:grpSpPr>
        <p:sp>
          <p:nvSpPr>
            <p:cNvPr id="20" name="矩形 19"/>
            <p:cNvSpPr/>
            <p:nvPr/>
          </p:nvSpPr>
          <p:spPr>
            <a:xfrm>
              <a:off x="629678" y="-23793"/>
              <a:ext cx="718556" cy="718556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564287" y="252880"/>
              <a:ext cx="867209" cy="867209"/>
              <a:chOff x="1346766" y="1472218"/>
              <a:chExt cx="1332368" cy="1332368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1346766" y="1472218"/>
                <a:ext cx="1332368" cy="1332368"/>
                <a:chOff x="2002721" y="1605930"/>
                <a:chExt cx="1332368" cy="1332368"/>
              </a:xfrm>
            </p:grpSpPr>
            <p:grpSp>
              <p:nvGrpSpPr>
                <p:cNvPr id="24" name="组合 23"/>
                <p:cNvGrpSpPr/>
                <p:nvPr/>
              </p:nvGrpSpPr>
              <p:grpSpPr>
                <a:xfrm>
                  <a:off x="2002721" y="1605930"/>
                  <a:ext cx="1332368" cy="1332368"/>
                  <a:chOff x="1236675" y="2423160"/>
                  <a:chExt cx="1950720" cy="1950720"/>
                </a:xfrm>
              </p:grpSpPr>
              <p:sp>
                <p:nvSpPr>
                  <p:cNvPr id="26" name="椭圆 25"/>
                  <p:cNvSpPr/>
                  <p:nvPr/>
                </p:nvSpPr>
                <p:spPr>
                  <a:xfrm>
                    <a:off x="1236675" y="2423160"/>
                    <a:ext cx="1950720" cy="195072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dist="101600" dir="2700000" algn="tl" rotWithShape="0">
                      <a:prstClr val="black">
                        <a:alpha val="16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" name="椭圆 26"/>
                  <p:cNvSpPr/>
                  <p:nvPr/>
                </p:nvSpPr>
                <p:spPr>
                  <a:xfrm>
                    <a:off x="1414428" y="2592937"/>
                    <a:ext cx="1595213" cy="1611166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25" name="椭圆 24"/>
                <p:cNvSpPr/>
                <p:nvPr/>
              </p:nvSpPr>
              <p:spPr>
                <a:xfrm>
                  <a:off x="2251694" y="1854903"/>
                  <a:ext cx="834422" cy="834422"/>
                </a:xfrm>
                <a:prstGeom prst="ellipse">
                  <a:avLst/>
                </a:prstGeom>
                <a:ln>
                  <a:noFill/>
                </a:ln>
                <a:effectLst>
                  <a:innerShdw dist="101600" dir="13500000">
                    <a:schemeClr val="accent1">
                      <a:lumMod val="50000"/>
                      <a:alpha val="50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3" name="Freeform 189"/>
              <p:cNvSpPr>
                <a:spLocks noEditPoints="1"/>
              </p:cNvSpPr>
              <p:nvPr/>
            </p:nvSpPr>
            <p:spPr bwMode="auto">
              <a:xfrm>
                <a:off x="1858013" y="2003924"/>
                <a:ext cx="329928" cy="320933"/>
              </a:xfrm>
              <a:custGeom>
                <a:avLst/>
                <a:gdLst>
                  <a:gd name="T0" fmla="*/ 421 w 423"/>
                  <a:gd name="T1" fmla="*/ 84 h 412"/>
                  <a:gd name="T2" fmla="*/ 404 w 423"/>
                  <a:gd name="T3" fmla="*/ 28 h 412"/>
                  <a:gd name="T4" fmla="*/ 364 w 423"/>
                  <a:gd name="T5" fmla="*/ 14 h 412"/>
                  <a:gd name="T6" fmla="*/ 365 w 423"/>
                  <a:gd name="T7" fmla="*/ 0 h 412"/>
                  <a:gd name="T8" fmla="*/ 59 w 423"/>
                  <a:gd name="T9" fmla="*/ 0 h 412"/>
                  <a:gd name="T10" fmla="*/ 60 w 423"/>
                  <a:gd name="T11" fmla="*/ 14 h 412"/>
                  <a:gd name="T12" fmla="*/ 20 w 423"/>
                  <a:gd name="T13" fmla="*/ 28 h 412"/>
                  <a:gd name="T14" fmla="*/ 2 w 423"/>
                  <a:gd name="T15" fmla="*/ 84 h 412"/>
                  <a:gd name="T16" fmla="*/ 160 w 423"/>
                  <a:gd name="T17" fmla="*/ 239 h 412"/>
                  <a:gd name="T18" fmla="*/ 182 w 423"/>
                  <a:gd name="T19" fmla="*/ 254 h 412"/>
                  <a:gd name="T20" fmla="*/ 180 w 423"/>
                  <a:gd name="T21" fmla="*/ 262 h 412"/>
                  <a:gd name="T22" fmla="*/ 192 w 423"/>
                  <a:gd name="T23" fmla="*/ 286 h 412"/>
                  <a:gd name="T24" fmla="*/ 192 w 423"/>
                  <a:gd name="T25" fmla="*/ 374 h 412"/>
                  <a:gd name="T26" fmla="*/ 175 w 423"/>
                  <a:gd name="T27" fmla="*/ 374 h 412"/>
                  <a:gd name="T28" fmla="*/ 137 w 423"/>
                  <a:gd name="T29" fmla="*/ 398 h 412"/>
                  <a:gd name="T30" fmla="*/ 129 w 423"/>
                  <a:gd name="T31" fmla="*/ 412 h 412"/>
                  <a:gd name="T32" fmla="*/ 295 w 423"/>
                  <a:gd name="T33" fmla="*/ 412 h 412"/>
                  <a:gd name="T34" fmla="*/ 287 w 423"/>
                  <a:gd name="T35" fmla="*/ 398 h 412"/>
                  <a:gd name="T36" fmla="*/ 248 w 423"/>
                  <a:gd name="T37" fmla="*/ 374 h 412"/>
                  <a:gd name="T38" fmla="*/ 232 w 423"/>
                  <a:gd name="T39" fmla="*/ 374 h 412"/>
                  <a:gd name="T40" fmla="*/ 232 w 423"/>
                  <a:gd name="T41" fmla="*/ 286 h 412"/>
                  <a:gd name="T42" fmla="*/ 243 w 423"/>
                  <a:gd name="T43" fmla="*/ 262 h 412"/>
                  <a:gd name="T44" fmla="*/ 242 w 423"/>
                  <a:gd name="T45" fmla="*/ 254 h 412"/>
                  <a:gd name="T46" fmla="*/ 263 w 423"/>
                  <a:gd name="T47" fmla="*/ 239 h 412"/>
                  <a:gd name="T48" fmla="*/ 421 w 423"/>
                  <a:gd name="T49" fmla="*/ 84 h 412"/>
                  <a:gd name="T50" fmla="*/ 390 w 423"/>
                  <a:gd name="T51" fmla="*/ 43 h 412"/>
                  <a:gd name="T52" fmla="*/ 401 w 423"/>
                  <a:gd name="T53" fmla="*/ 82 h 412"/>
                  <a:gd name="T54" fmla="*/ 318 w 423"/>
                  <a:gd name="T55" fmla="*/ 195 h 412"/>
                  <a:gd name="T56" fmla="*/ 308 w 423"/>
                  <a:gd name="T57" fmla="*/ 194 h 412"/>
                  <a:gd name="T58" fmla="*/ 307 w 423"/>
                  <a:gd name="T59" fmla="*/ 184 h 412"/>
                  <a:gd name="T60" fmla="*/ 361 w 423"/>
                  <a:gd name="T61" fmla="*/ 34 h 412"/>
                  <a:gd name="T62" fmla="*/ 390 w 423"/>
                  <a:gd name="T63" fmla="*/ 43 h 412"/>
                  <a:gd name="T64" fmla="*/ 22 w 423"/>
                  <a:gd name="T65" fmla="*/ 82 h 412"/>
                  <a:gd name="T66" fmla="*/ 33 w 423"/>
                  <a:gd name="T67" fmla="*/ 43 h 412"/>
                  <a:gd name="T68" fmla="*/ 63 w 423"/>
                  <a:gd name="T69" fmla="*/ 34 h 412"/>
                  <a:gd name="T70" fmla="*/ 117 w 423"/>
                  <a:gd name="T71" fmla="*/ 184 h 412"/>
                  <a:gd name="T72" fmla="*/ 116 w 423"/>
                  <a:gd name="T73" fmla="*/ 194 h 412"/>
                  <a:gd name="T74" fmla="*/ 106 w 423"/>
                  <a:gd name="T75" fmla="*/ 195 h 412"/>
                  <a:gd name="T76" fmla="*/ 22 w 423"/>
                  <a:gd name="T77" fmla="*/ 82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23" h="412">
                    <a:moveTo>
                      <a:pt x="421" y="84"/>
                    </a:moveTo>
                    <a:cubicBezTo>
                      <a:pt x="423" y="59"/>
                      <a:pt x="417" y="40"/>
                      <a:pt x="404" y="28"/>
                    </a:cubicBezTo>
                    <a:cubicBezTo>
                      <a:pt x="391" y="16"/>
                      <a:pt x="375" y="14"/>
                      <a:pt x="364" y="14"/>
                    </a:cubicBezTo>
                    <a:cubicBezTo>
                      <a:pt x="364" y="9"/>
                      <a:pt x="365" y="4"/>
                      <a:pt x="365" y="0"/>
                    </a:cubicBezTo>
                    <a:lnTo>
                      <a:pt x="59" y="0"/>
                    </a:lnTo>
                    <a:cubicBezTo>
                      <a:pt x="59" y="4"/>
                      <a:pt x="59" y="9"/>
                      <a:pt x="60" y="14"/>
                    </a:cubicBezTo>
                    <a:cubicBezTo>
                      <a:pt x="49" y="14"/>
                      <a:pt x="33" y="16"/>
                      <a:pt x="20" y="28"/>
                    </a:cubicBezTo>
                    <a:cubicBezTo>
                      <a:pt x="6" y="40"/>
                      <a:pt x="0" y="59"/>
                      <a:pt x="2" y="84"/>
                    </a:cubicBezTo>
                    <a:cubicBezTo>
                      <a:pt x="8" y="154"/>
                      <a:pt x="68" y="213"/>
                      <a:pt x="160" y="239"/>
                    </a:cubicBezTo>
                    <a:cubicBezTo>
                      <a:pt x="167" y="245"/>
                      <a:pt x="174" y="250"/>
                      <a:pt x="182" y="254"/>
                    </a:cubicBezTo>
                    <a:cubicBezTo>
                      <a:pt x="181" y="256"/>
                      <a:pt x="180" y="259"/>
                      <a:pt x="180" y="262"/>
                    </a:cubicBezTo>
                    <a:cubicBezTo>
                      <a:pt x="180" y="272"/>
                      <a:pt x="185" y="280"/>
                      <a:pt x="192" y="286"/>
                    </a:cubicBezTo>
                    <a:lnTo>
                      <a:pt x="192" y="374"/>
                    </a:lnTo>
                    <a:lnTo>
                      <a:pt x="175" y="374"/>
                    </a:lnTo>
                    <a:cubicBezTo>
                      <a:pt x="159" y="374"/>
                      <a:pt x="144" y="383"/>
                      <a:pt x="137" y="398"/>
                    </a:cubicBezTo>
                    <a:lnTo>
                      <a:pt x="129" y="412"/>
                    </a:lnTo>
                    <a:lnTo>
                      <a:pt x="295" y="412"/>
                    </a:lnTo>
                    <a:lnTo>
                      <a:pt x="287" y="398"/>
                    </a:lnTo>
                    <a:cubicBezTo>
                      <a:pt x="280" y="383"/>
                      <a:pt x="265" y="374"/>
                      <a:pt x="248" y="374"/>
                    </a:cubicBezTo>
                    <a:lnTo>
                      <a:pt x="232" y="374"/>
                    </a:lnTo>
                    <a:lnTo>
                      <a:pt x="232" y="286"/>
                    </a:lnTo>
                    <a:cubicBezTo>
                      <a:pt x="239" y="280"/>
                      <a:pt x="243" y="272"/>
                      <a:pt x="243" y="262"/>
                    </a:cubicBezTo>
                    <a:cubicBezTo>
                      <a:pt x="243" y="259"/>
                      <a:pt x="243" y="256"/>
                      <a:pt x="242" y="254"/>
                    </a:cubicBezTo>
                    <a:cubicBezTo>
                      <a:pt x="249" y="250"/>
                      <a:pt x="256" y="245"/>
                      <a:pt x="263" y="239"/>
                    </a:cubicBezTo>
                    <a:cubicBezTo>
                      <a:pt x="356" y="213"/>
                      <a:pt x="416" y="154"/>
                      <a:pt x="421" y="84"/>
                    </a:cubicBezTo>
                    <a:close/>
                    <a:moveTo>
                      <a:pt x="390" y="43"/>
                    </a:moveTo>
                    <a:cubicBezTo>
                      <a:pt x="399" y="50"/>
                      <a:pt x="403" y="64"/>
                      <a:pt x="401" y="82"/>
                    </a:cubicBezTo>
                    <a:cubicBezTo>
                      <a:pt x="398" y="128"/>
                      <a:pt x="367" y="168"/>
                      <a:pt x="318" y="195"/>
                    </a:cubicBezTo>
                    <a:cubicBezTo>
                      <a:pt x="315" y="197"/>
                      <a:pt x="311" y="196"/>
                      <a:pt x="308" y="194"/>
                    </a:cubicBezTo>
                    <a:cubicBezTo>
                      <a:pt x="305" y="191"/>
                      <a:pt x="305" y="187"/>
                      <a:pt x="307" y="184"/>
                    </a:cubicBezTo>
                    <a:cubicBezTo>
                      <a:pt x="334" y="138"/>
                      <a:pt x="353" y="80"/>
                      <a:pt x="361" y="34"/>
                    </a:cubicBezTo>
                    <a:cubicBezTo>
                      <a:pt x="368" y="34"/>
                      <a:pt x="381" y="34"/>
                      <a:pt x="390" y="43"/>
                    </a:cubicBezTo>
                    <a:close/>
                    <a:moveTo>
                      <a:pt x="22" y="82"/>
                    </a:moveTo>
                    <a:cubicBezTo>
                      <a:pt x="21" y="64"/>
                      <a:pt x="25" y="50"/>
                      <a:pt x="33" y="43"/>
                    </a:cubicBezTo>
                    <a:cubicBezTo>
                      <a:pt x="42" y="34"/>
                      <a:pt x="55" y="34"/>
                      <a:pt x="63" y="34"/>
                    </a:cubicBezTo>
                    <a:cubicBezTo>
                      <a:pt x="71" y="80"/>
                      <a:pt x="90" y="138"/>
                      <a:pt x="117" y="184"/>
                    </a:cubicBezTo>
                    <a:cubicBezTo>
                      <a:pt x="119" y="187"/>
                      <a:pt x="118" y="191"/>
                      <a:pt x="116" y="194"/>
                    </a:cubicBezTo>
                    <a:cubicBezTo>
                      <a:pt x="113" y="196"/>
                      <a:pt x="109" y="197"/>
                      <a:pt x="106" y="195"/>
                    </a:cubicBezTo>
                    <a:cubicBezTo>
                      <a:pt x="56" y="168"/>
                      <a:pt x="26" y="128"/>
                      <a:pt x="22" y="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cxnSp>
        <p:nvCxnSpPr>
          <p:cNvPr id="28" name="直接连接符 27"/>
          <p:cNvCxnSpPr/>
          <p:nvPr userDrawn="1"/>
        </p:nvCxnSpPr>
        <p:spPr>
          <a:xfrm>
            <a:off x="3775312" y="252880"/>
            <a:ext cx="252680" cy="370052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6"/>
          <p:cNvSpPr txBox="1">
            <a:spLocks noChangeArrowheads="1"/>
          </p:cNvSpPr>
          <p:nvPr userDrawn="1"/>
        </p:nvSpPr>
        <p:spPr bwMode="auto">
          <a:xfrm>
            <a:off x="9627452" y="6554858"/>
            <a:ext cx="26813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设计课程进阶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——ppt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设计思维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9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9675">
        <p:random/>
      </p:transition>
    </mc:Choice>
    <mc:Fallback>
      <p:transition spd="slow" advTm="29675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9675">
        <p:random/>
      </p:transition>
    </mc:Choice>
    <mc:Fallback>
      <p:transition spd="slow" advTm="29675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9675">
        <p:random/>
      </p:transition>
    </mc:Choice>
    <mc:Fallback>
      <p:transition spd="slow" advTm="29675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7573010" y="0"/>
            <a:ext cx="6443980" cy="6858000"/>
            <a:chOff x="11780" y="0"/>
            <a:chExt cx="10148" cy="10800"/>
          </a:xfrm>
        </p:grpSpPr>
        <p:sp>
          <p:nvSpPr>
            <p:cNvPr id="5" name="矩形 4"/>
            <p:cNvSpPr/>
            <p:nvPr userDrawn="1"/>
          </p:nvSpPr>
          <p:spPr>
            <a:xfrm>
              <a:off x="11780" y="0"/>
              <a:ext cx="10149" cy="10800"/>
            </a:xfrm>
            <a:prstGeom prst="rect">
              <a:avLst/>
            </a:prstGeom>
            <a:blipFill rotWithShape="1">
              <a:blip r:embed="rId2"/>
              <a:srcRect/>
              <a:stretch>
                <a:fillRect l="-13235" r="-25449"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11780" y="0"/>
              <a:ext cx="2709" cy="27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11780" y="2709"/>
              <a:ext cx="2709" cy="27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11780" y="5400"/>
              <a:ext cx="2709" cy="27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11780" y="8083"/>
              <a:ext cx="2709" cy="27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14488" y="0"/>
              <a:ext cx="2709" cy="2709"/>
            </a:xfrm>
            <a:prstGeom prst="rect">
              <a:avLst/>
            </a:prstGeom>
            <a:solidFill>
              <a:srgbClr val="065D8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 userDrawn="1"/>
          </p:nvSpPr>
          <p:spPr>
            <a:xfrm>
              <a:off x="14488" y="2700"/>
              <a:ext cx="2709" cy="2709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17197" y="2700"/>
              <a:ext cx="2709" cy="2709"/>
            </a:xfrm>
            <a:prstGeom prst="rect">
              <a:avLst/>
            </a:prstGeom>
            <a:solidFill>
              <a:srgbClr val="00206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14488" y="5400"/>
              <a:ext cx="2709" cy="27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 userDrawn="1"/>
          </p:nvSpPr>
          <p:spPr>
            <a:xfrm>
              <a:off x="17223" y="0"/>
              <a:ext cx="2709" cy="2709"/>
            </a:xfrm>
            <a:prstGeom prst="rect">
              <a:avLst/>
            </a:prstGeom>
            <a:solidFill>
              <a:schemeClr val="bg1">
                <a:lumMod val="85000"/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07" r="24810" b="18381"/>
          <a:stretch>
            <a:fillRect/>
          </a:stretch>
        </p:blipFill>
        <p:spPr>
          <a:xfrm rot="11974180">
            <a:off x="-926585" y="-1089010"/>
            <a:ext cx="5076838" cy="8266599"/>
          </a:xfrm>
          <a:custGeom>
            <a:avLst/>
            <a:gdLst>
              <a:gd name="connsiteX0" fmla="*/ 5076838 w 5076838"/>
              <a:gd name="connsiteY0" fmla="*/ 6461846 h 8266599"/>
              <a:gd name="connsiteX1" fmla="*/ 0 w 5076838"/>
              <a:gd name="connsiteY1" fmla="*/ 8266599 h 8266599"/>
              <a:gd name="connsiteX2" fmla="*/ 0 w 5076838"/>
              <a:gd name="connsiteY2" fmla="*/ 988160 h 8266599"/>
              <a:gd name="connsiteX3" fmla="*/ 2779732 w 5076838"/>
              <a:gd name="connsiteY3" fmla="*/ 0 h 826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6838" h="8266599">
                <a:moveTo>
                  <a:pt x="5076838" y="6461846"/>
                </a:moveTo>
                <a:lnTo>
                  <a:pt x="0" y="8266599"/>
                </a:lnTo>
                <a:lnTo>
                  <a:pt x="0" y="988160"/>
                </a:lnTo>
                <a:lnTo>
                  <a:pt x="2779732" y="0"/>
                </a:lnTo>
                <a:close/>
              </a:path>
            </a:pathLst>
          </a:custGeom>
        </p:spPr>
      </p:pic>
      <p:grpSp>
        <p:nvGrpSpPr>
          <p:cNvPr id="18" name="组合 17"/>
          <p:cNvGrpSpPr/>
          <p:nvPr userDrawn="1"/>
        </p:nvGrpSpPr>
        <p:grpSpPr>
          <a:xfrm>
            <a:off x="191135" y="188595"/>
            <a:ext cx="982980" cy="999490"/>
            <a:chOff x="961" y="660"/>
            <a:chExt cx="2036" cy="2070"/>
          </a:xfrm>
        </p:grpSpPr>
        <p:sp>
          <p:nvSpPr>
            <p:cNvPr id="4" name="矩形 3"/>
            <p:cNvSpPr/>
            <p:nvPr/>
          </p:nvSpPr>
          <p:spPr>
            <a:xfrm>
              <a:off x="961" y="660"/>
              <a:ext cx="690" cy="69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615" y="660"/>
              <a:ext cx="690" cy="690"/>
            </a:xfrm>
            <a:prstGeom prst="rect">
              <a:avLst/>
            </a:prstGeom>
            <a:solidFill>
              <a:srgbClr val="0549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307" y="660"/>
              <a:ext cx="690" cy="690"/>
            </a:xfrm>
            <a:prstGeom prst="rect">
              <a:avLst/>
            </a:prstGeom>
            <a:solidFill>
              <a:srgbClr val="076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961" y="1350"/>
              <a:ext cx="690" cy="69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961" y="2040"/>
              <a:ext cx="690" cy="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615" y="1350"/>
              <a:ext cx="690" cy="69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807836" y="1355726"/>
            <a:ext cx="4146549" cy="4146549"/>
          </a:xfrm>
          <a:prstGeom prst="diamond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586755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不得将觅知网的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模板、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www.websitename.com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</a:fld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8441366" y="3454400"/>
            <a:ext cx="2721933" cy="27178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5659437" y="685799"/>
            <a:ext cx="1335024" cy="133502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050087" y="685799"/>
            <a:ext cx="1335024" cy="133502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8440737" y="685799"/>
            <a:ext cx="1335024" cy="133502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9831387" y="685799"/>
            <a:ext cx="1335024" cy="133502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9831387" y="2070099"/>
            <a:ext cx="1335024" cy="133502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8440737" y="2070099"/>
            <a:ext cx="1335024" cy="133502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7050087" y="2070099"/>
            <a:ext cx="1335024" cy="133502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5659437" y="2070099"/>
            <a:ext cx="1335024" cy="133502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7050087" y="3454399"/>
            <a:ext cx="1335024" cy="133502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5659437" y="3454399"/>
            <a:ext cx="1335024" cy="133502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5659437" y="4838699"/>
            <a:ext cx="1335024" cy="133502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7050087" y="4838699"/>
            <a:ext cx="1335024" cy="133502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9675">
        <p:random/>
      </p:transition>
    </mc:Choice>
    <mc:Fallback>
      <p:transition spd="slow" advTm="29675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1534886" y="252880"/>
            <a:ext cx="2256458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 userDrawn="1"/>
        </p:nvSpPr>
        <p:spPr>
          <a:xfrm>
            <a:off x="1672706" y="31443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400" b="1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教育现状分析</a:t>
            </a:r>
            <a:endParaRPr lang="zh-CN" altLang="en-US" sz="2400" b="1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027992" y="622932"/>
            <a:ext cx="791148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 userDrawn="1"/>
        </p:nvGrpSpPr>
        <p:grpSpPr>
          <a:xfrm>
            <a:off x="4389113" y="109905"/>
            <a:ext cx="1767594" cy="461665"/>
            <a:chOff x="-171023" y="6332423"/>
            <a:chExt cx="2681530" cy="461665"/>
          </a:xfrm>
        </p:grpSpPr>
        <p:sp>
          <p:nvSpPr>
            <p:cNvPr id="7" name="平行四边形 6"/>
            <p:cNvSpPr/>
            <p:nvPr/>
          </p:nvSpPr>
          <p:spPr>
            <a:xfrm>
              <a:off x="-171023" y="6376274"/>
              <a:ext cx="2681530" cy="365125"/>
            </a:xfrm>
            <a:prstGeom prst="parallelogram">
              <a:avLst>
                <a:gd name="adj" fmla="val 40192"/>
              </a:avLst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8" name="矩形 7"/>
            <p:cNvSpPr/>
            <p:nvPr/>
          </p:nvSpPr>
          <p:spPr>
            <a:xfrm>
              <a:off x="171469" y="6332423"/>
              <a:ext cx="2147798" cy="46166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+mn-ea"/>
                  <a:cs typeface="Arabic Typesetting" panose="03020402040406030203" pitchFamily="66" charset="-78"/>
                </a:rPr>
                <a:t>教学分析</a:t>
              </a:r>
              <a:endParaRPr lang="zh-CN" altLang="en-US" sz="2400" b="1" dirty="0">
                <a:solidFill>
                  <a:schemeClr val="bg1"/>
                </a:solidFill>
                <a:latin typeface="+mn-ea"/>
                <a:cs typeface="Arabic Typesetting" panose="03020402040406030203" pitchFamily="66" charset="-78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6167802" y="149530"/>
            <a:ext cx="1767594" cy="369351"/>
            <a:chOff x="3113150" y="6372048"/>
            <a:chExt cx="2681530" cy="369351"/>
          </a:xfrm>
        </p:grpSpPr>
        <p:sp>
          <p:nvSpPr>
            <p:cNvPr id="10" name="平行四边形 9"/>
            <p:cNvSpPr/>
            <p:nvPr/>
          </p:nvSpPr>
          <p:spPr>
            <a:xfrm>
              <a:off x="3113150" y="6376274"/>
              <a:ext cx="2681530" cy="365125"/>
            </a:xfrm>
            <a:prstGeom prst="parallelogram">
              <a:avLst>
                <a:gd name="adj" fmla="val 4019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671590" y="6372048"/>
              <a:ext cx="1680886" cy="3693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Arabic Typesetting" panose="03020402040406030203" pitchFamily="66" charset="-78"/>
                </a:rPr>
                <a:t>教学设计</a:t>
              </a:r>
              <a:endParaRPr lang="zh-CN" altLang="en-US" dirty="0">
                <a:solidFill>
                  <a:schemeClr val="bg1">
                    <a:lumMod val="85000"/>
                  </a:schemeClr>
                </a:solidFill>
                <a:latin typeface="+mn-ea"/>
                <a:cs typeface="Arabic Typesetting" panose="03020402040406030203" pitchFamily="66" charset="-78"/>
              </a:endParaRPr>
            </a:p>
          </p:txBody>
        </p:sp>
      </p:grpSp>
      <p:cxnSp>
        <p:nvCxnSpPr>
          <p:cNvPr id="12" name="直接连接符 11"/>
          <p:cNvCxnSpPr/>
          <p:nvPr userDrawn="1"/>
        </p:nvCxnSpPr>
        <p:spPr>
          <a:xfrm>
            <a:off x="0" y="6491180"/>
            <a:ext cx="12192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 userDrawn="1"/>
        </p:nvGrpSpPr>
        <p:grpSpPr>
          <a:xfrm>
            <a:off x="7946491" y="149530"/>
            <a:ext cx="1767594" cy="369351"/>
            <a:chOff x="6397323" y="6372048"/>
            <a:chExt cx="2681530" cy="369351"/>
          </a:xfrm>
        </p:grpSpPr>
        <p:sp>
          <p:nvSpPr>
            <p:cNvPr id="14" name="平行四边形 13"/>
            <p:cNvSpPr/>
            <p:nvPr/>
          </p:nvSpPr>
          <p:spPr>
            <a:xfrm>
              <a:off x="6397323" y="6376274"/>
              <a:ext cx="2681530" cy="365125"/>
            </a:xfrm>
            <a:prstGeom prst="parallelogram">
              <a:avLst>
                <a:gd name="adj" fmla="val 4019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928397" y="6372048"/>
              <a:ext cx="1680886" cy="3693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Arabic Typesetting" panose="03020402040406030203" pitchFamily="66" charset="-78"/>
                </a:rPr>
                <a:t>教学过程</a:t>
              </a:r>
              <a:endParaRPr lang="zh-CN" altLang="en-US" dirty="0">
                <a:solidFill>
                  <a:schemeClr val="bg1">
                    <a:lumMod val="85000"/>
                  </a:schemeClr>
                </a:solidFill>
                <a:latin typeface="+mn-ea"/>
                <a:cs typeface="Arabic Typesetting" panose="03020402040406030203" pitchFamily="66" charset="-78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9725181" y="149530"/>
            <a:ext cx="1767594" cy="369351"/>
            <a:chOff x="9681495" y="6372048"/>
            <a:chExt cx="2681530" cy="369351"/>
          </a:xfrm>
        </p:grpSpPr>
        <p:sp>
          <p:nvSpPr>
            <p:cNvPr id="17" name="平行四边形 16"/>
            <p:cNvSpPr/>
            <p:nvPr/>
          </p:nvSpPr>
          <p:spPr>
            <a:xfrm>
              <a:off x="9681495" y="6376274"/>
              <a:ext cx="2681530" cy="365125"/>
            </a:xfrm>
            <a:prstGeom prst="parallelogram">
              <a:avLst>
                <a:gd name="adj" fmla="val 4019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185203" y="6372048"/>
              <a:ext cx="1680886" cy="36933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Arabic Typesetting" panose="03020402040406030203" pitchFamily="66" charset="-78"/>
                </a:rPr>
                <a:t>教学反思</a:t>
              </a:r>
              <a:endParaRPr lang="zh-CN" altLang="en-US" dirty="0">
                <a:solidFill>
                  <a:schemeClr val="bg1">
                    <a:lumMod val="85000"/>
                  </a:schemeClr>
                </a:solidFill>
                <a:latin typeface="+mn-ea"/>
                <a:cs typeface="Arabic Typesetting" panose="03020402040406030203" pitchFamily="66" charset="-78"/>
              </a:endParaRPr>
            </a:p>
          </p:txBody>
        </p:sp>
      </p:grpSp>
      <p:sp>
        <p:nvSpPr>
          <p:cNvPr id="19" name="TextBox 16"/>
          <p:cNvSpPr txBox="1">
            <a:spLocks noChangeArrowheads="1"/>
          </p:cNvSpPr>
          <p:nvPr userDrawn="1"/>
        </p:nvSpPr>
        <p:spPr bwMode="auto">
          <a:xfrm>
            <a:off x="9627452" y="6554858"/>
            <a:ext cx="26813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设计课程进阶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——ppt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设计思维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 userDrawn="1"/>
        </p:nvGrpSpPr>
        <p:grpSpPr>
          <a:xfrm>
            <a:off x="564287" y="-23793"/>
            <a:ext cx="867209" cy="1143882"/>
            <a:chOff x="564287" y="-23793"/>
            <a:chExt cx="867209" cy="1143882"/>
          </a:xfrm>
        </p:grpSpPr>
        <p:sp>
          <p:nvSpPr>
            <p:cNvPr id="21" name="矩形 20"/>
            <p:cNvSpPr/>
            <p:nvPr/>
          </p:nvSpPr>
          <p:spPr>
            <a:xfrm>
              <a:off x="629678" y="-23793"/>
              <a:ext cx="718556" cy="718556"/>
            </a:xfrm>
            <a:prstGeom prst="rect">
              <a:avLst/>
            </a:prstGeom>
            <a:solidFill>
              <a:srgbClr val="26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64287" y="252880"/>
              <a:ext cx="867209" cy="867209"/>
              <a:chOff x="1346766" y="1472218"/>
              <a:chExt cx="1332368" cy="1332368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1346766" y="1472218"/>
                <a:ext cx="1332368" cy="1332368"/>
                <a:chOff x="2002721" y="1605930"/>
                <a:chExt cx="1332368" cy="1332368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2002721" y="1605930"/>
                  <a:ext cx="1332368" cy="1332368"/>
                  <a:chOff x="1236675" y="2423160"/>
                  <a:chExt cx="1950720" cy="1950720"/>
                </a:xfrm>
              </p:grpSpPr>
              <p:sp>
                <p:nvSpPr>
                  <p:cNvPr id="27" name="椭圆 26"/>
                  <p:cNvSpPr/>
                  <p:nvPr/>
                </p:nvSpPr>
                <p:spPr>
                  <a:xfrm>
                    <a:off x="1236675" y="2423160"/>
                    <a:ext cx="1950720" cy="195072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dist="101600" dir="2700000" algn="tl" rotWithShape="0">
                      <a:prstClr val="black">
                        <a:alpha val="16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" name="椭圆 27"/>
                  <p:cNvSpPr/>
                  <p:nvPr/>
                </p:nvSpPr>
                <p:spPr>
                  <a:xfrm>
                    <a:off x="1414428" y="2592937"/>
                    <a:ext cx="1595213" cy="1611166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26" name="椭圆 25"/>
                <p:cNvSpPr/>
                <p:nvPr/>
              </p:nvSpPr>
              <p:spPr>
                <a:xfrm>
                  <a:off x="2251694" y="1854903"/>
                  <a:ext cx="834422" cy="834422"/>
                </a:xfrm>
                <a:prstGeom prst="ellipse">
                  <a:avLst/>
                </a:prstGeom>
                <a:ln>
                  <a:noFill/>
                </a:ln>
                <a:effectLst>
                  <a:innerShdw dist="101600" dir="13500000">
                    <a:schemeClr val="accent1">
                      <a:lumMod val="50000"/>
                      <a:alpha val="50000"/>
                    </a:scheme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4" name="Freeform 189"/>
              <p:cNvSpPr>
                <a:spLocks noEditPoints="1"/>
              </p:cNvSpPr>
              <p:nvPr/>
            </p:nvSpPr>
            <p:spPr bwMode="auto">
              <a:xfrm>
                <a:off x="1858013" y="2003924"/>
                <a:ext cx="329928" cy="320933"/>
              </a:xfrm>
              <a:custGeom>
                <a:avLst/>
                <a:gdLst>
                  <a:gd name="T0" fmla="*/ 421 w 423"/>
                  <a:gd name="T1" fmla="*/ 84 h 412"/>
                  <a:gd name="T2" fmla="*/ 404 w 423"/>
                  <a:gd name="T3" fmla="*/ 28 h 412"/>
                  <a:gd name="T4" fmla="*/ 364 w 423"/>
                  <a:gd name="T5" fmla="*/ 14 h 412"/>
                  <a:gd name="T6" fmla="*/ 365 w 423"/>
                  <a:gd name="T7" fmla="*/ 0 h 412"/>
                  <a:gd name="T8" fmla="*/ 59 w 423"/>
                  <a:gd name="T9" fmla="*/ 0 h 412"/>
                  <a:gd name="T10" fmla="*/ 60 w 423"/>
                  <a:gd name="T11" fmla="*/ 14 h 412"/>
                  <a:gd name="T12" fmla="*/ 20 w 423"/>
                  <a:gd name="T13" fmla="*/ 28 h 412"/>
                  <a:gd name="T14" fmla="*/ 2 w 423"/>
                  <a:gd name="T15" fmla="*/ 84 h 412"/>
                  <a:gd name="T16" fmla="*/ 160 w 423"/>
                  <a:gd name="T17" fmla="*/ 239 h 412"/>
                  <a:gd name="T18" fmla="*/ 182 w 423"/>
                  <a:gd name="T19" fmla="*/ 254 h 412"/>
                  <a:gd name="T20" fmla="*/ 180 w 423"/>
                  <a:gd name="T21" fmla="*/ 262 h 412"/>
                  <a:gd name="T22" fmla="*/ 192 w 423"/>
                  <a:gd name="T23" fmla="*/ 286 h 412"/>
                  <a:gd name="T24" fmla="*/ 192 w 423"/>
                  <a:gd name="T25" fmla="*/ 374 h 412"/>
                  <a:gd name="T26" fmla="*/ 175 w 423"/>
                  <a:gd name="T27" fmla="*/ 374 h 412"/>
                  <a:gd name="T28" fmla="*/ 137 w 423"/>
                  <a:gd name="T29" fmla="*/ 398 h 412"/>
                  <a:gd name="T30" fmla="*/ 129 w 423"/>
                  <a:gd name="T31" fmla="*/ 412 h 412"/>
                  <a:gd name="T32" fmla="*/ 295 w 423"/>
                  <a:gd name="T33" fmla="*/ 412 h 412"/>
                  <a:gd name="T34" fmla="*/ 287 w 423"/>
                  <a:gd name="T35" fmla="*/ 398 h 412"/>
                  <a:gd name="T36" fmla="*/ 248 w 423"/>
                  <a:gd name="T37" fmla="*/ 374 h 412"/>
                  <a:gd name="T38" fmla="*/ 232 w 423"/>
                  <a:gd name="T39" fmla="*/ 374 h 412"/>
                  <a:gd name="T40" fmla="*/ 232 w 423"/>
                  <a:gd name="T41" fmla="*/ 286 h 412"/>
                  <a:gd name="T42" fmla="*/ 243 w 423"/>
                  <a:gd name="T43" fmla="*/ 262 h 412"/>
                  <a:gd name="T44" fmla="*/ 242 w 423"/>
                  <a:gd name="T45" fmla="*/ 254 h 412"/>
                  <a:gd name="T46" fmla="*/ 263 w 423"/>
                  <a:gd name="T47" fmla="*/ 239 h 412"/>
                  <a:gd name="T48" fmla="*/ 421 w 423"/>
                  <a:gd name="T49" fmla="*/ 84 h 412"/>
                  <a:gd name="T50" fmla="*/ 390 w 423"/>
                  <a:gd name="T51" fmla="*/ 43 h 412"/>
                  <a:gd name="T52" fmla="*/ 401 w 423"/>
                  <a:gd name="T53" fmla="*/ 82 h 412"/>
                  <a:gd name="T54" fmla="*/ 318 w 423"/>
                  <a:gd name="T55" fmla="*/ 195 h 412"/>
                  <a:gd name="T56" fmla="*/ 308 w 423"/>
                  <a:gd name="T57" fmla="*/ 194 h 412"/>
                  <a:gd name="T58" fmla="*/ 307 w 423"/>
                  <a:gd name="T59" fmla="*/ 184 h 412"/>
                  <a:gd name="T60" fmla="*/ 361 w 423"/>
                  <a:gd name="T61" fmla="*/ 34 h 412"/>
                  <a:gd name="T62" fmla="*/ 390 w 423"/>
                  <a:gd name="T63" fmla="*/ 43 h 412"/>
                  <a:gd name="T64" fmla="*/ 22 w 423"/>
                  <a:gd name="T65" fmla="*/ 82 h 412"/>
                  <a:gd name="T66" fmla="*/ 33 w 423"/>
                  <a:gd name="T67" fmla="*/ 43 h 412"/>
                  <a:gd name="T68" fmla="*/ 63 w 423"/>
                  <a:gd name="T69" fmla="*/ 34 h 412"/>
                  <a:gd name="T70" fmla="*/ 117 w 423"/>
                  <a:gd name="T71" fmla="*/ 184 h 412"/>
                  <a:gd name="T72" fmla="*/ 116 w 423"/>
                  <a:gd name="T73" fmla="*/ 194 h 412"/>
                  <a:gd name="T74" fmla="*/ 106 w 423"/>
                  <a:gd name="T75" fmla="*/ 195 h 412"/>
                  <a:gd name="T76" fmla="*/ 22 w 423"/>
                  <a:gd name="T77" fmla="*/ 82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23" h="412">
                    <a:moveTo>
                      <a:pt x="421" y="84"/>
                    </a:moveTo>
                    <a:cubicBezTo>
                      <a:pt x="423" y="59"/>
                      <a:pt x="417" y="40"/>
                      <a:pt x="404" y="28"/>
                    </a:cubicBezTo>
                    <a:cubicBezTo>
                      <a:pt x="391" y="16"/>
                      <a:pt x="375" y="14"/>
                      <a:pt x="364" y="14"/>
                    </a:cubicBezTo>
                    <a:cubicBezTo>
                      <a:pt x="364" y="9"/>
                      <a:pt x="365" y="4"/>
                      <a:pt x="365" y="0"/>
                    </a:cubicBezTo>
                    <a:lnTo>
                      <a:pt x="59" y="0"/>
                    </a:lnTo>
                    <a:cubicBezTo>
                      <a:pt x="59" y="4"/>
                      <a:pt x="59" y="9"/>
                      <a:pt x="60" y="14"/>
                    </a:cubicBezTo>
                    <a:cubicBezTo>
                      <a:pt x="49" y="14"/>
                      <a:pt x="33" y="16"/>
                      <a:pt x="20" y="28"/>
                    </a:cubicBezTo>
                    <a:cubicBezTo>
                      <a:pt x="6" y="40"/>
                      <a:pt x="0" y="59"/>
                      <a:pt x="2" y="84"/>
                    </a:cubicBezTo>
                    <a:cubicBezTo>
                      <a:pt x="8" y="154"/>
                      <a:pt x="68" y="213"/>
                      <a:pt x="160" y="239"/>
                    </a:cubicBezTo>
                    <a:cubicBezTo>
                      <a:pt x="167" y="245"/>
                      <a:pt x="174" y="250"/>
                      <a:pt x="182" y="254"/>
                    </a:cubicBezTo>
                    <a:cubicBezTo>
                      <a:pt x="181" y="256"/>
                      <a:pt x="180" y="259"/>
                      <a:pt x="180" y="262"/>
                    </a:cubicBezTo>
                    <a:cubicBezTo>
                      <a:pt x="180" y="272"/>
                      <a:pt x="185" y="280"/>
                      <a:pt x="192" y="286"/>
                    </a:cubicBezTo>
                    <a:lnTo>
                      <a:pt x="192" y="374"/>
                    </a:lnTo>
                    <a:lnTo>
                      <a:pt x="175" y="374"/>
                    </a:lnTo>
                    <a:cubicBezTo>
                      <a:pt x="159" y="374"/>
                      <a:pt x="144" y="383"/>
                      <a:pt x="137" y="398"/>
                    </a:cubicBezTo>
                    <a:lnTo>
                      <a:pt x="129" y="412"/>
                    </a:lnTo>
                    <a:lnTo>
                      <a:pt x="295" y="412"/>
                    </a:lnTo>
                    <a:lnTo>
                      <a:pt x="287" y="398"/>
                    </a:lnTo>
                    <a:cubicBezTo>
                      <a:pt x="280" y="383"/>
                      <a:pt x="265" y="374"/>
                      <a:pt x="248" y="374"/>
                    </a:cubicBezTo>
                    <a:lnTo>
                      <a:pt x="232" y="374"/>
                    </a:lnTo>
                    <a:lnTo>
                      <a:pt x="232" y="286"/>
                    </a:lnTo>
                    <a:cubicBezTo>
                      <a:pt x="239" y="280"/>
                      <a:pt x="243" y="272"/>
                      <a:pt x="243" y="262"/>
                    </a:cubicBezTo>
                    <a:cubicBezTo>
                      <a:pt x="243" y="259"/>
                      <a:pt x="243" y="256"/>
                      <a:pt x="242" y="254"/>
                    </a:cubicBezTo>
                    <a:cubicBezTo>
                      <a:pt x="249" y="250"/>
                      <a:pt x="256" y="245"/>
                      <a:pt x="263" y="239"/>
                    </a:cubicBezTo>
                    <a:cubicBezTo>
                      <a:pt x="356" y="213"/>
                      <a:pt x="416" y="154"/>
                      <a:pt x="421" y="84"/>
                    </a:cubicBezTo>
                    <a:close/>
                    <a:moveTo>
                      <a:pt x="390" y="43"/>
                    </a:moveTo>
                    <a:cubicBezTo>
                      <a:pt x="399" y="50"/>
                      <a:pt x="403" y="64"/>
                      <a:pt x="401" y="82"/>
                    </a:cubicBezTo>
                    <a:cubicBezTo>
                      <a:pt x="398" y="128"/>
                      <a:pt x="367" y="168"/>
                      <a:pt x="318" y="195"/>
                    </a:cubicBezTo>
                    <a:cubicBezTo>
                      <a:pt x="315" y="197"/>
                      <a:pt x="311" y="196"/>
                      <a:pt x="308" y="194"/>
                    </a:cubicBezTo>
                    <a:cubicBezTo>
                      <a:pt x="305" y="191"/>
                      <a:pt x="305" y="187"/>
                      <a:pt x="307" y="184"/>
                    </a:cubicBezTo>
                    <a:cubicBezTo>
                      <a:pt x="334" y="138"/>
                      <a:pt x="353" y="80"/>
                      <a:pt x="361" y="34"/>
                    </a:cubicBezTo>
                    <a:cubicBezTo>
                      <a:pt x="368" y="34"/>
                      <a:pt x="381" y="34"/>
                      <a:pt x="390" y="43"/>
                    </a:cubicBezTo>
                    <a:close/>
                    <a:moveTo>
                      <a:pt x="22" y="82"/>
                    </a:moveTo>
                    <a:cubicBezTo>
                      <a:pt x="21" y="64"/>
                      <a:pt x="25" y="50"/>
                      <a:pt x="33" y="43"/>
                    </a:cubicBezTo>
                    <a:cubicBezTo>
                      <a:pt x="42" y="34"/>
                      <a:pt x="55" y="34"/>
                      <a:pt x="63" y="34"/>
                    </a:cubicBezTo>
                    <a:cubicBezTo>
                      <a:pt x="71" y="80"/>
                      <a:pt x="90" y="138"/>
                      <a:pt x="117" y="184"/>
                    </a:cubicBezTo>
                    <a:cubicBezTo>
                      <a:pt x="119" y="187"/>
                      <a:pt x="118" y="191"/>
                      <a:pt x="116" y="194"/>
                    </a:cubicBezTo>
                    <a:cubicBezTo>
                      <a:pt x="113" y="196"/>
                      <a:pt x="109" y="197"/>
                      <a:pt x="106" y="195"/>
                    </a:cubicBezTo>
                    <a:cubicBezTo>
                      <a:pt x="56" y="168"/>
                      <a:pt x="26" y="128"/>
                      <a:pt x="22" y="8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cxnSp>
        <p:nvCxnSpPr>
          <p:cNvPr id="29" name="直接连接符 28"/>
          <p:cNvCxnSpPr/>
          <p:nvPr userDrawn="1"/>
        </p:nvCxnSpPr>
        <p:spPr>
          <a:xfrm>
            <a:off x="3775312" y="252880"/>
            <a:ext cx="252680" cy="370052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752208" y="0"/>
            <a:ext cx="334558" cy="334558"/>
          </a:xfrm>
          <a:prstGeom prst="rect">
            <a:avLst/>
          </a:prstGeom>
          <a:solidFill>
            <a:srgbClr val="99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752208" y="511596"/>
            <a:ext cx="334558" cy="334558"/>
          </a:xfrm>
          <a:prstGeom prst="rect">
            <a:avLst/>
          </a:prstGeom>
          <a:solidFill>
            <a:srgbClr val="5801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752208" y="1023192"/>
            <a:ext cx="334558" cy="334558"/>
          </a:xfrm>
          <a:prstGeom prst="rect">
            <a:avLst/>
          </a:prstGeom>
          <a:solidFill>
            <a:srgbClr val="E94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-752208" y="1534788"/>
            <a:ext cx="334558" cy="334558"/>
          </a:xfrm>
          <a:prstGeom prst="rect">
            <a:avLst/>
          </a:prstGeom>
          <a:solidFill>
            <a:srgbClr val="6666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microsoft.com/office/2007/relationships/hdphoto" Target="../media/hdphoto1.wdp"/><Relationship Id="rId17" Type="http://schemas.openxmlformats.org/officeDocument/2006/relationships/notesSlide" Target="../notesSlides/notesSlide1.xml"/><Relationship Id="rId16" Type="http://schemas.openxmlformats.org/officeDocument/2006/relationships/slideLayout" Target="../slideLayouts/slideLayout2.xml"/><Relationship Id="rId15" Type="http://schemas.openxmlformats.org/officeDocument/2006/relationships/themeOverride" Target="../theme/themeOverride1.xml"/><Relationship Id="rId14" Type="http://schemas.openxmlformats.org/officeDocument/2006/relationships/image" Target="../media/image4.png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microsoft.com/office/2007/relationships/hdphoto" Target="../media/hdphoto2.wdp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8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microsoft.com/office/2007/relationships/hdphoto" Target="../media/hdphoto1.wdp"/><Relationship Id="rId16" Type="http://schemas.openxmlformats.org/officeDocument/2006/relationships/notesSlide" Target="../notesSlides/notesSlide5.xml"/><Relationship Id="rId15" Type="http://schemas.openxmlformats.org/officeDocument/2006/relationships/slideLayout" Target="../slideLayouts/slideLayout2.xml"/><Relationship Id="rId14" Type="http://schemas.openxmlformats.org/officeDocument/2006/relationships/themeOverride" Target="../theme/themeOverride3.xml"/><Relationship Id="rId13" Type="http://schemas.openxmlformats.org/officeDocument/2006/relationships/image" Target="../media/image4.png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 descr="图片包含 餐桌, 室内, 就坐, 笔记本电脑&#10;&#10;已生成极高可信度的说明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61501"/>
            <a:ext cx="12192000" cy="3141938"/>
          </a:xfrm>
          <a:custGeom>
            <a:avLst/>
            <a:gdLst>
              <a:gd name="connsiteX0" fmla="*/ 0 w 12192000"/>
              <a:gd name="connsiteY0" fmla="*/ 0 h 3179629"/>
              <a:gd name="connsiteX1" fmla="*/ 12192000 w 12192000"/>
              <a:gd name="connsiteY1" fmla="*/ 0 h 3179629"/>
              <a:gd name="connsiteX2" fmla="*/ 12192000 w 12192000"/>
              <a:gd name="connsiteY2" fmla="*/ 3179629 h 3179629"/>
              <a:gd name="connsiteX3" fmla="*/ 0 w 12192000"/>
              <a:gd name="connsiteY3" fmla="*/ 3179629 h 3179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179629">
                <a:moveTo>
                  <a:pt x="0" y="0"/>
                </a:moveTo>
                <a:lnTo>
                  <a:pt x="12192000" y="0"/>
                </a:lnTo>
                <a:lnTo>
                  <a:pt x="12192000" y="3179629"/>
                </a:lnTo>
                <a:lnTo>
                  <a:pt x="0" y="3179629"/>
                </a:lnTo>
                <a:close/>
              </a:path>
            </a:pathLst>
          </a:custGeom>
        </p:spPr>
      </p:pic>
      <p:sp>
        <p:nvSpPr>
          <p:cNvPr id="4" name="PA_平行四边形 3"/>
          <p:cNvSpPr/>
          <p:nvPr>
            <p:custDataLst>
              <p:tags r:id="rId3"/>
            </p:custDataLst>
          </p:nvPr>
        </p:nvSpPr>
        <p:spPr>
          <a:xfrm>
            <a:off x="0" y="361501"/>
            <a:ext cx="7620000" cy="3146390"/>
          </a:xfrm>
          <a:prstGeom prst="parallelogram">
            <a:avLst>
              <a:gd name="adj" fmla="val 43883"/>
            </a:avLst>
          </a:prstGeom>
          <a:solidFill>
            <a:srgbClr val="C00000">
              <a:alpha val="48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_平行四边形 4"/>
          <p:cNvSpPr/>
          <p:nvPr>
            <p:custDataLst>
              <p:tags r:id="rId4"/>
            </p:custDataLst>
          </p:nvPr>
        </p:nvSpPr>
        <p:spPr>
          <a:xfrm>
            <a:off x="8730047" y="393732"/>
            <a:ext cx="3352800" cy="3086516"/>
          </a:xfrm>
          <a:prstGeom prst="parallelogram">
            <a:avLst>
              <a:gd name="adj" fmla="val 45211"/>
            </a:avLst>
          </a:prstGeom>
          <a:solidFill>
            <a:srgbClr val="C00000">
              <a:alpha val="4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PA_矩形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975225" y="5132705"/>
            <a:ext cx="6912610" cy="635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algn="r">
              <a:defRPr/>
            </a:pPr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基础篇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PA_直接连接符 23"/>
          <p:cNvCxnSpPr/>
          <p:nvPr>
            <p:custDataLst>
              <p:tags r:id="rId6"/>
            </p:custDataLst>
          </p:nvPr>
        </p:nvCxnSpPr>
        <p:spPr>
          <a:xfrm>
            <a:off x="0" y="221402"/>
            <a:ext cx="12192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PA_组合 14"/>
          <p:cNvGrpSpPr/>
          <p:nvPr>
            <p:custDataLst>
              <p:tags r:id="rId7"/>
            </p:custDataLst>
          </p:nvPr>
        </p:nvGrpSpPr>
        <p:grpSpPr>
          <a:xfrm>
            <a:off x="5838109" y="6136788"/>
            <a:ext cx="6724650" cy="571499"/>
            <a:chOff x="5924550" y="6286501"/>
            <a:chExt cx="6724650" cy="571499"/>
          </a:xfrm>
        </p:grpSpPr>
        <p:sp>
          <p:nvSpPr>
            <p:cNvPr id="13" name="PA_平行四边形 12"/>
            <p:cNvSpPr/>
            <p:nvPr>
              <p:custDataLst>
                <p:tags r:id="rId8"/>
              </p:custDataLst>
            </p:nvPr>
          </p:nvSpPr>
          <p:spPr>
            <a:xfrm>
              <a:off x="5924550" y="6286501"/>
              <a:ext cx="6724650" cy="571499"/>
            </a:xfrm>
            <a:prstGeom prst="parallelogram">
              <a:avLst>
                <a:gd name="adj" fmla="val 40192"/>
              </a:avLst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PA_矩形 10"/>
            <p:cNvSpPr/>
            <p:nvPr>
              <p:custDataLst>
                <p:tags r:id="rId9"/>
              </p:custDataLst>
            </p:nvPr>
          </p:nvSpPr>
          <p:spPr>
            <a:xfrm>
              <a:off x="7615778" y="6331013"/>
              <a:ext cx="1553845" cy="460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abic Typesetting" panose="03020402040406030203" pitchFamily="66" charset="-78"/>
                </a:rPr>
                <a:t>Axe Tang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abic Typesetting" panose="03020402040406030203" pitchFamily="66" charset="-78"/>
              </a:endParaRPr>
            </a:p>
          </p:txBody>
        </p:sp>
      </p:grpSp>
      <p:grpSp>
        <p:nvGrpSpPr>
          <p:cNvPr id="18" name="PA_组合 17"/>
          <p:cNvGrpSpPr/>
          <p:nvPr>
            <p:custDataLst>
              <p:tags r:id="rId10"/>
            </p:custDataLst>
          </p:nvPr>
        </p:nvGrpSpPr>
        <p:grpSpPr>
          <a:xfrm>
            <a:off x="-257464" y="6335170"/>
            <a:ext cx="5848278" cy="398780"/>
            <a:chOff x="-171023" y="6484883"/>
            <a:chExt cx="5848278" cy="398780"/>
          </a:xfrm>
        </p:grpSpPr>
        <p:sp>
          <p:nvSpPr>
            <p:cNvPr id="30" name="PA_平行四边形 29"/>
            <p:cNvSpPr/>
            <p:nvPr>
              <p:custDataLst>
                <p:tags r:id="rId11"/>
              </p:custDataLst>
            </p:nvPr>
          </p:nvSpPr>
          <p:spPr>
            <a:xfrm>
              <a:off x="-171023" y="6490574"/>
              <a:ext cx="5848278" cy="367426"/>
            </a:xfrm>
            <a:prstGeom prst="parallelogram">
              <a:avLst>
                <a:gd name="adj" fmla="val 4019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PA_矩形 30"/>
            <p:cNvSpPr/>
            <p:nvPr>
              <p:custDataLst>
                <p:tags r:id="rId12"/>
              </p:custDataLst>
            </p:nvPr>
          </p:nvSpPr>
          <p:spPr>
            <a:xfrm>
              <a:off x="1368536" y="6484883"/>
              <a:ext cx="197612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en-US" altLang="zh-CN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rPr>
                <a:t>February, 2020</a:t>
              </a:r>
              <a:endPara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endParaRPr>
            </a:p>
          </p:txBody>
        </p:sp>
      </p:grpSp>
      <p:cxnSp>
        <p:nvCxnSpPr>
          <p:cNvPr id="33" name="PA_直接连接符 32"/>
          <p:cNvCxnSpPr/>
          <p:nvPr>
            <p:custDataLst>
              <p:tags r:id="rId13"/>
            </p:custDataLst>
          </p:nvPr>
        </p:nvCxnSpPr>
        <p:spPr>
          <a:xfrm>
            <a:off x="-86441" y="6136788"/>
            <a:ext cx="568317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3178810" y="3747135"/>
            <a:ext cx="877633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7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Python</a:t>
            </a:r>
            <a:r>
              <a:rPr lang="zh-CN" altLang="en-US" sz="7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语言编程讲义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119495" y="1335405"/>
            <a:ext cx="6808470" cy="2306955"/>
            <a:chOff x="2438" y="2103"/>
            <a:chExt cx="10722" cy="3633"/>
          </a:xfrm>
        </p:grpSpPr>
        <p:sp>
          <p:nvSpPr>
            <p:cNvPr id="7" name="文本框 6"/>
            <p:cNvSpPr txBox="1"/>
            <p:nvPr/>
          </p:nvSpPr>
          <p:spPr>
            <a:xfrm>
              <a:off x="6489" y="3027"/>
              <a:ext cx="6671" cy="2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8800" dirty="0">
                  <a:solidFill>
                    <a:schemeClr val="bg1"/>
                  </a:solidFill>
                  <a:effectLst>
                    <a:outerShdw blurRad="190500" dist="101600" dir="2700000" algn="tl" rotWithShape="0">
                      <a:prstClr val="black">
                        <a:alpha val="85000"/>
                      </a:prst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rPr>
                <a:t>torial</a:t>
              </a:r>
              <a:endParaRPr lang="en-US" altLang="zh-CN" sz="8800" dirty="0">
                <a:solidFill>
                  <a:schemeClr val="bg1"/>
                </a:solidFill>
                <a:effectLst>
                  <a:outerShdw blurRad="190500" dist="101600" dir="2700000" algn="tl" rotWithShape="0">
                    <a:prstClr val="black">
                      <a:alpha val="85000"/>
                    </a:prst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438" y="2103"/>
              <a:ext cx="4558" cy="3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400" dirty="0">
                  <a:solidFill>
                    <a:srgbClr val="FFD23C"/>
                  </a:solidFill>
                  <a:effectLst>
                    <a:outerShdw blurRad="190500" dist="101600" dir="2700000" algn="tl" rotWithShape="0">
                      <a:prstClr val="black">
                        <a:alpha val="85000"/>
                      </a:prst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rPr>
                <a:t>Tu</a:t>
              </a:r>
              <a:endParaRPr lang="en-US" altLang="zh-CN" sz="14400" dirty="0">
                <a:solidFill>
                  <a:srgbClr val="FFD23C"/>
                </a:solidFill>
                <a:effectLst>
                  <a:outerShdw blurRad="190500" dist="101600" dir="2700000" algn="tl" rotWithShape="0">
                    <a:prstClr val="black">
                      <a:alpha val="85000"/>
                    </a:prst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10" name="图片 9" descr="python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37970" y="360680"/>
            <a:ext cx="4361815" cy="3281680"/>
          </a:xfrm>
          <a:prstGeom prst="rect">
            <a:avLst/>
          </a:prstGeom>
        </p:spPr>
      </p:pic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703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08317" y="626635"/>
            <a:ext cx="258081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latin typeface="苹方-简" panose="020B0400000000000000" charset="-122"/>
                <a:ea typeface="苹方-简" panose="020B0400000000000000" charset="-122"/>
              </a:rPr>
              <a:t>目录</a:t>
            </a:r>
            <a:endParaRPr lang="zh-CN" altLang="en-US" sz="5400" b="1" dirty="0">
              <a:latin typeface="苹方-简" panose="020B0400000000000000" charset="-122"/>
              <a:ea typeface="苹方-简" panose="020B0400000000000000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012825" y="1859915"/>
            <a:ext cx="3571240" cy="3954145"/>
            <a:chOff x="2435" y="2966"/>
            <a:chExt cx="5624" cy="6227"/>
          </a:xfrm>
        </p:grpSpPr>
        <p:grpSp>
          <p:nvGrpSpPr>
            <p:cNvPr id="26" name="组合 25"/>
            <p:cNvGrpSpPr/>
            <p:nvPr/>
          </p:nvGrpSpPr>
          <p:grpSpPr>
            <a:xfrm>
              <a:off x="2435" y="2966"/>
              <a:ext cx="5624" cy="724"/>
              <a:chOff x="2337" y="3448"/>
              <a:chExt cx="5624" cy="724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2337" y="3448"/>
                <a:ext cx="690" cy="690"/>
              </a:xfrm>
              <a:prstGeom prst="rect">
                <a:avLst/>
              </a:prstGeom>
              <a:solidFill>
                <a:srgbClr val="0FA8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01</a:t>
                </a:r>
                <a:endParaRPr lang="en-US" altLang="zh-CN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3503" y="3448"/>
                <a:ext cx="4459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点击此处添加标题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435" y="4339"/>
              <a:ext cx="5624" cy="727"/>
              <a:chOff x="2337" y="4821"/>
              <a:chExt cx="5624" cy="727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2337" y="4858"/>
                <a:ext cx="690" cy="69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02</a:t>
                </a:r>
                <a:endParaRPr lang="en-US" altLang="zh-CN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503" y="4821"/>
                <a:ext cx="4459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点击此处添加标题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2435" y="5715"/>
              <a:ext cx="5598" cy="727"/>
              <a:chOff x="2363" y="6240"/>
              <a:chExt cx="5598" cy="727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2363" y="6277"/>
                <a:ext cx="690" cy="690"/>
              </a:xfrm>
              <a:prstGeom prst="rect">
                <a:avLst/>
              </a:prstGeom>
              <a:solidFill>
                <a:srgbClr val="0767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03</a:t>
                </a:r>
                <a:endParaRPr lang="en-US" altLang="zh-CN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3503" y="6240"/>
                <a:ext cx="4459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点击此处添加标题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2435" y="7091"/>
              <a:ext cx="5598" cy="727"/>
              <a:chOff x="2363" y="7650"/>
              <a:chExt cx="5598" cy="727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2363" y="7687"/>
                <a:ext cx="690" cy="690"/>
              </a:xfrm>
              <a:prstGeom prst="rect">
                <a:avLst/>
              </a:prstGeom>
              <a:solidFill>
                <a:srgbClr val="0549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04</a:t>
                </a:r>
                <a:endParaRPr lang="en-US" altLang="zh-CN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503" y="7650"/>
                <a:ext cx="4459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点击此处添加标题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435" y="8467"/>
              <a:ext cx="5598" cy="727"/>
              <a:chOff x="2409" y="8950"/>
              <a:chExt cx="5598" cy="727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2409" y="8987"/>
                <a:ext cx="690" cy="690"/>
              </a:xfrm>
              <a:prstGeom prst="rect">
                <a:avLst/>
              </a:prstGeom>
              <a:solidFill>
                <a:srgbClr val="0549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05</a:t>
                </a:r>
                <a:endParaRPr lang="en-US" altLang="zh-CN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549" y="8950"/>
                <a:ext cx="4459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点击此处添加标题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4843145" y="2435225"/>
            <a:ext cx="3571240" cy="3954780"/>
            <a:chOff x="3599" y="3164"/>
            <a:chExt cx="5624" cy="6228"/>
          </a:xfrm>
        </p:grpSpPr>
        <p:grpSp>
          <p:nvGrpSpPr>
            <p:cNvPr id="27" name="组合 26"/>
            <p:cNvGrpSpPr/>
            <p:nvPr/>
          </p:nvGrpSpPr>
          <p:grpSpPr>
            <a:xfrm>
              <a:off x="3599" y="3164"/>
              <a:ext cx="5624" cy="724"/>
              <a:chOff x="2337" y="3448"/>
              <a:chExt cx="5624" cy="724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337" y="3448"/>
                <a:ext cx="690" cy="690"/>
              </a:xfrm>
              <a:prstGeom prst="rect">
                <a:avLst/>
              </a:prstGeom>
              <a:solidFill>
                <a:srgbClr val="0FA8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06</a:t>
                </a:r>
                <a:endParaRPr lang="en-US" altLang="zh-CN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3503" y="3448"/>
                <a:ext cx="4459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点击此处添加标题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599" y="4537"/>
              <a:ext cx="5624" cy="727"/>
              <a:chOff x="2337" y="4821"/>
              <a:chExt cx="5624" cy="727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337" y="4858"/>
                <a:ext cx="690" cy="69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07</a:t>
                </a:r>
                <a:endParaRPr lang="en-US" altLang="zh-CN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3503" y="4821"/>
                <a:ext cx="4459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点击此处添加标题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599" y="5913"/>
              <a:ext cx="5599" cy="725"/>
              <a:chOff x="2363" y="6240"/>
              <a:chExt cx="5599" cy="725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2363" y="6275"/>
                <a:ext cx="690" cy="690"/>
              </a:xfrm>
              <a:prstGeom prst="rect">
                <a:avLst/>
              </a:prstGeom>
              <a:solidFill>
                <a:srgbClr val="0767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08</a:t>
                </a:r>
                <a:endParaRPr lang="en-US" altLang="zh-CN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3503" y="6240"/>
                <a:ext cx="4459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点击此处添加标题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3599" y="7289"/>
              <a:ext cx="5598" cy="727"/>
              <a:chOff x="2363" y="7650"/>
              <a:chExt cx="5598" cy="727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2363" y="7687"/>
                <a:ext cx="690" cy="690"/>
              </a:xfrm>
              <a:prstGeom prst="rect">
                <a:avLst/>
              </a:prstGeom>
              <a:solidFill>
                <a:srgbClr val="0549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09</a:t>
                </a:r>
                <a:endParaRPr lang="en-US" altLang="zh-CN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3503" y="7650"/>
                <a:ext cx="4459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点击此处添加标题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3599" y="8665"/>
              <a:ext cx="5598" cy="727"/>
              <a:chOff x="2409" y="8950"/>
              <a:chExt cx="5598" cy="727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2409" y="8987"/>
                <a:ext cx="690" cy="690"/>
              </a:xfrm>
              <a:prstGeom prst="rect">
                <a:avLst/>
              </a:prstGeom>
              <a:solidFill>
                <a:srgbClr val="0549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10</a:t>
                </a:r>
                <a:endParaRPr lang="en-US" altLang="zh-CN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3549" y="8950"/>
                <a:ext cx="4459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点击此处添加标题</a:t>
                </a: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图片包含 餐桌, 室内, 就坐, 笔记本电脑&#10;&#10;已生成极高可信度的说明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5636" y="1280854"/>
            <a:ext cx="12192000" cy="4343657"/>
          </a:xfrm>
          <a:custGeom>
            <a:avLst/>
            <a:gdLst>
              <a:gd name="connsiteX0" fmla="*/ 0 w 12192000"/>
              <a:gd name="connsiteY0" fmla="*/ 0 h 3179629"/>
              <a:gd name="connsiteX1" fmla="*/ 12192000 w 12192000"/>
              <a:gd name="connsiteY1" fmla="*/ 0 h 3179629"/>
              <a:gd name="connsiteX2" fmla="*/ 12192000 w 12192000"/>
              <a:gd name="connsiteY2" fmla="*/ 3179629 h 3179629"/>
              <a:gd name="connsiteX3" fmla="*/ 0 w 12192000"/>
              <a:gd name="connsiteY3" fmla="*/ 3179629 h 3179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179629">
                <a:moveTo>
                  <a:pt x="0" y="0"/>
                </a:moveTo>
                <a:lnTo>
                  <a:pt x="12192000" y="0"/>
                </a:lnTo>
                <a:lnTo>
                  <a:pt x="12192000" y="3179629"/>
                </a:lnTo>
                <a:lnTo>
                  <a:pt x="0" y="3179629"/>
                </a:lnTo>
                <a:close/>
              </a:path>
            </a:pathLst>
          </a:custGeom>
        </p:spPr>
      </p:pic>
      <p:sp>
        <p:nvSpPr>
          <p:cNvPr id="11" name="平行四边形 10"/>
          <p:cNvSpPr/>
          <p:nvPr/>
        </p:nvSpPr>
        <p:spPr>
          <a:xfrm>
            <a:off x="2286000" y="1280854"/>
            <a:ext cx="7620000" cy="4343658"/>
          </a:xfrm>
          <a:prstGeom prst="parallelogram">
            <a:avLst>
              <a:gd name="adj" fmla="val 43883"/>
            </a:avLst>
          </a:prstGeom>
          <a:solidFill>
            <a:srgbClr val="C00000">
              <a:alpha val="48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8"/>
          <p:cNvSpPr txBox="1"/>
          <p:nvPr/>
        </p:nvSpPr>
        <p:spPr>
          <a:xfrm flipH="1">
            <a:off x="4920308" y="3230742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教学分析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24272" y="4153286"/>
            <a:ext cx="34389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内容分析 课程研究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099984" y="4153584"/>
            <a:ext cx="232731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8001000" y="6390916"/>
            <a:ext cx="4191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5372318" y="1397344"/>
            <a:ext cx="1742858" cy="1742858"/>
            <a:chOff x="2002721" y="1605930"/>
            <a:chExt cx="1332368" cy="1332368"/>
          </a:xfrm>
        </p:grpSpPr>
        <p:grpSp>
          <p:nvGrpSpPr>
            <p:cNvPr id="28" name="组合 27"/>
            <p:cNvGrpSpPr/>
            <p:nvPr/>
          </p:nvGrpSpPr>
          <p:grpSpPr>
            <a:xfrm>
              <a:off x="2002721" y="1605930"/>
              <a:ext cx="1332368" cy="1332368"/>
              <a:chOff x="1236675" y="2423160"/>
              <a:chExt cx="1950720" cy="1950720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1236675" y="2423160"/>
                <a:ext cx="1950720" cy="19507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101600" dir="2700000" algn="tl" rotWithShape="0">
                  <a:prstClr val="black">
                    <a:alpha val="1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1414428" y="2592937"/>
                <a:ext cx="1595213" cy="161116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椭圆 28"/>
            <p:cNvSpPr/>
            <p:nvPr/>
          </p:nvSpPr>
          <p:spPr>
            <a:xfrm>
              <a:off x="2251694" y="1854903"/>
              <a:ext cx="834422" cy="834422"/>
            </a:xfrm>
            <a:prstGeom prst="ellipse">
              <a:avLst/>
            </a:prstGeom>
            <a:ln>
              <a:noFill/>
            </a:ln>
            <a:effectLst>
              <a:innerShdw dist="101600" dir="13500000">
                <a:schemeClr val="accent1">
                  <a:lumMod val="50000"/>
                  <a:alpha val="5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28"/>
          <p:cNvSpPr txBox="1"/>
          <p:nvPr/>
        </p:nvSpPr>
        <p:spPr>
          <a:xfrm>
            <a:off x="5503935" y="1788694"/>
            <a:ext cx="1479625" cy="9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01</a:t>
            </a:r>
            <a:endParaRPr lang="en-US" altLang="zh-CN" sz="48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03210" y="5994400"/>
            <a:ext cx="3403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February 2020       By Axe Tang</a:t>
            </a:r>
            <a:endParaRPr lang="en-US" altLang="zh-CN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-15875" y="337820"/>
            <a:ext cx="478853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9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defRPr/>
            </a:pP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Tutorial</a:t>
            </a:r>
            <a:endParaRPr lang="en-US" altLang="zh-CN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 descr="pyth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5" y="99060"/>
            <a:ext cx="1507490" cy="1134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146337" y="4603165"/>
            <a:ext cx="1999516" cy="95463"/>
            <a:chOff x="1133121" y="4322079"/>
            <a:chExt cx="1999516" cy="95463"/>
          </a:xfrm>
        </p:grpSpPr>
        <p:sp>
          <p:nvSpPr>
            <p:cNvPr id="32" name="Rectangle: Rounded Corners 9"/>
            <p:cNvSpPr/>
            <p:nvPr/>
          </p:nvSpPr>
          <p:spPr>
            <a:xfrm>
              <a:off x="1133121" y="4322079"/>
              <a:ext cx="150947" cy="95463"/>
            </a:xfrm>
            <a:prstGeom prst="roundRect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 sz="12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3" name="Rectangle: Rounded Corners 10"/>
            <p:cNvSpPr/>
            <p:nvPr/>
          </p:nvSpPr>
          <p:spPr>
            <a:xfrm>
              <a:off x="1336321" y="4322079"/>
              <a:ext cx="150947" cy="95463"/>
            </a:xfrm>
            <a:prstGeom prst="roundRect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 sz="12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4" name="Rectangle: Rounded Corners 11"/>
            <p:cNvSpPr/>
            <p:nvPr/>
          </p:nvSpPr>
          <p:spPr>
            <a:xfrm>
              <a:off x="1539521" y="4322079"/>
              <a:ext cx="150947" cy="95463"/>
            </a:xfrm>
            <a:prstGeom prst="roundRect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 sz="12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5" name="Rectangle: Rounded Corners 12"/>
            <p:cNvSpPr/>
            <p:nvPr/>
          </p:nvSpPr>
          <p:spPr>
            <a:xfrm>
              <a:off x="1749797" y="4322079"/>
              <a:ext cx="150947" cy="95463"/>
            </a:xfrm>
            <a:prstGeom prst="roundRect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 sz="12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6" name="Rectangle: Rounded Corners 13"/>
            <p:cNvSpPr/>
            <p:nvPr/>
          </p:nvSpPr>
          <p:spPr>
            <a:xfrm>
              <a:off x="1952997" y="4322079"/>
              <a:ext cx="150947" cy="95463"/>
            </a:xfrm>
            <a:prstGeom prst="roundRect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 sz="12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7" name="Rectangle: Rounded Corners 14"/>
            <p:cNvSpPr/>
            <p:nvPr/>
          </p:nvSpPr>
          <p:spPr>
            <a:xfrm>
              <a:off x="2156197" y="4322079"/>
              <a:ext cx="150947" cy="95463"/>
            </a:xfrm>
            <a:prstGeom prst="roundRect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 sz="12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8" name="Rectangle: Rounded Corners 15"/>
            <p:cNvSpPr/>
            <p:nvPr/>
          </p:nvSpPr>
          <p:spPr>
            <a:xfrm>
              <a:off x="2365013" y="4322079"/>
              <a:ext cx="150947" cy="9546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 sz="12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9" name="Rectangle: Rounded Corners 16"/>
            <p:cNvSpPr/>
            <p:nvPr/>
          </p:nvSpPr>
          <p:spPr>
            <a:xfrm>
              <a:off x="2568213" y="4322079"/>
              <a:ext cx="150947" cy="9546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 sz="12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0" name="Rectangle: Rounded Corners 17"/>
            <p:cNvSpPr/>
            <p:nvPr/>
          </p:nvSpPr>
          <p:spPr>
            <a:xfrm>
              <a:off x="2771414" y="4322079"/>
              <a:ext cx="150947" cy="9546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 sz="12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1" name="Rectangle: Rounded Corners 18"/>
            <p:cNvSpPr/>
            <p:nvPr/>
          </p:nvSpPr>
          <p:spPr>
            <a:xfrm>
              <a:off x="2981690" y="4322079"/>
              <a:ext cx="150947" cy="9546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 sz="12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TextBox 8"/>
          <p:cNvSpPr txBox="1"/>
          <p:nvPr/>
        </p:nvSpPr>
        <p:spPr>
          <a:xfrm>
            <a:off x="9383284" y="440311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cs typeface="+mn-ea"/>
                <a:sym typeface="+mn-lt"/>
              </a:rPr>
              <a:t>80%</a:t>
            </a:r>
            <a:endParaRPr lang="en-ID" sz="2000" b="1" dirty="0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146337" y="5258252"/>
            <a:ext cx="1999516" cy="95463"/>
            <a:chOff x="1133121" y="4977166"/>
            <a:chExt cx="1999516" cy="95463"/>
          </a:xfrm>
        </p:grpSpPr>
        <p:sp>
          <p:nvSpPr>
            <p:cNvPr id="22" name="Rectangle: Rounded Corners 23"/>
            <p:cNvSpPr/>
            <p:nvPr/>
          </p:nvSpPr>
          <p:spPr>
            <a:xfrm>
              <a:off x="1133121" y="4977166"/>
              <a:ext cx="150947" cy="95463"/>
            </a:xfrm>
            <a:prstGeom prst="roundRect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 sz="12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3" name="Rectangle: Rounded Corners 24"/>
            <p:cNvSpPr/>
            <p:nvPr/>
          </p:nvSpPr>
          <p:spPr>
            <a:xfrm>
              <a:off x="1336321" y="4977166"/>
              <a:ext cx="150947" cy="95463"/>
            </a:xfrm>
            <a:prstGeom prst="roundRect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 sz="12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4" name="Rectangle: Rounded Corners 25"/>
            <p:cNvSpPr/>
            <p:nvPr/>
          </p:nvSpPr>
          <p:spPr>
            <a:xfrm>
              <a:off x="1539521" y="4977166"/>
              <a:ext cx="150947" cy="95463"/>
            </a:xfrm>
            <a:prstGeom prst="roundRect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 sz="12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5" name="Rectangle: Rounded Corners 26"/>
            <p:cNvSpPr/>
            <p:nvPr/>
          </p:nvSpPr>
          <p:spPr>
            <a:xfrm>
              <a:off x="1749797" y="4977166"/>
              <a:ext cx="150947" cy="95463"/>
            </a:xfrm>
            <a:prstGeom prst="roundRect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 sz="12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6" name="Rectangle: Rounded Corners 27"/>
            <p:cNvSpPr/>
            <p:nvPr/>
          </p:nvSpPr>
          <p:spPr>
            <a:xfrm>
              <a:off x="1952997" y="4977166"/>
              <a:ext cx="150947" cy="95463"/>
            </a:xfrm>
            <a:prstGeom prst="roundRect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 sz="12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7" name="Rectangle: Rounded Corners 28"/>
            <p:cNvSpPr/>
            <p:nvPr/>
          </p:nvSpPr>
          <p:spPr>
            <a:xfrm>
              <a:off x="2156197" y="4977166"/>
              <a:ext cx="150947" cy="95463"/>
            </a:xfrm>
            <a:prstGeom prst="roundRect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 sz="12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8" name="Rectangle: Rounded Corners 29"/>
            <p:cNvSpPr/>
            <p:nvPr/>
          </p:nvSpPr>
          <p:spPr>
            <a:xfrm>
              <a:off x="2365013" y="4977166"/>
              <a:ext cx="150947" cy="9546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 sz="12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9" name="Rectangle: Rounded Corners 30"/>
            <p:cNvSpPr/>
            <p:nvPr/>
          </p:nvSpPr>
          <p:spPr>
            <a:xfrm>
              <a:off x="2568213" y="4977166"/>
              <a:ext cx="150947" cy="9546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 sz="12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0" name="Rectangle: Rounded Corners 31"/>
            <p:cNvSpPr/>
            <p:nvPr/>
          </p:nvSpPr>
          <p:spPr>
            <a:xfrm>
              <a:off x="2771414" y="4977166"/>
              <a:ext cx="150947" cy="9546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 sz="12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1" name="Rectangle: Rounded Corners 32"/>
            <p:cNvSpPr/>
            <p:nvPr/>
          </p:nvSpPr>
          <p:spPr>
            <a:xfrm>
              <a:off x="2981690" y="4977166"/>
              <a:ext cx="150947" cy="9546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 sz="12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" name="TextBox 22"/>
          <p:cNvSpPr txBox="1"/>
          <p:nvPr/>
        </p:nvSpPr>
        <p:spPr>
          <a:xfrm>
            <a:off x="9383284" y="50581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cs typeface="+mn-ea"/>
                <a:sym typeface="+mn-lt"/>
              </a:rPr>
              <a:t>90%</a:t>
            </a:r>
            <a:endParaRPr lang="en-ID" sz="2000" b="1" dirty="0"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146337" y="5894845"/>
            <a:ext cx="1999516" cy="95463"/>
            <a:chOff x="1133121" y="5613759"/>
            <a:chExt cx="1999516" cy="95463"/>
          </a:xfrm>
        </p:grpSpPr>
        <p:sp>
          <p:nvSpPr>
            <p:cNvPr id="12" name="Rectangle: Rounded Corners 37"/>
            <p:cNvSpPr/>
            <p:nvPr/>
          </p:nvSpPr>
          <p:spPr>
            <a:xfrm>
              <a:off x="1133121" y="5613759"/>
              <a:ext cx="150947" cy="95463"/>
            </a:xfrm>
            <a:prstGeom prst="roundRect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 sz="12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3" name="Rectangle: Rounded Corners 38"/>
            <p:cNvSpPr/>
            <p:nvPr/>
          </p:nvSpPr>
          <p:spPr>
            <a:xfrm>
              <a:off x="1336321" y="5613759"/>
              <a:ext cx="150947" cy="95463"/>
            </a:xfrm>
            <a:prstGeom prst="roundRect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 sz="12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4" name="Rectangle: Rounded Corners 39"/>
            <p:cNvSpPr/>
            <p:nvPr/>
          </p:nvSpPr>
          <p:spPr>
            <a:xfrm>
              <a:off x="1539521" y="5613759"/>
              <a:ext cx="150947" cy="95463"/>
            </a:xfrm>
            <a:prstGeom prst="roundRect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 sz="12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5" name="Rectangle: Rounded Corners 40"/>
            <p:cNvSpPr/>
            <p:nvPr/>
          </p:nvSpPr>
          <p:spPr>
            <a:xfrm>
              <a:off x="1749797" y="5613759"/>
              <a:ext cx="150947" cy="95463"/>
            </a:xfrm>
            <a:prstGeom prst="roundRect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 sz="12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6" name="Rectangle: Rounded Corners 41"/>
            <p:cNvSpPr/>
            <p:nvPr/>
          </p:nvSpPr>
          <p:spPr>
            <a:xfrm>
              <a:off x="1952997" y="5613759"/>
              <a:ext cx="150947" cy="95463"/>
            </a:xfrm>
            <a:prstGeom prst="roundRect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 sz="12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" name="Rectangle: Rounded Corners 42"/>
            <p:cNvSpPr/>
            <p:nvPr/>
          </p:nvSpPr>
          <p:spPr>
            <a:xfrm>
              <a:off x="2156197" y="5613759"/>
              <a:ext cx="150947" cy="95463"/>
            </a:xfrm>
            <a:prstGeom prst="roundRect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 sz="12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8" name="Rectangle: Rounded Corners 43"/>
            <p:cNvSpPr/>
            <p:nvPr/>
          </p:nvSpPr>
          <p:spPr>
            <a:xfrm>
              <a:off x="2365013" y="5613759"/>
              <a:ext cx="150947" cy="9546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 sz="12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9" name="Rectangle: Rounded Corners 44"/>
            <p:cNvSpPr/>
            <p:nvPr/>
          </p:nvSpPr>
          <p:spPr>
            <a:xfrm>
              <a:off x="2568213" y="5613759"/>
              <a:ext cx="150947" cy="9546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 sz="12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0" name="Rectangle: Rounded Corners 45"/>
            <p:cNvSpPr/>
            <p:nvPr/>
          </p:nvSpPr>
          <p:spPr>
            <a:xfrm>
              <a:off x="2771414" y="5613759"/>
              <a:ext cx="150947" cy="9546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 sz="12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1" name="Rectangle: Rounded Corners 46"/>
            <p:cNvSpPr/>
            <p:nvPr/>
          </p:nvSpPr>
          <p:spPr>
            <a:xfrm>
              <a:off x="2981690" y="5613759"/>
              <a:ext cx="150947" cy="9546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 sz="12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TextBox 36"/>
          <p:cNvSpPr txBox="1"/>
          <p:nvPr/>
        </p:nvSpPr>
        <p:spPr>
          <a:xfrm>
            <a:off x="9383284" y="569479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cs typeface="+mn-ea"/>
                <a:sym typeface="+mn-lt"/>
              </a:rPr>
              <a:t>75%</a:t>
            </a:r>
            <a:endParaRPr lang="en-ID" sz="2000" b="1" dirty="0">
              <a:cs typeface="+mn-ea"/>
              <a:sym typeface="+mn-lt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7101733" y="2355927"/>
            <a:ext cx="4687144" cy="14184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450975">
              <a:lnSpc>
                <a:spcPct val="150000"/>
              </a:lnSpc>
            </a:pPr>
            <a:r>
              <a:rPr lang="zh-CN" altLang="en-US" sz="1200" dirty="0">
                <a:cs typeface="+mn-ea"/>
                <a:sym typeface="+mn-lt"/>
              </a:rPr>
              <a:t>本模板内所有图片及字体仅供参考，请根据您的实际情况进行替换或更改，并根据实际情况编辑文字内容。本模板内所有图片及字体仅供参考，请根据您的实际情况进行替换或更改，并根据实际情况编辑文字内容。本模板内所有图片及字体仅供参考，请根据您的实际情况进行替换或更改，并根据实际情况编辑文字内容。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72050" y="4243284"/>
            <a:ext cx="927616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cs typeface="+mn-ea"/>
                <a:sym typeface="+mn-lt"/>
              </a:rPr>
              <a:t>小标题</a:t>
            </a:r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72050" y="4890129"/>
            <a:ext cx="927616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cs typeface="+mn-ea"/>
                <a:sym typeface="+mn-lt"/>
              </a:rPr>
              <a:t>小标题</a:t>
            </a:r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72050" y="5525822"/>
            <a:ext cx="927616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>
                <a:cs typeface="+mn-ea"/>
                <a:sym typeface="+mn-lt"/>
              </a:rPr>
              <a:t>小标题</a:t>
            </a:r>
            <a:endParaRPr lang="zh-CN" altLang="en-US" sz="1600" b="1" dirty="0">
              <a:cs typeface="+mn-ea"/>
              <a:sym typeface="+mn-lt"/>
            </a:endParaRPr>
          </a:p>
        </p:txBody>
      </p:sp>
      <p:sp>
        <p:nvSpPr>
          <p:cNvPr id="42" name="AutoShape 112"/>
          <p:cNvSpPr/>
          <p:nvPr/>
        </p:nvSpPr>
        <p:spPr bwMode="auto">
          <a:xfrm>
            <a:off x="798496" y="2481175"/>
            <a:ext cx="331081" cy="331646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12697" tIns="12697" rIns="12697" bIns="12697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52400" fontAlgn="base" hangingPunct="0">
              <a:spcBef>
                <a:spcPct val="0"/>
              </a:spcBef>
              <a:spcAft>
                <a:spcPct val="0"/>
              </a:spcAft>
            </a:pPr>
            <a:endParaRPr lang="en-US" sz="1050" dirty="0"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43" name="Group 2"/>
          <p:cNvGrpSpPr/>
          <p:nvPr/>
        </p:nvGrpSpPr>
        <p:grpSpPr>
          <a:xfrm>
            <a:off x="3926348" y="2437448"/>
            <a:ext cx="331081" cy="310177"/>
            <a:chOff x="4572570" y="4445372"/>
            <a:chExt cx="343093" cy="321431"/>
          </a:xfrm>
          <a:solidFill>
            <a:schemeClr val="accent1"/>
          </a:solidFill>
        </p:grpSpPr>
        <p:sp>
          <p:nvSpPr>
            <p:cNvPr id="57" name="AutoShape 110"/>
            <p:cNvSpPr/>
            <p:nvPr/>
          </p:nvSpPr>
          <p:spPr bwMode="auto">
            <a:xfrm>
              <a:off x="4615895" y="4488113"/>
              <a:ext cx="256442" cy="17154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2697" tIns="12697" rIns="12697" bIns="12697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524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58" name="AutoShape 111"/>
            <p:cNvSpPr/>
            <p:nvPr/>
          </p:nvSpPr>
          <p:spPr bwMode="auto">
            <a:xfrm>
              <a:off x="4572570" y="4445372"/>
              <a:ext cx="343093" cy="32143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2697" tIns="12697" rIns="12697" bIns="12697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524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44" name="Group 5"/>
          <p:cNvGrpSpPr/>
          <p:nvPr/>
        </p:nvGrpSpPr>
        <p:grpSpPr>
          <a:xfrm>
            <a:off x="3926320" y="4661870"/>
            <a:ext cx="331080" cy="331081"/>
            <a:chOff x="9758271" y="4204396"/>
            <a:chExt cx="342508" cy="342508"/>
          </a:xfrm>
          <a:solidFill>
            <a:schemeClr val="accent1"/>
          </a:solidFill>
        </p:grpSpPr>
        <p:sp>
          <p:nvSpPr>
            <p:cNvPr id="54" name="AutoShape 56"/>
            <p:cNvSpPr/>
            <p:nvPr/>
          </p:nvSpPr>
          <p:spPr bwMode="auto">
            <a:xfrm>
              <a:off x="9758271" y="4204396"/>
              <a:ext cx="107143" cy="34250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2697" tIns="12697" rIns="12697" bIns="12697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524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55" name="AutoShape 57"/>
            <p:cNvSpPr/>
            <p:nvPr/>
          </p:nvSpPr>
          <p:spPr bwMode="auto">
            <a:xfrm>
              <a:off x="9993636" y="4204396"/>
              <a:ext cx="107143" cy="34250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2697" tIns="12697" rIns="12697" bIns="12697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524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56" name="AutoShape 58"/>
            <p:cNvSpPr/>
            <p:nvPr/>
          </p:nvSpPr>
          <p:spPr bwMode="auto">
            <a:xfrm>
              <a:off x="9875953" y="4204396"/>
              <a:ext cx="107144" cy="34250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15416"/>
                  </a:moveTo>
                  <a:cubicBezTo>
                    <a:pt x="16954" y="15452"/>
                    <a:pt x="16923" y="15487"/>
                    <a:pt x="16883" y="15523"/>
                  </a:cubicBezTo>
                  <a:cubicBezTo>
                    <a:pt x="16677" y="15701"/>
                    <a:pt x="16414" y="15870"/>
                    <a:pt x="16066" y="16020"/>
                  </a:cubicBezTo>
                  <a:cubicBezTo>
                    <a:pt x="16057" y="16024"/>
                    <a:pt x="16044" y="16027"/>
                    <a:pt x="16038" y="16031"/>
                  </a:cubicBezTo>
                  <a:cubicBezTo>
                    <a:pt x="15662" y="16192"/>
                    <a:pt x="15214" y="16334"/>
                    <a:pt x="14705" y="16454"/>
                  </a:cubicBezTo>
                  <a:cubicBezTo>
                    <a:pt x="14697" y="16457"/>
                    <a:pt x="14692" y="16458"/>
                    <a:pt x="14686" y="16459"/>
                  </a:cubicBezTo>
                  <a:cubicBezTo>
                    <a:pt x="14163" y="16582"/>
                    <a:pt x="13584" y="16681"/>
                    <a:pt x="12960" y="16749"/>
                  </a:cubicBezTo>
                  <a:cubicBezTo>
                    <a:pt x="12279" y="16826"/>
                    <a:pt x="11560" y="16875"/>
                    <a:pt x="10800" y="16875"/>
                  </a:cubicBezTo>
                  <a:cubicBezTo>
                    <a:pt x="10037" y="16875"/>
                    <a:pt x="9318" y="16826"/>
                    <a:pt x="8640" y="16749"/>
                  </a:cubicBezTo>
                  <a:cubicBezTo>
                    <a:pt x="8016" y="16681"/>
                    <a:pt x="7435" y="16582"/>
                    <a:pt x="6914" y="16459"/>
                  </a:cubicBezTo>
                  <a:cubicBezTo>
                    <a:pt x="6908" y="16458"/>
                    <a:pt x="6901" y="16457"/>
                    <a:pt x="6893" y="16454"/>
                  </a:cubicBezTo>
                  <a:cubicBezTo>
                    <a:pt x="6385" y="16334"/>
                    <a:pt x="5937" y="16192"/>
                    <a:pt x="5562" y="16031"/>
                  </a:cubicBezTo>
                  <a:cubicBezTo>
                    <a:pt x="5553" y="16027"/>
                    <a:pt x="5541" y="16024"/>
                    <a:pt x="5531" y="16020"/>
                  </a:cubicBezTo>
                  <a:cubicBezTo>
                    <a:pt x="5184" y="15870"/>
                    <a:pt x="4921" y="15701"/>
                    <a:pt x="4715" y="15523"/>
                  </a:cubicBezTo>
                  <a:cubicBezTo>
                    <a:pt x="4676" y="15487"/>
                    <a:pt x="4644" y="15452"/>
                    <a:pt x="4612" y="15416"/>
                  </a:cubicBezTo>
                  <a:cubicBezTo>
                    <a:pt x="4437" y="15236"/>
                    <a:pt x="4320" y="15047"/>
                    <a:pt x="4320" y="14850"/>
                  </a:cubicBezTo>
                  <a:cubicBezTo>
                    <a:pt x="4320" y="14650"/>
                    <a:pt x="4437" y="14462"/>
                    <a:pt x="4612" y="14281"/>
                  </a:cubicBezTo>
                  <a:cubicBezTo>
                    <a:pt x="4644" y="14246"/>
                    <a:pt x="4676" y="14210"/>
                    <a:pt x="4715" y="14176"/>
                  </a:cubicBezTo>
                  <a:cubicBezTo>
                    <a:pt x="4921" y="13998"/>
                    <a:pt x="5184" y="13829"/>
                    <a:pt x="5531" y="13677"/>
                  </a:cubicBezTo>
                  <a:cubicBezTo>
                    <a:pt x="5541" y="13674"/>
                    <a:pt x="5553" y="13671"/>
                    <a:pt x="5562" y="13667"/>
                  </a:cubicBezTo>
                  <a:cubicBezTo>
                    <a:pt x="5937" y="13507"/>
                    <a:pt x="6385" y="13364"/>
                    <a:pt x="6893" y="13244"/>
                  </a:cubicBezTo>
                  <a:cubicBezTo>
                    <a:pt x="6901" y="13242"/>
                    <a:pt x="6908" y="13240"/>
                    <a:pt x="6914" y="13238"/>
                  </a:cubicBezTo>
                  <a:cubicBezTo>
                    <a:pt x="7435" y="13117"/>
                    <a:pt x="8016" y="13018"/>
                    <a:pt x="8640" y="12948"/>
                  </a:cubicBezTo>
                  <a:cubicBezTo>
                    <a:pt x="9318" y="12873"/>
                    <a:pt x="10037" y="12825"/>
                    <a:pt x="10800" y="12825"/>
                  </a:cubicBezTo>
                  <a:cubicBezTo>
                    <a:pt x="11560" y="12825"/>
                    <a:pt x="12279" y="12873"/>
                    <a:pt x="12960" y="12948"/>
                  </a:cubicBezTo>
                  <a:cubicBezTo>
                    <a:pt x="13584" y="13018"/>
                    <a:pt x="14163" y="13117"/>
                    <a:pt x="14686" y="13238"/>
                  </a:cubicBezTo>
                  <a:cubicBezTo>
                    <a:pt x="14692" y="13240"/>
                    <a:pt x="14697" y="13242"/>
                    <a:pt x="14705" y="13244"/>
                  </a:cubicBezTo>
                  <a:cubicBezTo>
                    <a:pt x="15214" y="13364"/>
                    <a:pt x="15662" y="13507"/>
                    <a:pt x="16038" y="13667"/>
                  </a:cubicBezTo>
                  <a:cubicBezTo>
                    <a:pt x="16044" y="13671"/>
                    <a:pt x="16057" y="13674"/>
                    <a:pt x="16066" y="13677"/>
                  </a:cubicBezTo>
                  <a:cubicBezTo>
                    <a:pt x="16414" y="13829"/>
                    <a:pt x="16677" y="13998"/>
                    <a:pt x="16883" y="14176"/>
                  </a:cubicBezTo>
                  <a:cubicBezTo>
                    <a:pt x="16923" y="14210"/>
                    <a:pt x="16954" y="14246"/>
                    <a:pt x="16988" y="14281"/>
                  </a:cubicBezTo>
                  <a:cubicBezTo>
                    <a:pt x="17161" y="14462"/>
                    <a:pt x="17280" y="14650"/>
                    <a:pt x="17280" y="14850"/>
                  </a:cubicBezTo>
                  <a:cubicBezTo>
                    <a:pt x="17280" y="15047"/>
                    <a:pt x="17161" y="15236"/>
                    <a:pt x="16988" y="154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8156"/>
                  </a:lnTo>
                  <a:cubicBezTo>
                    <a:pt x="9338" y="18201"/>
                    <a:pt x="10059" y="18225"/>
                    <a:pt x="10800" y="18225"/>
                  </a:cubicBezTo>
                  <a:cubicBezTo>
                    <a:pt x="11541" y="18225"/>
                    <a:pt x="12262" y="18201"/>
                    <a:pt x="12960" y="18156"/>
                  </a:cubicBezTo>
                  <a:cubicBezTo>
                    <a:pt x="12960" y="181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11542"/>
                  </a:lnTo>
                  <a:cubicBezTo>
                    <a:pt x="12262" y="11498"/>
                    <a:pt x="11541" y="11475"/>
                    <a:pt x="10800" y="11475"/>
                  </a:cubicBezTo>
                  <a:cubicBezTo>
                    <a:pt x="10059" y="11475"/>
                    <a:pt x="9338" y="11498"/>
                    <a:pt x="8640" y="11542"/>
                  </a:cubicBezTo>
                  <a:cubicBezTo>
                    <a:pt x="8640" y="11542"/>
                    <a:pt x="8640" y="2025"/>
                    <a:pt x="8640" y="2025"/>
                  </a:cubicBezTo>
                  <a:close/>
                  <a:moveTo>
                    <a:pt x="17280" y="121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12164"/>
                  </a:lnTo>
                  <a:cubicBezTo>
                    <a:pt x="1710" y="12781"/>
                    <a:pt x="0" y="13749"/>
                    <a:pt x="0" y="14850"/>
                  </a:cubicBezTo>
                  <a:cubicBezTo>
                    <a:pt x="0" y="15950"/>
                    <a:pt x="1710" y="16918"/>
                    <a:pt x="4320" y="175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17534"/>
                  </a:lnTo>
                  <a:cubicBezTo>
                    <a:pt x="19889" y="16918"/>
                    <a:pt x="21600" y="15950"/>
                    <a:pt x="21600" y="14850"/>
                  </a:cubicBezTo>
                  <a:cubicBezTo>
                    <a:pt x="21600" y="13749"/>
                    <a:pt x="19889" y="12781"/>
                    <a:pt x="17280" y="121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2697" tIns="12697" rIns="12697" bIns="12697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524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45" name="AutoShape 46"/>
          <p:cNvSpPr/>
          <p:nvPr/>
        </p:nvSpPr>
        <p:spPr bwMode="auto">
          <a:xfrm>
            <a:off x="798496" y="4705596"/>
            <a:ext cx="331081" cy="33108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6874" y="17549"/>
                </a:moveTo>
                <a:cubicBezTo>
                  <a:pt x="15513" y="17549"/>
                  <a:pt x="14343" y="15612"/>
                  <a:pt x="13809" y="12825"/>
                </a:cubicBezTo>
                <a:lnTo>
                  <a:pt x="15524" y="12825"/>
                </a:lnTo>
                <a:cubicBezTo>
                  <a:pt x="17038" y="12825"/>
                  <a:pt x="18224" y="11343"/>
                  <a:pt x="18224" y="9450"/>
                </a:cubicBezTo>
                <a:cubicBezTo>
                  <a:pt x="18224" y="7558"/>
                  <a:pt x="17038" y="6075"/>
                  <a:pt x="15524" y="6075"/>
                </a:cubicBezTo>
                <a:lnTo>
                  <a:pt x="13809" y="6075"/>
                </a:lnTo>
                <a:cubicBezTo>
                  <a:pt x="14343" y="3289"/>
                  <a:pt x="15513" y="1350"/>
                  <a:pt x="16874" y="1350"/>
                </a:cubicBezTo>
                <a:cubicBezTo>
                  <a:pt x="18739" y="1350"/>
                  <a:pt x="20249" y="4976"/>
                  <a:pt x="20249" y="9450"/>
                </a:cubicBezTo>
                <a:cubicBezTo>
                  <a:pt x="20249" y="13923"/>
                  <a:pt x="18739" y="17549"/>
                  <a:pt x="16874" y="17549"/>
                </a:cubicBezTo>
                <a:moveTo>
                  <a:pt x="8926" y="11482"/>
                </a:moveTo>
                <a:lnTo>
                  <a:pt x="8774" y="11482"/>
                </a:lnTo>
                <a:lnTo>
                  <a:pt x="8774" y="11475"/>
                </a:lnTo>
                <a:cubicBezTo>
                  <a:pt x="8028" y="11475"/>
                  <a:pt x="7424" y="10569"/>
                  <a:pt x="7424" y="9450"/>
                </a:cubicBezTo>
                <a:cubicBezTo>
                  <a:pt x="7424" y="8332"/>
                  <a:pt x="8028" y="7425"/>
                  <a:pt x="8774" y="7425"/>
                </a:cubicBezTo>
                <a:lnTo>
                  <a:pt x="8926" y="7425"/>
                </a:lnTo>
                <a:cubicBezTo>
                  <a:pt x="10200" y="7425"/>
                  <a:pt x="11391" y="6924"/>
                  <a:pt x="12441" y="6063"/>
                </a:cubicBezTo>
                <a:cubicBezTo>
                  <a:pt x="12248" y="7149"/>
                  <a:pt x="12149" y="8300"/>
                  <a:pt x="12149" y="9450"/>
                </a:cubicBezTo>
                <a:cubicBezTo>
                  <a:pt x="12149" y="10603"/>
                  <a:pt x="12248" y="11758"/>
                  <a:pt x="12442" y="12846"/>
                </a:cubicBezTo>
                <a:cubicBezTo>
                  <a:pt x="11393" y="11983"/>
                  <a:pt x="10200" y="11482"/>
                  <a:pt x="8926" y="11482"/>
                </a:cubicBezTo>
                <a:moveTo>
                  <a:pt x="8096" y="20249"/>
                </a:moveTo>
                <a:lnTo>
                  <a:pt x="5396" y="20249"/>
                </a:lnTo>
                <a:lnTo>
                  <a:pt x="5396" y="14175"/>
                </a:lnTo>
                <a:cubicBezTo>
                  <a:pt x="5396" y="13683"/>
                  <a:pt x="5264" y="13223"/>
                  <a:pt x="5033" y="12825"/>
                </a:cubicBezTo>
                <a:lnTo>
                  <a:pt x="5505" y="12825"/>
                </a:lnTo>
                <a:lnTo>
                  <a:pt x="5505" y="12832"/>
                </a:lnTo>
                <a:lnTo>
                  <a:pt x="7535" y="12832"/>
                </a:lnTo>
                <a:cubicBezTo>
                  <a:pt x="7463" y="13042"/>
                  <a:pt x="7421" y="13265"/>
                  <a:pt x="7421" y="13500"/>
                </a:cubicBezTo>
                <a:lnTo>
                  <a:pt x="7421" y="18225"/>
                </a:lnTo>
                <a:cubicBezTo>
                  <a:pt x="7421" y="18874"/>
                  <a:pt x="7784" y="19307"/>
                  <a:pt x="8001" y="19565"/>
                </a:cubicBezTo>
                <a:cubicBezTo>
                  <a:pt x="8031" y="19601"/>
                  <a:pt x="8065" y="19638"/>
                  <a:pt x="8096" y="19677"/>
                </a:cubicBezTo>
                <a:cubicBezTo>
                  <a:pt x="8096" y="19677"/>
                  <a:pt x="8096" y="20249"/>
                  <a:pt x="8096" y="20249"/>
                </a:cubicBezTo>
                <a:close/>
                <a:moveTo>
                  <a:pt x="1349" y="9450"/>
                </a:moveTo>
                <a:cubicBezTo>
                  <a:pt x="1349" y="8332"/>
                  <a:pt x="1953" y="7425"/>
                  <a:pt x="2699" y="7425"/>
                </a:cubicBezTo>
                <a:lnTo>
                  <a:pt x="7434" y="7425"/>
                </a:lnTo>
                <a:cubicBezTo>
                  <a:pt x="7014" y="7916"/>
                  <a:pt x="6749" y="8631"/>
                  <a:pt x="6749" y="9450"/>
                </a:cubicBezTo>
                <a:cubicBezTo>
                  <a:pt x="6749" y="10270"/>
                  <a:pt x="7014" y="10984"/>
                  <a:pt x="7434" y="11475"/>
                </a:cubicBezTo>
                <a:lnTo>
                  <a:pt x="2699" y="11475"/>
                </a:lnTo>
                <a:cubicBezTo>
                  <a:pt x="1953" y="11475"/>
                  <a:pt x="1349" y="10569"/>
                  <a:pt x="1349" y="9450"/>
                </a:cubicBezTo>
                <a:moveTo>
                  <a:pt x="13499" y="9450"/>
                </a:moveTo>
                <a:cubicBezTo>
                  <a:pt x="13499" y="8749"/>
                  <a:pt x="13540" y="8073"/>
                  <a:pt x="13610" y="7425"/>
                </a:cubicBezTo>
                <a:lnTo>
                  <a:pt x="15524" y="7425"/>
                </a:lnTo>
                <a:cubicBezTo>
                  <a:pt x="16269" y="7425"/>
                  <a:pt x="16874" y="8332"/>
                  <a:pt x="16874" y="9450"/>
                </a:cubicBezTo>
                <a:cubicBezTo>
                  <a:pt x="16874" y="10569"/>
                  <a:pt x="16269" y="11475"/>
                  <a:pt x="15524" y="11475"/>
                </a:cubicBezTo>
                <a:lnTo>
                  <a:pt x="13610" y="11475"/>
                </a:lnTo>
                <a:cubicBezTo>
                  <a:pt x="13540" y="10826"/>
                  <a:pt x="13499" y="10151"/>
                  <a:pt x="13499" y="9450"/>
                </a:cubicBezTo>
                <a:moveTo>
                  <a:pt x="16874" y="0"/>
                </a:moveTo>
                <a:cubicBezTo>
                  <a:pt x="15489" y="0"/>
                  <a:pt x="14400" y="951"/>
                  <a:pt x="13618" y="2420"/>
                </a:cubicBezTo>
                <a:lnTo>
                  <a:pt x="13604" y="2412"/>
                </a:lnTo>
                <a:cubicBezTo>
                  <a:pt x="12469" y="4635"/>
                  <a:pt x="10778" y="6075"/>
                  <a:pt x="8926" y="6075"/>
                </a:cubicBezTo>
                <a:lnTo>
                  <a:pt x="8479" y="6075"/>
                </a:lnTo>
                <a:lnTo>
                  <a:pt x="5505" y="6075"/>
                </a:lnTo>
                <a:lnTo>
                  <a:pt x="2699" y="6075"/>
                </a:lnTo>
                <a:cubicBezTo>
                  <a:pt x="1185" y="6075"/>
                  <a:pt x="0" y="7558"/>
                  <a:pt x="0" y="9450"/>
                </a:cubicBezTo>
                <a:cubicBezTo>
                  <a:pt x="0" y="11343"/>
                  <a:pt x="1185" y="12825"/>
                  <a:pt x="2699" y="12825"/>
                </a:cubicBezTo>
                <a:cubicBezTo>
                  <a:pt x="3443" y="12827"/>
                  <a:pt x="4046" y="13430"/>
                  <a:pt x="4046" y="14175"/>
                </a:cubicBezTo>
                <a:lnTo>
                  <a:pt x="4046" y="20249"/>
                </a:lnTo>
                <a:cubicBezTo>
                  <a:pt x="4046" y="20996"/>
                  <a:pt x="4651" y="21599"/>
                  <a:pt x="5396" y="21599"/>
                </a:cubicBezTo>
                <a:lnTo>
                  <a:pt x="8096" y="21599"/>
                </a:lnTo>
                <a:cubicBezTo>
                  <a:pt x="8842" y="21599"/>
                  <a:pt x="9446" y="20996"/>
                  <a:pt x="9446" y="20249"/>
                </a:cubicBezTo>
                <a:lnTo>
                  <a:pt x="9446" y="19575"/>
                </a:lnTo>
                <a:cubicBezTo>
                  <a:pt x="9446" y="18900"/>
                  <a:pt x="8771" y="18598"/>
                  <a:pt x="8771" y="18225"/>
                </a:cubicBezTo>
                <a:lnTo>
                  <a:pt x="8771" y="13500"/>
                </a:lnTo>
                <a:cubicBezTo>
                  <a:pt x="8771" y="13484"/>
                  <a:pt x="8781" y="13473"/>
                  <a:pt x="8782" y="13458"/>
                </a:cubicBezTo>
                <a:cubicBezTo>
                  <a:pt x="8789" y="13361"/>
                  <a:pt x="8815" y="13271"/>
                  <a:pt x="8859" y="13191"/>
                </a:cubicBezTo>
                <a:cubicBezTo>
                  <a:pt x="8871" y="13169"/>
                  <a:pt x="8884" y="13151"/>
                  <a:pt x="8898" y="13132"/>
                </a:cubicBezTo>
                <a:cubicBezTo>
                  <a:pt x="8952" y="13051"/>
                  <a:pt x="9020" y="12985"/>
                  <a:pt x="9103" y="12934"/>
                </a:cubicBezTo>
                <a:cubicBezTo>
                  <a:pt x="9107" y="12931"/>
                  <a:pt x="9108" y="12927"/>
                  <a:pt x="9112" y="12925"/>
                </a:cubicBezTo>
                <a:cubicBezTo>
                  <a:pt x="9115" y="12925"/>
                  <a:pt x="9117" y="12922"/>
                  <a:pt x="9120" y="12922"/>
                </a:cubicBezTo>
                <a:cubicBezTo>
                  <a:pt x="9174" y="12892"/>
                  <a:pt x="9238" y="12885"/>
                  <a:pt x="9299" y="12868"/>
                </a:cubicBezTo>
                <a:cubicBezTo>
                  <a:pt x="11003" y="13049"/>
                  <a:pt x="12545" y="14424"/>
                  <a:pt x="13604" y="16495"/>
                </a:cubicBezTo>
                <a:lnTo>
                  <a:pt x="13621" y="16487"/>
                </a:lnTo>
                <a:cubicBezTo>
                  <a:pt x="14404" y="17950"/>
                  <a:pt x="15490" y="18900"/>
                  <a:pt x="16874" y="18900"/>
                </a:cubicBezTo>
                <a:cubicBezTo>
                  <a:pt x="19977" y="18900"/>
                  <a:pt x="21600" y="14145"/>
                  <a:pt x="21600" y="9450"/>
                </a:cubicBezTo>
                <a:cubicBezTo>
                  <a:pt x="21600" y="4754"/>
                  <a:pt x="19977" y="0"/>
                  <a:pt x="1687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12697" tIns="12697" rIns="12697" bIns="12697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52400" fontAlgn="base" hangingPunct="0">
              <a:spcBef>
                <a:spcPct val="0"/>
              </a:spcBef>
              <a:spcAft>
                <a:spcPct val="0"/>
              </a:spcAft>
            </a:pPr>
            <a:endParaRPr lang="en-US" sz="1050" dirty="0"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3848946" y="5141593"/>
            <a:ext cx="2563274" cy="8644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450975">
              <a:lnSpc>
                <a:spcPct val="150000"/>
              </a:lnSpc>
            </a:pPr>
            <a:r>
              <a:rPr lang="zh-CN" altLang="en-US" sz="1200" dirty="0">
                <a:cs typeface="+mn-ea"/>
                <a:sym typeface="+mn-lt"/>
              </a:rPr>
              <a:t>本模板内所有图片及字体仅供参考，请根据您的实际情况进行替换或更改，并根据实际情况编辑文字内容。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350942" y="4690692"/>
            <a:ext cx="203178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cs typeface="+mn-ea"/>
                <a:sym typeface="+mn-lt"/>
              </a:rPr>
              <a:t>输入小标题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48" name="Text Box 10"/>
          <p:cNvSpPr txBox="1">
            <a:spLocks noChangeArrowheads="1"/>
          </p:cNvSpPr>
          <p:nvPr/>
        </p:nvSpPr>
        <p:spPr bwMode="auto">
          <a:xfrm>
            <a:off x="3848946" y="2888349"/>
            <a:ext cx="2563274" cy="8644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450975">
              <a:lnSpc>
                <a:spcPct val="150000"/>
              </a:lnSpc>
            </a:pPr>
            <a:r>
              <a:rPr lang="zh-CN" altLang="en-US" sz="1200" dirty="0">
                <a:cs typeface="+mn-ea"/>
                <a:sym typeface="+mn-lt"/>
              </a:rPr>
              <a:t>本模板内所有图片及字体仅供参考，请根据您的实际情况进行替换或更改，并根据实际情况编辑文字内容。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350942" y="2437448"/>
            <a:ext cx="203178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cs typeface="+mn-ea"/>
                <a:sym typeface="+mn-lt"/>
              </a:rPr>
              <a:t>输入小标题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50" name="Text Box 10"/>
          <p:cNvSpPr txBox="1">
            <a:spLocks noChangeArrowheads="1"/>
          </p:cNvSpPr>
          <p:nvPr/>
        </p:nvSpPr>
        <p:spPr bwMode="auto">
          <a:xfrm>
            <a:off x="713188" y="5144996"/>
            <a:ext cx="2563274" cy="8644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450975">
              <a:lnSpc>
                <a:spcPct val="150000"/>
              </a:lnSpc>
            </a:pPr>
            <a:r>
              <a:rPr lang="zh-CN" altLang="en-US" sz="1200" dirty="0">
                <a:cs typeface="+mn-ea"/>
                <a:sym typeface="+mn-lt"/>
              </a:rPr>
              <a:t>本模板内所有图片及字体仅供参考，请根据您的实际情况进行替换或更改，并根据实际情况编辑文字内容。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303672" y="4694095"/>
            <a:ext cx="203178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cs typeface="+mn-ea"/>
                <a:sym typeface="+mn-lt"/>
              </a:rPr>
              <a:t>输入小标题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52" name="Text Box 10"/>
          <p:cNvSpPr txBox="1">
            <a:spLocks noChangeArrowheads="1"/>
          </p:cNvSpPr>
          <p:nvPr/>
        </p:nvSpPr>
        <p:spPr bwMode="auto">
          <a:xfrm>
            <a:off x="713188" y="2891752"/>
            <a:ext cx="2563274" cy="8644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450975">
              <a:lnSpc>
                <a:spcPct val="150000"/>
              </a:lnSpc>
            </a:pPr>
            <a:r>
              <a:rPr lang="zh-CN" altLang="en-US" sz="1200" dirty="0">
                <a:cs typeface="+mn-ea"/>
                <a:sym typeface="+mn-lt"/>
              </a:rPr>
              <a:t>本模板内所有图片及字体仅供参考，请根据您的实际情况进行替换或更改，并根据实际情况编辑文字内容。</a:t>
            </a:r>
            <a:endParaRPr lang="zh-CN" altLang="en-US" sz="1200" dirty="0">
              <a:cs typeface="+mn-ea"/>
              <a:sym typeface="+mn-lt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303672" y="2440851"/>
            <a:ext cx="2031782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cs typeface="+mn-ea"/>
                <a:sym typeface="+mn-lt"/>
              </a:rPr>
              <a:t>输入小标题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56852" y="392154"/>
            <a:ext cx="3272050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4000" b="1" dirty="0">
                <a:cs typeface="+mn-ea"/>
                <a:sym typeface="+mn-lt"/>
              </a:rPr>
              <a:t>工作业绩展示</a:t>
            </a:r>
            <a:endParaRPr lang="en-US" altLang="zh-CN" sz="4000" b="1" dirty="0">
              <a:cs typeface="+mn-ea"/>
              <a:sym typeface="+mn-lt"/>
            </a:endParaRPr>
          </a:p>
        </p:txBody>
      </p:sp>
      <p:sp>
        <p:nvSpPr>
          <p:cNvPr id="60" name="等腰三角形 59"/>
          <p:cNvSpPr/>
          <p:nvPr/>
        </p:nvSpPr>
        <p:spPr>
          <a:xfrm rot="16200000" flipV="1">
            <a:off x="-91725" y="483879"/>
            <a:ext cx="707885" cy="52443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8" descr="图片包含 游戏机&#10;&#10;描述已自动生成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0" r="16670"/>
          <a:stretch>
            <a:fillRect/>
          </a:stretch>
        </p:blipFill>
        <p:spPr>
          <a:xfrm>
            <a:off x="7120557" y="1661314"/>
            <a:ext cx="4146549" cy="4146549"/>
          </a:xfrm>
        </p:spPr>
      </p:pic>
      <p:sp>
        <p:nvSpPr>
          <p:cNvPr id="23" name="Oval 22"/>
          <p:cNvSpPr/>
          <p:nvPr/>
        </p:nvSpPr>
        <p:spPr>
          <a:xfrm>
            <a:off x="893144" y="3810468"/>
            <a:ext cx="459317" cy="4614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cs typeface="+mn-ea"/>
              <a:sym typeface="+mn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893144" y="4640201"/>
            <a:ext cx="459317" cy="4614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cs typeface="+mn-ea"/>
              <a:sym typeface="+mn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893144" y="5444535"/>
            <a:ext cx="459317" cy="46143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cs typeface="+mn-ea"/>
              <a:sym typeface="+mn-lt"/>
            </a:endParaRPr>
          </a:p>
        </p:txBody>
      </p:sp>
      <p:sp>
        <p:nvSpPr>
          <p:cNvPr id="32778" name="TextBox 28"/>
          <p:cNvSpPr txBox="1">
            <a:spLocks noChangeArrowheads="1"/>
          </p:cNvSpPr>
          <p:nvPr/>
        </p:nvSpPr>
        <p:spPr bwMode="auto">
          <a:xfrm>
            <a:off x="924894" y="3857034"/>
            <a:ext cx="3894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zh-CN" sz="1600" b="1">
                <a:solidFill>
                  <a:schemeClr val="bg1"/>
                </a:solidFill>
                <a:latin typeface="+mn-lt"/>
                <a:cs typeface="+mn-ea"/>
                <a:sym typeface="+mn-lt"/>
              </a:rPr>
              <a:t>1</a:t>
            </a:r>
            <a:endParaRPr lang="id-ID" altLang="zh-CN" sz="1600" b="1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2779" name="TextBox 29"/>
          <p:cNvSpPr txBox="1">
            <a:spLocks noChangeArrowheads="1"/>
          </p:cNvSpPr>
          <p:nvPr/>
        </p:nvSpPr>
        <p:spPr bwMode="auto">
          <a:xfrm>
            <a:off x="924894" y="4686767"/>
            <a:ext cx="3894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zh-CN" sz="1600" b="1">
                <a:solidFill>
                  <a:schemeClr val="bg1"/>
                </a:solidFill>
                <a:latin typeface="+mn-lt"/>
                <a:cs typeface="+mn-ea"/>
                <a:sym typeface="+mn-lt"/>
              </a:rPr>
              <a:t>2</a:t>
            </a:r>
            <a:endParaRPr lang="id-ID" altLang="zh-CN" sz="1600" b="1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2780" name="TextBox 30"/>
          <p:cNvSpPr txBox="1">
            <a:spLocks noChangeArrowheads="1"/>
          </p:cNvSpPr>
          <p:nvPr/>
        </p:nvSpPr>
        <p:spPr bwMode="auto">
          <a:xfrm>
            <a:off x="924894" y="5491101"/>
            <a:ext cx="3894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zh-CN" sz="1600" b="1">
                <a:solidFill>
                  <a:schemeClr val="bg1"/>
                </a:solidFill>
                <a:latin typeface="+mn-lt"/>
                <a:cs typeface="+mn-ea"/>
                <a:sym typeface="+mn-lt"/>
              </a:rPr>
              <a:t>3</a:t>
            </a:r>
            <a:endParaRPr lang="id-ID" altLang="zh-CN" sz="1600" b="1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2" name="Diamond 31"/>
          <p:cNvSpPr/>
          <p:nvPr/>
        </p:nvSpPr>
        <p:spPr>
          <a:xfrm>
            <a:off x="7532249" y="2073006"/>
            <a:ext cx="3323167" cy="3323167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cs typeface="+mn-ea"/>
              <a:sym typeface="+mn-lt"/>
            </a:endParaRPr>
          </a:p>
        </p:txBody>
      </p:sp>
      <p:sp>
        <p:nvSpPr>
          <p:cNvPr id="26" name="Rectangle 6"/>
          <p:cNvSpPr/>
          <p:nvPr/>
        </p:nvSpPr>
        <p:spPr>
          <a:xfrm flipV="1">
            <a:off x="6349" y="1550150"/>
            <a:ext cx="6089651" cy="18214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>
              <a:cs typeface="+mn-ea"/>
              <a:sym typeface="+mn-lt"/>
            </a:endParaRPr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764116" y="1811262"/>
            <a:ext cx="5009767" cy="12992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450975">
              <a:lnSpc>
                <a:spcPct val="150000"/>
              </a:lnSpc>
              <a:defRPr/>
            </a:pPr>
            <a:r>
              <a:rPr lang="zh-CN" altLang="en-US" sz="1100" dirty="0">
                <a:solidFill>
                  <a:srgbClr val="000000"/>
                </a:solidFill>
                <a:cs typeface="+mn-ea"/>
                <a:sym typeface="+mn-lt"/>
              </a:rPr>
              <a:t>本模板内所有图片及字体仅供参考，请根据您的实际情况进行替换或更改，并根据实际情况编辑文字内容。本模板内所有图片及字体仅供参考，请根据您的实际情况进行替换或更改，并根据实际情况编辑文字内容。本模板内所有图片及字体仅供参考，请根据您的实际情况进行替换或更改，并根据实际情况编辑文字内容。</a:t>
            </a:r>
            <a:endParaRPr lang="zh-CN" altLang="en-US" sz="11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1502219" y="3666595"/>
            <a:ext cx="4271664" cy="5868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145097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本模板内所有图片及字体仅供参考，请根据您的实际情况进行替换或更改，并根据实际情况编辑文字内容。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1502219" y="4432246"/>
            <a:ext cx="4271664" cy="5868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145097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本模板内所有图片及字体仅供参考，请根据您的实际情况进行替换或更改，并根据实际情况编辑文字内容。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1502219" y="5248688"/>
            <a:ext cx="4271664" cy="5868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0960" tIns="30480" rIns="60960" bIns="3048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145097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本模板内所有图片及字体仅供参考，请根据您的实际情况进行替换或更改，并根据实际情况编辑文字内容。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56852" y="392154"/>
            <a:ext cx="3272050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4000" b="1" dirty="0">
                <a:cs typeface="+mn-ea"/>
                <a:sym typeface="+mn-lt"/>
              </a:rPr>
              <a:t>工作业绩展示</a:t>
            </a:r>
            <a:endParaRPr lang="en-US" altLang="zh-CN" sz="4000" b="1" dirty="0">
              <a:cs typeface="+mn-ea"/>
              <a:sym typeface="+mn-lt"/>
            </a:endParaRPr>
          </a:p>
        </p:txBody>
      </p:sp>
      <p:sp>
        <p:nvSpPr>
          <p:cNvPr id="33" name="等腰三角形 32"/>
          <p:cNvSpPr/>
          <p:nvPr/>
        </p:nvSpPr>
        <p:spPr>
          <a:xfrm rot="16200000" flipV="1">
            <a:off x="-91725" y="483879"/>
            <a:ext cx="707885" cy="52443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 descr="图片包含 餐桌, 室内, 就坐, 笔记本电脑&#10;&#10;已生成极高可信度的说明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61501"/>
            <a:ext cx="12192000" cy="3141938"/>
          </a:xfrm>
          <a:custGeom>
            <a:avLst/>
            <a:gdLst>
              <a:gd name="connsiteX0" fmla="*/ 0 w 12192000"/>
              <a:gd name="connsiteY0" fmla="*/ 0 h 3179629"/>
              <a:gd name="connsiteX1" fmla="*/ 12192000 w 12192000"/>
              <a:gd name="connsiteY1" fmla="*/ 0 h 3179629"/>
              <a:gd name="connsiteX2" fmla="*/ 12192000 w 12192000"/>
              <a:gd name="connsiteY2" fmla="*/ 3179629 h 3179629"/>
              <a:gd name="connsiteX3" fmla="*/ 0 w 12192000"/>
              <a:gd name="connsiteY3" fmla="*/ 3179629 h 3179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179629">
                <a:moveTo>
                  <a:pt x="0" y="0"/>
                </a:moveTo>
                <a:lnTo>
                  <a:pt x="12192000" y="0"/>
                </a:lnTo>
                <a:lnTo>
                  <a:pt x="12192000" y="3179629"/>
                </a:lnTo>
                <a:lnTo>
                  <a:pt x="0" y="3179629"/>
                </a:lnTo>
                <a:close/>
              </a:path>
            </a:pathLst>
          </a:custGeom>
        </p:spPr>
      </p:pic>
      <p:sp>
        <p:nvSpPr>
          <p:cNvPr id="4" name="PA_平行四边形 3"/>
          <p:cNvSpPr/>
          <p:nvPr>
            <p:custDataLst>
              <p:tags r:id="rId3"/>
            </p:custDataLst>
          </p:nvPr>
        </p:nvSpPr>
        <p:spPr>
          <a:xfrm>
            <a:off x="0" y="361501"/>
            <a:ext cx="7620000" cy="3146390"/>
          </a:xfrm>
          <a:prstGeom prst="parallelogram">
            <a:avLst>
              <a:gd name="adj" fmla="val 43883"/>
            </a:avLst>
          </a:prstGeom>
          <a:solidFill>
            <a:srgbClr val="C00000">
              <a:alpha val="48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PA_平行四边形 4"/>
          <p:cNvSpPr/>
          <p:nvPr>
            <p:custDataLst>
              <p:tags r:id="rId4"/>
            </p:custDataLst>
          </p:nvPr>
        </p:nvSpPr>
        <p:spPr>
          <a:xfrm>
            <a:off x="8730047" y="393732"/>
            <a:ext cx="3352800" cy="3086516"/>
          </a:xfrm>
          <a:prstGeom prst="parallelogram">
            <a:avLst>
              <a:gd name="adj" fmla="val 45211"/>
            </a:avLst>
          </a:prstGeom>
          <a:solidFill>
            <a:srgbClr val="C00000">
              <a:alpha val="41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PA_直接连接符 23"/>
          <p:cNvCxnSpPr/>
          <p:nvPr>
            <p:custDataLst>
              <p:tags r:id="rId5"/>
            </p:custDataLst>
          </p:nvPr>
        </p:nvCxnSpPr>
        <p:spPr>
          <a:xfrm>
            <a:off x="0" y="221402"/>
            <a:ext cx="12192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PA_组合 14"/>
          <p:cNvGrpSpPr/>
          <p:nvPr>
            <p:custDataLst>
              <p:tags r:id="rId6"/>
            </p:custDataLst>
          </p:nvPr>
        </p:nvGrpSpPr>
        <p:grpSpPr>
          <a:xfrm>
            <a:off x="5838109" y="6136788"/>
            <a:ext cx="6724650" cy="571499"/>
            <a:chOff x="5924550" y="6286501"/>
            <a:chExt cx="6724650" cy="571499"/>
          </a:xfrm>
        </p:grpSpPr>
        <p:sp>
          <p:nvSpPr>
            <p:cNvPr id="13" name="PA_平行四边形 12"/>
            <p:cNvSpPr/>
            <p:nvPr>
              <p:custDataLst>
                <p:tags r:id="rId7"/>
              </p:custDataLst>
            </p:nvPr>
          </p:nvSpPr>
          <p:spPr>
            <a:xfrm>
              <a:off x="5924550" y="6286501"/>
              <a:ext cx="6724650" cy="571499"/>
            </a:xfrm>
            <a:prstGeom prst="parallelogram">
              <a:avLst>
                <a:gd name="adj" fmla="val 40192"/>
              </a:avLst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PA_矩形 10"/>
            <p:cNvSpPr/>
            <p:nvPr>
              <p:custDataLst>
                <p:tags r:id="rId8"/>
              </p:custDataLst>
            </p:nvPr>
          </p:nvSpPr>
          <p:spPr>
            <a:xfrm>
              <a:off x="7615778" y="6331013"/>
              <a:ext cx="1553845" cy="460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abic Typesetting" panose="03020402040406030203" pitchFamily="66" charset="-78"/>
                </a:rPr>
                <a:t>Axe Tang</a:t>
              </a:r>
              <a:endPara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abic Typesetting" panose="03020402040406030203" pitchFamily="66" charset="-78"/>
              </a:endParaRPr>
            </a:p>
          </p:txBody>
        </p:sp>
      </p:grpSp>
      <p:grpSp>
        <p:nvGrpSpPr>
          <p:cNvPr id="18" name="PA_组合 17"/>
          <p:cNvGrpSpPr/>
          <p:nvPr>
            <p:custDataLst>
              <p:tags r:id="rId9"/>
            </p:custDataLst>
          </p:nvPr>
        </p:nvGrpSpPr>
        <p:grpSpPr>
          <a:xfrm>
            <a:off x="-257464" y="6335170"/>
            <a:ext cx="5848278" cy="398780"/>
            <a:chOff x="-171023" y="6484883"/>
            <a:chExt cx="5848278" cy="398780"/>
          </a:xfrm>
        </p:grpSpPr>
        <p:sp>
          <p:nvSpPr>
            <p:cNvPr id="30" name="PA_平行四边形 29"/>
            <p:cNvSpPr/>
            <p:nvPr>
              <p:custDataLst>
                <p:tags r:id="rId10"/>
              </p:custDataLst>
            </p:nvPr>
          </p:nvSpPr>
          <p:spPr>
            <a:xfrm>
              <a:off x="-171023" y="6490574"/>
              <a:ext cx="5848278" cy="367426"/>
            </a:xfrm>
            <a:prstGeom prst="parallelogram">
              <a:avLst>
                <a:gd name="adj" fmla="val 4019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PA_矩形 30"/>
            <p:cNvSpPr/>
            <p:nvPr>
              <p:custDataLst>
                <p:tags r:id="rId11"/>
              </p:custDataLst>
            </p:nvPr>
          </p:nvSpPr>
          <p:spPr>
            <a:xfrm>
              <a:off x="1368536" y="6484883"/>
              <a:ext cx="1976120" cy="3987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dist"/>
              <a:r>
                <a:rPr lang="en-US" altLang="zh-CN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rPr>
                <a:t>February, 2020</a:t>
              </a:r>
              <a:endPara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endParaRPr>
            </a:p>
          </p:txBody>
        </p:sp>
      </p:grpSp>
      <p:cxnSp>
        <p:nvCxnSpPr>
          <p:cNvPr id="33" name="PA_直接连接符 32"/>
          <p:cNvCxnSpPr/>
          <p:nvPr>
            <p:custDataLst>
              <p:tags r:id="rId12"/>
            </p:custDataLst>
          </p:nvPr>
        </p:nvCxnSpPr>
        <p:spPr>
          <a:xfrm>
            <a:off x="-86441" y="6136788"/>
            <a:ext cx="568317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35" y="3747135"/>
            <a:ext cx="12191365" cy="2214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3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nell Roundhand" panose="02000603080000090004" charset="0"/>
                <a:ea typeface="微软雅黑" panose="020B0503020204020204" pitchFamily="34" charset="-122"/>
                <a:cs typeface="Snell Roundhand" panose="02000603080000090004" charset="0"/>
              </a:rPr>
              <a:t>Thanks!</a:t>
            </a:r>
            <a:endParaRPr lang="en-US" altLang="zh-CN" sz="13800" b="1" dirty="0">
              <a:solidFill>
                <a:schemeClr val="tx1">
                  <a:lumMod val="85000"/>
                  <a:lumOff val="15000"/>
                </a:schemeClr>
              </a:solidFill>
              <a:latin typeface="Snell Roundhand" panose="02000603080000090004" charset="0"/>
              <a:ea typeface="微软雅黑" panose="020B0503020204020204" pitchFamily="34" charset="-122"/>
              <a:cs typeface="Snell Roundhand" panose="0200060308000009000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56275" y="1335405"/>
            <a:ext cx="6808470" cy="2306955"/>
            <a:chOff x="2438" y="2103"/>
            <a:chExt cx="10722" cy="3633"/>
          </a:xfrm>
        </p:grpSpPr>
        <p:sp>
          <p:nvSpPr>
            <p:cNvPr id="7" name="文本框 6"/>
            <p:cNvSpPr txBox="1"/>
            <p:nvPr/>
          </p:nvSpPr>
          <p:spPr>
            <a:xfrm>
              <a:off x="6489" y="3027"/>
              <a:ext cx="6671" cy="2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8800" dirty="0">
                  <a:solidFill>
                    <a:schemeClr val="bg1"/>
                  </a:solidFill>
                  <a:effectLst>
                    <a:outerShdw blurRad="190500" dist="101600" dir="2700000" algn="tl" rotWithShape="0">
                      <a:prstClr val="black">
                        <a:alpha val="85000"/>
                      </a:prst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rPr>
                <a:t>torial</a:t>
              </a:r>
              <a:endParaRPr lang="en-US" altLang="zh-CN" sz="8800" dirty="0">
                <a:solidFill>
                  <a:schemeClr val="bg1"/>
                </a:solidFill>
                <a:effectLst>
                  <a:outerShdw blurRad="190500" dist="101600" dir="2700000" algn="tl" rotWithShape="0">
                    <a:prstClr val="black">
                      <a:alpha val="85000"/>
                    </a:prst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438" y="2103"/>
              <a:ext cx="4558" cy="3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400" dirty="0">
                  <a:solidFill>
                    <a:srgbClr val="FFD23C"/>
                  </a:solidFill>
                  <a:effectLst>
                    <a:outerShdw blurRad="190500" dist="101600" dir="2700000" algn="tl" rotWithShape="0">
                      <a:prstClr val="black">
                        <a:alpha val="85000"/>
                      </a:prstClr>
                    </a:outerShdw>
                  </a:effectLst>
                  <a:latin typeface="Arial Black" panose="020B0A04020102020204" pitchFamily="34" charset="0"/>
                  <a:ea typeface="微软雅黑" panose="020B0503020204020204" pitchFamily="34" charset="-122"/>
                </a:rPr>
                <a:t>Tu</a:t>
              </a:r>
              <a:endParaRPr lang="en-US" altLang="zh-CN" sz="14400" dirty="0">
                <a:solidFill>
                  <a:srgbClr val="FFD23C"/>
                </a:solidFill>
                <a:effectLst>
                  <a:outerShdw blurRad="190500" dist="101600" dir="2700000" algn="tl" rotWithShape="0">
                    <a:prstClr val="black">
                      <a:alpha val="85000"/>
                    </a:prstClr>
                  </a:outerShdw>
                </a:effectLst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10" name="图片 9" descr="python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37970" y="360680"/>
            <a:ext cx="4361815" cy="3281680"/>
          </a:xfrm>
          <a:prstGeom prst="rect">
            <a:avLst/>
          </a:prstGeom>
        </p:spPr>
      </p:pic>
    </p:spTree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</p:bldLst>
  </p:timing>
</p:sld>
</file>

<file path=ppt/tags/tag1.xml><?xml version="1.0" encoding="utf-8"?>
<p:tagLst xmlns:p="http://schemas.openxmlformats.org/presentationml/2006/main">
  <p:tag name="PA" val="v3.0.0"/>
</p:tagLst>
</file>

<file path=ppt/tags/tag10.xml><?xml version="1.0" encoding="utf-8"?>
<p:tagLst xmlns:p="http://schemas.openxmlformats.org/presentationml/2006/main">
  <p:tag name="PA" val="v3.0.0"/>
</p:tagLst>
</file>

<file path=ppt/tags/tag11.xml><?xml version="1.0" encoding="utf-8"?>
<p:tagLst xmlns:p="http://schemas.openxmlformats.org/presentationml/2006/main">
  <p:tag name="PA" val="v3.0.0"/>
</p:tagLst>
</file>

<file path=ppt/tags/tag12.xml><?xml version="1.0" encoding="utf-8"?>
<p:tagLst xmlns:p="http://schemas.openxmlformats.org/presentationml/2006/main">
  <p:tag name="PA" val="v3.0.0"/>
</p:tagLst>
</file>

<file path=ppt/tags/tag13.xml><?xml version="1.0" encoding="utf-8"?>
<p:tagLst xmlns:p="http://schemas.openxmlformats.org/presentationml/2006/main">
  <p:tag name="PA" val="v3.0.0"/>
</p:tagLst>
</file>

<file path=ppt/tags/tag14.xml><?xml version="1.0" encoding="utf-8"?>
<p:tagLst xmlns:p="http://schemas.openxmlformats.org/presentationml/2006/main">
  <p:tag name="PA" val="v3.0.0"/>
</p:tagLst>
</file>

<file path=ppt/tags/tag15.xml><?xml version="1.0" encoding="utf-8"?>
<p:tagLst xmlns:p="http://schemas.openxmlformats.org/presentationml/2006/main">
  <p:tag name="PA" val="v3.0.0"/>
</p:tagLst>
</file>

<file path=ppt/tags/tag16.xml><?xml version="1.0" encoding="utf-8"?>
<p:tagLst xmlns:p="http://schemas.openxmlformats.org/presentationml/2006/main">
  <p:tag name="PA" val="v3.0.0"/>
</p:tagLst>
</file>

<file path=ppt/tags/tag17.xml><?xml version="1.0" encoding="utf-8"?>
<p:tagLst xmlns:p="http://schemas.openxmlformats.org/presentationml/2006/main">
  <p:tag name="PA" val="v3.0.0"/>
</p:tagLst>
</file>

<file path=ppt/tags/tag18.xml><?xml version="1.0" encoding="utf-8"?>
<p:tagLst xmlns:p="http://schemas.openxmlformats.org/presentationml/2006/main">
  <p:tag name="PA" val="v3.0.0"/>
</p:tagLst>
</file>

<file path=ppt/tags/tag19.xml><?xml version="1.0" encoding="utf-8"?>
<p:tagLst xmlns:p="http://schemas.openxmlformats.org/presentationml/2006/main">
  <p:tag name="PA" val="v3.0.0"/>
</p:tagLst>
</file>

<file path=ppt/tags/tag2.xml><?xml version="1.0" encoding="utf-8"?>
<p:tagLst xmlns:p="http://schemas.openxmlformats.org/presentationml/2006/main">
  <p:tag name="PA" val="v3.0.0"/>
</p:tagLst>
</file>

<file path=ppt/tags/tag20.xml><?xml version="1.0" encoding="utf-8"?>
<p:tagLst xmlns:p="http://schemas.openxmlformats.org/presentationml/2006/main">
  <p:tag name="PA" val="v3.0.0"/>
</p:tagLst>
</file>

<file path=ppt/tags/tag21.xml><?xml version="1.0" encoding="utf-8"?>
<p:tagLst xmlns:p="http://schemas.openxmlformats.org/presentationml/2006/main">
  <p:tag name="PA" val="v3.0.0"/>
</p:tagLst>
</file>

<file path=ppt/tags/tag3.xml><?xml version="1.0" encoding="utf-8"?>
<p:tagLst xmlns:p="http://schemas.openxmlformats.org/presentationml/2006/main">
  <p:tag name="PA" val="v3.0.0"/>
</p:tagLst>
</file>

<file path=ppt/tags/tag4.xml><?xml version="1.0" encoding="utf-8"?>
<p:tagLst xmlns:p="http://schemas.openxmlformats.org/presentationml/2006/main">
  <p:tag name="PA" val="v3.0.0"/>
</p:tagLst>
</file>

<file path=ppt/tags/tag5.xml><?xml version="1.0" encoding="utf-8"?>
<p:tagLst xmlns:p="http://schemas.openxmlformats.org/presentationml/2006/main">
  <p:tag name="PA" val="v3.0.0"/>
</p:tagLst>
</file>

<file path=ppt/tags/tag6.xml><?xml version="1.0" encoding="utf-8"?>
<p:tagLst xmlns:p="http://schemas.openxmlformats.org/presentationml/2006/main">
  <p:tag name="PA" val="v3.0.0"/>
</p:tagLst>
</file>

<file path=ppt/tags/tag7.xml><?xml version="1.0" encoding="utf-8"?>
<p:tagLst xmlns:p="http://schemas.openxmlformats.org/presentationml/2006/main">
  <p:tag name="PA" val="v3.0.0"/>
</p:tagLst>
</file>

<file path=ppt/tags/tag8.xml><?xml version="1.0" encoding="utf-8"?>
<p:tagLst xmlns:p="http://schemas.openxmlformats.org/presentationml/2006/main">
  <p:tag name="PA" val="v3.0.0"/>
</p:tagLst>
</file>

<file path=ppt/tags/tag9.xml><?xml version="1.0" encoding="utf-8"?>
<p:tagLst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Theme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990000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990000"/>
    </a:accent1>
    <a:accent2>
      <a:srgbClr val="580101"/>
    </a:accent2>
    <a:accent3>
      <a:srgbClr val="E94A00"/>
    </a:accent3>
    <a:accent4>
      <a:srgbClr val="EB8F00"/>
    </a:accent4>
    <a:accent5>
      <a:srgbClr val="A4A4A4"/>
    </a:accent5>
    <a:accent6>
      <a:srgbClr val="666666"/>
    </a:accent6>
    <a:hlink>
      <a:srgbClr val="990000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C70A0B"/>
    </a:accent1>
    <a:accent2>
      <a:srgbClr val="F64254"/>
    </a:accent2>
    <a:accent3>
      <a:srgbClr val="FC6444"/>
    </a:accent3>
    <a:accent4>
      <a:srgbClr val="818181"/>
    </a:accent4>
    <a:accent5>
      <a:srgbClr val="A5A5A5"/>
    </a:accent5>
    <a:accent6>
      <a:srgbClr val="C9C9C9"/>
    </a:accent6>
    <a:hlink>
      <a:srgbClr val="C70A0B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990000"/>
    </a:accent1>
    <a:accent2>
      <a:srgbClr val="580101"/>
    </a:accent2>
    <a:accent3>
      <a:srgbClr val="E94A00"/>
    </a:accent3>
    <a:accent4>
      <a:srgbClr val="EB8F00"/>
    </a:accent4>
    <a:accent5>
      <a:srgbClr val="A4A4A4"/>
    </a:accent5>
    <a:accent6>
      <a:srgbClr val="666666"/>
    </a:accent6>
    <a:hlink>
      <a:srgbClr val="990000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906</Words>
  <Application>WPS 演示</Application>
  <PresentationFormat>宽屏</PresentationFormat>
  <Paragraphs>122</Paragraphs>
  <Slides>6</Slides>
  <Notes>29</Notes>
  <HiddenSlides>0</HiddenSlides>
  <MMClips>1</MMClips>
  <ScaleCrop>false</ScaleCrop>
  <HeadingPairs>
    <vt:vector size="6" baseType="variant">
      <vt:variant>
        <vt:lpstr>已用的字体</vt:lpstr>
      </vt:variant>
      <vt:variant>
        <vt:i4>66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3" baseType="lpstr">
      <vt:lpstr>Arial</vt:lpstr>
      <vt:lpstr>方正书宋_GBK</vt:lpstr>
      <vt:lpstr>Wingdings</vt:lpstr>
      <vt:lpstr>微软雅黑</vt:lpstr>
      <vt:lpstr>汉仪旗黑KW</vt:lpstr>
      <vt:lpstr>Arabic Typesetting</vt:lpstr>
      <vt:lpstr>宋体</vt:lpstr>
      <vt:lpstr>苹方-简</vt:lpstr>
      <vt:lpstr>仿宋_GB2312</vt:lpstr>
      <vt:lpstr>汉仪仿宋KW</vt:lpstr>
      <vt:lpstr>微软雅黑 Light</vt:lpstr>
      <vt:lpstr>Arial Black</vt:lpstr>
      <vt:lpstr>Calibri</vt:lpstr>
      <vt:lpstr>宋体</vt:lpstr>
      <vt:lpstr>Calibri</vt:lpstr>
      <vt:lpstr>Segoe UI Semilight</vt:lpstr>
      <vt:lpstr>Neris Thin</vt:lpstr>
      <vt:lpstr>Open Sans Light</vt:lpstr>
      <vt:lpstr>Helvetica Neue</vt:lpstr>
      <vt:lpstr>Gill Sans</vt:lpstr>
      <vt:lpstr>Lato Light</vt:lpstr>
      <vt:lpstr>Roboto</vt:lpstr>
      <vt:lpstr>Arial</vt:lpstr>
      <vt:lpstr>汉仪书宋二KW</vt:lpstr>
      <vt:lpstr>Gungsuh</vt:lpstr>
      <vt:lpstr>宋体</vt:lpstr>
      <vt:lpstr>Arial Unicode MS</vt:lpstr>
      <vt:lpstr>Apple SD Gothic Neo</vt:lpstr>
      <vt:lpstr>等线</vt:lpstr>
      <vt:lpstr>汉仪中等线KW</vt:lpstr>
      <vt:lpstr>黑体-简</vt:lpstr>
      <vt:lpstr>腾祥铭宋简-W8</vt:lpstr>
      <vt:lpstr>系统字体</vt:lpstr>
      <vt:lpstr>冬青黑体简体中文</vt:lpstr>
      <vt:lpstr>华文宋体</vt:lpstr>
      <vt:lpstr>宋体-简</vt:lpstr>
      <vt:lpstr>Microsoft Sans Serif</vt:lpstr>
      <vt:lpstr>苹方-港</vt:lpstr>
      <vt:lpstr>苹方-繁</vt:lpstr>
      <vt:lpstr>等线 Light</vt:lpstr>
      <vt:lpstr>Calibri Light</vt:lpstr>
      <vt:lpstr>Athelas</vt:lpstr>
      <vt:lpstr>Avenir Next Condensed</vt:lpstr>
      <vt:lpstr>Comic Sans MS</vt:lpstr>
      <vt:lpstr>Didot</vt:lpstr>
      <vt:lpstr>GB18030 Bitmap</vt:lpstr>
      <vt:lpstr>Impact</vt:lpstr>
      <vt:lpstr>Inkpen2 Metronome Std</vt:lpstr>
      <vt:lpstr>Kannada Sangam MN</vt:lpstr>
      <vt:lpstr>Lucida Grande</vt:lpstr>
      <vt:lpstr>Luminari</vt:lpstr>
      <vt:lpstr>Marker Felt</vt:lpstr>
      <vt:lpstr>Nadeem</vt:lpstr>
      <vt:lpstr>Noto Sans Coptic</vt:lpstr>
      <vt:lpstr>Noto Sans Lydian</vt:lpstr>
      <vt:lpstr>Noto Serif Balinese</vt:lpstr>
      <vt:lpstr>Opus Special Std</vt:lpstr>
      <vt:lpstr>Opus PlainChords Std</vt:lpstr>
      <vt:lpstr>Opus Roman Chords Std</vt:lpstr>
      <vt:lpstr>PT Serif</vt:lpstr>
      <vt:lpstr>Phosphate</vt:lpstr>
      <vt:lpstr>PhotoScore</vt:lpstr>
      <vt:lpstr>Reprise Metronome Std</vt:lpstr>
      <vt:lpstr>Reprise Title Std</vt:lpstr>
      <vt:lpstr>STIXSizeFourSym</vt:lpstr>
      <vt:lpstr>Snell Roundhand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axe</cp:lastModifiedBy>
  <cp:revision>8</cp:revision>
  <dcterms:created xsi:type="dcterms:W3CDTF">2020-02-13T03:16:34Z</dcterms:created>
  <dcterms:modified xsi:type="dcterms:W3CDTF">2020-02-13T03:16:34Z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2052-1.9.1.2994</vt:lpwstr>
  </property>
</Properties>
</file>