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F8D8-6FB2-8915-4486-6CDEFA563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08C95-2629-3D82-C710-1A25902E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0C8F-C735-CD83-6D14-75076E05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50933-6923-1849-369E-1C4E55BC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28051-42F9-059C-5412-BB64411A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C07AF79-B022-AAA7-341D-41A8CD9C1E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3116" y="6389475"/>
            <a:ext cx="1978167" cy="33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7F2B2B8-3193-BF94-8B3A-8B2309224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0717" y="5836147"/>
            <a:ext cx="1438656" cy="14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6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1036-5E63-C523-DD03-2C15D6DF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CDA68-675D-2442-139D-F9C432D1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9FCE-EBB6-BC7E-F7C9-4463A4D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B1F1-8025-1BAF-3A99-F91334FC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ECEB-9069-68A5-AA9C-E320E05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62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9F287-5377-1023-79E2-AC5F2D484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D7A06-58F7-2CCD-8F2E-00202EAA4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B6F5-4A4A-7F27-E2F5-0693A0E9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1079-15AE-08A7-8658-479515E1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80BB8-8648-B140-6C12-27EA09A3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AC2-B7FA-6563-7476-5D190402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768A-2BF0-7D1B-BECE-0465E083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781B8-A6D4-260A-76DE-58702E08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AB613-40B5-F83A-0333-14256D2A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CECC-7900-567B-34DF-AA47C68F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6F84ABB-B9EF-7AAD-2BB0-67B99012B5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3116" y="6389475"/>
            <a:ext cx="1978167" cy="33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C70F75-FD27-DDDA-0461-C247BE0E40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20717" y="5836084"/>
            <a:ext cx="14387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8987-114B-91EB-28D4-C598BB0C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B1059-5AB3-0960-EA18-A35A3D053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6D31-2DCB-75E2-A5C7-C0DF38C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2576-AF94-B91B-FC07-7B8B33BD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71DA-A0B3-1870-585E-5417DD44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3CB7-9747-3F13-BB23-A5650673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6456-9BCC-C4BD-1316-BFE1E562E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0B2FF-845E-E612-DEAF-D8EB139A3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8D62-8CC2-4596-BC28-1D23AFAF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DA199-F068-8CB3-CD88-EE4F4E08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98E2-B521-8BAF-6754-4D3DBF73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344AE-6948-2297-C2B0-6EE091488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91514" y="6386166"/>
            <a:ext cx="1981372" cy="335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588E9-F3E8-E90B-5F29-08142DF474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3394" y="5834429"/>
            <a:ext cx="1438781" cy="14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8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0977-1887-19BF-E35C-58C31ABF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8BA3E-B6F5-F6B7-EC4A-3D96F2D9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E0E9-8B22-5BFA-AABF-7F1E5E8D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39B4E-F122-5FB7-46D8-201D50168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7B3C9-1FD9-BFB2-CD97-04F6DF7CB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0FB6-E9EE-EC4C-F187-E195D331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69F49-001E-2A58-CA3E-BC547D26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FFBAD-78A6-A092-B64A-0D48FDF3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5B91-F2D4-0EF2-46B9-FE92733D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4E20F-F55B-9217-D742-36A64A45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E0AC2-A9A6-CF8C-2AFA-B2800117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8A607-5967-B1A2-E7A7-97C3205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5FC40-CBD2-A80D-BF54-A89A76EA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EA50D-D779-2523-C729-95100CBB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27F95-1510-CA4B-54E3-4AD0814A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7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F545-16FA-1C09-B923-ABED0316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F48B-39B4-FDE3-9F29-E85CA53E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48052-2126-B70D-641C-4DB30ACF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56250-C4DA-7EA9-B092-BCB4BF74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5DD13-4D53-78BD-FA6F-5BEF5C68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58EAD-4B61-C712-058B-30862BE2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07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3509-41CF-A4ED-CD8B-333D1692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524F8-D946-464F-FA10-547C1AD95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B6148-0E98-2330-0BE2-5E7CF12E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031F-FF1B-4DEA-661F-D64DAB4C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AB23-3ABE-908E-257A-CF60C5F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5DE5-AA2F-66AD-1173-8C65FAF9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12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5C5F2-9D3D-5D9C-9897-48D9AD7D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D0833-EA46-E51C-146D-0C057589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4C038-6744-9941-351C-D2DE0B797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D3B4-4EC2-4B11-B871-1372C3585C7B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6AA0-A94C-94B4-C6CB-7A1A06504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3AA7-5F70-745F-8953-469D91E65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BADE-2ACA-4549-97EF-678308297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4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DD9B-D70A-8EFF-F6F5-11E7B3E88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Data Engineering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922F0-4B87-BB05-CD51-7242CE888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Approach Presented by:-</a:t>
            </a:r>
          </a:p>
          <a:p>
            <a:r>
              <a:rPr lang="en-US" dirty="0"/>
              <a:t>Akshay Thorat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9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4FFB-6C21-2FC4-775F-21130C0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12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Statement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3E6C-1CD5-B948-03F4-18370DEE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027"/>
            <a:ext cx="10515600" cy="47559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With the dataset provided, the participants need to </a:t>
            </a:r>
            <a:r>
              <a:rPr lang="en-US" dirty="0" err="1"/>
              <a:t>analyse</a:t>
            </a:r>
            <a:r>
              <a:rPr lang="en-US" dirty="0"/>
              <a:t> and create features of the following description.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'DATE': create the date from year, month and day of the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'LOW': Lower value of DEP_TIME_BLK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'HIGH': Higher value of DEP_TIME_BLK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'TIMESTAMP': create a timestamp with date and lower value of DEP_TIME_BLK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'WIND_CHILL':  the perceived temperature due to cooling effect of wind blowing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'PRCP_SNOW_RATIO': ratio of precipitation and snow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'PLANE_AGE_AIRLINE_AIRPORT_FLIGHTS_MONTH_RATIO': ratio of plane age and airline and airport flights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'SEAT_DISTRIBUTION': Ratio of seats and in  concurrent flight CONCURRENT_FLIGHTS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'SEAT_DISTRIBUTION_NORMALISED': normalized values of ratio of seats and in  concurrent flight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61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833E79-4203-DF3B-7E6B-1F66A8C5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Checking for Missing Values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97F124-B6E6-0368-63A6-9E29D8D41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My first step was to check for the missing values in the dataset</a:t>
            </a:r>
          </a:p>
          <a:p>
            <a:r>
              <a:rPr lang="en-US" dirty="0"/>
              <a:t>40 thousand datapoints were missing from most of the columns.</a:t>
            </a:r>
          </a:p>
          <a:p>
            <a:r>
              <a:rPr lang="en-US" dirty="0"/>
              <a:t>To impute missing values, different strategies were used for different columns.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87C21D-BF69-FC2F-745F-48F68934DB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1873" y="1825625"/>
            <a:ext cx="3188441" cy="4351338"/>
          </a:xfrm>
        </p:spPr>
      </p:pic>
    </p:spTree>
    <p:extLst>
      <p:ext uri="{BB962C8B-B14F-4D97-AF65-F5344CB8AC3E}">
        <p14:creationId xmlns:p14="http://schemas.microsoft.com/office/powerpoint/2010/main" val="315875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2749-0AB7-04F3-EFAE-4486AF33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Missing Value Imputation-Date Time Features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A4AD-5E09-EEC5-1459-CF6923941D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Datetime features like ‘Month’ and ‘Year’, it was observed that there is only one unique value apart from null values.</a:t>
            </a:r>
          </a:p>
          <a:p>
            <a:r>
              <a:rPr lang="en-US" dirty="0"/>
              <a:t>For Month it was ‘1’ and for Year it was ‘2020’</a:t>
            </a:r>
          </a:p>
          <a:p>
            <a:r>
              <a:rPr lang="en-US" dirty="0"/>
              <a:t>Same values were filled in the place of null values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EBCD19-B529-0953-9CA5-DA20963B0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5097" y="2607276"/>
            <a:ext cx="4453878" cy="2513206"/>
          </a:xfrm>
        </p:spPr>
      </p:pic>
    </p:spTree>
    <p:extLst>
      <p:ext uri="{BB962C8B-B14F-4D97-AF65-F5344CB8AC3E}">
        <p14:creationId xmlns:p14="http://schemas.microsoft.com/office/powerpoint/2010/main" val="315370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56F2-C142-D431-BD4B-9FFF825E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Missing Value Imputation-’SNOW’,’PRCP’,’SNWD’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4581-DD71-A4FD-7C8F-EA02F0DAA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following three features, it was observed that the distribution is leptokurtic and rightly skewed.</a:t>
            </a:r>
          </a:p>
          <a:p>
            <a:r>
              <a:rPr lang="en-US" dirty="0"/>
              <a:t>Also, most of the values were centered around ‘0’</a:t>
            </a:r>
          </a:p>
          <a:p>
            <a:r>
              <a:rPr lang="en-IN" dirty="0"/>
              <a:t>Initially missing values were replaced by ‘0’.</a:t>
            </a:r>
          </a:p>
          <a:p>
            <a:r>
              <a:rPr lang="en-IN" dirty="0"/>
              <a:t>But later, replacing missing value with median is considered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413BE5-103D-544A-5AD7-D80F7415C8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26324" y="1547332"/>
            <a:ext cx="3693610" cy="22996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F624C-09A2-871A-C3DA-C20F9F49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924" y="3879370"/>
            <a:ext cx="3518410" cy="22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2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95E3-D320-BF41-7130-B86B49E1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Missing Value Imputation-Multivariate Imputation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7EBE-BEDA-93AE-3568-1671650C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remaining features, multivariate imputation strategy was used.</a:t>
            </a:r>
          </a:p>
          <a:p>
            <a:r>
              <a:rPr lang="en-US" dirty="0"/>
              <a:t>Sci-kit </a:t>
            </a:r>
            <a:r>
              <a:rPr lang="en-US" dirty="0" err="1"/>
              <a:t>learn’s</a:t>
            </a:r>
            <a:r>
              <a:rPr lang="en-US" dirty="0"/>
              <a:t> Iterative Imputer was used for this  process</a:t>
            </a:r>
          </a:p>
          <a:p>
            <a:r>
              <a:rPr lang="en-US" dirty="0"/>
              <a:t>For estimator, linear regression is used which is simpler and faster than other estimators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FE6E4-8C93-3452-1625-4D5C1E49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55" y="3768812"/>
            <a:ext cx="8259302" cy="116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628C-74E2-EEC0-FB32-A3ABE58A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Calculating ‘Submission’ features from ‘dataset’ features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3F88-97F5-1B12-AE4C-F7D842FE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Wind Chill Temperature is given by the formula==&gt; 35.74 + 0.6215×T - 35.75×V^0.16 + 0.4275×T×V^0.16</a:t>
            </a:r>
          </a:p>
          <a:p>
            <a:r>
              <a:rPr lang="en-US" i="1" dirty="0"/>
              <a:t>Here T is ‘TMAX’ feature of dataset given and V ( wind speed) extracted from ‘AWND’ feature.</a:t>
            </a:r>
          </a:p>
          <a:p>
            <a:r>
              <a:rPr lang="en-IN" dirty="0"/>
              <a:t>For Precipitation Snow Ratio, ‘PRCP’ is divided by the sum of ‘SNOW’ and ‘SNWD’</a:t>
            </a:r>
          </a:p>
          <a:p>
            <a:r>
              <a:rPr lang="en-IN" dirty="0"/>
              <a:t>Similarly: -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C5299-32F7-0B73-2A6E-C079377C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508" y="4524504"/>
            <a:ext cx="7145037" cy="458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0293C7-FE90-EEAA-CFF9-3C69B85BC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388726"/>
            <a:ext cx="9220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8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1DE1CA-8ED9-4481-BFDA-6163DB0A0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9375"/>
            <a:ext cx="9144000" cy="11992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4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D0729-8F64-CE78-3FAC-024D6496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51" y="365125"/>
            <a:ext cx="10711249" cy="78405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About Me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9E68D-7B7A-2193-DC41-1442336DA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61456"/>
            <a:ext cx="5257800" cy="4815507"/>
          </a:xfrm>
        </p:spPr>
        <p:txBody>
          <a:bodyPr/>
          <a:lstStyle/>
          <a:p>
            <a:r>
              <a:rPr lang="en-US" dirty="0"/>
              <a:t>I am a Data Explorer with a professional background in Banking and Insurance. Data Visualization and gaining Insights from the data interests me. Apart from Data exploring, I love to go for Hiking.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C7AD0E6-3D01-40BF-B0C4-B14AC165B8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" y="1361456"/>
            <a:ext cx="4203857" cy="4815507"/>
          </a:xfrm>
        </p:spPr>
      </p:pic>
    </p:spTree>
    <p:extLst>
      <p:ext uri="{BB962C8B-B14F-4D97-AF65-F5344CB8AC3E}">
        <p14:creationId xmlns:p14="http://schemas.microsoft.com/office/powerpoint/2010/main" val="57714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Engineering Hackathon</vt:lpstr>
      <vt:lpstr>Problem Statement</vt:lpstr>
      <vt:lpstr>Checking for Missing Values</vt:lpstr>
      <vt:lpstr>Missing Value Imputation-Date Time Features</vt:lpstr>
      <vt:lpstr>Missing Value Imputation-’SNOW’,’PRCP’,’SNWD’</vt:lpstr>
      <vt:lpstr>Missing Value Imputation-Multivariate Imputation</vt:lpstr>
      <vt:lpstr>Calculating ‘Submission’ features from ‘dataset’ features</vt:lpstr>
      <vt:lpstr>Thank You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Hackathon</dc:title>
  <dc:creator>Akshay Thorat</dc:creator>
  <cp:lastModifiedBy>Akshay Thorat</cp:lastModifiedBy>
  <cp:revision>1</cp:revision>
  <dcterms:created xsi:type="dcterms:W3CDTF">2022-06-07T08:33:37Z</dcterms:created>
  <dcterms:modified xsi:type="dcterms:W3CDTF">2022-06-07T08:34:10Z</dcterms:modified>
</cp:coreProperties>
</file>