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89" r:id="rId5"/>
    <p:sldId id="259" r:id="rId6"/>
    <p:sldId id="260" r:id="rId7"/>
    <p:sldId id="261" r:id="rId8"/>
    <p:sldId id="262" r:id="rId9"/>
    <p:sldId id="281" r:id="rId10"/>
    <p:sldId id="283" r:id="rId11"/>
    <p:sldId id="282" r:id="rId12"/>
    <p:sldId id="287" r:id="rId13"/>
    <p:sldId id="288" r:id="rId14"/>
    <p:sldId id="284" r:id="rId15"/>
    <p:sldId id="290" r:id="rId16"/>
    <p:sldId id="285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331C9C-2673-4CCA-8D10-69C97744716F}">
          <p14:sldIdLst>
            <p14:sldId id="256"/>
            <p14:sldId id="257"/>
            <p14:sldId id="258"/>
            <p14:sldId id="289"/>
            <p14:sldId id="259"/>
            <p14:sldId id="260"/>
            <p14:sldId id="261"/>
            <p14:sldId id="262"/>
            <p14:sldId id="281"/>
            <p14:sldId id="283"/>
            <p14:sldId id="282"/>
            <p14:sldId id="287"/>
            <p14:sldId id="288"/>
            <p14:sldId id="284"/>
            <p14:sldId id="290"/>
            <p14:sldId id="285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72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5394BA-88E8-4EEF-BCFF-2C311C0F69EE}" type="doc">
      <dgm:prSet loTypeId="urn:microsoft.com/office/officeart/2008/layout/HorizontalMultiLevelHierarchy" loCatId="hierarchy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022B5EE-498A-48DA-8F4B-165A90AB7B91}">
      <dgm:prSet phldrT="[Text]"/>
      <dgm:spPr/>
      <dgm:t>
        <a:bodyPr/>
        <a:lstStyle/>
        <a:p>
          <a:r>
            <a:rPr lang="en-US" dirty="0"/>
            <a:t>Product</a:t>
          </a:r>
        </a:p>
        <a:p>
          <a:r>
            <a:rPr lang="en-US" dirty="0"/>
            <a:t>(C+V+S)</a:t>
          </a:r>
        </a:p>
      </dgm:t>
    </dgm:pt>
    <dgm:pt modelId="{15DD0134-416E-4550-A9B1-10FC313C9548}" type="parTrans" cxnId="{07EC88EC-82C5-4B1C-BF5E-D4A3D5838C2A}">
      <dgm:prSet/>
      <dgm:spPr/>
      <dgm:t>
        <a:bodyPr/>
        <a:lstStyle/>
        <a:p>
          <a:endParaRPr lang="en-US"/>
        </a:p>
      </dgm:t>
    </dgm:pt>
    <dgm:pt modelId="{2B10C218-8B74-47A8-8647-5FE94478CDAF}" type="sibTrans" cxnId="{07EC88EC-82C5-4B1C-BF5E-D4A3D5838C2A}">
      <dgm:prSet/>
      <dgm:spPr/>
      <dgm:t>
        <a:bodyPr/>
        <a:lstStyle/>
        <a:p>
          <a:endParaRPr lang="en-US"/>
        </a:p>
      </dgm:t>
    </dgm:pt>
    <dgm:pt modelId="{597A7475-C8A5-4C2B-9F16-ADFA4A6A2754}">
      <dgm:prSet phldrT="[Text]"/>
      <dgm:spPr/>
      <dgm:t>
        <a:bodyPr/>
        <a:lstStyle/>
        <a:p>
          <a:r>
            <a:rPr lang="en-US" dirty="0"/>
            <a:t>Replacement</a:t>
          </a:r>
        </a:p>
        <a:p>
          <a:r>
            <a:rPr lang="en-US" dirty="0"/>
            <a:t>(C)</a:t>
          </a:r>
        </a:p>
      </dgm:t>
    </dgm:pt>
    <dgm:pt modelId="{53010FCA-C4D3-4AEB-B960-77BC68ECD94D}" type="parTrans" cxnId="{74F5CA49-04ED-43E6-8BFD-D1A95A138E19}">
      <dgm:prSet/>
      <dgm:spPr/>
      <dgm:t>
        <a:bodyPr/>
        <a:lstStyle/>
        <a:p>
          <a:endParaRPr lang="en-US"/>
        </a:p>
      </dgm:t>
    </dgm:pt>
    <dgm:pt modelId="{DE75D0CD-042A-4ADB-9D82-A0864C6662A2}" type="sibTrans" cxnId="{74F5CA49-04ED-43E6-8BFD-D1A95A138E19}">
      <dgm:prSet/>
      <dgm:spPr/>
      <dgm:t>
        <a:bodyPr/>
        <a:lstStyle/>
        <a:p>
          <a:endParaRPr lang="en-US"/>
        </a:p>
      </dgm:t>
    </dgm:pt>
    <dgm:pt modelId="{7D1EDB2D-23DB-4FBA-ACEF-8C1A67494AD9}">
      <dgm:prSet phldrT="[Text]"/>
      <dgm:spPr/>
      <dgm:t>
        <a:bodyPr/>
        <a:lstStyle/>
        <a:p>
          <a:r>
            <a:rPr lang="en-US" dirty="0"/>
            <a:t>Surplus</a:t>
          </a:r>
        </a:p>
        <a:p>
          <a:r>
            <a:rPr lang="en-US" dirty="0"/>
            <a:t>(V+S)</a:t>
          </a:r>
        </a:p>
      </dgm:t>
    </dgm:pt>
    <dgm:pt modelId="{5FB77153-7D25-4EC1-A036-B6DE5C2FC9AA}" type="parTrans" cxnId="{7612EC95-7D2F-4533-9430-A47138336F52}">
      <dgm:prSet/>
      <dgm:spPr/>
      <dgm:t>
        <a:bodyPr/>
        <a:lstStyle/>
        <a:p>
          <a:endParaRPr lang="en-US"/>
        </a:p>
      </dgm:t>
    </dgm:pt>
    <dgm:pt modelId="{5BA0BD33-C84C-49B1-B2E8-016044264062}" type="sibTrans" cxnId="{7612EC95-7D2F-4533-9430-A47138336F52}">
      <dgm:prSet/>
      <dgm:spPr/>
      <dgm:t>
        <a:bodyPr/>
        <a:lstStyle/>
        <a:p>
          <a:endParaRPr lang="en-US"/>
        </a:p>
      </dgm:t>
    </dgm:pt>
    <dgm:pt modelId="{EC23CFA2-CB08-425E-ADDA-94D9F6F3BEA3}">
      <dgm:prSet phldrT="[Text]"/>
      <dgm:spPr/>
      <dgm:t>
        <a:bodyPr/>
        <a:lstStyle/>
        <a:p>
          <a:r>
            <a:rPr lang="en-US" dirty="0"/>
            <a:t>Wages</a:t>
          </a:r>
        </a:p>
        <a:p>
          <a:r>
            <a:rPr lang="en-US" dirty="0"/>
            <a:t>(V)</a:t>
          </a:r>
        </a:p>
      </dgm:t>
    </dgm:pt>
    <dgm:pt modelId="{9C47C8B1-2577-47CD-874F-F129EB005B48}" type="parTrans" cxnId="{C2267DFB-1461-4A35-AE64-17B935F8B2B6}">
      <dgm:prSet/>
      <dgm:spPr/>
      <dgm:t>
        <a:bodyPr/>
        <a:lstStyle/>
        <a:p>
          <a:endParaRPr lang="en-US"/>
        </a:p>
      </dgm:t>
    </dgm:pt>
    <dgm:pt modelId="{03A0329F-4ED2-42BF-ADE3-A5D7604BD3DB}" type="sibTrans" cxnId="{C2267DFB-1461-4A35-AE64-17B935F8B2B6}">
      <dgm:prSet/>
      <dgm:spPr/>
      <dgm:t>
        <a:bodyPr/>
        <a:lstStyle/>
        <a:p>
          <a:endParaRPr lang="en-US"/>
        </a:p>
      </dgm:t>
    </dgm:pt>
    <dgm:pt modelId="{CF967A82-52F8-4DB0-94FF-8ECFC6F96187}">
      <dgm:prSet phldrT="[Text]"/>
      <dgm:spPr/>
      <dgm:t>
        <a:bodyPr/>
        <a:lstStyle/>
        <a:p>
          <a:r>
            <a:rPr lang="en-US" dirty="0"/>
            <a:t>Profits</a:t>
          </a:r>
        </a:p>
        <a:p>
          <a:r>
            <a:rPr lang="en-US" dirty="0"/>
            <a:t>(S)</a:t>
          </a:r>
        </a:p>
      </dgm:t>
    </dgm:pt>
    <dgm:pt modelId="{E073D501-86C1-4B4A-A743-936FD58135F3}" type="parTrans" cxnId="{69799A28-E267-451F-84E3-B190C04B5010}">
      <dgm:prSet/>
      <dgm:spPr/>
      <dgm:t>
        <a:bodyPr/>
        <a:lstStyle/>
        <a:p>
          <a:endParaRPr lang="en-US"/>
        </a:p>
      </dgm:t>
    </dgm:pt>
    <dgm:pt modelId="{722CD8FB-DC0D-4EFF-B787-2A0237789740}" type="sibTrans" cxnId="{69799A28-E267-451F-84E3-B190C04B5010}">
      <dgm:prSet/>
      <dgm:spPr/>
      <dgm:t>
        <a:bodyPr/>
        <a:lstStyle/>
        <a:p>
          <a:endParaRPr lang="en-US"/>
        </a:p>
      </dgm:t>
    </dgm:pt>
    <dgm:pt modelId="{EF704BF6-10FB-4A2B-99A9-38746194428F}">
      <dgm:prSet phldrT="[Text]"/>
      <dgm:spPr/>
      <dgm:t>
        <a:bodyPr/>
        <a:lstStyle/>
        <a:p>
          <a:r>
            <a:rPr lang="en-US" dirty="0"/>
            <a:t>Capitalist Consumption</a:t>
          </a:r>
        </a:p>
      </dgm:t>
    </dgm:pt>
    <dgm:pt modelId="{378323F3-3822-4B5C-AEBA-F64B3DB0A63A}" type="parTrans" cxnId="{15EA9278-DF6E-47FB-9ADC-B1C7FA727D57}">
      <dgm:prSet/>
      <dgm:spPr/>
      <dgm:t>
        <a:bodyPr/>
        <a:lstStyle/>
        <a:p>
          <a:endParaRPr lang="en-US"/>
        </a:p>
      </dgm:t>
    </dgm:pt>
    <dgm:pt modelId="{3549A037-4D95-41BE-BA95-63FE39B5214D}" type="sibTrans" cxnId="{15EA9278-DF6E-47FB-9ADC-B1C7FA727D57}">
      <dgm:prSet/>
      <dgm:spPr/>
      <dgm:t>
        <a:bodyPr/>
        <a:lstStyle/>
        <a:p>
          <a:endParaRPr lang="en-US"/>
        </a:p>
      </dgm:t>
    </dgm:pt>
    <dgm:pt modelId="{168D57A3-05E6-4D3E-A678-5F3BE230A9AB}">
      <dgm:prSet phldrT="[Text]"/>
      <dgm:spPr/>
      <dgm:t>
        <a:bodyPr/>
        <a:lstStyle/>
        <a:p>
          <a:r>
            <a:rPr lang="en-US" dirty="0"/>
            <a:t>Accumulation</a:t>
          </a:r>
        </a:p>
      </dgm:t>
    </dgm:pt>
    <dgm:pt modelId="{6D1149A6-86BB-46F0-8FEF-185BE9F322F1}" type="parTrans" cxnId="{8BF86205-DAB3-45BA-984F-E2DA620D80C6}">
      <dgm:prSet/>
      <dgm:spPr/>
      <dgm:t>
        <a:bodyPr/>
        <a:lstStyle/>
        <a:p>
          <a:endParaRPr lang="en-US"/>
        </a:p>
      </dgm:t>
    </dgm:pt>
    <dgm:pt modelId="{BC2E8DB5-F186-43D9-A481-566E7E702B2D}" type="sibTrans" cxnId="{8BF86205-DAB3-45BA-984F-E2DA620D80C6}">
      <dgm:prSet/>
      <dgm:spPr/>
      <dgm:t>
        <a:bodyPr/>
        <a:lstStyle/>
        <a:p>
          <a:endParaRPr lang="en-US"/>
        </a:p>
      </dgm:t>
    </dgm:pt>
    <dgm:pt modelId="{F6A9BF77-03A3-4CED-9513-188D93940E0A}" type="pres">
      <dgm:prSet presAssocID="{BA5394BA-88E8-4EEF-BCFF-2C311C0F69E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DFCC970-8EC4-4D51-AC8B-8EE1AF1424F1}" type="pres">
      <dgm:prSet presAssocID="{4022B5EE-498A-48DA-8F4B-165A90AB7B91}" presName="root1" presStyleCnt="0"/>
      <dgm:spPr/>
    </dgm:pt>
    <dgm:pt modelId="{AA4B4E4D-0BED-4843-A92C-1C6A7A34272B}" type="pres">
      <dgm:prSet presAssocID="{4022B5EE-498A-48DA-8F4B-165A90AB7B91}" presName="LevelOneTextNode" presStyleLbl="node0" presStyleIdx="0" presStyleCnt="1">
        <dgm:presLayoutVars>
          <dgm:chPref val="3"/>
        </dgm:presLayoutVars>
      </dgm:prSet>
      <dgm:spPr/>
    </dgm:pt>
    <dgm:pt modelId="{4AAEA3C6-9A12-467C-A0D5-365D4448DF89}" type="pres">
      <dgm:prSet presAssocID="{4022B5EE-498A-48DA-8F4B-165A90AB7B91}" presName="level2hierChild" presStyleCnt="0"/>
      <dgm:spPr/>
    </dgm:pt>
    <dgm:pt modelId="{0D3E6E46-9163-4832-A219-63F4624741C4}" type="pres">
      <dgm:prSet presAssocID="{53010FCA-C4D3-4AEB-B960-77BC68ECD94D}" presName="conn2-1" presStyleLbl="parChTrans1D2" presStyleIdx="0" presStyleCnt="2"/>
      <dgm:spPr/>
    </dgm:pt>
    <dgm:pt modelId="{358E4386-87A6-417D-BC53-7FDE0D2A0521}" type="pres">
      <dgm:prSet presAssocID="{53010FCA-C4D3-4AEB-B960-77BC68ECD94D}" presName="connTx" presStyleLbl="parChTrans1D2" presStyleIdx="0" presStyleCnt="2"/>
      <dgm:spPr/>
    </dgm:pt>
    <dgm:pt modelId="{3B64F8C6-20C6-4B40-86E9-20BE6919C920}" type="pres">
      <dgm:prSet presAssocID="{597A7475-C8A5-4C2B-9F16-ADFA4A6A2754}" presName="root2" presStyleCnt="0"/>
      <dgm:spPr/>
    </dgm:pt>
    <dgm:pt modelId="{ED2E3DDB-047C-43B4-A08D-C97FE86B9C92}" type="pres">
      <dgm:prSet presAssocID="{597A7475-C8A5-4C2B-9F16-ADFA4A6A2754}" presName="LevelTwoTextNode" presStyleLbl="node2" presStyleIdx="0" presStyleCnt="2">
        <dgm:presLayoutVars>
          <dgm:chPref val="3"/>
        </dgm:presLayoutVars>
      </dgm:prSet>
      <dgm:spPr/>
    </dgm:pt>
    <dgm:pt modelId="{8395B4E1-A155-4C4E-9782-8B38068D7E13}" type="pres">
      <dgm:prSet presAssocID="{597A7475-C8A5-4C2B-9F16-ADFA4A6A2754}" presName="level3hierChild" presStyleCnt="0"/>
      <dgm:spPr/>
    </dgm:pt>
    <dgm:pt modelId="{082E36D6-B143-45FC-BDC9-88C29BF0F7B1}" type="pres">
      <dgm:prSet presAssocID="{5FB77153-7D25-4EC1-A036-B6DE5C2FC9AA}" presName="conn2-1" presStyleLbl="parChTrans1D2" presStyleIdx="1" presStyleCnt="2"/>
      <dgm:spPr/>
    </dgm:pt>
    <dgm:pt modelId="{ABE92272-2B8C-4315-A8C2-D3FD38F8D0CF}" type="pres">
      <dgm:prSet presAssocID="{5FB77153-7D25-4EC1-A036-B6DE5C2FC9AA}" presName="connTx" presStyleLbl="parChTrans1D2" presStyleIdx="1" presStyleCnt="2"/>
      <dgm:spPr/>
    </dgm:pt>
    <dgm:pt modelId="{5003E7DF-DC8E-4A7B-A441-3C61708569A5}" type="pres">
      <dgm:prSet presAssocID="{7D1EDB2D-23DB-4FBA-ACEF-8C1A67494AD9}" presName="root2" presStyleCnt="0"/>
      <dgm:spPr/>
    </dgm:pt>
    <dgm:pt modelId="{80214D62-8B37-4E64-90A5-E582971E041C}" type="pres">
      <dgm:prSet presAssocID="{7D1EDB2D-23DB-4FBA-ACEF-8C1A67494AD9}" presName="LevelTwoTextNode" presStyleLbl="node2" presStyleIdx="1" presStyleCnt="2">
        <dgm:presLayoutVars>
          <dgm:chPref val="3"/>
        </dgm:presLayoutVars>
      </dgm:prSet>
      <dgm:spPr/>
    </dgm:pt>
    <dgm:pt modelId="{471531DE-F07F-4368-BDC7-FDAE90E2F28E}" type="pres">
      <dgm:prSet presAssocID="{7D1EDB2D-23DB-4FBA-ACEF-8C1A67494AD9}" presName="level3hierChild" presStyleCnt="0"/>
      <dgm:spPr/>
    </dgm:pt>
    <dgm:pt modelId="{0F1B6FB1-E83C-4427-8A50-E9F447AC16A0}" type="pres">
      <dgm:prSet presAssocID="{9C47C8B1-2577-47CD-874F-F129EB005B48}" presName="conn2-1" presStyleLbl="parChTrans1D3" presStyleIdx="0" presStyleCnt="2"/>
      <dgm:spPr/>
    </dgm:pt>
    <dgm:pt modelId="{3706FA2D-3B55-4926-B982-0059CABDE882}" type="pres">
      <dgm:prSet presAssocID="{9C47C8B1-2577-47CD-874F-F129EB005B48}" presName="connTx" presStyleLbl="parChTrans1D3" presStyleIdx="0" presStyleCnt="2"/>
      <dgm:spPr/>
    </dgm:pt>
    <dgm:pt modelId="{0639CAE8-A130-4B5A-83DD-7117F98DE502}" type="pres">
      <dgm:prSet presAssocID="{EC23CFA2-CB08-425E-ADDA-94D9F6F3BEA3}" presName="root2" presStyleCnt="0"/>
      <dgm:spPr/>
    </dgm:pt>
    <dgm:pt modelId="{18E4348B-27A1-4B17-8E56-73EC9E1F6018}" type="pres">
      <dgm:prSet presAssocID="{EC23CFA2-CB08-425E-ADDA-94D9F6F3BEA3}" presName="LevelTwoTextNode" presStyleLbl="node3" presStyleIdx="0" presStyleCnt="2">
        <dgm:presLayoutVars>
          <dgm:chPref val="3"/>
        </dgm:presLayoutVars>
      </dgm:prSet>
      <dgm:spPr/>
    </dgm:pt>
    <dgm:pt modelId="{8F9FDE95-6246-4769-8FE7-E2D63E8CED29}" type="pres">
      <dgm:prSet presAssocID="{EC23CFA2-CB08-425E-ADDA-94D9F6F3BEA3}" presName="level3hierChild" presStyleCnt="0"/>
      <dgm:spPr/>
    </dgm:pt>
    <dgm:pt modelId="{33CEDA68-C03A-4E59-9B92-E5B009149290}" type="pres">
      <dgm:prSet presAssocID="{E073D501-86C1-4B4A-A743-936FD58135F3}" presName="conn2-1" presStyleLbl="parChTrans1D3" presStyleIdx="1" presStyleCnt="2"/>
      <dgm:spPr/>
    </dgm:pt>
    <dgm:pt modelId="{FC9BAA71-071F-4B1D-815C-F538FB6C0A7C}" type="pres">
      <dgm:prSet presAssocID="{E073D501-86C1-4B4A-A743-936FD58135F3}" presName="connTx" presStyleLbl="parChTrans1D3" presStyleIdx="1" presStyleCnt="2"/>
      <dgm:spPr/>
    </dgm:pt>
    <dgm:pt modelId="{E39005FE-7B82-42C3-8278-EC12A92032F2}" type="pres">
      <dgm:prSet presAssocID="{CF967A82-52F8-4DB0-94FF-8ECFC6F96187}" presName="root2" presStyleCnt="0"/>
      <dgm:spPr/>
    </dgm:pt>
    <dgm:pt modelId="{5A5CD1B0-DBC9-4221-B248-F084591A767F}" type="pres">
      <dgm:prSet presAssocID="{CF967A82-52F8-4DB0-94FF-8ECFC6F96187}" presName="LevelTwoTextNode" presStyleLbl="node3" presStyleIdx="1" presStyleCnt="2">
        <dgm:presLayoutVars>
          <dgm:chPref val="3"/>
        </dgm:presLayoutVars>
      </dgm:prSet>
      <dgm:spPr/>
    </dgm:pt>
    <dgm:pt modelId="{5BC65C2E-3B9A-415A-A23B-83850FA392B0}" type="pres">
      <dgm:prSet presAssocID="{CF967A82-52F8-4DB0-94FF-8ECFC6F96187}" presName="level3hierChild" presStyleCnt="0"/>
      <dgm:spPr/>
    </dgm:pt>
    <dgm:pt modelId="{A72F17D4-585D-4727-B9A0-4B9C024B773A}" type="pres">
      <dgm:prSet presAssocID="{378323F3-3822-4B5C-AEBA-F64B3DB0A63A}" presName="conn2-1" presStyleLbl="parChTrans1D4" presStyleIdx="0" presStyleCnt="2"/>
      <dgm:spPr/>
    </dgm:pt>
    <dgm:pt modelId="{3687E5F5-6250-4FE2-BD59-21C297D1FA55}" type="pres">
      <dgm:prSet presAssocID="{378323F3-3822-4B5C-AEBA-F64B3DB0A63A}" presName="connTx" presStyleLbl="parChTrans1D4" presStyleIdx="0" presStyleCnt="2"/>
      <dgm:spPr/>
    </dgm:pt>
    <dgm:pt modelId="{E0FE8BD8-0A7F-48EE-9CF3-037DF8C4605C}" type="pres">
      <dgm:prSet presAssocID="{EF704BF6-10FB-4A2B-99A9-38746194428F}" presName="root2" presStyleCnt="0"/>
      <dgm:spPr/>
    </dgm:pt>
    <dgm:pt modelId="{EA5BC465-229C-4F40-9CFD-F7A4B6A4950C}" type="pres">
      <dgm:prSet presAssocID="{EF704BF6-10FB-4A2B-99A9-38746194428F}" presName="LevelTwoTextNode" presStyleLbl="node4" presStyleIdx="0" presStyleCnt="2">
        <dgm:presLayoutVars>
          <dgm:chPref val="3"/>
        </dgm:presLayoutVars>
      </dgm:prSet>
      <dgm:spPr/>
    </dgm:pt>
    <dgm:pt modelId="{ECE633D7-FCF3-46C3-872E-5E2780D7F359}" type="pres">
      <dgm:prSet presAssocID="{EF704BF6-10FB-4A2B-99A9-38746194428F}" presName="level3hierChild" presStyleCnt="0"/>
      <dgm:spPr/>
    </dgm:pt>
    <dgm:pt modelId="{E5EB04F2-4EF7-4012-9E8C-1A2C888A297E}" type="pres">
      <dgm:prSet presAssocID="{6D1149A6-86BB-46F0-8FEF-185BE9F322F1}" presName="conn2-1" presStyleLbl="parChTrans1D4" presStyleIdx="1" presStyleCnt="2"/>
      <dgm:spPr/>
    </dgm:pt>
    <dgm:pt modelId="{9994E9CB-EA7F-4613-BA53-DBAABC0340DF}" type="pres">
      <dgm:prSet presAssocID="{6D1149A6-86BB-46F0-8FEF-185BE9F322F1}" presName="connTx" presStyleLbl="parChTrans1D4" presStyleIdx="1" presStyleCnt="2"/>
      <dgm:spPr/>
    </dgm:pt>
    <dgm:pt modelId="{42EDFF08-EAE2-459E-9D69-42E2D032DCA7}" type="pres">
      <dgm:prSet presAssocID="{168D57A3-05E6-4D3E-A678-5F3BE230A9AB}" presName="root2" presStyleCnt="0"/>
      <dgm:spPr/>
    </dgm:pt>
    <dgm:pt modelId="{BAB9F1E3-39A7-4D4E-A953-04103086E52B}" type="pres">
      <dgm:prSet presAssocID="{168D57A3-05E6-4D3E-A678-5F3BE230A9AB}" presName="LevelTwoTextNode" presStyleLbl="node4" presStyleIdx="1" presStyleCnt="2">
        <dgm:presLayoutVars>
          <dgm:chPref val="3"/>
        </dgm:presLayoutVars>
      </dgm:prSet>
      <dgm:spPr/>
    </dgm:pt>
    <dgm:pt modelId="{7AB0C6DA-815F-4D06-AF67-F8017745205C}" type="pres">
      <dgm:prSet presAssocID="{168D57A3-05E6-4D3E-A678-5F3BE230A9AB}" presName="level3hierChild" presStyleCnt="0"/>
      <dgm:spPr/>
    </dgm:pt>
  </dgm:ptLst>
  <dgm:cxnLst>
    <dgm:cxn modelId="{8BF86205-DAB3-45BA-984F-E2DA620D80C6}" srcId="{CF967A82-52F8-4DB0-94FF-8ECFC6F96187}" destId="{168D57A3-05E6-4D3E-A678-5F3BE230A9AB}" srcOrd="1" destOrd="0" parTransId="{6D1149A6-86BB-46F0-8FEF-185BE9F322F1}" sibTransId="{BC2E8DB5-F186-43D9-A481-566E7E702B2D}"/>
    <dgm:cxn modelId="{E6760112-58B5-4EE1-B6DE-18E09DCB6063}" type="presOf" srcId="{4022B5EE-498A-48DA-8F4B-165A90AB7B91}" destId="{AA4B4E4D-0BED-4843-A92C-1C6A7A34272B}" srcOrd="0" destOrd="0" presId="urn:microsoft.com/office/officeart/2008/layout/HorizontalMultiLevelHierarchy"/>
    <dgm:cxn modelId="{69799A28-E267-451F-84E3-B190C04B5010}" srcId="{7D1EDB2D-23DB-4FBA-ACEF-8C1A67494AD9}" destId="{CF967A82-52F8-4DB0-94FF-8ECFC6F96187}" srcOrd="1" destOrd="0" parTransId="{E073D501-86C1-4B4A-A743-936FD58135F3}" sibTransId="{722CD8FB-DC0D-4EFF-B787-2A0237789740}"/>
    <dgm:cxn modelId="{4D2F9A2F-E747-489E-9FF2-06D2033876B4}" type="presOf" srcId="{378323F3-3822-4B5C-AEBA-F64B3DB0A63A}" destId="{3687E5F5-6250-4FE2-BD59-21C297D1FA55}" srcOrd="1" destOrd="0" presId="urn:microsoft.com/office/officeart/2008/layout/HorizontalMultiLevelHierarchy"/>
    <dgm:cxn modelId="{36E1CB32-AC86-4ECB-9826-2B818CBBBD52}" type="presOf" srcId="{53010FCA-C4D3-4AEB-B960-77BC68ECD94D}" destId="{0D3E6E46-9163-4832-A219-63F4624741C4}" srcOrd="0" destOrd="0" presId="urn:microsoft.com/office/officeart/2008/layout/HorizontalMultiLevelHierarchy"/>
    <dgm:cxn modelId="{21884238-14E5-4FA2-9227-E91054BD47E9}" type="presOf" srcId="{E073D501-86C1-4B4A-A743-936FD58135F3}" destId="{33CEDA68-C03A-4E59-9B92-E5B009149290}" srcOrd="0" destOrd="0" presId="urn:microsoft.com/office/officeart/2008/layout/HorizontalMultiLevelHierarchy"/>
    <dgm:cxn modelId="{7782033D-57C0-4D05-AFD3-CFFE62B12250}" type="presOf" srcId="{6D1149A6-86BB-46F0-8FEF-185BE9F322F1}" destId="{E5EB04F2-4EF7-4012-9E8C-1A2C888A297E}" srcOrd="0" destOrd="0" presId="urn:microsoft.com/office/officeart/2008/layout/HorizontalMultiLevelHierarchy"/>
    <dgm:cxn modelId="{09807A60-F060-4BCF-8C7A-C15C70BEFB46}" type="presOf" srcId="{7D1EDB2D-23DB-4FBA-ACEF-8C1A67494AD9}" destId="{80214D62-8B37-4E64-90A5-E582971E041C}" srcOrd="0" destOrd="0" presId="urn:microsoft.com/office/officeart/2008/layout/HorizontalMultiLevelHierarchy"/>
    <dgm:cxn modelId="{4D69D968-40D8-4003-9866-18BDD69E25A8}" type="presOf" srcId="{EF704BF6-10FB-4A2B-99A9-38746194428F}" destId="{EA5BC465-229C-4F40-9CFD-F7A4B6A4950C}" srcOrd="0" destOrd="0" presId="urn:microsoft.com/office/officeart/2008/layout/HorizontalMultiLevelHierarchy"/>
    <dgm:cxn modelId="{74F5CA49-04ED-43E6-8BFD-D1A95A138E19}" srcId="{4022B5EE-498A-48DA-8F4B-165A90AB7B91}" destId="{597A7475-C8A5-4C2B-9F16-ADFA4A6A2754}" srcOrd="0" destOrd="0" parTransId="{53010FCA-C4D3-4AEB-B960-77BC68ECD94D}" sibTransId="{DE75D0CD-042A-4ADB-9D82-A0864C6662A2}"/>
    <dgm:cxn modelId="{4624EB6A-A23A-43FF-8D9B-0602C21EF451}" type="presOf" srcId="{CF967A82-52F8-4DB0-94FF-8ECFC6F96187}" destId="{5A5CD1B0-DBC9-4221-B248-F084591A767F}" srcOrd="0" destOrd="0" presId="urn:microsoft.com/office/officeart/2008/layout/HorizontalMultiLevelHierarchy"/>
    <dgm:cxn modelId="{BE1A2451-3052-49F2-81CF-83AC0C2E3F8E}" type="presOf" srcId="{6D1149A6-86BB-46F0-8FEF-185BE9F322F1}" destId="{9994E9CB-EA7F-4613-BA53-DBAABC0340DF}" srcOrd="1" destOrd="0" presId="urn:microsoft.com/office/officeart/2008/layout/HorizontalMultiLevelHierarchy"/>
    <dgm:cxn modelId="{15EA9278-DF6E-47FB-9ADC-B1C7FA727D57}" srcId="{CF967A82-52F8-4DB0-94FF-8ECFC6F96187}" destId="{EF704BF6-10FB-4A2B-99A9-38746194428F}" srcOrd="0" destOrd="0" parTransId="{378323F3-3822-4B5C-AEBA-F64B3DB0A63A}" sibTransId="{3549A037-4D95-41BE-BA95-63FE39B5214D}"/>
    <dgm:cxn modelId="{C5FA8792-CFEF-470A-8BF8-5D0C427A6B9C}" type="presOf" srcId="{9C47C8B1-2577-47CD-874F-F129EB005B48}" destId="{3706FA2D-3B55-4926-B982-0059CABDE882}" srcOrd="1" destOrd="0" presId="urn:microsoft.com/office/officeart/2008/layout/HorizontalMultiLevelHierarchy"/>
    <dgm:cxn modelId="{55527293-6F2B-47A3-A322-DA5917C003D0}" type="presOf" srcId="{9C47C8B1-2577-47CD-874F-F129EB005B48}" destId="{0F1B6FB1-E83C-4427-8A50-E9F447AC16A0}" srcOrd="0" destOrd="0" presId="urn:microsoft.com/office/officeart/2008/layout/HorizontalMultiLevelHierarchy"/>
    <dgm:cxn modelId="{7612EC95-7D2F-4533-9430-A47138336F52}" srcId="{4022B5EE-498A-48DA-8F4B-165A90AB7B91}" destId="{7D1EDB2D-23DB-4FBA-ACEF-8C1A67494AD9}" srcOrd="1" destOrd="0" parTransId="{5FB77153-7D25-4EC1-A036-B6DE5C2FC9AA}" sibTransId="{5BA0BD33-C84C-49B1-B2E8-016044264062}"/>
    <dgm:cxn modelId="{E5D583AB-0B7A-4905-9871-78B41ED9817E}" type="presOf" srcId="{5FB77153-7D25-4EC1-A036-B6DE5C2FC9AA}" destId="{082E36D6-B143-45FC-BDC9-88C29BF0F7B1}" srcOrd="0" destOrd="0" presId="urn:microsoft.com/office/officeart/2008/layout/HorizontalMultiLevelHierarchy"/>
    <dgm:cxn modelId="{12B2A9AF-0051-4C55-987F-B60957A63601}" type="presOf" srcId="{EC23CFA2-CB08-425E-ADDA-94D9F6F3BEA3}" destId="{18E4348B-27A1-4B17-8E56-73EC9E1F6018}" srcOrd="0" destOrd="0" presId="urn:microsoft.com/office/officeart/2008/layout/HorizontalMultiLevelHierarchy"/>
    <dgm:cxn modelId="{E462F4B2-4AB6-4D0A-B6FC-6C3F17AE0207}" type="presOf" srcId="{168D57A3-05E6-4D3E-A678-5F3BE230A9AB}" destId="{BAB9F1E3-39A7-4D4E-A953-04103086E52B}" srcOrd="0" destOrd="0" presId="urn:microsoft.com/office/officeart/2008/layout/HorizontalMultiLevelHierarchy"/>
    <dgm:cxn modelId="{455CCBBD-5C18-400E-9E0E-15303CA7D08C}" type="presOf" srcId="{BA5394BA-88E8-4EEF-BCFF-2C311C0F69EE}" destId="{F6A9BF77-03A3-4CED-9513-188D93940E0A}" srcOrd="0" destOrd="0" presId="urn:microsoft.com/office/officeart/2008/layout/HorizontalMultiLevelHierarchy"/>
    <dgm:cxn modelId="{077F86DC-C27D-4363-A099-7ADBB9CC6E78}" type="presOf" srcId="{5FB77153-7D25-4EC1-A036-B6DE5C2FC9AA}" destId="{ABE92272-2B8C-4315-A8C2-D3FD38F8D0CF}" srcOrd="1" destOrd="0" presId="urn:microsoft.com/office/officeart/2008/layout/HorizontalMultiLevelHierarchy"/>
    <dgm:cxn modelId="{69C272DD-C343-4CA8-9A4E-5EDC5DD3FD40}" type="presOf" srcId="{378323F3-3822-4B5C-AEBA-F64B3DB0A63A}" destId="{A72F17D4-585D-4727-B9A0-4B9C024B773A}" srcOrd="0" destOrd="0" presId="urn:microsoft.com/office/officeart/2008/layout/HorizontalMultiLevelHierarchy"/>
    <dgm:cxn modelId="{D62D98E6-7C64-4196-B9D9-170E441F85E1}" type="presOf" srcId="{E073D501-86C1-4B4A-A743-936FD58135F3}" destId="{FC9BAA71-071F-4B1D-815C-F538FB6C0A7C}" srcOrd="1" destOrd="0" presId="urn:microsoft.com/office/officeart/2008/layout/HorizontalMultiLevelHierarchy"/>
    <dgm:cxn modelId="{03E3DEEA-D24B-483F-8236-2E42E4D59E9B}" type="presOf" srcId="{597A7475-C8A5-4C2B-9F16-ADFA4A6A2754}" destId="{ED2E3DDB-047C-43B4-A08D-C97FE86B9C92}" srcOrd="0" destOrd="0" presId="urn:microsoft.com/office/officeart/2008/layout/HorizontalMultiLevelHierarchy"/>
    <dgm:cxn modelId="{07EC88EC-82C5-4B1C-BF5E-D4A3D5838C2A}" srcId="{BA5394BA-88E8-4EEF-BCFF-2C311C0F69EE}" destId="{4022B5EE-498A-48DA-8F4B-165A90AB7B91}" srcOrd="0" destOrd="0" parTransId="{15DD0134-416E-4550-A9B1-10FC313C9548}" sibTransId="{2B10C218-8B74-47A8-8647-5FE94478CDAF}"/>
    <dgm:cxn modelId="{051D17F0-1D40-47BB-A05A-FF6C1CE6593A}" type="presOf" srcId="{53010FCA-C4D3-4AEB-B960-77BC68ECD94D}" destId="{358E4386-87A6-417D-BC53-7FDE0D2A0521}" srcOrd="1" destOrd="0" presId="urn:microsoft.com/office/officeart/2008/layout/HorizontalMultiLevelHierarchy"/>
    <dgm:cxn modelId="{C2267DFB-1461-4A35-AE64-17B935F8B2B6}" srcId="{7D1EDB2D-23DB-4FBA-ACEF-8C1A67494AD9}" destId="{EC23CFA2-CB08-425E-ADDA-94D9F6F3BEA3}" srcOrd="0" destOrd="0" parTransId="{9C47C8B1-2577-47CD-874F-F129EB005B48}" sibTransId="{03A0329F-4ED2-42BF-ADE3-A5D7604BD3DB}"/>
    <dgm:cxn modelId="{EA7C32E3-71E2-4C2F-80E6-576DB3AD2562}" type="presParOf" srcId="{F6A9BF77-03A3-4CED-9513-188D93940E0A}" destId="{2DFCC970-8EC4-4D51-AC8B-8EE1AF1424F1}" srcOrd="0" destOrd="0" presId="urn:microsoft.com/office/officeart/2008/layout/HorizontalMultiLevelHierarchy"/>
    <dgm:cxn modelId="{81CFB1BF-3B83-4D87-9A03-48FBAA5D15DF}" type="presParOf" srcId="{2DFCC970-8EC4-4D51-AC8B-8EE1AF1424F1}" destId="{AA4B4E4D-0BED-4843-A92C-1C6A7A34272B}" srcOrd="0" destOrd="0" presId="urn:microsoft.com/office/officeart/2008/layout/HorizontalMultiLevelHierarchy"/>
    <dgm:cxn modelId="{E337F322-5D8D-4BD4-AF49-E90E8D3B07D1}" type="presParOf" srcId="{2DFCC970-8EC4-4D51-AC8B-8EE1AF1424F1}" destId="{4AAEA3C6-9A12-467C-A0D5-365D4448DF89}" srcOrd="1" destOrd="0" presId="urn:microsoft.com/office/officeart/2008/layout/HorizontalMultiLevelHierarchy"/>
    <dgm:cxn modelId="{A6D67DB4-D87C-4D9B-AD22-5782878DF3B8}" type="presParOf" srcId="{4AAEA3C6-9A12-467C-A0D5-365D4448DF89}" destId="{0D3E6E46-9163-4832-A219-63F4624741C4}" srcOrd="0" destOrd="0" presId="urn:microsoft.com/office/officeart/2008/layout/HorizontalMultiLevelHierarchy"/>
    <dgm:cxn modelId="{311C7E1E-8F9C-416C-9ABF-C82D424700B4}" type="presParOf" srcId="{0D3E6E46-9163-4832-A219-63F4624741C4}" destId="{358E4386-87A6-417D-BC53-7FDE0D2A0521}" srcOrd="0" destOrd="0" presId="urn:microsoft.com/office/officeart/2008/layout/HorizontalMultiLevelHierarchy"/>
    <dgm:cxn modelId="{6296E166-60CB-481F-B734-2E9A758E6939}" type="presParOf" srcId="{4AAEA3C6-9A12-467C-A0D5-365D4448DF89}" destId="{3B64F8C6-20C6-4B40-86E9-20BE6919C920}" srcOrd="1" destOrd="0" presId="urn:microsoft.com/office/officeart/2008/layout/HorizontalMultiLevelHierarchy"/>
    <dgm:cxn modelId="{463E72C7-4955-48F0-BB58-3666CE50E772}" type="presParOf" srcId="{3B64F8C6-20C6-4B40-86E9-20BE6919C920}" destId="{ED2E3DDB-047C-43B4-A08D-C97FE86B9C92}" srcOrd="0" destOrd="0" presId="urn:microsoft.com/office/officeart/2008/layout/HorizontalMultiLevelHierarchy"/>
    <dgm:cxn modelId="{907D3FD0-BFE0-4408-88BE-F0BCD4A42BD8}" type="presParOf" srcId="{3B64F8C6-20C6-4B40-86E9-20BE6919C920}" destId="{8395B4E1-A155-4C4E-9782-8B38068D7E13}" srcOrd="1" destOrd="0" presId="urn:microsoft.com/office/officeart/2008/layout/HorizontalMultiLevelHierarchy"/>
    <dgm:cxn modelId="{A09F56E7-8850-4F05-9CD4-0775C564276B}" type="presParOf" srcId="{4AAEA3C6-9A12-467C-A0D5-365D4448DF89}" destId="{082E36D6-B143-45FC-BDC9-88C29BF0F7B1}" srcOrd="2" destOrd="0" presId="urn:microsoft.com/office/officeart/2008/layout/HorizontalMultiLevelHierarchy"/>
    <dgm:cxn modelId="{A79CB9C3-1F58-41E8-81A9-2FF60C3F9C42}" type="presParOf" srcId="{082E36D6-B143-45FC-BDC9-88C29BF0F7B1}" destId="{ABE92272-2B8C-4315-A8C2-D3FD38F8D0CF}" srcOrd="0" destOrd="0" presId="urn:microsoft.com/office/officeart/2008/layout/HorizontalMultiLevelHierarchy"/>
    <dgm:cxn modelId="{1CB7631C-2A6D-4ECB-BB6C-B605FF3A3972}" type="presParOf" srcId="{4AAEA3C6-9A12-467C-A0D5-365D4448DF89}" destId="{5003E7DF-DC8E-4A7B-A441-3C61708569A5}" srcOrd="3" destOrd="0" presId="urn:microsoft.com/office/officeart/2008/layout/HorizontalMultiLevelHierarchy"/>
    <dgm:cxn modelId="{AC485A2A-0FD4-4B02-A6E8-54261E7600CE}" type="presParOf" srcId="{5003E7DF-DC8E-4A7B-A441-3C61708569A5}" destId="{80214D62-8B37-4E64-90A5-E582971E041C}" srcOrd="0" destOrd="0" presId="urn:microsoft.com/office/officeart/2008/layout/HorizontalMultiLevelHierarchy"/>
    <dgm:cxn modelId="{EFC97FA3-DDF6-48D4-8737-98181797B63B}" type="presParOf" srcId="{5003E7DF-DC8E-4A7B-A441-3C61708569A5}" destId="{471531DE-F07F-4368-BDC7-FDAE90E2F28E}" srcOrd="1" destOrd="0" presId="urn:microsoft.com/office/officeart/2008/layout/HorizontalMultiLevelHierarchy"/>
    <dgm:cxn modelId="{9BE4575E-C6E4-4844-9216-DE03284F8337}" type="presParOf" srcId="{471531DE-F07F-4368-BDC7-FDAE90E2F28E}" destId="{0F1B6FB1-E83C-4427-8A50-E9F447AC16A0}" srcOrd="0" destOrd="0" presId="urn:microsoft.com/office/officeart/2008/layout/HorizontalMultiLevelHierarchy"/>
    <dgm:cxn modelId="{3EEB12A8-76CC-4B05-93DE-AC4AC128909E}" type="presParOf" srcId="{0F1B6FB1-E83C-4427-8A50-E9F447AC16A0}" destId="{3706FA2D-3B55-4926-B982-0059CABDE882}" srcOrd="0" destOrd="0" presId="urn:microsoft.com/office/officeart/2008/layout/HorizontalMultiLevelHierarchy"/>
    <dgm:cxn modelId="{67988FC2-01B7-4333-8866-6146A5F37FB5}" type="presParOf" srcId="{471531DE-F07F-4368-BDC7-FDAE90E2F28E}" destId="{0639CAE8-A130-4B5A-83DD-7117F98DE502}" srcOrd="1" destOrd="0" presId="urn:microsoft.com/office/officeart/2008/layout/HorizontalMultiLevelHierarchy"/>
    <dgm:cxn modelId="{8344A9F6-7481-4890-9D81-B4978693D652}" type="presParOf" srcId="{0639CAE8-A130-4B5A-83DD-7117F98DE502}" destId="{18E4348B-27A1-4B17-8E56-73EC9E1F6018}" srcOrd="0" destOrd="0" presId="urn:microsoft.com/office/officeart/2008/layout/HorizontalMultiLevelHierarchy"/>
    <dgm:cxn modelId="{C3716B86-C1BF-4F88-8ED2-D529A5B42484}" type="presParOf" srcId="{0639CAE8-A130-4B5A-83DD-7117F98DE502}" destId="{8F9FDE95-6246-4769-8FE7-E2D63E8CED29}" srcOrd="1" destOrd="0" presId="urn:microsoft.com/office/officeart/2008/layout/HorizontalMultiLevelHierarchy"/>
    <dgm:cxn modelId="{96AE771B-C7F8-4CB8-AE24-45C85906497A}" type="presParOf" srcId="{471531DE-F07F-4368-BDC7-FDAE90E2F28E}" destId="{33CEDA68-C03A-4E59-9B92-E5B009149290}" srcOrd="2" destOrd="0" presId="urn:microsoft.com/office/officeart/2008/layout/HorizontalMultiLevelHierarchy"/>
    <dgm:cxn modelId="{0C344BCC-E573-4E45-A439-E0C3A6DF5DDE}" type="presParOf" srcId="{33CEDA68-C03A-4E59-9B92-E5B009149290}" destId="{FC9BAA71-071F-4B1D-815C-F538FB6C0A7C}" srcOrd="0" destOrd="0" presId="urn:microsoft.com/office/officeart/2008/layout/HorizontalMultiLevelHierarchy"/>
    <dgm:cxn modelId="{2C83D6DB-7855-4188-8AFF-3812EEA91FBF}" type="presParOf" srcId="{471531DE-F07F-4368-BDC7-FDAE90E2F28E}" destId="{E39005FE-7B82-42C3-8278-EC12A92032F2}" srcOrd="3" destOrd="0" presId="urn:microsoft.com/office/officeart/2008/layout/HorizontalMultiLevelHierarchy"/>
    <dgm:cxn modelId="{39875CB8-96B0-439E-990A-AFD43A87516B}" type="presParOf" srcId="{E39005FE-7B82-42C3-8278-EC12A92032F2}" destId="{5A5CD1B0-DBC9-4221-B248-F084591A767F}" srcOrd="0" destOrd="0" presId="urn:microsoft.com/office/officeart/2008/layout/HorizontalMultiLevelHierarchy"/>
    <dgm:cxn modelId="{1B092470-394F-4B76-A064-334F6A212AB6}" type="presParOf" srcId="{E39005FE-7B82-42C3-8278-EC12A92032F2}" destId="{5BC65C2E-3B9A-415A-A23B-83850FA392B0}" srcOrd="1" destOrd="0" presId="urn:microsoft.com/office/officeart/2008/layout/HorizontalMultiLevelHierarchy"/>
    <dgm:cxn modelId="{6FCD4B45-0BF2-4276-A65A-1F74DACAB9FC}" type="presParOf" srcId="{5BC65C2E-3B9A-415A-A23B-83850FA392B0}" destId="{A72F17D4-585D-4727-B9A0-4B9C024B773A}" srcOrd="0" destOrd="0" presId="urn:microsoft.com/office/officeart/2008/layout/HorizontalMultiLevelHierarchy"/>
    <dgm:cxn modelId="{FA21550F-0C5D-4107-96D6-4B6FDFAB04DE}" type="presParOf" srcId="{A72F17D4-585D-4727-B9A0-4B9C024B773A}" destId="{3687E5F5-6250-4FE2-BD59-21C297D1FA55}" srcOrd="0" destOrd="0" presId="urn:microsoft.com/office/officeart/2008/layout/HorizontalMultiLevelHierarchy"/>
    <dgm:cxn modelId="{F3514D2A-2AF0-46E6-88F3-1ECBC135960A}" type="presParOf" srcId="{5BC65C2E-3B9A-415A-A23B-83850FA392B0}" destId="{E0FE8BD8-0A7F-48EE-9CF3-037DF8C4605C}" srcOrd="1" destOrd="0" presId="urn:microsoft.com/office/officeart/2008/layout/HorizontalMultiLevelHierarchy"/>
    <dgm:cxn modelId="{C1D4CA38-B654-49FF-BBB2-415459ACC45A}" type="presParOf" srcId="{E0FE8BD8-0A7F-48EE-9CF3-037DF8C4605C}" destId="{EA5BC465-229C-4F40-9CFD-F7A4B6A4950C}" srcOrd="0" destOrd="0" presId="urn:microsoft.com/office/officeart/2008/layout/HorizontalMultiLevelHierarchy"/>
    <dgm:cxn modelId="{70D932C5-B186-49C3-8F0C-9F43F4E63192}" type="presParOf" srcId="{E0FE8BD8-0A7F-48EE-9CF3-037DF8C4605C}" destId="{ECE633D7-FCF3-46C3-872E-5E2780D7F359}" srcOrd="1" destOrd="0" presId="urn:microsoft.com/office/officeart/2008/layout/HorizontalMultiLevelHierarchy"/>
    <dgm:cxn modelId="{8AB7BB42-3751-44EC-9D77-9E8E2AE59A35}" type="presParOf" srcId="{5BC65C2E-3B9A-415A-A23B-83850FA392B0}" destId="{E5EB04F2-4EF7-4012-9E8C-1A2C888A297E}" srcOrd="2" destOrd="0" presId="urn:microsoft.com/office/officeart/2008/layout/HorizontalMultiLevelHierarchy"/>
    <dgm:cxn modelId="{3C09946E-BB18-4D83-B850-167341672BE5}" type="presParOf" srcId="{E5EB04F2-4EF7-4012-9E8C-1A2C888A297E}" destId="{9994E9CB-EA7F-4613-BA53-DBAABC0340DF}" srcOrd="0" destOrd="0" presId="urn:microsoft.com/office/officeart/2008/layout/HorizontalMultiLevelHierarchy"/>
    <dgm:cxn modelId="{F6A9273C-BA9F-421D-933C-161F1A67A7C7}" type="presParOf" srcId="{5BC65C2E-3B9A-415A-A23B-83850FA392B0}" destId="{42EDFF08-EAE2-459E-9D69-42E2D032DCA7}" srcOrd="3" destOrd="0" presId="urn:microsoft.com/office/officeart/2008/layout/HorizontalMultiLevelHierarchy"/>
    <dgm:cxn modelId="{DAA40911-E7F6-44FD-848A-16612A21F568}" type="presParOf" srcId="{42EDFF08-EAE2-459E-9D69-42E2D032DCA7}" destId="{BAB9F1E3-39A7-4D4E-A953-04103086E52B}" srcOrd="0" destOrd="0" presId="urn:microsoft.com/office/officeart/2008/layout/HorizontalMultiLevelHierarchy"/>
    <dgm:cxn modelId="{822ED0AE-795F-4F53-A6C1-F55C6A1A1526}" type="presParOf" srcId="{42EDFF08-EAE2-459E-9D69-42E2D032DCA7}" destId="{7AB0C6DA-815F-4D06-AF67-F8017745205C}" srcOrd="1" destOrd="0" presId="urn:microsoft.com/office/officeart/2008/layout/HorizontalMultiLevelHierarchy"/>
  </dgm:cxnLst>
  <dgm:bg>
    <a:noFill/>
  </dgm:bg>
  <dgm:whole>
    <a:ln>
      <a:solidFill>
        <a:schemeClr val="accent2">
          <a:lumMod val="40000"/>
          <a:lumOff val="60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11FB32-D6EC-4754-8A84-D392DF3ED43F}" type="doc">
      <dgm:prSet loTypeId="urn:microsoft.com/office/officeart/2005/8/layout/hierarchy6" loCatId="hierarchy" qsTypeId="urn:microsoft.com/office/officeart/2005/8/quickstyle/3d9" qsCatId="3D" csTypeId="urn:microsoft.com/office/officeart/2005/8/colors/accent5_1" csCatId="accent5" phldr="1"/>
      <dgm:spPr>
        <a:scene3d>
          <a:camera prst="perspectiveFront"/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3DC3ADC4-6335-4927-AB30-A2CB8D8E6EED}">
      <dgm:prSet phldrT="[Text]" custT="1"/>
      <dgm:spPr/>
      <dgm:t>
        <a:bodyPr/>
        <a:lstStyle/>
        <a:p>
          <a:r>
            <a:rPr lang="en-US" sz="2800" dirty="0"/>
            <a:t>Profit</a:t>
          </a:r>
        </a:p>
      </dgm:t>
    </dgm:pt>
    <dgm:pt modelId="{A5993F9B-7E5D-42AB-9214-D1C242DF3161}" type="parTrans" cxnId="{6B46310A-57C4-4837-8CDB-33425DF78A81}">
      <dgm:prSet/>
      <dgm:spPr/>
      <dgm:t>
        <a:bodyPr/>
        <a:lstStyle/>
        <a:p>
          <a:endParaRPr lang="en-US" sz="2400"/>
        </a:p>
      </dgm:t>
    </dgm:pt>
    <dgm:pt modelId="{88909E21-F25A-496C-9A9E-2FDC9BA7044C}" type="sibTrans" cxnId="{6B46310A-57C4-4837-8CDB-33425DF78A81}">
      <dgm:prSet/>
      <dgm:spPr/>
      <dgm:t>
        <a:bodyPr/>
        <a:lstStyle/>
        <a:p>
          <a:endParaRPr lang="en-US" sz="2400"/>
        </a:p>
      </dgm:t>
    </dgm:pt>
    <dgm:pt modelId="{D40D4E9D-1130-47BA-90AD-AED0B162B6E9}">
      <dgm:prSet phldrT="[Text]" custT="1"/>
      <dgm:spPr/>
      <dgm:t>
        <a:bodyPr/>
        <a:lstStyle/>
        <a:p>
          <a:r>
            <a:rPr lang="en-US" sz="1800" dirty="0"/>
            <a:t>Rent</a:t>
          </a:r>
        </a:p>
      </dgm:t>
    </dgm:pt>
    <dgm:pt modelId="{B065833F-BB0D-443C-BD06-255223844EA9}" type="parTrans" cxnId="{86D1364D-238C-4CCB-9BE2-60E3672DBAB5}">
      <dgm:prSet/>
      <dgm:spPr/>
      <dgm:t>
        <a:bodyPr/>
        <a:lstStyle/>
        <a:p>
          <a:endParaRPr lang="en-US" sz="2400"/>
        </a:p>
      </dgm:t>
    </dgm:pt>
    <dgm:pt modelId="{A9FBAC69-EC0A-4CB8-A0A7-EAD9BFE88A06}" type="sibTrans" cxnId="{86D1364D-238C-4CCB-9BE2-60E3672DBAB5}">
      <dgm:prSet/>
      <dgm:spPr/>
      <dgm:t>
        <a:bodyPr/>
        <a:lstStyle/>
        <a:p>
          <a:endParaRPr lang="en-US" sz="2400"/>
        </a:p>
      </dgm:t>
    </dgm:pt>
    <dgm:pt modelId="{B64EA894-A591-400D-BE17-3EF211351421}">
      <dgm:prSet phldrT="[Text]" custT="1"/>
      <dgm:spPr/>
      <dgm:t>
        <a:bodyPr/>
        <a:lstStyle/>
        <a:p>
          <a:r>
            <a:rPr lang="en-US" sz="1800" dirty="0"/>
            <a:t>Money-Dealing</a:t>
          </a:r>
        </a:p>
      </dgm:t>
    </dgm:pt>
    <dgm:pt modelId="{3E0D2288-9994-4112-B45D-D9F82B2FCDA1}" type="parTrans" cxnId="{E1ADF553-A4B9-4856-83E5-1B6DF90772BD}">
      <dgm:prSet/>
      <dgm:spPr/>
      <dgm:t>
        <a:bodyPr/>
        <a:lstStyle/>
        <a:p>
          <a:endParaRPr lang="en-US" sz="2400"/>
        </a:p>
      </dgm:t>
    </dgm:pt>
    <dgm:pt modelId="{3C6D24D9-9853-4F0A-B6C2-58EF6ECEA478}" type="sibTrans" cxnId="{E1ADF553-A4B9-4856-83E5-1B6DF90772BD}">
      <dgm:prSet/>
      <dgm:spPr/>
      <dgm:t>
        <a:bodyPr/>
        <a:lstStyle/>
        <a:p>
          <a:endParaRPr lang="en-US" sz="2400"/>
        </a:p>
      </dgm:t>
    </dgm:pt>
    <dgm:pt modelId="{0CD58F26-3F8F-4D5C-B41A-30F7946C19E5}">
      <dgm:prSet phldrT="[Text]" custT="1"/>
      <dgm:spPr/>
      <dgm:t>
        <a:bodyPr/>
        <a:lstStyle/>
        <a:p>
          <a:r>
            <a:rPr lang="en-US" sz="1800" dirty="0"/>
            <a:t>Merchants</a:t>
          </a:r>
        </a:p>
      </dgm:t>
    </dgm:pt>
    <dgm:pt modelId="{4801181B-28BB-425D-BDC1-BEAE273380CD}" type="parTrans" cxnId="{37E72B0B-D288-4730-A238-6E96DE9CA3F7}">
      <dgm:prSet/>
      <dgm:spPr/>
      <dgm:t>
        <a:bodyPr/>
        <a:lstStyle/>
        <a:p>
          <a:endParaRPr lang="en-US" sz="2400"/>
        </a:p>
      </dgm:t>
    </dgm:pt>
    <dgm:pt modelId="{26712E61-1AFC-467A-A4B7-E03F7EDCB25F}" type="sibTrans" cxnId="{37E72B0B-D288-4730-A238-6E96DE9CA3F7}">
      <dgm:prSet/>
      <dgm:spPr/>
      <dgm:t>
        <a:bodyPr/>
        <a:lstStyle/>
        <a:p>
          <a:endParaRPr lang="en-US" sz="2400"/>
        </a:p>
      </dgm:t>
    </dgm:pt>
    <dgm:pt modelId="{8B40A2CE-8B26-4DE0-95DA-0D9F8B38B006}">
      <dgm:prSet phldrT="[Text]" custT="1"/>
      <dgm:spPr/>
      <dgm:t>
        <a:bodyPr/>
        <a:lstStyle/>
        <a:p>
          <a:r>
            <a:rPr lang="en-US" sz="1800" dirty="0"/>
            <a:t>Profit of Enterprise</a:t>
          </a:r>
        </a:p>
      </dgm:t>
    </dgm:pt>
    <dgm:pt modelId="{A6896F6A-A285-4337-B29B-00CAD15E738B}" type="parTrans" cxnId="{75405401-347A-4794-8620-9AB0BEB9C7FA}">
      <dgm:prSet/>
      <dgm:spPr/>
      <dgm:t>
        <a:bodyPr/>
        <a:lstStyle/>
        <a:p>
          <a:endParaRPr lang="en-US" sz="2400"/>
        </a:p>
      </dgm:t>
    </dgm:pt>
    <dgm:pt modelId="{A6D5B413-B6CD-4863-9CFE-3FAD755DCFFD}" type="sibTrans" cxnId="{75405401-347A-4794-8620-9AB0BEB9C7FA}">
      <dgm:prSet/>
      <dgm:spPr/>
      <dgm:t>
        <a:bodyPr/>
        <a:lstStyle/>
        <a:p>
          <a:endParaRPr lang="en-US" sz="2400"/>
        </a:p>
      </dgm:t>
    </dgm:pt>
    <dgm:pt modelId="{078EA9AA-02B5-4141-AA68-333AF41A5230}">
      <dgm:prSet phldrT="[Text]" custT="1"/>
      <dgm:spPr/>
      <dgm:t>
        <a:bodyPr/>
        <a:lstStyle/>
        <a:p>
          <a:r>
            <a:rPr lang="en-US" sz="1800" dirty="0"/>
            <a:t>Super-</a:t>
          </a:r>
          <a:r>
            <a:rPr lang="en-US" sz="1800" dirty="0" err="1"/>
            <a:t>intendence</a:t>
          </a:r>
          <a:endParaRPr lang="en-US" sz="1800" dirty="0"/>
        </a:p>
      </dgm:t>
    </dgm:pt>
    <dgm:pt modelId="{346687D3-1B8E-4CC4-B406-B18EFD6DC7B1}" type="parTrans" cxnId="{CE03893B-89B4-4556-9AD8-B3BFDB5C2C63}">
      <dgm:prSet/>
      <dgm:spPr/>
      <dgm:t>
        <a:bodyPr/>
        <a:lstStyle/>
        <a:p>
          <a:endParaRPr lang="en-US" sz="2400"/>
        </a:p>
      </dgm:t>
    </dgm:pt>
    <dgm:pt modelId="{A1E1599B-4F0B-43AC-BEB4-9581BB0E0D10}" type="sibTrans" cxnId="{CE03893B-89B4-4556-9AD8-B3BFDB5C2C63}">
      <dgm:prSet/>
      <dgm:spPr/>
      <dgm:t>
        <a:bodyPr/>
        <a:lstStyle/>
        <a:p>
          <a:endParaRPr lang="en-US" sz="2400"/>
        </a:p>
      </dgm:t>
    </dgm:pt>
    <dgm:pt modelId="{0E25C5C9-4C04-4120-9B67-2640C6667F57}">
      <dgm:prSet phldrT="[Text]" custT="1"/>
      <dgm:spPr/>
      <dgm:t>
        <a:bodyPr/>
        <a:lstStyle/>
        <a:p>
          <a:r>
            <a:rPr lang="en-US" sz="1800" dirty="0"/>
            <a:t>Tax</a:t>
          </a:r>
        </a:p>
      </dgm:t>
    </dgm:pt>
    <dgm:pt modelId="{135050E5-7E66-4051-8FA5-0E61645EC3B8}" type="parTrans" cxnId="{B1F3C30D-0BFF-4FF8-89CC-42F026DE949D}">
      <dgm:prSet/>
      <dgm:spPr/>
      <dgm:t>
        <a:bodyPr/>
        <a:lstStyle/>
        <a:p>
          <a:endParaRPr lang="en-US"/>
        </a:p>
      </dgm:t>
    </dgm:pt>
    <dgm:pt modelId="{5ABD1469-5E0D-4CC3-98DE-AC20C4F1A64C}" type="sibTrans" cxnId="{B1F3C30D-0BFF-4FF8-89CC-42F026DE949D}">
      <dgm:prSet/>
      <dgm:spPr/>
      <dgm:t>
        <a:bodyPr/>
        <a:lstStyle/>
        <a:p>
          <a:endParaRPr lang="en-US"/>
        </a:p>
      </dgm:t>
    </dgm:pt>
    <dgm:pt modelId="{BF06CEBB-ACB3-49A2-BCB6-1C9B5FD2C1C3}">
      <dgm:prSet phldrT="[Text]" custT="1"/>
      <dgm:spPr/>
      <dgm:t>
        <a:bodyPr/>
        <a:lstStyle/>
        <a:p>
          <a:r>
            <a:rPr lang="en-US" sz="1800" dirty="0"/>
            <a:t>Industrial</a:t>
          </a:r>
        </a:p>
      </dgm:t>
    </dgm:pt>
    <dgm:pt modelId="{F59EBC88-0D08-44D9-9334-51854172A51A}" type="parTrans" cxnId="{DBF81786-786F-4016-B09A-D53ABDE4D6C4}">
      <dgm:prSet/>
      <dgm:spPr/>
      <dgm:t>
        <a:bodyPr/>
        <a:lstStyle/>
        <a:p>
          <a:endParaRPr lang="en-US"/>
        </a:p>
      </dgm:t>
    </dgm:pt>
    <dgm:pt modelId="{6D43BE42-B27A-4E81-91F2-23798A915DB9}" type="sibTrans" cxnId="{DBF81786-786F-4016-B09A-D53ABDE4D6C4}">
      <dgm:prSet/>
      <dgm:spPr/>
      <dgm:t>
        <a:bodyPr/>
        <a:lstStyle/>
        <a:p>
          <a:endParaRPr lang="en-US"/>
        </a:p>
      </dgm:t>
    </dgm:pt>
    <dgm:pt modelId="{DC92D29E-DAB4-486A-8BEB-D46955238EDC}" type="pres">
      <dgm:prSet presAssocID="{4F11FB32-D6EC-4754-8A84-D392DF3ED43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9374E23-B6D6-4546-B9FB-91C1DC8B4739}" type="pres">
      <dgm:prSet presAssocID="{4F11FB32-D6EC-4754-8A84-D392DF3ED43F}" presName="hierFlow" presStyleCnt="0"/>
      <dgm:spPr/>
    </dgm:pt>
    <dgm:pt modelId="{B24398FF-944E-4E8E-A20E-7C8921A7697B}" type="pres">
      <dgm:prSet presAssocID="{4F11FB32-D6EC-4754-8A84-D392DF3ED43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8E38FC3-A5E3-45B3-AD9D-E9BE42AC2542}" type="pres">
      <dgm:prSet presAssocID="{3DC3ADC4-6335-4927-AB30-A2CB8D8E6EED}" presName="Name14" presStyleCnt="0"/>
      <dgm:spPr/>
    </dgm:pt>
    <dgm:pt modelId="{8E505077-87C8-4582-B462-CF1DDC1FE2E9}" type="pres">
      <dgm:prSet presAssocID="{3DC3ADC4-6335-4927-AB30-A2CB8D8E6EED}" presName="level1Shape" presStyleLbl="node0" presStyleIdx="0" presStyleCnt="1" custLinFactNeighborX="348" custLinFactNeighborY="-38087">
        <dgm:presLayoutVars>
          <dgm:chPref val="3"/>
        </dgm:presLayoutVars>
      </dgm:prSet>
      <dgm:spPr/>
    </dgm:pt>
    <dgm:pt modelId="{8FFF9D3A-3324-4CB4-AFE1-8A7E228B6363}" type="pres">
      <dgm:prSet presAssocID="{3DC3ADC4-6335-4927-AB30-A2CB8D8E6EED}" presName="hierChild2" presStyleCnt="0"/>
      <dgm:spPr/>
    </dgm:pt>
    <dgm:pt modelId="{29933BDC-861E-4501-B484-9D26177858A1}" type="pres">
      <dgm:prSet presAssocID="{B065833F-BB0D-443C-BD06-255223844EA9}" presName="Name19" presStyleLbl="parChTrans1D2" presStyleIdx="0" presStyleCnt="5"/>
      <dgm:spPr/>
    </dgm:pt>
    <dgm:pt modelId="{345596D9-9949-4471-945D-72FBDD180670}" type="pres">
      <dgm:prSet presAssocID="{D40D4E9D-1130-47BA-90AD-AED0B162B6E9}" presName="Name21" presStyleCnt="0"/>
      <dgm:spPr/>
    </dgm:pt>
    <dgm:pt modelId="{55DABE9B-DEB8-45FA-A9A1-57F09C7E4811}" type="pres">
      <dgm:prSet presAssocID="{D40D4E9D-1130-47BA-90AD-AED0B162B6E9}" presName="level2Shape" presStyleLbl="node2" presStyleIdx="0" presStyleCnt="5"/>
      <dgm:spPr/>
    </dgm:pt>
    <dgm:pt modelId="{F79B1AE9-AB9F-4D03-8ED3-915991B6E9BE}" type="pres">
      <dgm:prSet presAssocID="{D40D4E9D-1130-47BA-90AD-AED0B162B6E9}" presName="hierChild3" presStyleCnt="0"/>
      <dgm:spPr/>
    </dgm:pt>
    <dgm:pt modelId="{11BCB9C9-0794-48ED-8203-D0EDB80BB1C1}" type="pres">
      <dgm:prSet presAssocID="{3E0D2288-9994-4112-B45D-D9F82B2FCDA1}" presName="Name19" presStyleLbl="parChTrans1D2" presStyleIdx="1" presStyleCnt="5"/>
      <dgm:spPr/>
    </dgm:pt>
    <dgm:pt modelId="{992C1627-6923-4815-A107-C85CF221FE7C}" type="pres">
      <dgm:prSet presAssocID="{B64EA894-A591-400D-BE17-3EF211351421}" presName="Name21" presStyleCnt="0"/>
      <dgm:spPr/>
    </dgm:pt>
    <dgm:pt modelId="{0FC3BE5D-8A91-42AC-B4FE-9070D319D0E5}" type="pres">
      <dgm:prSet presAssocID="{B64EA894-A591-400D-BE17-3EF211351421}" presName="level2Shape" presStyleLbl="node2" presStyleIdx="1" presStyleCnt="5" custLinFactNeighborX="-3130" custLinFactNeighborY="6261"/>
      <dgm:spPr/>
    </dgm:pt>
    <dgm:pt modelId="{D48B89F1-B983-4FF9-A7F4-235AF9139609}" type="pres">
      <dgm:prSet presAssocID="{B64EA894-A591-400D-BE17-3EF211351421}" presName="hierChild3" presStyleCnt="0"/>
      <dgm:spPr/>
    </dgm:pt>
    <dgm:pt modelId="{264E62EC-F9A2-44F8-8B52-8325B9AAD9D1}" type="pres">
      <dgm:prSet presAssocID="{4801181B-28BB-425D-BDC1-BEAE273380CD}" presName="Name19" presStyleLbl="parChTrans1D2" presStyleIdx="2" presStyleCnt="5"/>
      <dgm:spPr/>
    </dgm:pt>
    <dgm:pt modelId="{16FCD6F2-3E82-403E-888B-24CA24E28E5E}" type="pres">
      <dgm:prSet presAssocID="{0CD58F26-3F8F-4D5C-B41A-30F7946C19E5}" presName="Name21" presStyleCnt="0"/>
      <dgm:spPr/>
    </dgm:pt>
    <dgm:pt modelId="{E76F84FD-1C47-4767-98BC-64E21403B415}" type="pres">
      <dgm:prSet presAssocID="{0CD58F26-3F8F-4D5C-B41A-30F7946C19E5}" presName="level2Shape" presStyleLbl="node2" presStyleIdx="2" presStyleCnt="5" custLinFactY="25741" custLinFactNeighborX="-74086" custLinFactNeighborY="100000"/>
      <dgm:spPr/>
    </dgm:pt>
    <dgm:pt modelId="{06F9D904-5E20-4454-AE2F-6AA15D24E123}" type="pres">
      <dgm:prSet presAssocID="{0CD58F26-3F8F-4D5C-B41A-30F7946C19E5}" presName="hierChild3" presStyleCnt="0"/>
      <dgm:spPr/>
    </dgm:pt>
    <dgm:pt modelId="{83036BDE-DA4B-45D1-83E2-D342866EF941}" type="pres">
      <dgm:prSet presAssocID="{F59EBC88-0D08-44D9-9334-51854172A51A}" presName="Name19" presStyleLbl="parChTrans1D2" presStyleIdx="3" presStyleCnt="5"/>
      <dgm:spPr/>
    </dgm:pt>
    <dgm:pt modelId="{04F39600-D9F9-440A-AB0A-65A80C42F09B}" type="pres">
      <dgm:prSet presAssocID="{BF06CEBB-ACB3-49A2-BCB6-1C9B5FD2C1C3}" presName="Name21" presStyleCnt="0"/>
      <dgm:spPr/>
    </dgm:pt>
    <dgm:pt modelId="{298A2E6C-204E-4978-9291-0CDE20FB4623}" type="pres">
      <dgm:prSet presAssocID="{BF06CEBB-ACB3-49A2-BCB6-1C9B5FD2C1C3}" presName="level2Shape" presStyleLbl="node2" presStyleIdx="3" presStyleCnt="5" custLinFactNeighborX="-37217" custLinFactNeighborY="1565"/>
      <dgm:spPr/>
    </dgm:pt>
    <dgm:pt modelId="{37E29F83-BBD1-4BB6-9C6E-6C20611A19C6}" type="pres">
      <dgm:prSet presAssocID="{BF06CEBB-ACB3-49A2-BCB6-1C9B5FD2C1C3}" presName="hierChild3" presStyleCnt="0"/>
      <dgm:spPr/>
    </dgm:pt>
    <dgm:pt modelId="{4011CEB9-88B6-4C38-885B-2D35C38223E1}" type="pres">
      <dgm:prSet presAssocID="{346687D3-1B8E-4CC4-B406-B18EFD6DC7B1}" presName="Name19" presStyleLbl="parChTrans1D3" presStyleIdx="0" presStyleCnt="2"/>
      <dgm:spPr/>
    </dgm:pt>
    <dgm:pt modelId="{348E8AC6-9B6E-4503-AF93-CD203B2CB062}" type="pres">
      <dgm:prSet presAssocID="{078EA9AA-02B5-4141-AA68-333AF41A5230}" presName="Name21" presStyleCnt="0"/>
      <dgm:spPr/>
    </dgm:pt>
    <dgm:pt modelId="{471C1263-8DDE-427E-A4B3-BF5F42736F23}" type="pres">
      <dgm:prSet presAssocID="{078EA9AA-02B5-4141-AA68-333AF41A5230}" presName="level2Shape" presStyleLbl="node3" presStyleIdx="0" presStyleCnt="2" custLinFactNeighborX="-18362" custLinFactNeighborY="40608"/>
      <dgm:spPr/>
    </dgm:pt>
    <dgm:pt modelId="{09AE8E3E-C595-46A9-90D6-C8EA7313DA7B}" type="pres">
      <dgm:prSet presAssocID="{078EA9AA-02B5-4141-AA68-333AF41A5230}" presName="hierChild3" presStyleCnt="0"/>
      <dgm:spPr/>
    </dgm:pt>
    <dgm:pt modelId="{392AC164-0672-48D7-8F1F-CE0F8B63F733}" type="pres">
      <dgm:prSet presAssocID="{A6896F6A-A285-4337-B29B-00CAD15E738B}" presName="Name19" presStyleLbl="parChTrans1D3" presStyleIdx="1" presStyleCnt="2"/>
      <dgm:spPr/>
    </dgm:pt>
    <dgm:pt modelId="{0A24F632-5259-4119-A698-DF48343C8098}" type="pres">
      <dgm:prSet presAssocID="{8B40A2CE-8B26-4DE0-95DA-0D9F8B38B006}" presName="Name21" presStyleCnt="0"/>
      <dgm:spPr/>
    </dgm:pt>
    <dgm:pt modelId="{3B2BFC04-1E35-4F45-80B3-2959E1A994AC}" type="pres">
      <dgm:prSet presAssocID="{8B40A2CE-8B26-4DE0-95DA-0D9F8B38B006}" presName="level2Shape" presStyleLbl="node3" presStyleIdx="1" presStyleCnt="2" custLinFactNeighborX="-38120" custLinFactNeighborY="34869"/>
      <dgm:spPr/>
    </dgm:pt>
    <dgm:pt modelId="{E5F34854-582D-465A-B768-FD0036D40622}" type="pres">
      <dgm:prSet presAssocID="{8B40A2CE-8B26-4DE0-95DA-0D9F8B38B006}" presName="hierChild3" presStyleCnt="0"/>
      <dgm:spPr/>
    </dgm:pt>
    <dgm:pt modelId="{802EA22B-F6AA-4A37-A2ED-0C3B7591EE5B}" type="pres">
      <dgm:prSet presAssocID="{135050E5-7E66-4051-8FA5-0E61645EC3B8}" presName="Name19" presStyleLbl="parChTrans1D2" presStyleIdx="4" presStyleCnt="5"/>
      <dgm:spPr/>
    </dgm:pt>
    <dgm:pt modelId="{6A0C84A4-7123-4664-B797-AF54E33EFA0F}" type="pres">
      <dgm:prSet presAssocID="{0E25C5C9-4C04-4120-9B67-2640C6667F57}" presName="Name21" presStyleCnt="0"/>
      <dgm:spPr/>
    </dgm:pt>
    <dgm:pt modelId="{CE7E5184-17DD-440E-BEFF-3C0063708BFB}" type="pres">
      <dgm:prSet presAssocID="{0E25C5C9-4C04-4120-9B67-2640C6667F57}" presName="level2Shape" presStyleLbl="node2" presStyleIdx="4" presStyleCnt="5" custLinFactNeighborX="-9927" custLinFactNeighborY="-14000"/>
      <dgm:spPr/>
    </dgm:pt>
    <dgm:pt modelId="{C497DC84-73ED-4796-B6F1-F5A09C451A98}" type="pres">
      <dgm:prSet presAssocID="{0E25C5C9-4C04-4120-9B67-2640C6667F57}" presName="hierChild3" presStyleCnt="0"/>
      <dgm:spPr/>
    </dgm:pt>
    <dgm:pt modelId="{691999A0-23E2-4EFF-8BBE-745DFA1E7FB1}" type="pres">
      <dgm:prSet presAssocID="{4F11FB32-D6EC-4754-8A84-D392DF3ED43F}" presName="bgShapesFlow" presStyleCnt="0"/>
      <dgm:spPr/>
    </dgm:pt>
  </dgm:ptLst>
  <dgm:cxnLst>
    <dgm:cxn modelId="{75405401-347A-4794-8620-9AB0BEB9C7FA}" srcId="{BF06CEBB-ACB3-49A2-BCB6-1C9B5FD2C1C3}" destId="{8B40A2CE-8B26-4DE0-95DA-0D9F8B38B006}" srcOrd="1" destOrd="0" parTransId="{A6896F6A-A285-4337-B29B-00CAD15E738B}" sibTransId="{A6D5B413-B6CD-4863-9CFE-3FAD755DCFFD}"/>
    <dgm:cxn modelId="{6B46310A-57C4-4837-8CDB-33425DF78A81}" srcId="{4F11FB32-D6EC-4754-8A84-D392DF3ED43F}" destId="{3DC3ADC4-6335-4927-AB30-A2CB8D8E6EED}" srcOrd="0" destOrd="0" parTransId="{A5993F9B-7E5D-42AB-9214-D1C242DF3161}" sibTransId="{88909E21-F25A-496C-9A9E-2FDC9BA7044C}"/>
    <dgm:cxn modelId="{37E72B0B-D288-4730-A238-6E96DE9CA3F7}" srcId="{3DC3ADC4-6335-4927-AB30-A2CB8D8E6EED}" destId="{0CD58F26-3F8F-4D5C-B41A-30F7946C19E5}" srcOrd="2" destOrd="0" parTransId="{4801181B-28BB-425D-BDC1-BEAE273380CD}" sibTransId="{26712E61-1AFC-467A-A4B7-E03F7EDCB25F}"/>
    <dgm:cxn modelId="{B1F3C30D-0BFF-4FF8-89CC-42F026DE949D}" srcId="{3DC3ADC4-6335-4927-AB30-A2CB8D8E6EED}" destId="{0E25C5C9-4C04-4120-9B67-2640C6667F57}" srcOrd="4" destOrd="0" parTransId="{135050E5-7E66-4051-8FA5-0E61645EC3B8}" sibTransId="{5ABD1469-5E0D-4CC3-98DE-AC20C4F1A64C}"/>
    <dgm:cxn modelId="{4758312C-89E4-4C35-9109-595D50DAB44C}" type="presOf" srcId="{3E0D2288-9994-4112-B45D-D9F82B2FCDA1}" destId="{11BCB9C9-0794-48ED-8203-D0EDB80BB1C1}" srcOrd="0" destOrd="0" presId="urn:microsoft.com/office/officeart/2005/8/layout/hierarchy6"/>
    <dgm:cxn modelId="{3A30D936-6DEB-41B9-B510-B46ACBAD9E46}" type="presOf" srcId="{0E25C5C9-4C04-4120-9B67-2640C6667F57}" destId="{CE7E5184-17DD-440E-BEFF-3C0063708BFB}" srcOrd="0" destOrd="0" presId="urn:microsoft.com/office/officeart/2005/8/layout/hierarchy6"/>
    <dgm:cxn modelId="{CE03893B-89B4-4556-9AD8-B3BFDB5C2C63}" srcId="{BF06CEBB-ACB3-49A2-BCB6-1C9B5FD2C1C3}" destId="{078EA9AA-02B5-4141-AA68-333AF41A5230}" srcOrd="0" destOrd="0" parTransId="{346687D3-1B8E-4CC4-B406-B18EFD6DC7B1}" sibTransId="{A1E1599B-4F0B-43AC-BEB4-9581BB0E0D10}"/>
    <dgm:cxn modelId="{DB64F764-BF84-4C81-A0A3-503E09E65402}" type="presOf" srcId="{A6896F6A-A285-4337-B29B-00CAD15E738B}" destId="{392AC164-0672-48D7-8F1F-CE0F8B63F733}" srcOrd="0" destOrd="0" presId="urn:microsoft.com/office/officeart/2005/8/layout/hierarchy6"/>
    <dgm:cxn modelId="{E57FBE48-73F6-4CCB-865E-A04892150079}" type="presOf" srcId="{8B40A2CE-8B26-4DE0-95DA-0D9F8B38B006}" destId="{3B2BFC04-1E35-4F45-80B3-2959E1A994AC}" srcOrd="0" destOrd="0" presId="urn:microsoft.com/office/officeart/2005/8/layout/hierarchy6"/>
    <dgm:cxn modelId="{17C1D248-DC0F-4A21-A193-8E74510F8AA0}" type="presOf" srcId="{B64EA894-A591-400D-BE17-3EF211351421}" destId="{0FC3BE5D-8A91-42AC-B4FE-9070D319D0E5}" srcOrd="0" destOrd="0" presId="urn:microsoft.com/office/officeart/2005/8/layout/hierarchy6"/>
    <dgm:cxn modelId="{86D1364D-238C-4CCB-9BE2-60E3672DBAB5}" srcId="{3DC3ADC4-6335-4927-AB30-A2CB8D8E6EED}" destId="{D40D4E9D-1130-47BA-90AD-AED0B162B6E9}" srcOrd="0" destOrd="0" parTransId="{B065833F-BB0D-443C-BD06-255223844EA9}" sibTransId="{A9FBAC69-EC0A-4CB8-A0A7-EAD9BFE88A06}"/>
    <dgm:cxn modelId="{6AF38B52-79ED-44B7-93E5-951F0441C4EB}" type="presOf" srcId="{0CD58F26-3F8F-4D5C-B41A-30F7946C19E5}" destId="{E76F84FD-1C47-4767-98BC-64E21403B415}" srcOrd="0" destOrd="0" presId="urn:microsoft.com/office/officeart/2005/8/layout/hierarchy6"/>
    <dgm:cxn modelId="{E1ADF553-A4B9-4856-83E5-1B6DF90772BD}" srcId="{3DC3ADC4-6335-4927-AB30-A2CB8D8E6EED}" destId="{B64EA894-A591-400D-BE17-3EF211351421}" srcOrd="1" destOrd="0" parTransId="{3E0D2288-9994-4112-B45D-D9F82B2FCDA1}" sibTransId="{3C6D24D9-9853-4F0A-B6C2-58EF6ECEA478}"/>
    <dgm:cxn modelId="{24031057-F2E1-47B4-BB87-08F720B5186C}" type="presOf" srcId="{3DC3ADC4-6335-4927-AB30-A2CB8D8E6EED}" destId="{8E505077-87C8-4582-B462-CF1DDC1FE2E9}" srcOrd="0" destOrd="0" presId="urn:microsoft.com/office/officeart/2005/8/layout/hierarchy6"/>
    <dgm:cxn modelId="{999F8859-DD0A-4985-B2A1-E4C9438FA1C6}" type="presOf" srcId="{4F11FB32-D6EC-4754-8A84-D392DF3ED43F}" destId="{DC92D29E-DAB4-486A-8BEB-D46955238EDC}" srcOrd="0" destOrd="0" presId="urn:microsoft.com/office/officeart/2005/8/layout/hierarchy6"/>
    <dgm:cxn modelId="{A378C37E-BE8C-41E7-8A97-2BBF8C4637D1}" type="presOf" srcId="{346687D3-1B8E-4CC4-B406-B18EFD6DC7B1}" destId="{4011CEB9-88B6-4C38-885B-2D35C38223E1}" srcOrd="0" destOrd="0" presId="urn:microsoft.com/office/officeart/2005/8/layout/hierarchy6"/>
    <dgm:cxn modelId="{DBF81786-786F-4016-B09A-D53ABDE4D6C4}" srcId="{3DC3ADC4-6335-4927-AB30-A2CB8D8E6EED}" destId="{BF06CEBB-ACB3-49A2-BCB6-1C9B5FD2C1C3}" srcOrd="3" destOrd="0" parTransId="{F59EBC88-0D08-44D9-9334-51854172A51A}" sibTransId="{6D43BE42-B27A-4E81-91F2-23798A915DB9}"/>
    <dgm:cxn modelId="{39121A88-4F36-4CD3-90C0-F0A5B2419823}" type="presOf" srcId="{135050E5-7E66-4051-8FA5-0E61645EC3B8}" destId="{802EA22B-F6AA-4A37-A2ED-0C3B7591EE5B}" srcOrd="0" destOrd="0" presId="urn:microsoft.com/office/officeart/2005/8/layout/hierarchy6"/>
    <dgm:cxn modelId="{C560A9D3-9C0D-482D-8A8C-AA327F6359CD}" type="presOf" srcId="{D40D4E9D-1130-47BA-90AD-AED0B162B6E9}" destId="{55DABE9B-DEB8-45FA-A9A1-57F09C7E4811}" srcOrd="0" destOrd="0" presId="urn:microsoft.com/office/officeart/2005/8/layout/hierarchy6"/>
    <dgm:cxn modelId="{30654BE2-9229-4932-828C-2AC6A02C2F4C}" type="presOf" srcId="{078EA9AA-02B5-4141-AA68-333AF41A5230}" destId="{471C1263-8DDE-427E-A4B3-BF5F42736F23}" srcOrd="0" destOrd="0" presId="urn:microsoft.com/office/officeart/2005/8/layout/hierarchy6"/>
    <dgm:cxn modelId="{794FADE4-E4E2-49F4-90DF-CC0F54C3C701}" type="presOf" srcId="{F59EBC88-0D08-44D9-9334-51854172A51A}" destId="{83036BDE-DA4B-45D1-83E2-D342866EF941}" srcOrd="0" destOrd="0" presId="urn:microsoft.com/office/officeart/2005/8/layout/hierarchy6"/>
    <dgm:cxn modelId="{0CA2CAE4-8E33-4062-9D03-C53F1E7FA4F9}" type="presOf" srcId="{BF06CEBB-ACB3-49A2-BCB6-1C9B5FD2C1C3}" destId="{298A2E6C-204E-4978-9291-0CDE20FB4623}" srcOrd="0" destOrd="0" presId="urn:microsoft.com/office/officeart/2005/8/layout/hierarchy6"/>
    <dgm:cxn modelId="{C2A1D6F0-4708-4F2D-A6C3-956718E9E1B0}" type="presOf" srcId="{4801181B-28BB-425D-BDC1-BEAE273380CD}" destId="{264E62EC-F9A2-44F8-8B52-8325B9AAD9D1}" srcOrd="0" destOrd="0" presId="urn:microsoft.com/office/officeart/2005/8/layout/hierarchy6"/>
    <dgm:cxn modelId="{1C571EFF-DF07-4818-9994-AA74CA3FCD3E}" type="presOf" srcId="{B065833F-BB0D-443C-BD06-255223844EA9}" destId="{29933BDC-861E-4501-B484-9D26177858A1}" srcOrd="0" destOrd="0" presId="urn:microsoft.com/office/officeart/2005/8/layout/hierarchy6"/>
    <dgm:cxn modelId="{5452F1B6-D080-462A-8422-2F9D9822B112}" type="presParOf" srcId="{DC92D29E-DAB4-486A-8BEB-D46955238EDC}" destId="{D9374E23-B6D6-4546-B9FB-91C1DC8B4739}" srcOrd="0" destOrd="0" presId="urn:microsoft.com/office/officeart/2005/8/layout/hierarchy6"/>
    <dgm:cxn modelId="{5A17930F-E335-4993-BFDC-FB91EC5A1645}" type="presParOf" srcId="{D9374E23-B6D6-4546-B9FB-91C1DC8B4739}" destId="{B24398FF-944E-4E8E-A20E-7C8921A7697B}" srcOrd="0" destOrd="0" presId="urn:microsoft.com/office/officeart/2005/8/layout/hierarchy6"/>
    <dgm:cxn modelId="{807D2B84-AF9B-4552-B10E-9AF13FCD5C04}" type="presParOf" srcId="{B24398FF-944E-4E8E-A20E-7C8921A7697B}" destId="{98E38FC3-A5E3-45B3-AD9D-E9BE42AC2542}" srcOrd="0" destOrd="0" presId="urn:microsoft.com/office/officeart/2005/8/layout/hierarchy6"/>
    <dgm:cxn modelId="{B315D39C-A231-4D7D-9D7B-6AAFDC05DC4E}" type="presParOf" srcId="{98E38FC3-A5E3-45B3-AD9D-E9BE42AC2542}" destId="{8E505077-87C8-4582-B462-CF1DDC1FE2E9}" srcOrd="0" destOrd="0" presId="urn:microsoft.com/office/officeart/2005/8/layout/hierarchy6"/>
    <dgm:cxn modelId="{373CA7FE-058E-49D4-9F62-5C18DE6A90CC}" type="presParOf" srcId="{98E38FC3-A5E3-45B3-AD9D-E9BE42AC2542}" destId="{8FFF9D3A-3324-4CB4-AFE1-8A7E228B6363}" srcOrd="1" destOrd="0" presId="urn:microsoft.com/office/officeart/2005/8/layout/hierarchy6"/>
    <dgm:cxn modelId="{4A21DC05-A6C3-4FE1-AF07-36798E10F6B8}" type="presParOf" srcId="{8FFF9D3A-3324-4CB4-AFE1-8A7E228B6363}" destId="{29933BDC-861E-4501-B484-9D26177858A1}" srcOrd="0" destOrd="0" presId="urn:microsoft.com/office/officeart/2005/8/layout/hierarchy6"/>
    <dgm:cxn modelId="{7E1AE74A-C151-4119-9073-426AE16DD8F1}" type="presParOf" srcId="{8FFF9D3A-3324-4CB4-AFE1-8A7E228B6363}" destId="{345596D9-9949-4471-945D-72FBDD180670}" srcOrd="1" destOrd="0" presId="urn:microsoft.com/office/officeart/2005/8/layout/hierarchy6"/>
    <dgm:cxn modelId="{35AA5C14-5686-478D-8234-624D31D6A04D}" type="presParOf" srcId="{345596D9-9949-4471-945D-72FBDD180670}" destId="{55DABE9B-DEB8-45FA-A9A1-57F09C7E4811}" srcOrd="0" destOrd="0" presId="urn:microsoft.com/office/officeart/2005/8/layout/hierarchy6"/>
    <dgm:cxn modelId="{87159E1D-8B21-4543-A470-E86D07FAB410}" type="presParOf" srcId="{345596D9-9949-4471-945D-72FBDD180670}" destId="{F79B1AE9-AB9F-4D03-8ED3-915991B6E9BE}" srcOrd="1" destOrd="0" presId="urn:microsoft.com/office/officeart/2005/8/layout/hierarchy6"/>
    <dgm:cxn modelId="{CAB982AA-D7F9-4C42-B358-9BDC8954124B}" type="presParOf" srcId="{8FFF9D3A-3324-4CB4-AFE1-8A7E228B6363}" destId="{11BCB9C9-0794-48ED-8203-D0EDB80BB1C1}" srcOrd="2" destOrd="0" presId="urn:microsoft.com/office/officeart/2005/8/layout/hierarchy6"/>
    <dgm:cxn modelId="{DDA1950F-375F-47EF-AEAD-1DDC01981441}" type="presParOf" srcId="{8FFF9D3A-3324-4CB4-AFE1-8A7E228B6363}" destId="{992C1627-6923-4815-A107-C85CF221FE7C}" srcOrd="3" destOrd="0" presId="urn:microsoft.com/office/officeart/2005/8/layout/hierarchy6"/>
    <dgm:cxn modelId="{67813FCB-CAA0-4095-B94E-61B38600421B}" type="presParOf" srcId="{992C1627-6923-4815-A107-C85CF221FE7C}" destId="{0FC3BE5D-8A91-42AC-B4FE-9070D319D0E5}" srcOrd="0" destOrd="0" presId="urn:microsoft.com/office/officeart/2005/8/layout/hierarchy6"/>
    <dgm:cxn modelId="{D1FC9E8F-1C1E-4E30-B631-8FDB504A8C47}" type="presParOf" srcId="{992C1627-6923-4815-A107-C85CF221FE7C}" destId="{D48B89F1-B983-4FF9-A7F4-235AF9139609}" srcOrd="1" destOrd="0" presId="urn:microsoft.com/office/officeart/2005/8/layout/hierarchy6"/>
    <dgm:cxn modelId="{A0628FA9-E26C-4E08-8D64-9A8715C5C381}" type="presParOf" srcId="{8FFF9D3A-3324-4CB4-AFE1-8A7E228B6363}" destId="{264E62EC-F9A2-44F8-8B52-8325B9AAD9D1}" srcOrd="4" destOrd="0" presId="urn:microsoft.com/office/officeart/2005/8/layout/hierarchy6"/>
    <dgm:cxn modelId="{566A99D5-332E-4233-A6DD-6540887C3C61}" type="presParOf" srcId="{8FFF9D3A-3324-4CB4-AFE1-8A7E228B6363}" destId="{16FCD6F2-3E82-403E-888B-24CA24E28E5E}" srcOrd="5" destOrd="0" presId="urn:microsoft.com/office/officeart/2005/8/layout/hierarchy6"/>
    <dgm:cxn modelId="{450DC64F-D0CA-4CE6-9B6D-50CFEE3B581D}" type="presParOf" srcId="{16FCD6F2-3E82-403E-888B-24CA24E28E5E}" destId="{E76F84FD-1C47-4767-98BC-64E21403B415}" srcOrd="0" destOrd="0" presId="urn:microsoft.com/office/officeart/2005/8/layout/hierarchy6"/>
    <dgm:cxn modelId="{537D3136-C7D1-4CD8-A1A7-C1F115E7CC2C}" type="presParOf" srcId="{16FCD6F2-3E82-403E-888B-24CA24E28E5E}" destId="{06F9D904-5E20-4454-AE2F-6AA15D24E123}" srcOrd="1" destOrd="0" presId="urn:microsoft.com/office/officeart/2005/8/layout/hierarchy6"/>
    <dgm:cxn modelId="{A41ACC4D-0662-4287-B447-55C9A698836B}" type="presParOf" srcId="{8FFF9D3A-3324-4CB4-AFE1-8A7E228B6363}" destId="{83036BDE-DA4B-45D1-83E2-D342866EF941}" srcOrd="6" destOrd="0" presId="urn:microsoft.com/office/officeart/2005/8/layout/hierarchy6"/>
    <dgm:cxn modelId="{3425961D-BED9-488F-8159-CC2149A0DB1C}" type="presParOf" srcId="{8FFF9D3A-3324-4CB4-AFE1-8A7E228B6363}" destId="{04F39600-D9F9-440A-AB0A-65A80C42F09B}" srcOrd="7" destOrd="0" presId="urn:microsoft.com/office/officeart/2005/8/layout/hierarchy6"/>
    <dgm:cxn modelId="{287D1D9D-F615-4CBE-BAE4-176C6ADC6E99}" type="presParOf" srcId="{04F39600-D9F9-440A-AB0A-65A80C42F09B}" destId="{298A2E6C-204E-4978-9291-0CDE20FB4623}" srcOrd="0" destOrd="0" presId="urn:microsoft.com/office/officeart/2005/8/layout/hierarchy6"/>
    <dgm:cxn modelId="{C06A13AF-A0E6-4285-A56F-341C1E35FA32}" type="presParOf" srcId="{04F39600-D9F9-440A-AB0A-65A80C42F09B}" destId="{37E29F83-BBD1-4BB6-9C6E-6C20611A19C6}" srcOrd="1" destOrd="0" presId="urn:microsoft.com/office/officeart/2005/8/layout/hierarchy6"/>
    <dgm:cxn modelId="{A9CB54DA-7254-41A8-AA69-AB552DDDCBFF}" type="presParOf" srcId="{37E29F83-BBD1-4BB6-9C6E-6C20611A19C6}" destId="{4011CEB9-88B6-4C38-885B-2D35C38223E1}" srcOrd="0" destOrd="0" presId="urn:microsoft.com/office/officeart/2005/8/layout/hierarchy6"/>
    <dgm:cxn modelId="{04FC14DC-5D0B-449C-B3DA-C4D04F40D9ED}" type="presParOf" srcId="{37E29F83-BBD1-4BB6-9C6E-6C20611A19C6}" destId="{348E8AC6-9B6E-4503-AF93-CD203B2CB062}" srcOrd="1" destOrd="0" presId="urn:microsoft.com/office/officeart/2005/8/layout/hierarchy6"/>
    <dgm:cxn modelId="{86AA9821-D24F-4155-87D6-7ED1C3818431}" type="presParOf" srcId="{348E8AC6-9B6E-4503-AF93-CD203B2CB062}" destId="{471C1263-8DDE-427E-A4B3-BF5F42736F23}" srcOrd="0" destOrd="0" presId="urn:microsoft.com/office/officeart/2005/8/layout/hierarchy6"/>
    <dgm:cxn modelId="{D432A9DA-EAF0-4445-9CB4-6758C3CC784D}" type="presParOf" srcId="{348E8AC6-9B6E-4503-AF93-CD203B2CB062}" destId="{09AE8E3E-C595-46A9-90D6-C8EA7313DA7B}" srcOrd="1" destOrd="0" presId="urn:microsoft.com/office/officeart/2005/8/layout/hierarchy6"/>
    <dgm:cxn modelId="{A951C4E1-3BC7-4D5D-80B6-54F81D98C844}" type="presParOf" srcId="{37E29F83-BBD1-4BB6-9C6E-6C20611A19C6}" destId="{392AC164-0672-48D7-8F1F-CE0F8B63F733}" srcOrd="2" destOrd="0" presId="urn:microsoft.com/office/officeart/2005/8/layout/hierarchy6"/>
    <dgm:cxn modelId="{DF6D7BD7-E6C8-4163-AF5C-E24D7CC52751}" type="presParOf" srcId="{37E29F83-BBD1-4BB6-9C6E-6C20611A19C6}" destId="{0A24F632-5259-4119-A698-DF48343C8098}" srcOrd="3" destOrd="0" presId="urn:microsoft.com/office/officeart/2005/8/layout/hierarchy6"/>
    <dgm:cxn modelId="{8FF39461-A762-4CF4-B722-B9E03B8D91FD}" type="presParOf" srcId="{0A24F632-5259-4119-A698-DF48343C8098}" destId="{3B2BFC04-1E35-4F45-80B3-2959E1A994AC}" srcOrd="0" destOrd="0" presId="urn:microsoft.com/office/officeart/2005/8/layout/hierarchy6"/>
    <dgm:cxn modelId="{428C7E9D-C584-48B6-AC10-618A71CDD602}" type="presParOf" srcId="{0A24F632-5259-4119-A698-DF48343C8098}" destId="{E5F34854-582D-465A-B768-FD0036D40622}" srcOrd="1" destOrd="0" presId="urn:microsoft.com/office/officeart/2005/8/layout/hierarchy6"/>
    <dgm:cxn modelId="{27946F50-56E3-4EAF-9919-D4BA619E2BE5}" type="presParOf" srcId="{8FFF9D3A-3324-4CB4-AFE1-8A7E228B6363}" destId="{802EA22B-F6AA-4A37-A2ED-0C3B7591EE5B}" srcOrd="8" destOrd="0" presId="urn:microsoft.com/office/officeart/2005/8/layout/hierarchy6"/>
    <dgm:cxn modelId="{727B8460-9317-4625-AFB8-21D40000BD88}" type="presParOf" srcId="{8FFF9D3A-3324-4CB4-AFE1-8A7E228B6363}" destId="{6A0C84A4-7123-4664-B797-AF54E33EFA0F}" srcOrd="9" destOrd="0" presId="urn:microsoft.com/office/officeart/2005/8/layout/hierarchy6"/>
    <dgm:cxn modelId="{1EB17943-CA8E-420F-864F-30B636DB7B4C}" type="presParOf" srcId="{6A0C84A4-7123-4664-B797-AF54E33EFA0F}" destId="{CE7E5184-17DD-440E-BEFF-3C0063708BFB}" srcOrd="0" destOrd="0" presId="urn:microsoft.com/office/officeart/2005/8/layout/hierarchy6"/>
    <dgm:cxn modelId="{819E7A16-4ABB-458A-95DE-9644788E0AB9}" type="presParOf" srcId="{6A0C84A4-7123-4664-B797-AF54E33EFA0F}" destId="{C497DC84-73ED-4796-B6F1-F5A09C451A98}" srcOrd="1" destOrd="0" presId="urn:microsoft.com/office/officeart/2005/8/layout/hierarchy6"/>
    <dgm:cxn modelId="{A5F1E3FB-6E5E-4BD2-83E0-7E6268A3B84A}" type="presParOf" srcId="{DC92D29E-DAB4-486A-8BEB-D46955238EDC}" destId="{691999A0-23E2-4EFF-8BBE-745DFA1E7FB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6B9C4B-026F-4060-807B-9EB6047AC369}" type="doc">
      <dgm:prSet loTypeId="urn:microsoft.com/office/officeart/2005/8/layout/hierarchy4" loCatId="hierarchy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FB23B06-37D5-4E31-8950-ADE8F63D01B4}">
      <dgm:prSet phldrT="[Text]" custT="1"/>
      <dgm:spPr/>
      <dgm:t>
        <a:bodyPr/>
        <a:lstStyle/>
        <a:p>
          <a:r>
            <a:rPr lang="en-US" sz="2400" dirty="0"/>
            <a:t>Unconsumed Surplus</a:t>
          </a:r>
        </a:p>
      </dgm:t>
    </dgm:pt>
    <dgm:pt modelId="{AE8424A5-B1C6-47A1-B5DD-BA1DB9B6A748}" type="parTrans" cxnId="{32164359-35CF-415B-9500-56C206325DB0}">
      <dgm:prSet/>
      <dgm:spPr/>
      <dgm:t>
        <a:bodyPr/>
        <a:lstStyle/>
        <a:p>
          <a:endParaRPr lang="en-US"/>
        </a:p>
      </dgm:t>
    </dgm:pt>
    <dgm:pt modelId="{2E24C38F-9DBC-44FA-8E22-AD6112F163A1}" type="sibTrans" cxnId="{32164359-35CF-415B-9500-56C206325DB0}">
      <dgm:prSet/>
      <dgm:spPr/>
      <dgm:t>
        <a:bodyPr/>
        <a:lstStyle/>
        <a:p>
          <a:endParaRPr lang="en-US"/>
        </a:p>
      </dgm:t>
    </dgm:pt>
    <dgm:pt modelId="{8A413AA4-1BE2-4B3B-B571-F6300C4ED4D3}">
      <dgm:prSet phldrT="[Text]" custT="1"/>
      <dgm:spPr/>
      <dgm:t>
        <a:bodyPr/>
        <a:lstStyle/>
        <a:p>
          <a:r>
            <a:rPr lang="en-US" sz="2000" dirty="0"/>
            <a:t>Productive</a:t>
          </a:r>
          <a:endParaRPr lang="en-US" sz="2400" dirty="0"/>
        </a:p>
      </dgm:t>
    </dgm:pt>
    <dgm:pt modelId="{910FE2C3-5333-4EF5-8961-BC2C386BD053}" type="parTrans" cxnId="{7E97EFB9-5261-496E-8D1B-10A74E749809}">
      <dgm:prSet/>
      <dgm:spPr/>
      <dgm:t>
        <a:bodyPr/>
        <a:lstStyle/>
        <a:p>
          <a:endParaRPr lang="en-US"/>
        </a:p>
      </dgm:t>
    </dgm:pt>
    <dgm:pt modelId="{A51636A8-9821-4753-8836-4EF920E0FBA4}" type="sibTrans" cxnId="{7E97EFB9-5261-496E-8D1B-10A74E749809}">
      <dgm:prSet/>
      <dgm:spPr/>
      <dgm:t>
        <a:bodyPr/>
        <a:lstStyle/>
        <a:p>
          <a:endParaRPr lang="en-US"/>
        </a:p>
      </dgm:t>
    </dgm:pt>
    <dgm:pt modelId="{C278681E-476D-40AA-AB54-7AEE2DBD893A}">
      <dgm:prSet phldrT="[Text]" custT="1"/>
      <dgm:spPr/>
      <dgm:t>
        <a:bodyPr/>
        <a:lstStyle/>
        <a:p>
          <a:r>
            <a:rPr lang="en-US" sz="2400" dirty="0"/>
            <a:t>Unproductive</a:t>
          </a:r>
        </a:p>
      </dgm:t>
    </dgm:pt>
    <dgm:pt modelId="{0F13F63E-72B8-4FEC-BAB2-2094DC68DFA7}" type="parTrans" cxnId="{1FC51583-2173-4B20-81CA-06842B022AB2}">
      <dgm:prSet/>
      <dgm:spPr/>
      <dgm:t>
        <a:bodyPr/>
        <a:lstStyle/>
        <a:p>
          <a:endParaRPr lang="en-US"/>
        </a:p>
      </dgm:t>
    </dgm:pt>
    <dgm:pt modelId="{E98936B2-0E10-45E3-8AC4-D097287B9248}" type="sibTrans" cxnId="{1FC51583-2173-4B20-81CA-06842B022AB2}">
      <dgm:prSet/>
      <dgm:spPr/>
      <dgm:t>
        <a:bodyPr/>
        <a:lstStyle/>
        <a:p>
          <a:endParaRPr lang="en-US"/>
        </a:p>
      </dgm:t>
    </dgm:pt>
    <dgm:pt modelId="{62AB28D3-E983-4678-9F61-26195AB03826}">
      <dgm:prSet phldrT="[Text]" custT="1"/>
      <dgm:spPr/>
      <dgm:t>
        <a:bodyPr/>
        <a:lstStyle/>
        <a:p>
          <a:r>
            <a:rPr lang="en-US" sz="2400" dirty="0"/>
            <a:t>Enters Equalization</a:t>
          </a:r>
        </a:p>
      </dgm:t>
    </dgm:pt>
    <dgm:pt modelId="{0D009FEB-C549-4B95-840F-A2A1B13E3E40}" type="parTrans" cxnId="{F47D255F-A748-4244-A06B-5253B8C425CD}">
      <dgm:prSet/>
      <dgm:spPr/>
      <dgm:t>
        <a:bodyPr/>
        <a:lstStyle/>
        <a:p>
          <a:endParaRPr lang="en-US"/>
        </a:p>
      </dgm:t>
    </dgm:pt>
    <dgm:pt modelId="{52A4BF7D-5E4E-4466-9B9E-6ED29BB06E09}" type="sibTrans" cxnId="{F47D255F-A748-4244-A06B-5253B8C425CD}">
      <dgm:prSet/>
      <dgm:spPr/>
      <dgm:t>
        <a:bodyPr/>
        <a:lstStyle/>
        <a:p>
          <a:endParaRPr lang="en-US"/>
        </a:p>
      </dgm:t>
    </dgm:pt>
    <dgm:pt modelId="{52BFE1A0-DB76-4CD4-8242-116C91324C19}">
      <dgm:prSet phldrT="[Text]" custT="1"/>
      <dgm:spPr/>
      <dgm:t>
        <a:bodyPr/>
        <a:lstStyle/>
        <a:p>
          <a:r>
            <a:rPr lang="en-US" sz="2400" dirty="0"/>
            <a:t>Does not enter </a:t>
          </a:r>
          <a:r>
            <a:rPr lang="en-US" sz="2400" dirty="0" err="1"/>
            <a:t>Equalisation</a:t>
          </a:r>
          <a:endParaRPr lang="en-US" sz="2400" dirty="0"/>
        </a:p>
      </dgm:t>
    </dgm:pt>
    <dgm:pt modelId="{EFF2CF98-76CB-4414-B4BE-BEF8EFD74711}" type="parTrans" cxnId="{95CF5DE3-D06E-4136-8FBB-1BA0EE8F88BE}">
      <dgm:prSet/>
      <dgm:spPr/>
      <dgm:t>
        <a:bodyPr/>
        <a:lstStyle/>
        <a:p>
          <a:endParaRPr lang="en-US"/>
        </a:p>
      </dgm:t>
    </dgm:pt>
    <dgm:pt modelId="{62BD2029-9E60-4DFA-8D40-B99177915F55}" type="sibTrans" cxnId="{95CF5DE3-D06E-4136-8FBB-1BA0EE8F88BE}">
      <dgm:prSet/>
      <dgm:spPr/>
      <dgm:t>
        <a:bodyPr/>
        <a:lstStyle/>
        <a:p>
          <a:endParaRPr lang="en-US"/>
        </a:p>
      </dgm:t>
    </dgm:pt>
    <dgm:pt modelId="{59DD5531-6235-4190-99D8-571DAB466D6F}">
      <dgm:prSet phldrT="[Text]"/>
      <dgm:spPr/>
      <dgm:t>
        <a:bodyPr vert="vert"/>
        <a:lstStyle/>
        <a:p>
          <a:r>
            <a:rPr lang="en-US" dirty="0"/>
            <a:t>Personal Housing</a:t>
          </a:r>
        </a:p>
      </dgm:t>
    </dgm:pt>
    <dgm:pt modelId="{45102E42-CD9F-450B-ACFA-2A1080B90C9A}" type="parTrans" cxnId="{5F6C86FF-68BD-4BE3-A7AE-D257EA6DDA3D}">
      <dgm:prSet/>
      <dgm:spPr/>
      <dgm:t>
        <a:bodyPr/>
        <a:lstStyle/>
        <a:p>
          <a:endParaRPr lang="en-US"/>
        </a:p>
      </dgm:t>
    </dgm:pt>
    <dgm:pt modelId="{A6612178-6981-473B-8539-D89C2EB400AF}" type="sibTrans" cxnId="{5F6C86FF-68BD-4BE3-A7AE-D257EA6DDA3D}">
      <dgm:prSet/>
      <dgm:spPr/>
      <dgm:t>
        <a:bodyPr/>
        <a:lstStyle/>
        <a:p>
          <a:endParaRPr lang="en-US"/>
        </a:p>
      </dgm:t>
    </dgm:pt>
    <dgm:pt modelId="{0A305E2A-D290-4D09-8D6C-E490DE25F7F5}">
      <dgm:prSet phldrT="[Text]"/>
      <dgm:spPr/>
      <dgm:t>
        <a:bodyPr vert="vert"/>
        <a:lstStyle/>
        <a:p>
          <a:r>
            <a:rPr lang="en-US" dirty="0"/>
            <a:t>Durables</a:t>
          </a:r>
        </a:p>
      </dgm:t>
    </dgm:pt>
    <dgm:pt modelId="{BB8C019B-4DCB-4A41-BE19-588B03D25459}" type="parTrans" cxnId="{D8851195-2517-4D06-93FD-FACC974E49A5}">
      <dgm:prSet/>
      <dgm:spPr/>
      <dgm:t>
        <a:bodyPr/>
        <a:lstStyle/>
        <a:p>
          <a:endParaRPr lang="en-US"/>
        </a:p>
      </dgm:t>
    </dgm:pt>
    <dgm:pt modelId="{309F72D0-9AAD-4D42-93A4-9181D7621338}" type="sibTrans" cxnId="{D8851195-2517-4D06-93FD-FACC974E49A5}">
      <dgm:prSet/>
      <dgm:spPr/>
      <dgm:t>
        <a:bodyPr/>
        <a:lstStyle/>
        <a:p>
          <a:endParaRPr lang="en-US"/>
        </a:p>
      </dgm:t>
    </dgm:pt>
    <dgm:pt modelId="{56010913-A8CB-4D13-8A13-1F50EC8BC9CC}">
      <dgm:prSet phldrT="[Text]"/>
      <dgm:spPr/>
      <dgm:t>
        <a:bodyPr vert="vert"/>
        <a:lstStyle/>
        <a:p>
          <a:r>
            <a:rPr lang="en-US" dirty="0"/>
            <a:t>State </a:t>
          </a:r>
        </a:p>
      </dgm:t>
    </dgm:pt>
    <dgm:pt modelId="{85306F21-9225-4548-9512-A7386F7204E2}" type="parTrans" cxnId="{52CF046A-2EA9-4298-A928-D316021C182D}">
      <dgm:prSet/>
      <dgm:spPr/>
      <dgm:t>
        <a:bodyPr/>
        <a:lstStyle/>
        <a:p>
          <a:endParaRPr lang="en-US"/>
        </a:p>
      </dgm:t>
    </dgm:pt>
    <dgm:pt modelId="{586BC21C-9858-483F-94D3-2847B39A2A7C}" type="sibTrans" cxnId="{52CF046A-2EA9-4298-A928-D316021C182D}">
      <dgm:prSet/>
      <dgm:spPr/>
      <dgm:t>
        <a:bodyPr/>
        <a:lstStyle/>
        <a:p>
          <a:endParaRPr lang="en-US"/>
        </a:p>
      </dgm:t>
    </dgm:pt>
    <dgm:pt modelId="{7A5D67F7-7A5A-4F4B-B89E-BB829A66BFC5}">
      <dgm:prSet phldrT="[Text]"/>
      <dgm:spPr/>
      <dgm:t>
        <a:bodyPr vert="vert"/>
        <a:lstStyle/>
        <a:p>
          <a:r>
            <a:rPr lang="en-US" dirty="0"/>
            <a:t>Merchant Capital</a:t>
          </a:r>
        </a:p>
      </dgm:t>
    </dgm:pt>
    <dgm:pt modelId="{247B34D8-0C76-4EA5-B52B-C455C42F4EA7}" type="parTrans" cxnId="{400A9AD0-A9F8-4E44-829A-CCE48F6C958D}">
      <dgm:prSet/>
      <dgm:spPr/>
      <dgm:t>
        <a:bodyPr/>
        <a:lstStyle/>
        <a:p>
          <a:endParaRPr lang="en-US"/>
        </a:p>
      </dgm:t>
    </dgm:pt>
    <dgm:pt modelId="{55574B61-579A-4664-832E-FDF320513895}" type="sibTrans" cxnId="{400A9AD0-A9F8-4E44-829A-CCE48F6C958D}">
      <dgm:prSet/>
      <dgm:spPr/>
      <dgm:t>
        <a:bodyPr/>
        <a:lstStyle/>
        <a:p>
          <a:endParaRPr lang="en-US"/>
        </a:p>
      </dgm:t>
    </dgm:pt>
    <dgm:pt modelId="{DABA3711-2994-48EE-BAED-001F2F3DD402}">
      <dgm:prSet phldrT="[Text]"/>
      <dgm:spPr/>
      <dgm:t>
        <a:bodyPr vert="vert"/>
        <a:lstStyle/>
        <a:p>
          <a:r>
            <a:rPr lang="en-US" dirty="0"/>
            <a:t>Land</a:t>
          </a:r>
        </a:p>
      </dgm:t>
    </dgm:pt>
    <dgm:pt modelId="{13FA948D-6C01-42DB-B301-0DE935810EA5}" type="parTrans" cxnId="{B4BD2198-9DC3-42DC-92B0-081948457A18}">
      <dgm:prSet/>
      <dgm:spPr/>
      <dgm:t>
        <a:bodyPr/>
        <a:lstStyle/>
        <a:p>
          <a:endParaRPr lang="en-US"/>
        </a:p>
      </dgm:t>
    </dgm:pt>
    <dgm:pt modelId="{C48F764C-DD36-41F1-9090-53215AB7A131}" type="sibTrans" cxnId="{B4BD2198-9DC3-42DC-92B0-081948457A18}">
      <dgm:prSet/>
      <dgm:spPr/>
      <dgm:t>
        <a:bodyPr/>
        <a:lstStyle/>
        <a:p>
          <a:endParaRPr lang="en-US"/>
        </a:p>
      </dgm:t>
    </dgm:pt>
    <dgm:pt modelId="{AD73B1B0-3B4B-43B7-8366-0A0BDD75706F}">
      <dgm:prSet phldrT="[Text]"/>
      <dgm:spPr/>
      <dgm:t>
        <a:bodyPr vert="vert"/>
        <a:lstStyle/>
        <a:p>
          <a:r>
            <a:rPr lang="en-US" dirty="0"/>
            <a:t>Speculative Purchases</a:t>
          </a:r>
        </a:p>
      </dgm:t>
    </dgm:pt>
    <dgm:pt modelId="{BEA860B9-AC7B-44D7-B9F5-B1B99A8E8A0F}" type="parTrans" cxnId="{96365DA7-49C9-4204-9298-0D5EDECA852D}">
      <dgm:prSet/>
      <dgm:spPr/>
      <dgm:t>
        <a:bodyPr/>
        <a:lstStyle/>
        <a:p>
          <a:endParaRPr lang="en-US"/>
        </a:p>
      </dgm:t>
    </dgm:pt>
    <dgm:pt modelId="{90B3F4D6-5D28-460B-8157-C71D09370F01}" type="sibTrans" cxnId="{96365DA7-49C9-4204-9298-0D5EDECA852D}">
      <dgm:prSet/>
      <dgm:spPr/>
      <dgm:t>
        <a:bodyPr/>
        <a:lstStyle/>
        <a:p>
          <a:endParaRPr lang="en-US"/>
        </a:p>
      </dgm:t>
    </dgm:pt>
    <dgm:pt modelId="{97E3301F-7DBF-4573-91F0-B48C552237C6}">
      <dgm:prSet phldrT="[Text]"/>
      <dgm:spPr/>
      <dgm:t>
        <a:bodyPr vert="vert"/>
        <a:lstStyle/>
        <a:p>
          <a:r>
            <a:rPr lang="en-US" dirty="0"/>
            <a:t>Monetary Instruments</a:t>
          </a:r>
        </a:p>
      </dgm:t>
    </dgm:pt>
    <dgm:pt modelId="{629697D8-0B79-4DDD-8159-5E6900EEFC2E}" type="parTrans" cxnId="{E9F139E2-ECB5-449F-8BEC-6BF9A66AE089}">
      <dgm:prSet/>
      <dgm:spPr/>
      <dgm:t>
        <a:bodyPr/>
        <a:lstStyle/>
        <a:p>
          <a:endParaRPr lang="en-US"/>
        </a:p>
      </dgm:t>
    </dgm:pt>
    <dgm:pt modelId="{DF812707-5954-4A6A-9075-8D308E8403BD}" type="sibTrans" cxnId="{E9F139E2-ECB5-449F-8BEC-6BF9A66AE089}">
      <dgm:prSet/>
      <dgm:spPr/>
      <dgm:t>
        <a:bodyPr/>
        <a:lstStyle/>
        <a:p>
          <a:endParaRPr lang="en-US"/>
        </a:p>
      </dgm:t>
    </dgm:pt>
    <dgm:pt modelId="{C7366203-B904-4C0E-8B76-C402E5812A2B}" type="pres">
      <dgm:prSet presAssocID="{826B9C4B-026F-4060-807B-9EB6047AC36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E0AE21-349D-4C3F-9B60-D24CBB07B6F4}" type="pres">
      <dgm:prSet presAssocID="{2FB23B06-37D5-4E31-8950-ADE8F63D01B4}" presName="vertOne" presStyleCnt="0"/>
      <dgm:spPr/>
    </dgm:pt>
    <dgm:pt modelId="{13C69757-9269-4449-964B-555F1ED8D744}" type="pres">
      <dgm:prSet presAssocID="{2FB23B06-37D5-4E31-8950-ADE8F63D01B4}" presName="txOne" presStyleLbl="node0" presStyleIdx="0" presStyleCnt="1" custLinFactY="-37849" custLinFactNeighborX="-273" custLinFactNeighborY="-100000">
        <dgm:presLayoutVars>
          <dgm:chPref val="3"/>
        </dgm:presLayoutVars>
      </dgm:prSet>
      <dgm:spPr/>
    </dgm:pt>
    <dgm:pt modelId="{FE424297-59AF-477E-BBF4-07F1A49CC973}" type="pres">
      <dgm:prSet presAssocID="{2FB23B06-37D5-4E31-8950-ADE8F63D01B4}" presName="parTransOne" presStyleCnt="0"/>
      <dgm:spPr/>
    </dgm:pt>
    <dgm:pt modelId="{DF92D6C4-63C5-4174-979B-9B4A198AAB96}" type="pres">
      <dgm:prSet presAssocID="{2FB23B06-37D5-4E31-8950-ADE8F63D01B4}" presName="horzOne" presStyleCnt="0"/>
      <dgm:spPr/>
    </dgm:pt>
    <dgm:pt modelId="{B8574599-2AF1-4655-9C00-03985C5B7BDF}" type="pres">
      <dgm:prSet presAssocID="{8A413AA4-1BE2-4B3B-B571-F6300C4ED4D3}" presName="vertTwo" presStyleCnt="0"/>
      <dgm:spPr/>
    </dgm:pt>
    <dgm:pt modelId="{D8849540-E520-475D-A3F1-3EB2446D46AE}" type="pres">
      <dgm:prSet presAssocID="{8A413AA4-1BE2-4B3B-B571-F6300C4ED4D3}" presName="txTwo" presStyleLbl="node2" presStyleIdx="0" presStyleCnt="2" custScaleX="302945" custScaleY="103383" custLinFactY="100000" custLinFactNeighborX="8071" custLinFactNeighborY="111795">
        <dgm:presLayoutVars>
          <dgm:chPref val="3"/>
        </dgm:presLayoutVars>
      </dgm:prSet>
      <dgm:spPr/>
    </dgm:pt>
    <dgm:pt modelId="{24FDD2D5-2AA1-47A0-AFB7-9E64058BA717}" type="pres">
      <dgm:prSet presAssocID="{8A413AA4-1BE2-4B3B-B571-F6300C4ED4D3}" presName="horzTwo" presStyleCnt="0"/>
      <dgm:spPr/>
    </dgm:pt>
    <dgm:pt modelId="{8DE803E3-3627-4DB2-9573-46DA2BAE2D9D}" type="pres">
      <dgm:prSet presAssocID="{A51636A8-9821-4753-8836-4EF920E0FBA4}" presName="sibSpaceTwo" presStyleCnt="0"/>
      <dgm:spPr/>
    </dgm:pt>
    <dgm:pt modelId="{ED6CABBF-3FF6-4C87-B695-F81064C046A7}" type="pres">
      <dgm:prSet presAssocID="{C278681E-476D-40AA-AB54-7AEE2DBD893A}" presName="vertTwo" presStyleCnt="0"/>
      <dgm:spPr/>
    </dgm:pt>
    <dgm:pt modelId="{B7BF0A49-C294-4F0F-9850-FCBD101AA3F7}" type="pres">
      <dgm:prSet presAssocID="{C278681E-476D-40AA-AB54-7AEE2DBD893A}" presName="txTwo" presStyleLbl="node2" presStyleIdx="1" presStyleCnt="2" custScaleX="99112" custLinFactNeighborX="5846" custLinFactNeighborY="-13593">
        <dgm:presLayoutVars>
          <dgm:chPref val="3"/>
        </dgm:presLayoutVars>
      </dgm:prSet>
      <dgm:spPr/>
    </dgm:pt>
    <dgm:pt modelId="{CEFC6941-5B60-4A42-BB74-FFD6D53A8DCB}" type="pres">
      <dgm:prSet presAssocID="{C278681E-476D-40AA-AB54-7AEE2DBD893A}" presName="parTransTwo" presStyleCnt="0"/>
      <dgm:spPr/>
    </dgm:pt>
    <dgm:pt modelId="{8273D78F-0AA1-48EE-82AD-00EBBB00190B}" type="pres">
      <dgm:prSet presAssocID="{C278681E-476D-40AA-AB54-7AEE2DBD893A}" presName="horzTwo" presStyleCnt="0"/>
      <dgm:spPr/>
    </dgm:pt>
    <dgm:pt modelId="{794E84E0-B508-4A20-BFF7-6AE68B301E9D}" type="pres">
      <dgm:prSet presAssocID="{62AB28D3-E983-4678-9F61-26195AB03826}" presName="vertThree" presStyleCnt="0"/>
      <dgm:spPr/>
    </dgm:pt>
    <dgm:pt modelId="{E731500B-6354-4C34-B724-FB316796F996}" type="pres">
      <dgm:prSet presAssocID="{62AB28D3-E983-4678-9F61-26195AB03826}" presName="txThree" presStyleLbl="node3" presStyleIdx="0" presStyleCnt="2" custScaleX="226643" custScaleY="95960" custLinFactNeighborX="-74708" custLinFactNeighborY="27748">
        <dgm:presLayoutVars>
          <dgm:chPref val="3"/>
        </dgm:presLayoutVars>
      </dgm:prSet>
      <dgm:spPr/>
    </dgm:pt>
    <dgm:pt modelId="{D2D3ECF7-56CA-4052-B788-8173D4DAFFE2}" type="pres">
      <dgm:prSet presAssocID="{62AB28D3-E983-4678-9F61-26195AB03826}" presName="parTransThree" presStyleCnt="0"/>
      <dgm:spPr/>
    </dgm:pt>
    <dgm:pt modelId="{6D026CEA-D211-4F1A-8295-7A72E1B580C2}" type="pres">
      <dgm:prSet presAssocID="{62AB28D3-E983-4678-9F61-26195AB03826}" presName="horzThree" presStyleCnt="0"/>
      <dgm:spPr/>
    </dgm:pt>
    <dgm:pt modelId="{593D2466-266B-4D01-80B5-E1F55975A47C}" type="pres">
      <dgm:prSet presAssocID="{7A5D67F7-7A5A-4F4B-B89E-BB829A66BFC5}" presName="vertFour" presStyleCnt="0">
        <dgm:presLayoutVars>
          <dgm:chPref val="3"/>
        </dgm:presLayoutVars>
      </dgm:prSet>
      <dgm:spPr/>
    </dgm:pt>
    <dgm:pt modelId="{2F56BA24-8893-49F5-9943-29355ACF5545}" type="pres">
      <dgm:prSet presAssocID="{7A5D67F7-7A5A-4F4B-B89E-BB829A66BFC5}" presName="txFour" presStyleLbl="node4" presStyleIdx="0" presStyleCnt="7" custLinFactX="-79856" custLinFactNeighborX="-100000" custLinFactNeighborY="603">
        <dgm:presLayoutVars>
          <dgm:chPref val="3"/>
        </dgm:presLayoutVars>
      </dgm:prSet>
      <dgm:spPr/>
    </dgm:pt>
    <dgm:pt modelId="{D0E684ED-7C91-4821-9484-F110201A6D44}" type="pres">
      <dgm:prSet presAssocID="{7A5D67F7-7A5A-4F4B-B89E-BB829A66BFC5}" presName="horzFour" presStyleCnt="0"/>
      <dgm:spPr/>
    </dgm:pt>
    <dgm:pt modelId="{CA06F65D-03B9-47B0-8828-3095734020E9}" type="pres">
      <dgm:prSet presAssocID="{55574B61-579A-4664-832E-FDF320513895}" presName="sibSpaceFour" presStyleCnt="0"/>
      <dgm:spPr/>
    </dgm:pt>
    <dgm:pt modelId="{B84A7FC0-EA3B-4BF8-B306-83B3EDB674EA}" type="pres">
      <dgm:prSet presAssocID="{DABA3711-2994-48EE-BAED-001F2F3DD402}" presName="vertFour" presStyleCnt="0">
        <dgm:presLayoutVars>
          <dgm:chPref val="3"/>
        </dgm:presLayoutVars>
      </dgm:prSet>
      <dgm:spPr/>
    </dgm:pt>
    <dgm:pt modelId="{F17FAAFF-D2A4-4389-8CCA-68ABCD98A50F}" type="pres">
      <dgm:prSet presAssocID="{DABA3711-2994-48EE-BAED-001F2F3DD402}" presName="txFour" presStyleLbl="node4" presStyleIdx="1" presStyleCnt="7" custLinFactX="-31798" custLinFactNeighborX="-100000" custLinFactNeighborY="604">
        <dgm:presLayoutVars>
          <dgm:chPref val="3"/>
        </dgm:presLayoutVars>
      </dgm:prSet>
      <dgm:spPr/>
    </dgm:pt>
    <dgm:pt modelId="{33FF043A-3367-44E3-825D-B02FED488CF8}" type="pres">
      <dgm:prSet presAssocID="{DABA3711-2994-48EE-BAED-001F2F3DD402}" presName="horzFour" presStyleCnt="0"/>
      <dgm:spPr/>
    </dgm:pt>
    <dgm:pt modelId="{CCE0D383-D55E-4FF6-AB79-620866A9091F}" type="pres">
      <dgm:prSet presAssocID="{C48F764C-DD36-41F1-9090-53215AB7A131}" presName="sibSpaceFour" presStyleCnt="0"/>
      <dgm:spPr/>
    </dgm:pt>
    <dgm:pt modelId="{4965761A-4408-49DB-A478-E7173C5A9FB5}" type="pres">
      <dgm:prSet presAssocID="{AD73B1B0-3B4B-43B7-8366-0A0BDD75706F}" presName="vertFour" presStyleCnt="0">
        <dgm:presLayoutVars>
          <dgm:chPref val="3"/>
        </dgm:presLayoutVars>
      </dgm:prSet>
      <dgm:spPr/>
    </dgm:pt>
    <dgm:pt modelId="{3D9B1057-1415-494C-99ED-FAD2C44F0383}" type="pres">
      <dgm:prSet presAssocID="{AD73B1B0-3B4B-43B7-8366-0A0BDD75706F}" presName="txFour" presStyleLbl="node4" presStyleIdx="2" presStyleCnt="7" custLinFactNeighborX="-95390" custLinFactNeighborY="604">
        <dgm:presLayoutVars>
          <dgm:chPref val="3"/>
        </dgm:presLayoutVars>
      </dgm:prSet>
      <dgm:spPr/>
    </dgm:pt>
    <dgm:pt modelId="{AE641AF1-2FCA-4737-A303-E6C32EA97B06}" type="pres">
      <dgm:prSet presAssocID="{AD73B1B0-3B4B-43B7-8366-0A0BDD75706F}" presName="horzFour" presStyleCnt="0"/>
      <dgm:spPr/>
    </dgm:pt>
    <dgm:pt modelId="{167B134C-E7B3-41E0-85E0-547F6CFC40BD}" type="pres">
      <dgm:prSet presAssocID="{90B3F4D6-5D28-460B-8157-C71D09370F01}" presName="sibSpaceFour" presStyleCnt="0"/>
      <dgm:spPr/>
    </dgm:pt>
    <dgm:pt modelId="{286E6B12-C1A4-44F6-82DE-BF70B126C37E}" type="pres">
      <dgm:prSet presAssocID="{97E3301F-7DBF-4573-91F0-B48C552237C6}" presName="vertFour" presStyleCnt="0">
        <dgm:presLayoutVars>
          <dgm:chPref val="3"/>
        </dgm:presLayoutVars>
      </dgm:prSet>
      <dgm:spPr/>
    </dgm:pt>
    <dgm:pt modelId="{13A38298-B984-46C2-AC6C-03FA8578BE52}" type="pres">
      <dgm:prSet presAssocID="{97E3301F-7DBF-4573-91F0-B48C552237C6}" presName="txFour" presStyleLbl="node4" presStyleIdx="3" presStyleCnt="7" custLinFactNeighborX="-53884" custLinFactNeighborY="603">
        <dgm:presLayoutVars>
          <dgm:chPref val="3"/>
        </dgm:presLayoutVars>
      </dgm:prSet>
      <dgm:spPr/>
    </dgm:pt>
    <dgm:pt modelId="{24B54D31-1D38-48CB-A093-B8009378D77C}" type="pres">
      <dgm:prSet presAssocID="{97E3301F-7DBF-4573-91F0-B48C552237C6}" presName="horzFour" presStyleCnt="0"/>
      <dgm:spPr/>
    </dgm:pt>
    <dgm:pt modelId="{396667B1-2537-4C72-8A76-22CD76642B3E}" type="pres">
      <dgm:prSet presAssocID="{52A4BF7D-5E4E-4466-9B9E-6ED29BB06E09}" presName="sibSpaceThree" presStyleCnt="0"/>
      <dgm:spPr/>
    </dgm:pt>
    <dgm:pt modelId="{01BB6CE8-6B8C-4A0F-AB8D-4CAC531F4A7C}" type="pres">
      <dgm:prSet presAssocID="{52BFE1A0-DB76-4CD4-8242-116C91324C19}" presName="vertThree" presStyleCnt="0"/>
      <dgm:spPr/>
    </dgm:pt>
    <dgm:pt modelId="{8BE39E47-9965-4BAF-95C6-26A19207CC9C}" type="pres">
      <dgm:prSet presAssocID="{52BFE1A0-DB76-4CD4-8242-116C91324C19}" presName="txThree" presStyleLbl="node3" presStyleIdx="1" presStyleCnt="2">
        <dgm:presLayoutVars>
          <dgm:chPref val="3"/>
        </dgm:presLayoutVars>
      </dgm:prSet>
      <dgm:spPr/>
    </dgm:pt>
    <dgm:pt modelId="{A4C29D05-E555-4A12-8BBE-77211E488D78}" type="pres">
      <dgm:prSet presAssocID="{52BFE1A0-DB76-4CD4-8242-116C91324C19}" presName="parTransThree" presStyleCnt="0"/>
      <dgm:spPr/>
    </dgm:pt>
    <dgm:pt modelId="{1030998E-9570-4C25-B916-8B6137E6094A}" type="pres">
      <dgm:prSet presAssocID="{52BFE1A0-DB76-4CD4-8242-116C91324C19}" presName="horzThree" presStyleCnt="0"/>
      <dgm:spPr/>
    </dgm:pt>
    <dgm:pt modelId="{3B6B975C-ABEC-4DC8-8AD9-919A821E4065}" type="pres">
      <dgm:prSet presAssocID="{59DD5531-6235-4190-99D8-571DAB466D6F}" presName="vertFour" presStyleCnt="0">
        <dgm:presLayoutVars>
          <dgm:chPref val="3"/>
        </dgm:presLayoutVars>
      </dgm:prSet>
      <dgm:spPr/>
    </dgm:pt>
    <dgm:pt modelId="{2135A120-273F-44FB-8094-B7512E9EB6C1}" type="pres">
      <dgm:prSet presAssocID="{59DD5531-6235-4190-99D8-571DAB466D6F}" presName="txFour" presStyleLbl="node4" presStyleIdx="4" presStyleCnt="7">
        <dgm:presLayoutVars>
          <dgm:chPref val="3"/>
        </dgm:presLayoutVars>
      </dgm:prSet>
      <dgm:spPr/>
    </dgm:pt>
    <dgm:pt modelId="{783DFA68-53E4-4556-8A7C-58D8C9B32ABC}" type="pres">
      <dgm:prSet presAssocID="{59DD5531-6235-4190-99D8-571DAB466D6F}" presName="horzFour" presStyleCnt="0"/>
      <dgm:spPr/>
    </dgm:pt>
    <dgm:pt modelId="{F96D405D-9A22-40A8-8688-09632177D46B}" type="pres">
      <dgm:prSet presAssocID="{A6612178-6981-473B-8539-D89C2EB400AF}" presName="sibSpaceFour" presStyleCnt="0"/>
      <dgm:spPr/>
    </dgm:pt>
    <dgm:pt modelId="{4FEDD91B-AF5B-47BB-9636-5B279DB0A080}" type="pres">
      <dgm:prSet presAssocID="{0A305E2A-D290-4D09-8D6C-E490DE25F7F5}" presName="vertFour" presStyleCnt="0">
        <dgm:presLayoutVars>
          <dgm:chPref val="3"/>
        </dgm:presLayoutVars>
      </dgm:prSet>
      <dgm:spPr/>
    </dgm:pt>
    <dgm:pt modelId="{D9089587-D357-4BD1-9778-4659C5C8F999}" type="pres">
      <dgm:prSet presAssocID="{0A305E2A-D290-4D09-8D6C-E490DE25F7F5}" presName="txFour" presStyleLbl="node4" presStyleIdx="5" presStyleCnt="7">
        <dgm:presLayoutVars>
          <dgm:chPref val="3"/>
        </dgm:presLayoutVars>
      </dgm:prSet>
      <dgm:spPr/>
    </dgm:pt>
    <dgm:pt modelId="{FE20D798-EE8D-4A64-ADA7-D919F4B6FC1B}" type="pres">
      <dgm:prSet presAssocID="{0A305E2A-D290-4D09-8D6C-E490DE25F7F5}" presName="horzFour" presStyleCnt="0"/>
      <dgm:spPr/>
    </dgm:pt>
    <dgm:pt modelId="{92AB8E3E-DF06-4749-89D7-1193EBA56180}" type="pres">
      <dgm:prSet presAssocID="{309F72D0-9AAD-4D42-93A4-9181D7621338}" presName="sibSpaceFour" presStyleCnt="0"/>
      <dgm:spPr/>
    </dgm:pt>
    <dgm:pt modelId="{9563B618-3E3D-4D2B-AE57-77335DEC1896}" type="pres">
      <dgm:prSet presAssocID="{56010913-A8CB-4D13-8A13-1F50EC8BC9CC}" presName="vertFour" presStyleCnt="0">
        <dgm:presLayoutVars>
          <dgm:chPref val="3"/>
        </dgm:presLayoutVars>
      </dgm:prSet>
      <dgm:spPr/>
    </dgm:pt>
    <dgm:pt modelId="{67983C21-FF90-44DC-9995-59E818DCBCAA}" type="pres">
      <dgm:prSet presAssocID="{56010913-A8CB-4D13-8A13-1F50EC8BC9CC}" presName="txFour" presStyleLbl="node4" presStyleIdx="6" presStyleCnt="7">
        <dgm:presLayoutVars>
          <dgm:chPref val="3"/>
        </dgm:presLayoutVars>
      </dgm:prSet>
      <dgm:spPr/>
    </dgm:pt>
    <dgm:pt modelId="{A1F93E20-B55C-49A1-B6AA-673EC21A145D}" type="pres">
      <dgm:prSet presAssocID="{56010913-A8CB-4D13-8A13-1F50EC8BC9CC}" presName="horzFour" presStyleCnt="0"/>
      <dgm:spPr/>
    </dgm:pt>
  </dgm:ptLst>
  <dgm:cxnLst>
    <dgm:cxn modelId="{78744E15-32FA-448E-AE2D-43495E8180C7}" type="presOf" srcId="{0A305E2A-D290-4D09-8D6C-E490DE25F7F5}" destId="{D9089587-D357-4BD1-9778-4659C5C8F999}" srcOrd="0" destOrd="0" presId="urn:microsoft.com/office/officeart/2005/8/layout/hierarchy4"/>
    <dgm:cxn modelId="{390D6C17-FF4B-4063-81A8-4E90BEB94492}" type="presOf" srcId="{56010913-A8CB-4D13-8A13-1F50EC8BC9CC}" destId="{67983C21-FF90-44DC-9995-59E818DCBCAA}" srcOrd="0" destOrd="0" presId="urn:microsoft.com/office/officeart/2005/8/layout/hierarchy4"/>
    <dgm:cxn modelId="{B3E50729-E25C-40BD-A1C6-90E25929A3F5}" type="presOf" srcId="{59DD5531-6235-4190-99D8-571DAB466D6F}" destId="{2135A120-273F-44FB-8094-B7512E9EB6C1}" srcOrd="0" destOrd="0" presId="urn:microsoft.com/office/officeart/2005/8/layout/hierarchy4"/>
    <dgm:cxn modelId="{D8D5983C-6F16-44D2-B019-AF047F968F98}" type="presOf" srcId="{62AB28D3-E983-4678-9F61-26195AB03826}" destId="{E731500B-6354-4C34-B724-FB316796F996}" srcOrd="0" destOrd="0" presId="urn:microsoft.com/office/officeart/2005/8/layout/hierarchy4"/>
    <dgm:cxn modelId="{F47D255F-A748-4244-A06B-5253B8C425CD}" srcId="{C278681E-476D-40AA-AB54-7AEE2DBD893A}" destId="{62AB28D3-E983-4678-9F61-26195AB03826}" srcOrd="0" destOrd="0" parTransId="{0D009FEB-C549-4B95-840F-A2A1B13E3E40}" sibTransId="{52A4BF7D-5E4E-4466-9B9E-6ED29BB06E09}"/>
    <dgm:cxn modelId="{52CF046A-2EA9-4298-A928-D316021C182D}" srcId="{52BFE1A0-DB76-4CD4-8242-116C91324C19}" destId="{56010913-A8CB-4D13-8A13-1F50EC8BC9CC}" srcOrd="2" destOrd="0" parTransId="{85306F21-9225-4548-9512-A7386F7204E2}" sibTransId="{586BC21C-9858-483F-94D3-2847B39A2A7C}"/>
    <dgm:cxn modelId="{200F1352-A6D4-434E-BF2E-0FD543683C1D}" type="presOf" srcId="{8A413AA4-1BE2-4B3B-B571-F6300C4ED4D3}" destId="{D8849540-E520-475D-A3F1-3EB2446D46AE}" srcOrd="0" destOrd="0" presId="urn:microsoft.com/office/officeart/2005/8/layout/hierarchy4"/>
    <dgm:cxn modelId="{0C544878-00C1-4EEF-9FFD-1F1774ACDF39}" type="presOf" srcId="{52BFE1A0-DB76-4CD4-8242-116C91324C19}" destId="{8BE39E47-9965-4BAF-95C6-26A19207CC9C}" srcOrd="0" destOrd="0" presId="urn:microsoft.com/office/officeart/2005/8/layout/hierarchy4"/>
    <dgm:cxn modelId="{32164359-35CF-415B-9500-56C206325DB0}" srcId="{826B9C4B-026F-4060-807B-9EB6047AC369}" destId="{2FB23B06-37D5-4E31-8950-ADE8F63D01B4}" srcOrd="0" destOrd="0" parTransId="{AE8424A5-B1C6-47A1-B5DD-BA1DB9B6A748}" sibTransId="{2E24C38F-9DBC-44FA-8E22-AD6112F163A1}"/>
    <dgm:cxn modelId="{1FC51583-2173-4B20-81CA-06842B022AB2}" srcId="{2FB23B06-37D5-4E31-8950-ADE8F63D01B4}" destId="{C278681E-476D-40AA-AB54-7AEE2DBD893A}" srcOrd="1" destOrd="0" parTransId="{0F13F63E-72B8-4FEC-BAB2-2094DC68DFA7}" sibTransId="{E98936B2-0E10-45E3-8AC4-D097287B9248}"/>
    <dgm:cxn modelId="{7F110486-736C-4563-8871-0D72A7B7CFC3}" type="presOf" srcId="{AD73B1B0-3B4B-43B7-8366-0A0BDD75706F}" destId="{3D9B1057-1415-494C-99ED-FAD2C44F0383}" srcOrd="0" destOrd="0" presId="urn:microsoft.com/office/officeart/2005/8/layout/hierarchy4"/>
    <dgm:cxn modelId="{F458EE8C-D2DD-4648-9A2B-329F80DC785B}" type="presOf" srcId="{826B9C4B-026F-4060-807B-9EB6047AC369}" destId="{C7366203-B904-4C0E-8B76-C402E5812A2B}" srcOrd="0" destOrd="0" presId="urn:microsoft.com/office/officeart/2005/8/layout/hierarchy4"/>
    <dgm:cxn modelId="{E24BF892-072A-4512-B5F3-17B4F5B577CB}" type="presOf" srcId="{7A5D67F7-7A5A-4F4B-B89E-BB829A66BFC5}" destId="{2F56BA24-8893-49F5-9943-29355ACF5545}" srcOrd="0" destOrd="0" presId="urn:microsoft.com/office/officeart/2005/8/layout/hierarchy4"/>
    <dgm:cxn modelId="{D8851195-2517-4D06-93FD-FACC974E49A5}" srcId="{52BFE1A0-DB76-4CD4-8242-116C91324C19}" destId="{0A305E2A-D290-4D09-8D6C-E490DE25F7F5}" srcOrd="1" destOrd="0" parTransId="{BB8C019B-4DCB-4A41-BE19-588B03D25459}" sibTransId="{309F72D0-9AAD-4D42-93A4-9181D7621338}"/>
    <dgm:cxn modelId="{B4BD2198-9DC3-42DC-92B0-081948457A18}" srcId="{62AB28D3-E983-4678-9F61-26195AB03826}" destId="{DABA3711-2994-48EE-BAED-001F2F3DD402}" srcOrd="1" destOrd="0" parTransId="{13FA948D-6C01-42DB-B301-0DE935810EA5}" sibTransId="{C48F764C-DD36-41F1-9090-53215AB7A131}"/>
    <dgm:cxn modelId="{7230C49A-981E-4251-923B-9A7E5AA51BA2}" type="presOf" srcId="{C278681E-476D-40AA-AB54-7AEE2DBD893A}" destId="{B7BF0A49-C294-4F0F-9850-FCBD101AA3F7}" srcOrd="0" destOrd="0" presId="urn:microsoft.com/office/officeart/2005/8/layout/hierarchy4"/>
    <dgm:cxn modelId="{96365DA7-49C9-4204-9298-0D5EDECA852D}" srcId="{62AB28D3-E983-4678-9F61-26195AB03826}" destId="{AD73B1B0-3B4B-43B7-8366-0A0BDD75706F}" srcOrd="2" destOrd="0" parTransId="{BEA860B9-AC7B-44D7-B9F5-B1B99A8E8A0F}" sibTransId="{90B3F4D6-5D28-460B-8157-C71D09370F01}"/>
    <dgm:cxn modelId="{3F6987AC-AE67-497D-87D9-C2FD9B04B2AD}" type="presOf" srcId="{97E3301F-7DBF-4573-91F0-B48C552237C6}" destId="{13A38298-B984-46C2-AC6C-03FA8578BE52}" srcOrd="0" destOrd="0" presId="urn:microsoft.com/office/officeart/2005/8/layout/hierarchy4"/>
    <dgm:cxn modelId="{7E97EFB9-5261-496E-8D1B-10A74E749809}" srcId="{2FB23B06-37D5-4E31-8950-ADE8F63D01B4}" destId="{8A413AA4-1BE2-4B3B-B571-F6300C4ED4D3}" srcOrd="0" destOrd="0" parTransId="{910FE2C3-5333-4EF5-8961-BC2C386BD053}" sibTransId="{A51636A8-9821-4753-8836-4EF920E0FBA4}"/>
    <dgm:cxn modelId="{AB742FC1-4CE7-4784-A2D3-2BCE73966FCB}" type="presOf" srcId="{DABA3711-2994-48EE-BAED-001F2F3DD402}" destId="{F17FAAFF-D2A4-4389-8CCA-68ABCD98A50F}" srcOrd="0" destOrd="0" presId="urn:microsoft.com/office/officeart/2005/8/layout/hierarchy4"/>
    <dgm:cxn modelId="{400A9AD0-A9F8-4E44-829A-CCE48F6C958D}" srcId="{62AB28D3-E983-4678-9F61-26195AB03826}" destId="{7A5D67F7-7A5A-4F4B-B89E-BB829A66BFC5}" srcOrd="0" destOrd="0" parTransId="{247B34D8-0C76-4EA5-B52B-C455C42F4EA7}" sibTransId="{55574B61-579A-4664-832E-FDF320513895}"/>
    <dgm:cxn modelId="{E9F139E2-ECB5-449F-8BEC-6BF9A66AE089}" srcId="{62AB28D3-E983-4678-9F61-26195AB03826}" destId="{97E3301F-7DBF-4573-91F0-B48C552237C6}" srcOrd="3" destOrd="0" parTransId="{629697D8-0B79-4DDD-8159-5E6900EEFC2E}" sibTransId="{DF812707-5954-4A6A-9075-8D308E8403BD}"/>
    <dgm:cxn modelId="{95CF5DE3-D06E-4136-8FBB-1BA0EE8F88BE}" srcId="{C278681E-476D-40AA-AB54-7AEE2DBD893A}" destId="{52BFE1A0-DB76-4CD4-8242-116C91324C19}" srcOrd="1" destOrd="0" parTransId="{EFF2CF98-76CB-4414-B4BE-BEF8EFD74711}" sibTransId="{62BD2029-9E60-4DFA-8D40-B99177915F55}"/>
    <dgm:cxn modelId="{DB810FED-743D-4597-9123-A993DFF4B668}" type="presOf" srcId="{2FB23B06-37D5-4E31-8950-ADE8F63D01B4}" destId="{13C69757-9269-4449-964B-555F1ED8D744}" srcOrd="0" destOrd="0" presId="urn:microsoft.com/office/officeart/2005/8/layout/hierarchy4"/>
    <dgm:cxn modelId="{5F6C86FF-68BD-4BE3-A7AE-D257EA6DDA3D}" srcId="{52BFE1A0-DB76-4CD4-8242-116C91324C19}" destId="{59DD5531-6235-4190-99D8-571DAB466D6F}" srcOrd="0" destOrd="0" parTransId="{45102E42-CD9F-450B-ACFA-2A1080B90C9A}" sibTransId="{A6612178-6981-473B-8539-D89C2EB400AF}"/>
    <dgm:cxn modelId="{AB607A98-5E63-460F-A456-D0FBD4350678}" type="presParOf" srcId="{C7366203-B904-4C0E-8B76-C402E5812A2B}" destId="{37E0AE21-349D-4C3F-9B60-D24CBB07B6F4}" srcOrd="0" destOrd="0" presId="urn:microsoft.com/office/officeart/2005/8/layout/hierarchy4"/>
    <dgm:cxn modelId="{F91DC8B7-DBB3-4DCD-B436-0065FD9E7D4A}" type="presParOf" srcId="{37E0AE21-349D-4C3F-9B60-D24CBB07B6F4}" destId="{13C69757-9269-4449-964B-555F1ED8D744}" srcOrd="0" destOrd="0" presId="urn:microsoft.com/office/officeart/2005/8/layout/hierarchy4"/>
    <dgm:cxn modelId="{A1EC2627-68C7-4506-BDB5-EF5B04C79DDC}" type="presParOf" srcId="{37E0AE21-349D-4C3F-9B60-D24CBB07B6F4}" destId="{FE424297-59AF-477E-BBF4-07F1A49CC973}" srcOrd="1" destOrd="0" presId="urn:microsoft.com/office/officeart/2005/8/layout/hierarchy4"/>
    <dgm:cxn modelId="{B8116EE4-2A0C-4BE2-AA97-3AA21AB23EDA}" type="presParOf" srcId="{37E0AE21-349D-4C3F-9B60-D24CBB07B6F4}" destId="{DF92D6C4-63C5-4174-979B-9B4A198AAB96}" srcOrd="2" destOrd="0" presId="urn:microsoft.com/office/officeart/2005/8/layout/hierarchy4"/>
    <dgm:cxn modelId="{B1E9B88A-A3F3-4CF5-95AD-2CBEA778D6E9}" type="presParOf" srcId="{DF92D6C4-63C5-4174-979B-9B4A198AAB96}" destId="{B8574599-2AF1-4655-9C00-03985C5B7BDF}" srcOrd="0" destOrd="0" presId="urn:microsoft.com/office/officeart/2005/8/layout/hierarchy4"/>
    <dgm:cxn modelId="{96DC1877-A99C-4DE0-A972-8B2758D0695A}" type="presParOf" srcId="{B8574599-2AF1-4655-9C00-03985C5B7BDF}" destId="{D8849540-E520-475D-A3F1-3EB2446D46AE}" srcOrd="0" destOrd="0" presId="urn:microsoft.com/office/officeart/2005/8/layout/hierarchy4"/>
    <dgm:cxn modelId="{5CFEA552-DBEB-43E3-B997-665E55C42CC7}" type="presParOf" srcId="{B8574599-2AF1-4655-9C00-03985C5B7BDF}" destId="{24FDD2D5-2AA1-47A0-AFB7-9E64058BA717}" srcOrd="1" destOrd="0" presId="urn:microsoft.com/office/officeart/2005/8/layout/hierarchy4"/>
    <dgm:cxn modelId="{11C3DF52-5809-4361-8A66-63557BB4CE97}" type="presParOf" srcId="{DF92D6C4-63C5-4174-979B-9B4A198AAB96}" destId="{8DE803E3-3627-4DB2-9573-46DA2BAE2D9D}" srcOrd="1" destOrd="0" presId="urn:microsoft.com/office/officeart/2005/8/layout/hierarchy4"/>
    <dgm:cxn modelId="{08565B6C-D8F5-4BBE-A765-A4F2DA32FD61}" type="presParOf" srcId="{DF92D6C4-63C5-4174-979B-9B4A198AAB96}" destId="{ED6CABBF-3FF6-4C87-B695-F81064C046A7}" srcOrd="2" destOrd="0" presId="urn:microsoft.com/office/officeart/2005/8/layout/hierarchy4"/>
    <dgm:cxn modelId="{5804DE98-74AE-46BA-A088-E32E8AEABA22}" type="presParOf" srcId="{ED6CABBF-3FF6-4C87-B695-F81064C046A7}" destId="{B7BF0A49-C294-4F0F-9850-FCBD101AA3F7}" srcOrd="0" destOrd="0" presId="urn:microsoft.com/office/officeart/2005/8/layout/hierarchy4"/>
    <dgm:cxn modelId="{BB5A2860-7A35-4FA3-91F6-480D390F7C42}" type="presParOf" srcId="{ED6CABBF-3FF6-4C87-B695-F81064C046A7}" destId="{CEFC6941-5B60-4A42-BB74-FFD6D53A8DCB}" srcOrd="1" destOrd="0" presId="urn:microsoft.com/office/officeart/2005/8/layout/hierarchy4"/>
    <dgm:cxn modelId="{75470487-5DC1-4789-A069-6D9DD92B02CC}" type="presParOf" srcId="{ED6CABBF-3FF6-4C87-B695-F81064C046A7}" destId="{8273D78F-0AA1-48EE-82AD-00EBBB00190B}" srcOrd="2" destOrd="0" presId="urn:microsoft.com/office/officeart/2005/8/layout/hierarchy4"/>
    <dgm:cxn modelId="{AECB646A-DA12-4802-84E7-8A9CE5CF07CB}" type="presParOf" srcId="{8273D78F-0AA1-48EE-82AD-00EBBB00190B}" destId="{794E84E0-B508-4A20-BFF7-6AE68B301E9D}" srcOrd="0" destOrd="0" presId="urn:microsoft.com/office/officeart/2005/8/layout/hierarchy4"/>
    <dgm:cxn modelId="{58B3C5C4-FAB7-4981-9C45-5FF9A4FB09AC}" type="presParOf" srcId="{794E84E0-B508-4A20-BFF7-6AE68B301E9D}" destId="{E731500B-6354-4C34-B724-FB316796F996}" srcOrd="0" destOrd="0" presId="urn:microsoft.com/office/officeart/2005/8/layout/hierarchy4"/>
    <dgm:cxn modelId="{75F92CAD-736D-495B-A11C-C73AD429C704}" type="presParOf" srcId="{794E84E0-B508-4A20-BFF7-6AE68B301E9D}" destId="{D2D3ECF7-56CA-4052-B788-8173D4DAFFE2}" srcOrd="1" destOrd="0" presId="urn:microsoft.com/office/officeart/2005/8/layout/hierarchy4"/>
    <dgm:cxn modelId="{C0E036B9-2BCC-40B6-9674-E4B9DA34B46D}" type="presParOf" srcId="{794E84E0-B508-4A20-BFF7-6AE68B301E9D}" destId="{6D026CEA-D211-4F1A-8295-7A72E1B580C2}" srcOrd="2" destOrd="0" presId="urn:microsoft.com/office/officeart/2005/8/layout/hierarchy4"/>
    <dgm:cxn modelId="{2BF6F5BC-E701-4F41-82CD-D5E3CBDD23AA}" type="presParOf" srcId="{6D026CEA-D211-4F1A-8295-7A72E1B580C2}" destId="{593D2466-266B-4D01-80B5-E1F55975A47C}" srcOrd="0" destOrd="0" presId="urn:microsoft.com/office/officeart/2005/8/layout/hierarchy4"/>
    <dgm:cxn modelId="{FA255453-0451-43FC-BBA3-0923FC06DB62}" type="presParOf" srcId="{593D2466-266B-4D01-80B5-E1F55975A47C}" destId="{2F56BA24-8893-49F5-9943-29355ACF5545}" srcOrd="0" destOrd="0" presId="urn:microsoft.com/office/officeart/2005/8/layout/hierarchy4"/>
    <dgm:cxn modelId="{66F9D8C2-22F0-40FF-915C-6311EF6FD81E}" type="presParOf" srcId="{593D2466-266B-4D01-80B5-E1F55975A47C}" destId="{D0E684ED-7C91-4821-9484-F110201A6D44}" srcOrd="1" destOrd="0" presId="urn:microsoft.com/office/officeart/2005/8/layout/hierarchy4"/>
    <dgm:cxn modelId="{0CF83819-53C1-465D-A465-B1EB041D791D}" type="presParOf" srcId="{6D026CEA-D211-4F1A-8295-7A72E1B580C2}" destId="{CA06F65D-03B9-47B0-8828-3095734020E9}" srcOrd="1" destOrd="0" presId="urn:microsoft.com/office/officeart/2005/8/layout/hierarchy4"/>
    <dgm:cxn modelId="{8E7081A4-F30B-4DE1-B09B-B66CDD67AB79}" type="presParOf" srcId="{6D026CEA-D211-4F1A-8295-7A72E1B580C2}" destId="{B84A7FC0-EA3B-4BF8-B306-83B3EDB674EA}" srcOrd="2" destOrd="0" presId="urn:microsoft.com/office/officeart/2005/8/layout/hierarchy4"/>
    <dgm:cxn modelId="{CCBB1BD8-0036-4CC9-B7DE-0D738DA2EE4D}" type="presParOf" srcId="{B84A7FC0-EA3B-4BF8-B306-83B3EDB674EA}" destId="{F17FAAFF-D2A4-4389-8CCA-68ABCD98A50F}" srcOrd="0" destOrd="0" presId="urn:microsoft.com/office/officeart/2005/8/layout/hierarchy4"/>
    <dgm:cxn modelId="{426014EC-1160-4AD7-A010-65562A4219BF}" type="presParOf" srcId="{B84A7FC0-EA3B-4BF8-B306-83B3EDB674EA}" destId="{33FF043A-3367-44E3-825D-B02FED488CF8}" srcOrd="1" destOrd="0" presId="urn:microsoft.com/office/officeart/2005/8/layout/hierarchy4"/>
    <dgm:cxn modelId="{6915C8B2-0E2F-4B2C-BD2E-C23183C8CEA1}" type="presParOf" srcId="{6D026CEA-D211-4F1A-8295-7A72E1B580C2}" destId="{CCE0D383-D55E-4FF6-AB79-620866A9091F}" srcOrd="3" destOrd="0" presId="urn:microsoft.com/office/officeart/2005/8/layout/hierarchy4"/>
    <dgm:cxn modelId="{9BB4CD64-6C5F-485D-970F-D9F7945B502E}" type="presParOf" srcId="{6D026CEA-D211-4F1A-8295-7A72E1B580C2}" destId="{4965761A-4408-49DB-A478-E7173C5A9FB5}" srcOrd="4" destOrd="0" presId="urn:microsoft.com/office/officeart/2005/8/layout/hierarchy4"/>
    <dgm:cxn modelId="{501E744D-C608-4D82-BEE3-FD06FFE4F799}" type="presParOf" srcId="{4965761A-4408-49DB-A478-E7173C5A9FB5}" destId="{3D9B1057-1415-494C-99ED-FAD2C44F0383}" srcOrd="0" destOrd="0" presId="urn:microsoft.com/office/officeart/2005/8/layout/hierarchy4"/>
    <dgm:cxn modelId="{B662F65F-B9A4-4EEA-B7A5-0CCAFF6781E0}" type="presParOf" srcId="{4965761A-4408-49DB-A478-E7173C5A9FB5}" destId="{AE641AF1-2FCA-4737-A303-E6C32EA97B06}" srcOrd="1" destOrd="0" presId="urn:microsoft.com/office/officeart/2005/8/layout/hierarchy4"/>
    <dgm:cxn modelId="{B1DB8D75-7373-4AD0-843D-5F2966D7C02F}" type="presParOf" srcId="{6D026CEA-D211-4F1A-8295-7A72E1B580C2}" destId="{167B134C-E7B3-41E0-85E0-547F6CFC40BD}" srcOrd="5" destOrd="0" presId="urn:microsoft.com/office/officeart/2005/8/layout/hierarchy4"/>
    <dgm:cxn modelId="{183A3D8A-D7E6-45C6-9849-79DE9424F07B}" type="presParOf" srcId="{6D026CEA-D211-4F1A-8295-7A72E1B580C2}" destId="{286E6B12-C1A4-44F6-82DE-BF70B126C37E}" srcOrd="6" destOrd="0" presId="urn:microsoft.com/office/officeart/2005/8/layout/hierarchy4"/>
    <dgm:cxn modelId="{4A90D6AD-ADE6-4D21-AAD7-3B68853E5507}" type="presParOf" srcId="{286E6B12-C1A4-44F6-82DE-BF70B126C37E}" destId="{13A38298-B984-46C2-AC6C-03FA8578BE52}" srcOrd="0" destOrd="0" presId="urn:microsoft.com/office/officeart/2005/8/layout/hierarchy4"/>
    <dgm:cxn modelId="{F484E9D1-2D3D-4A6C-A903-18DD03044DA3}" type="presParOf" srcId="{286E6B12-C1A4-44F6-82DE-BF70B126C37E}" destId="{24B54D31-1D38-48CB-A093-B8009378D77C}" srcOrd="1" destOrd="0" presId="urn:microsoft.com/office/officeart/2005/8/layout/hierarchy4"/>
    <dgm:cxn modelId="{F41D5B99-6856-40AA-AFC3-0111C9F06C7F}" type="presParOf" srcId="{8273D78F-0AA1-48EE-82AD-00EBBB00190B}" destId="{396667B1-2537-4C72-8A76-22CD76642B3E}" srcOrd="1" destOrd="0" presId="urn:microsoft.com/office/officeart/2005/8/layout/hierarchy4"/>
    <dgm:cxn modelId="{9AB7EE72-1083-48FC-AD63-07F6A420A7D3}" type="presParOf" srcId="{8273D78F-0AA1-48EE-82AD-00EBBB00190B}" destId="{01BB6CE8-6B8C-4A0F-AB8D-4CAC531F4A7C}" srcOrd="2" destOrd="0" presId="urn:microsoft.com/office/officeart/2005/8/layout/hierarchy4"/>
    <dgm:cxn modelId="{C349043F-DF89-48B8-8B65-FE10D5CAC061}" type="presParOf" srcId="{01BB6CE8-6B8C-4A0F-AB8D-4CAC531F4A7C}" destId="{8BE39E47-9965-4BAF-95C6-26A19207CC9C}" srcOrd="0" destOrd="0" presId="urn:microsoft.com/office/officeart/2005/8/layout/hierarchy4"/>
    <dgm:cxn modelId="{55041FA8-F7D3-4868-AAFB-C22C8E6EC24C}" type="presParOf" srcId="{01BB6CE8-6B8C-4A0F-AB8D-4CAC531F4A7C}" destId="{A4C29D05-E555-4A12-8BBE-77211E488D78}" srcOrd="1" destOrd="0" presId="urn:microsoft.com/office/officeart/2005/8/layout/hierarchy4"/>
    <dgm:cxn modelId="{086A3AF9-C6CA-46D4-A4E8-5C35D2A84FD7}" type="presParOf" srcId="{01BB6CE8-6B8C-4A0F-AB8D-4CAC531F4A7C}" destId="{1030998E-9570-4C25-B916-8B6137E6094A}" srcOrd="2" destOrd="0" presId="urn:microsoft.com/office/officeart/2005/8/layout/hierarchy4"/>
    <dgm:cxn modelId="{FD03AB5A-3009-4E9C-A898-A0D4F49DA993}" type="presParOf" srcId="{1030998E-9570-4C25-B916-8B6137E6094A}" destId="{3B6B975C-ABEC-4DC8-8AD9-919A821E4065}" srcOrd="0" destOrd="0" presId="urn:microsoft.com/office/officeart/2005/8/layout/hierarchy4"/>
    <dgm:cxn modelId="{68F4B298-BFB3-48F4-80C0-7CD52F8FD063}" type="presParOf" srcId="{3B6B975C-ABEC-4DC8-8AD9-919A821E4065}" destId="{2135A120-273F-44FB-8094-B7512E9EB6C1}" srcOrd="0" destOrd="0" presId="urn:microsoft.com/office/officeart/2005/8/layout/hierarchy4"/>
    <dgm:cxn modelId="{FD6C99F1-8E25-4A41-9858-E784E7C50970}" type="presParOf" srcId="{3B6B975C-ABEC-4DC8-8AD9-919A821E4065}" destId="{783DFA68-53E4-4556-8A7C-58D8C9B32ABC}" srcOrd="1" destOrd="0" presId="urn:microsoft.com/office/officeart/2005/8/layout/hierarchy4"/>
    <dgm:cxn modelId="{58C0ACFA-98F7-499C-921B-AB23AF3210E3}" type="presParOf" srcId="{1030998E-9570-4C25-B916-8B6137E6094A}" destId="{F96D405D-9A22-40A8-8688-09632177D46B}" srcOrd="1" destOrd="0" presId="urn:microsoft.com/office/officeart/2005/8/layout/hierarchy4"/>
    <dgm:cxn modelId="{0BF0F7CA-ADAC-4D09-8085-FA34459E60E0}" type="presParOf" srcId="{1030998E-9570-4C25-B916-8B6137E6094A}" destId="{4FEDD91B-AF5B-47BB-9636-5B279DB0A080}" srcOrd="2" destOrd="0" presId="urn:microsoft.com/office/officeart/2005/8/layout/hierarchy4"/>
    <dgm:cxn modelId="{2D66E420-1FA9-4804-A793-A4013FADDC6C}" type="presParOf" srcId="{4FEDD91B-AF5B-47BB-9636-5B279DB0A080}" destId="{D9089587-D357-4BD1-9778-4659C5C8F999}" srcOrd="0" destOrd="0" presId="urn:microsoft.com/office/officeart/2005/8/layout/hierarchy4"/>
    <dgm:cxn modelId="{84AC22C7-338E-4230-8F7B-B4FC746B3441}" type="presParOf" srcId="{4FEDD91B-AF5B-47BB-9636-5B279DB0A080}" destId="{FE20D798-EE8D-4A64-ADA7-D919F4B6FC1B}" srcOrd="1" destOrd="0" presId="urn:microsoft.com/office/officeart/2005/8/layout/hierarchy4"/>
    <dgm:cxn modelId="{0AC2F689-0C1C-47FA-AF8A-238612BBC24A}" type="presParOf" srcId="{1030998E-9570-4C25-B916-8B6137E6094A}" destId="{92AB8E3E-DF06-4749-89D7-1193EBA56180}" srcOrd="3" destOrd="0" presId="urn:microsoft.com/office/officeart/2005/8/layout/hierarchy4"/>
    <dgm:cxn modelId="{C6D45F2D-50A9-4654-B2C8-51A71A492E67}" type="presParOf" srcId="{1030998E-9570-4C25-B916-8B6137E6094A}" destId="{9563B618-3E3D-4D2B-AE57-77335DEC1896}" srcOrd="4" destOrd="0" presId="urn:microsoft.com/office/officeart/2005/8/layout/hierarchy4"/>
    <dgm:cxn modelId="{5A158A66-9D33-47E9-856F-4391DFE92786}" type="presParOf" srcId="{9563B618-3E3D-4D2B-AE57-77335DEC1896}" destId="{67983C21-FF90-44DC-9995-59E818DCBCAA}" srcOrd="0" destOrd="0" presId="urn:microsoft.com/office/officeart/2005/8/layout/hierarchy4"/>
    <dgm:cxn modelId="{BB9FCAA6-DAA5-46BD-AB17-90F216811526}" type="presParOf" srcId="{9563B618-3E3D-4D2B-AE57-77335DEC1896}" destId="{A1F93E20-B55C-49A1-B6AA-673EC21A145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B04F2-4EF7-4012-9E8C-1A2C888A297E}">
      <dsp:nvSpPr>
        <dsp:cNvPr id="0" name=""/>
        <dsp:cNvSpPr/>
      </dsp:nvSpPr>
      <dsp:spPr>
        <a:xfrm>
          <a:off x="7442075" y="3793593"/>
          <a:ext cx="550053" cy="524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5026" y="0"/>
              </a:lnTo>
              <a:lnTo>
                <a:pt x="275026" y="524059"/>
              </a:lnTo>
              <a:lnTo>
                <a:pt x="550053" y="52405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98108" y="4036630"/>
        <a:ext cx="37986" cy="37986"/>
      </dsp:txXfrm>
    </dsp:sp>
    <dsp:sp modelId="{A72F17D4-585D-4727-B9A0-4B9C024B773A}">
      <dsp:nvSpPr>
        <dsp:cNvPr id="0" name=""/>
        <dsp:cNvSpPr/>
      </dsp:nvSpPr>
      <dsp:spPr>
        <a:xfrm>
          <a:off x="7442075" y="3269533"/>
          <a:ext cx="550053" cy="524059"/>
        </a:xfrm>
        <a:custGeom>
          <a:avLst/>
          <a:gdLst/>
          <a:ahLst/>
          <a:cxnLst/>
          <a:rect l="0" t="0" r="0" b="0"/>
          <a:pathLst>
            <a:path>
              <a:moveTo>
                <a:pt x="0" y="524059"/>
              </a:moveTo>
              <a:lnTo>
                <a:pt x="275026" y="524059"/>
              </a:lnTo>
              <a:lnTo>
                <a:pt x="275026" y="0"/>
              </a:lnTo>
              <a:lnTo>
                <a:pt x="550053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98108" y="3512570"/>
        <a:ext cx="37986" cy="37986"/>
      </dsp:txXfrm>
    </dsp:sp>
    <dsp:sp modelId="{33CEDA68-C03A-4E59-9B92-E5B009149290}">
      <dsp:nvSpPr>
        <dsp:cNvPr id="0" name=""/>
        <dsp:cNvSpPr/>
      </dsp:nvSpPr>
      <dsp:spPr>
        <a:xfrm>
          <a:off x="4141756" y="3269533"/>
          <a:ext cx="550053" cy="524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5026" y="0"/>
              </a:lnTo>
              <a:lnTo>
                <a:pt x="275026" y="524059"/>
              </a:lnTo>
              <a:lnTo>
                <a:pt x="550053" y="52405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97790" y="3512570"/>
        <a:ext cx="37986" cy="37986"/>
      </dsp:txXfrm>
    </dsp:sp>
    <dsp:sp modelId="{0F1B6FB1-E83C-4427-8A50-E9F447AC16A0}">
      <dsp:nvSpPr>
        <dsp:cNvPr id="0" name=""/>
        <dsp:cNvSpPr/>
      </dsp:nvSpPr>
      <dsp:spPr>
        <a:xfrm>
          <a:off x="4141756" y="2745474"/>
          <a:ext cx="550053" cy="524059"/>
        </a:xfrm>
        <a:custGeom>
          <a:avLst/>
          <a:gdLst/>
          <a:ahLst/>
          <a:cxnLst/>
          <a:rect l="0" t="0" r="0" b="0"/>
          <a:pathLst>
            <a:path>
              <a:moveTo>
                <a:pt x="0" y="524059"/>
              </a:moveTo>
              <a:lnTo>
                <a:pt x="275026" y="524059"/>
              </a:lnTo>
              <a:lnTo>
                <a:pt x="275026" y="0"/>
              </a:lnTo>
              <a:lnTo>
                <a:pt x="550053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97790" y="2988510"/>
        <a:ext cx="37986" cy="37986"/>
      </dsp:txXfrm>
    </dsp:sp>
    <dsp:sp modelId="{082E36D6-B143-45FC-BDC9-88C29BF0F7B1}">
      <dsp:nvSpPr>
        <dsp:cNvPr id="0" name=""/>
        <dsp:cNvSpPr/>
      </dsp:nvSpPr>
      <dsp:spPr>
        <a:xfrm>
          <a:off x="841438" y="2745474"/>
          <a:ext cx="550053" cy="524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5026" y="0"/>
              </a:lnTo>
              <a:lnTo>
                <a:pt x="275026" y="524059"/>
              </a:lnTo>
              <a:lnTo>
                <a:pt x="550053" y="52405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97471" y="2988510"/>
        <a:ext cx="37986" cy="37986"/>
      </dsp:txXfrm>
    </dsp:sp>
    <dsp:sp modelId="{0D3E6E46-9163-4832-A219-63F4624741C4}">
      <dsp:nvSpPr>
        <dsp:cNvPr id="0" name=""/>
        <dsp:cNvSpPr/>
      </dsp:nvSpPr>
      <dsp:spPr>
        <a:xfrm>
          <a:off x="841438" y="2221414"/>
          <a:ext cx="550053" cy="524059"/>
        </a:xfrm>
        <a:custGeom>
          <a:avLst/>
          <a:gdLst/>
          <a:ahLst/>
          <a:cxnLst/>
          <a:rect l="0" t="0" r="0" b="0"/>
          <a:pathLst>
            <a:path>
              <a:moveTo>
                <a:pt x="0" y="524059"/>
              </a:moveTo>
              <a:lnTo>
                <a:pt x="275026" y="524059"/>
              </a:lnTo>
              <a:lnTo>
                <a:pt x="275026" y="0"/>
              </a:lnTo>
              <a:lnTo>
                <a:pt x="55005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97471" y="2464450"/>
        <a:ext cx="37986" cy="37986"/>
      </dsp:txXfrm>
    </dsp:sp>
    <dsp:sp modelId="{AA4B4E4D-0BED-4843-A92C-1C6A7A34272B}">
      <dsp:nvSpPr>
        <dsp:cNvPr id="0" name=""/>
        <dsp:cNvSpPr/>
      </dsp:nvSpPr>
      <dsp:spPr>
        <a:xfrm rot="16200000">
          <a:off x="-1784377" y="2326226"/>
          <a:ext cx="4413134" cy="8384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Product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(C+V+S)</a:t>
          </a:r>
        </a:p>
      </dsp:txBody>
      <dsp:txXfrm>
        <a:off x="-1784377" y="2326226"/>
        <a:ext cx="4413134" cy="838495"/>
      </dsp:txXfrm>
    </dsp:sp>
    <dsp:sp modelId="{ED2E3DDB-047C-43B4-A08D-C97FE86B9C92}">
      <dsp:nvSpPr>
        <dsp:cNvPr id="0" name=""/>
        <dsp:cNvSpPr/>
      </dsp:nvSpPr>
      <dsp:spPr>
        <a:xfrm>
          <a:off x="1391491" y="1802166"/>
          <a:ext cx="2750265" cy="8384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Replacement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(C)</a:t>
          </a:r>
        </a:p>
      </dsp:txBody>
      <dsp:txXfrm>
        <a:off x="1391491" y="1802166"/>
        <a:ext cx="2750265" cy="838495"/>
      </dsp:txXfrm>
    </dsp:sp>
    <dsp:sp modelId="{80214D62-8B37-4E64-90A5-E582971E041C}">
      <dsp:nvSpPr>
        <dsp:cNvPr id="0" name=""/>
        <dsp:cNvSpPr/>
      </dsp:nvSpPr>
      <dsp:spPr>
        <a:xfrm>
          <a:off x="1391491" y="2850285"/>
          <a:ext cx="2750265" cy="8384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Surplus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(V+S)</a:t>
          </a:r>
        </a:p>
      </dsp:txBody>
      <dsp:txXfrm>
        <a:off x="1391491" y="2850285"/>
        <a:ext cx="2750265" cy="838495"/>
      </dsp:txXfrm>
    </dsp:sp>
    <dsp:sp modelId="{18E4348B-27A1-4B17-8E56-73EC9E1F6018}">
      <dsp:nvSpPr>
        <dsp:cNvPr id="0" name=""/>
        <dsp:cNvSpPr/>
      </dsp:nvSpPr>
      <dsp:spPr>
        <a:xfrm>
          <a:off x="4691810" y="2326226"/>
          <a:ext cx="2750265" cy="83849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Wages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(V)</a:t>
          </a:r>
        </a:p>
      </dsp:txBody>
      <dsp:txXfrm>
        <a:off x="4691810" y="2326226"/>
        <a:ext cx="2750265" cy="838495"/>
      </dsp:txXfrm>
    </dsp:sp>
    <dsp:sp modelId="{5A5CD1B0-DBC9-4221-B248-F084591A767F}">
      <dsp:nvSpPr>
        <dsp:cNvPr id="0" name=""/>
        <dsp:cNvSpPr/>
      </dsp:nvSpPr>
      <dsp:spPr>
        <a:xfrm>
          <a:off x="4691810" y="3374345"/>
          <a:ext cx="2750265" cy="83849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Profits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(S)</a:t>
          </a:r>
        </a:p>
      </dsp:txBody>
      <dsp:txXfrm>
        <a:off x="4691810" y="3374345"/>
        <a:ext cx="2750265" cy="838495"/>
      </dsp:txXfrm>
    </dsp:sp>
    <dsp:sp modelId="{EA5BC465-229C-4F40-9CFD-F7A4B6A4950C}">
      <dsp:nvSpPr>
        <dsp:cNvPr id="0" name=""/>
        <dsp:cNvSpPr/>
      </dsp:nvSpPr>
      <dsp:spPr>
        <a:xfrm>
          <a:off x="7992128" y="2850285"/>
          <a:ext cx="2750265" cy="83849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Capitalist Consumption</a:t>
          </a:r>
        </a:p>
      </dsp:txBody>
      <dsp:txXfrm>
        <a:off x="7992128" y="2850285"/>
        <a:ext cx="2750265" cy="838495"/>
      </dsp:txXfrm>
    </dsp:sp>
    <dsp:sp modelId="{BAB9F1E3-39A7-4D4E-A953-04103086E52B}">
      <dsp:nvSpPr>
        <dsp:cNvPr id="0" name=""/>
        <dsp:cNvSpPr/>
      </dsp:nvSpPr>
      <dsp:spPr>
        <a:xfrm>
          <a:off x="7992128" y="3898405"/>
          <a:ext cx="2750265" cy="83849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Accumulation</a:t>
          </a:r>
        </a:p>
      </dsp:txBody>
      <dsp:txXfrm>
        <a:off x="7992128" y="3898405"/>
        <a:ext cx="2750265" cy="8384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05077-87C8-4582-B462-CF1DDC1FE2E9}">
      <dsp:nvSpPr>
        <dsp:cNvPr id="0" name=""/>
        <dsp:cNvSpPr/>
      </dsp:nvSpPr>
      <dsp:spPr>
        <a:xfrm>
          <a:off x="4203840" y="144918"/>
          <a:ext cx="1612823" cy="10752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Front"/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  <a:sp3d extrusionH="28000" prstMaterial="matte"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Profit</a:t>
          </a:r>
        </a:p>
      </dsp:txBody>
      <dsp:txXfrm>
        <a:off x="4235332" y="176410"/>
        <a:ext cx="1549839" cy="1012231"/>
      </dsp:txXfrm>
    </dsp:sp>
    <dsp:sp modelId="{29933BDC-861E-4501-B484-9D26177858A1}">
      <dsp:nvSpPr>
        <dsp:cNvPr id="0" name=""/>
        <dsp:cNvSpPr/>
      </dsp:nvSpPr>
      <dsp:spPr>
        <a:xfrm>
          <a:off x="811298" y="1220133"/>
          <a:ext cx="4198953" cy="839603"/>
        </a:xfrm>
        <a:custGeom>
          <a:avLst/>
          <a:gdLst/>
          <a:ahLst/>
          <a:cxnLst/>
          <a:rect l="0" t="0" r="0" b="0"/>
          <a:pathLst>
            <a:path>
              <a:moveTo>
                <a:pt x="4198953" y="0"/>
              </a:moveTo>
              <a:lnTo>
                <a:pt x="4198953" y="419801"/>
              </a:lnTo>
              <a:lnTo>
                <a:pt x="0" y="419801"/>
              </a:lnTo>
              <a:lnTo>
                <a:pt x="0" y="83960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perspectiveFront"/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ABE9B-DEB8-45FA-A9A1-57F09C7E4811}">
      <dsp:nvSpPr>
        <dsp:cNvPr id="0" name=""/>
        <dsp:cNvSpPr/>
      </dsp:nvSpPr>
      <dsp:spPr>
        <a:xfrm>
          <a:off x="4887" y="2059737"/>
          <a:ext cx="1612823" cy="10752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Front"/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Rent</a:t>
          </a:r>
        </a:p>
      </dsp:txBody>
      <dsp:txXfrm>
        <a:off x="36379" y="2091229"/>
        <a:ext cx="1549839" cy="1012231"/>
      </dsp:txXfrm>
    </dsp:sp>
    <dsp:sp modelId="{11BCB9C9-0794-48ED-8203-D0EDB80BB1C1}">
      <dsp:nvSpPr>
        <dsp:cNvPr id="0" name=""/>
        <dsp:cNvSpPr/>
      </dsp:nvSpPr>
      <dsp:spPr>
        <a:xfrm>
          <a:off x="2857487" y="1220133"/>
          <a:ext cx="2152764" cy="906922"/>
        </a:xfrm>
        <a:custGeom>
          <a:avLst/>
          <a:gdLst/>
          <a:ahLst/>
          <a:cxnLst/>
          <a:rect l="0" t="0" r="0" b="0"/>
          <a:pathLst>
            <a:path>
              <a:moveTo>
                <a:pt x="2152764" y="0"/>
              </a:moveTo>
              <a:lnTo>
                <a:pt x="2152764" y="453461"/>
              </a:lnTo>
              <a:lnTo>
                <a:pt x="0" y="453461"/>
              </a:lnTo>
              <a:lnTo>
                <a:pt x="0" y="90692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perspectiveFront"/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3BE5D-8A91-42AC-B4FE-9070D319D0E5}">
      <dsp:nvSpPr>
        <dsp:cNvPr id="0" name=""/>
        <dsp:cNvSpPr/>
      </dsp:nvSpPr>
      <dsp:spPr>
        <a:xfrm>
          <a:off x="2051076" y="2127056"/>
          <a:ext cx="1612823" cy="10752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Front"/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Money-Dealing</a:t>
          </a:r>
        </a:p>
      </dsp:txBody>
      <dsp:txXfrm>
        <a:off x="2082568" y="2158548"/>
        <a:ext cx="1549839" cy="1012231"/>
      </dsp:txXfrm>
    </dsp:sp>
    <dsp:sp modelId="{264E62EC-F9A2-44F8-8B52-8325B9AAD9D1}">
      <dsp:nvSpPr>
        <dsp:cNvPr id="0" name=""/>
        <dsp:cNvSpPr/>
      </dsp:nvSpPr>
      <dsp:spPr>
        <a:xfrm>
          <a:off x="3809763" y="1220133"/>
          <a:ext cx="1200488" cy="2191590"/>
        </a:xfrm>
        <a:custGeom>
          <a:avLst/>
          <a:gdLst/>
          <a:ahLst/>
          <a:cxnLst/>
          <a:rect l="0" t="0" r="0" b="0"/>
          <a:pathLst>
            <a:path>
              <a:moveTo>
                <a:pt x="1200488" y="0"/>
              </a:moveTo>
              <a:lnTo>
                <a:pt x="1200488" y="1095795"/>
              </a:lnTo>
              <a:lnTo>
                <a:pt x="0" y="1095795"/>
              </a:lnTo>
              <a:lnTo>
                <a:pt x="0" y="219159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perspectiveFront"/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6F84FD-1C47-4767-98BC-64E21403B415}">
      <dsp:nvSpPr>
        <dsp:cNvPr id="0" name=""/>
        <dsp:cNvSpPr/>
      </dsp:nvSpPr>
      <dsp:spPr>
        <a:xfrm>
          <a:off x="3003351" y="3411723"/>
          <a:ext cx="1612823" cy="10752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Front"/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Merchants</a:t>
          </a:r>
        </a:p>
      </dsp:txBody>
      <dsp:txXfrm>
        <a:off x="3034843" y="3443215"/>
        <a:ext cx="1549839" cy="1012231"/>
      </dsp:txXfrm>
    </dsp:sp>
    <dsp:sp modelId="{83036BDE-DA4B-45D1-83E2-D342866EF941}">
      <dsp:nvSpPr>
        <dsp:cNvPr id="0" name=""/>
        <dsp:cNvSpPr/>
      </dsp:nvSpPr>
      <dsp:spPr>
        <a:xfrm>
          <a:off x="5010252" y="1220133"/>
          <a:ext cx="1490813" cy="856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8215"/>
              </a:lnTo>
              <a:lnTo>
                <a:pt x="1490813" y="428215"/>
              </a:lnTo>
              <a:lnTo>
                <a:pt x="1490813" y="85643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perspectiveFront"/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8A2E6C-204E-4978-9291-0CDE20FB4623}">
      <dsp:nvSpPr>
        <dsp:cNvPr id="0" name=""/>
        <dsp:cNvSpPr/>
      </dsp:nvSpPr>
      <dsp:spPr>
        <a:xfrm>
          <a:off x="5694653" y="2076564"/>
          <a:ext cx="1612823" cy="10752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Front"/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Industrial</a:t>
          </a:r>
        </a:p>
      </dsp:txBody>
      <dsp:txXfrm>
        <a:off x="5726145" y="2108056"/>
        <a:ext cx="1549839" cy="1012231"/>
      </dsp:txXfrm>
    </dsp:sp>
    <dsp:sp modelId="{4011CEB9-88B6-4C38-885B-2D35C38223E1}">
      <dsp:nvSpPr>
        <dsp:cNvPr id="0" name=""/>
        <dsp:cNvSpPr/>
      </dsp:nvSpPr>
      <dsp:spPr>
        <a:xfrm>
          <a:off x="5756828" y="3151779"/>
          <a:ext cx="744237" cy="849882"/>
        </a:xfrm>
        <a:custGeom>
          <a:avLst/>
          <a:gdLst/>
          <a:ahLst/>
          <a:cxnLst/>
          <a:rect l="0" t="0" r="0" b="0"/>
          <a:pathLst>
            <a:path>
              <a:moveTo>
                <a:pt x="744237" y="0"/>
              </a:moveTo>
              <a:lnTo>
                <a:pt x="744237" y="424941"/>
              </a:lnTo>
              <a:lnTo>
                <a:pt x="0" y="424941"/>
              </a:lnTo>
              <a:lnTo>
                <a:pt x="0" y="84988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perspectiveFront"/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C1263-8DDE-427E-A4B3-BF5F42736F23}">
      <dsp:nvSpPr>
        <dsp:cNvPr id="0" name=""/>
        <dsp:cNvSpPr/>
      </dsp:nvSpPr>
      <dsp:spPr>
        <a:xfrm>
          <a:off x="4950416" y="4001662"/>
          <a:ext cx="1612823" cy="10752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Front"/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Super-</a:t>
          </a:r>
          <a:r>
            <a:rPr lang="en-US" sz="1800" kern="1200" dirty="0" err="1"/>
            <a:t>intendence</a:t>
          </a:r>
          <a:endParaRPr lang="en-US" sz="1800" kern="1200" dirty="0"/>
        </a:p>
      </dsp:txBody>
      <dsp:txXfrm>
        <a:off x="4981908" y="4033154"/>
        <a:ext cx="1549839" cy="1012231"/>
      </dsp:txXfrm>
    </dsp:sp>
    <dsp:sp modelId="{392AC164-0672-48D7-8F1F-CE0F8B63F733}">
      <dsp:nvSpPr>
        <dsp:cNvPr id="0" name=""/>
        <dsp:cNvSpPr/>
      </dsp:nvSpPr>
      <dsp:spPr>
        <a:xfrm>
          <a:off x="6501065" y="3151779"/>
          <a:ext cx="1033771" cy="7881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087"/>
              </a:lnTo>
              <a:lnTo>
                <a:pt x="1033771" y="394087"/>
              </a:lnTo>
              <a:lnTo>
                <a:pt x="1033771" y="78817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perspectiveFront"/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BFC04-1E35-4F45-80B3-2959E1A994AC}">
      <dsp:nvSpPr>
        <dsp:cNvPr id="0" name=""/>
        <dsp:cNvSpPr/>
      </dsp:nvSpPr>
      <dsp:spPr>
        <a:xfrm>
          <a:off x="6728425" y="3939955"/>
          <a:ext cx="1612823" cy="10752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Front"/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Profit of Enterprise</a:t>
          </a:r>
        </a:p>
      </dsp:txBody>
      <dsp:txXfrm>
        <a:off x="6759917" y="3971447"/>
        <a:ext cx="1549839" cy="1012231"/>
      </dsp:txXfrm>
    </dsp:sp>
    <dsp:sp modelId="{802EA22B-F6AA-4A37-A2ED-0C3B7591EE5B}">
      <dsp:nvSpPr>
        <dsp:cNvPr id="0" name=""/>
        <dsp:cNvSpPr/>
      </dsp:nvSpPr>
      <dsp:spPr>
        <a:xfrm>
          <a:off x="5010252" y="1220133"/>
          <a:ext cx="4027622" cy="689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4536"/>
              </a:lnTo>
              <a:lnTo>
                <a:pt x="4027622" y="344536"/>
              </a:lnTo>
              <a:lnTo>
                <a:pt x="4027622" y="68907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perspectiveFront"/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E5184-17DD-440E-BEFF-3C0063708BFB}">
      <dsp:nvSpPr>
        <dsp:cNvPr id="0" name=""/>
        <dsp:cNvSpPr/>
      </dsp:nvSpPr>
      <dsp:spPr>
        <a:xfrm>
          <a:off x="8231463" y="1909207"/>
          <a:ext cx="1612823" cy="10752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Front"/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Tax</a:t>
          </a:r>
        </a:p>
      </dsp:txBody>
      <dsp:txXfrm>
        <a:off x="8262955" y="1940699"/>
        <a:ext cx="1549839" cy="10122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69757-9269-4449-964B-555F1ED8D744}">
      <dsp:nvSpPr>
        <dsp:cNvPr id="0" name=""/>
        <dsp:cNvSpPr/>
      </dsp:nvSpPr>
      <dsp:spPr>
        <a:xfrm>
          <a:off x="0" y="0"/>
          <a:ext cx="10625493" cy="1364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Unconsumed Surplus</a:t>
          </a:r>
        </a:p>
      </dsp:txBody>
      <dsp:txXfrm>
        <a:off x="39979" y="39979"/>
        <a:ext cx="10545535" cy="1285015"/>
      </dsp:txXfrm>
    </dsp:sp>
    <dsp:sp modelId="{D8849540-E520-475D-A3F1-3EB2446D46AE}">
      <dsp:nvSpPr>
        <dsp:cNvPr id="0" name=""/>
        <dsp:cNvSpPr/>
      </dsp:nvSpPr>
      <dsp:spPr>
        <a:xfrm>
          <a:off x="79949" y="4396376"/>
          <a:ext cx="2086971" cy="14111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Productive</a:t>
          </a:r>
          <a:endParaRPr lang="en-US" sz="2400" kern="1200" dirty="0"/>
        </a:p>
      </dsp:txBody>
      <dsp:txXfrm>
        <a:off x="121280" y="4437707"/>
        <a:ext cx="2004309" cy="1328488"/>
      </dsp:txXfrm>
    </dsp:sp>
    <dsp:sp modelId="{B7BF0A49-C294-4F0F-9850-FCBD101AA3F7}">
      <dsp:nvSpPr>
        <dsp:cNvPr id="0" name=""/>
        <dsp:cNvSpPr/>
      </dsp:nvSpPr>
      <dsp:spPr>
        <a:xfrm>
          <a:off x="2235647" y="1486646"/>
          <a:ext cx="8393040" cy="1364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Unproductive</a:t>
          </a:r>
        </a:p>
      </dsp:txBody>
      <dsp:txXfrm>
        <a:off x="2275626" y="1526625"/>
        <a:ext cx="8313082" cy="1285015"/>
      </dsp:txXfrm>
    </dsp:sp>
    <dsp:sp modelId="{E731500B-6354-4C34-B724-FB316796F996}">
      <dsp:nvSpPr>
        <dsp:cNvPr id="0" name=""/>
        <dsp:cNvSpPr/>
      </dsp:nvSpPr>
      <dsp:spPr>
        <a:xfrm>
          <a:off x="86226" y="3046944"/>
          <a:ext cx="6318944" cy="1309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Enters Equalization</a:t>
          </a:r>
        </a:p>
      </dsp:txBody>
      <dsp:txXfrm>
        <a:off x="124590" y="3085308"/>
        <a:ext cx="6242216" cy="1233100"/>
      </dsp:txXfrm>
    </dsp:sp>
    <dsp:sp modelId="{2F56BA24-8893-49F5-9943-29355ACF5545}">
      <dsp:nvSpPr>
        <dsp:cNvPr id="0" name=""/>
        <dsp:cNvSpPr/>
      </dsp:nvSpPr>
      <dsp:spPr>
        <a:xfrm>
          <a:off x="2700387" y="4464851"/>
          <a:ext cx="686207" cy="1364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Merchant Capital</a:t>
          </a:r>
        </a:p>
      </dsp:txBody>
      <dsp:txXfrm>
        <a:off x="2720485" y="4484949"/>
        <a:ext cx="646011" cy="1324777"/>
      </dsp:txXfrm>
    </dsp:sp>
    <dsp:sp modelId="{F17FAAFF-D2A4-4389-8CCA-68ABCD98A50F}">
      <dsp:nvSpPr>
        <dsp:cNvPr id="0" name=""/>
        <dsp:cNvSpPr/>
      </dsp:nvSpPr>
      <dsp:spPr>
        <a:xfrm>
          <a:off x="3730782" y="4464865"/>
          <a:ext cx="686207" cy="1364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Land</a:t>
          </a:r>
        </a:p>
      </dsp:txBody>
      <dsp:txXfrm>
        <a:off x="3750880" y="4484963"/>
        <a:ext cx="646011" cy="1324777"/>
      </dsp:txXfrm>
    </dsp:sp>
    <dsp:sp modelId="{3D9B1057-1415-494C-99ED-FAD2C44F0383}">
      <dsp:nvSpPr>
        <dsp:cNvPr id="0" name=""/>
        <dsp:cNvSpPr/>
      </dsp:nvSpPr>
      <dsp:spPr>
        <a:xfrm>
          <a:off x="4681235" y="4464865"/>
          <a:ext cx="686207" cy="1364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Speculative Purchases</a:t>
          </a:r>
        </a:p>
      </dsp:txBody>
      <dsp:txXfrm>
        <a:off x="4701333" y="4484963"/>
        <a:ext cx="646011" cy="1324777"/>
      </dsp:txXfrm>
    </dsp:sp>
    <dsp:sp modelId="{13A38298-B984-46C2-AC6C-03FA8578BE52}">
      <dsp:nvSpPr>
        <dsp:cNvPr id="0" name=""/>
        <dsp:cNvSpPr/>
      </dsp:nvSpPr>
      <dsp:spPr>
        <a:xfrm>
          <a:off x="5666670" y="4464851"/>
          <a:ext cx="686207" cy="1364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Monetary Instruments</a:t>
          </a:r>
        </a:p>
      </dsp:txBody>
      <dsp:txXfrm>
        <a:off x="5686768" y="4484949"/>
        <a:ext cx="646011" cy="1324777"/>
      </dsp:txXfrm>
    </dsp:sp>
    <dsp:sp modelId="{8BE39E47-9965-4BAF-95C6-26A19207CC9C}">
      <dsp:nvSpPr>
        <dsp:cNvPr id="0" name=""/>
        <dsp:cNvSpPr/>
      </dsp:nvSpPr>
      <dsp:spPr>
        <a:xfrm>
          <a:off x="8516896" y="3008598"/>
          <a:ext cx="2087442" cy="1364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Does not enter </a:t>
          </a:r>
          <a:r>
            <a:rPr lang="en-US" sz="2400" kern="1200" dirty="0" err="1"/>
            <a:t>Equalisation</a:t>
          </a:r>
          <a:endParaRPr lang="en-US" sz="2400" kern="1200" dirty="0"/>
        </a:p>
      </dsp:txBody>
      <dsp:txXfrm>
        <a:off x="8556875" y="3048577"/>
        <a:ext cx="2007484" cy="1285015"/>
      </dsp:txXfrm>
    </dsp:sp>
    <dsp:sp modelId="{2135A120-273F-44FB-8094-B7512E9EB6C1}">
      <dsp:nvSpPr>
        <dsp:cNvPr id="0" name=""/>
        <dsp:cNvSpPr/>
      </dsp:nvSpPr>
      <dsp:spPr>
        <a:xfrm>
          <a:off x="8516896" y="4511765"/>
          <a:ext cx="686207" cy="1364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Personal Housing</a:t>
          </a:r>
        </a:p>
      </dsp:txBody>
      <dsp:txXfrm>
        <a:off x="8536994" y="4531863"/>
        <a:ext cx="646011" cy="1324777"/>
      </dsp:txXfrm>
    </dsp:sp>
    <dsp:sp modelId="{D9089587-D357-4BD1-9778-4659C5C8F999}">
      <dsp:nvSpPr>
        <dsp:cNvPr id="0" name=""/>
        <dsp:cNvSpPr/>
      </dsp:nvSpPr>
      <dsp:spPr>
        <a:xfrm>
          <a:off x="9217513" y="4511765"/>
          <a:ext cx="686207" cy="1364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Durables</a:t>
          </a:r>
        </a:p>
      </dsp:txBody>
      <dsp:txXfrm>
        <a:off x="9237611" y="4531863"/>
        <a:ext cx="646011" cy="1324777"/>
      </dsp:txXfrm>
    </dsp:sp>
    <dsp:sp modelId="{67983C21-FF90-44DC-9995-59E818DCBCAA}">
      <dsp:nvSpPr>
        <dsp:cNvPr id="0" name=""/>
        <dsp:cNvSpPr/>
      </dsp:nvSpPr>
      <dsp:spPr>
        <a:xfrm>
          <a:off x="9918131" y="4511765"/>
          <a:ext cx="686207" cy="1364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State </a:t>
          </a:r>
        </a:p>
      </dsp:txBody>
      <dsp:txXfrm>
        <a:off x="9938229" y="4531863"/>
        <a:ext cx="646011" cy="1324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7151" y="1905004"/>
            <a:ext cx="9437699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464" y="3657124"/>
            <a:ext cx="9432387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B14D95-280A-4A32-AF74-BE8C0051E71C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9FF9DF-F5A7-4505-A898-6740BAC99399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1219200" y="1600200"/>
            <a:ext cx="9742283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9200" y="4851400"/>
            <a:ext cx="9742283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66759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4D95-280A-4A32-AF74-BE8C0051E71C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F9DF-F5A7-4505-A898-6740BAC99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32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7125" y="434976"/>
            <a:ext cx="1168704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930" y="434976"/>
            <a:ext cx="8415942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4D95-280A-4A32-AF74-BE8C0051E71C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F9DF-F5A7-4505-A898-6740BAC99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87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4D95-280A-4A32-AF74-BE8C0051E71C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F9DF-F5A7-4505-A898-6740BAC99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9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1" y="990600"/>
            <a:ext cx="9347199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1" y="3733800"/>
            <a:ext cx="9347199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4D95-280A-4A32-AF74-BE8C0051E71C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F9DF-F5A7-4505-A898-6740BAC99399}" type="slidenum">
              <a:rPr lang="en-GB" smtClean="0"/>
              <a:t>‹#›</a:t>
            </a:fld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3274635" y="3475736"/>
            <a:ext cx="5642734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317821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803400"/>
            <a:ext cx="477520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03400"/>
            <a:ext cx="477520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4D95-280A-4A32-AF74-BE8C0051E71C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F9DF-F5A7-4505-A898-6740BAC99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22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3264" y="1803400"/>
            <a:ext cx="4771048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2514600"/>
            <a:ext cx="4775200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1664" y="1803400"/>
            <a:ext cx="4771048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2514600"/>
            <a:ext cx="4775200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4D95-280A-4A32-AF74-BE8C0051E71C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F9DF-F5A7-4505-A898-6740BAC99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84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4D95-280A-4A32-AF74-BE8C0051E71C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F9DF-F5A7-4505-A898-6740BAC99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49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4D95-280A-4A32-AF74-BE8C0051E71C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F9DF-F5A7-4505-A898-6740BAC99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31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1" y="1803401"/>
            <a:ext cx="660400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0" y="1803401"/>
            <a:ext cx="2844801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4D95-280A-4A32-AF74-BE8C0051E71C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F9DF-F5A7-4505-A898-6740BAC99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34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9200" y="1803400"/>
            <a:ext cx="660400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9088" y="1925320"/>
            <a:ext cx="6364224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0" y="1803401"/>
            <a:ext cx="2844801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4D95-280A-4A32-AF74-BE8C0051E71C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F9DF-F5A7-4505-A898-6740BAC99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54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801" y="301752"/>
            <a:ext cx="11582400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1" y="431800"/>
            <a:ext cx="975360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1" y="1803400"/>
            <a:ext cx="9753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7416801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9200" y="6172200"/>
            <a:ext cx="1219201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2B14D95-280A-4A32-AF74-BE8C0051E71C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1601" y="6172200"/>
            <a:ext cx="711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A9FF9DF-F5A7-4505-A898-6740BAC99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3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1.xlsx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C91C0-40A7-47FD-B22A-6B25D2256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328" y="1687343"/>
            <a:ext cx="9621074" cy="960978"/>
          </a:xfrm>
        </p:spPr>
        <p:txBody>
          <a:bodyPr>
            <a:normAutofit/>
          </a:bodyPr>
          <a:lstStyle/>
          <a:p>
            <a:r>
              <a:rPr lang="en-GB" b="1" dirty="0">
                <a:effectLst/>
              </a:rPr>
              <a:t>Expanded Reproduction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4113A-153E-4D1B-BCAD-D7F486B09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328" y="3465869"/>
            <a:ext cx="9440034" cy="1049867"/>
          </a:xfrm>
        </p:spPr>
        <p:txBody>
          <a:bodyPr>
            <a:normAutofit/>
          </a:bodyPr>
          <a:lstStyle/>
          <a:p>
            <a:r>
              <a:rPr lang="en-GB" sz="3200" b="1" dirty="0">
                <a:effectLst/>
              </a:rPr>
              <a:t>Rescuing Marx to clear the way for a proper assessment </a:t>
            </a:r>
            <a:r>
              <a:rPr lang="en-GB" sz="3200" b="1" dirty="0"/>
              <a:t>of </a:t>
            </a:r>
            <a:r>
              <a:rPr lang="en-GB" sz="3200" b="1" dirty="0">
                <a:effectLst/>
              </a:rPr>
              <a:t>Luxemburg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3C3370-2339-42A3-9277-5864D6E9CDDA}"/>
              </a:ext>
            </a:extLst>
          </p:cNvPr>
          <p:cNvSpPr/>
          <p:nvPr/>
        </p:nvSpPr>
        <p:spPr>
          <a:xfrm>
            <a:off x="8234442" y="6169481"/>
            <a:ext cx="395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b="1" dirty="0"/>
              <a:t>Alan Freeman, Moscow 17 May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14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42EF-4D76-4F25-A4F0-E1FE98BF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If DI grows at 5%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18AF36B-BA2E-4EA2-8DE2-DF55BACE80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481445"/>
              </p:ext>
            </p:extLst>
          </p:nvPr>
        </p:nvGraphicFramePr>
        <p:xfrm>
          <a:off x="1614076" y="1943724"/>
          <a:ext cx="9594948" cy="31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793410" imgH="2552963" progId="Excel.Sheet.12">
                  <p:embed/>
                </p:oleObj>
              </mc:Choice>
              <mc:Fallback>
                <p:oleObj name="Worksheet" r:id="rId2" imgW="7793410" imgH="255296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14076" y="1943724"/>
                        <a:ext cx="9594948" cy="3142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109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14F4E-5A50-41A6-89AF-CA1C0EA0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If DI does not grow at all</a:t>
            </a:r>
            <a:endParaRPr lang="en-GB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433F1FD-4476-44BD-BBBB-8A28E69166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108679"/>
              </p:ext>
            </p:extLst>
          </p:nvPr>
        </p:nvGraphicFramePr>
        <p:xfrm>
          <a:off x="1739869" y="1833796"/>
          <a:ext cx="9059531" cy="333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938524" imgH="2552963" progId="Excel.Sheet.12">
                  <p:embed/>
                </p:oleObj>
              </mc:Choice>
              <mc:Fallback>
                <p:oleObj name="Worksheet" r:id="rId2" imgW="6938524" imgH="255296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39869" y="1833796"/>
                        <a:ext cx="9059531" cy="3332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813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EA1D-B5C5-48A7-B148-632E23C16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Is zero-growth DII (growth for growth’s sake) </a:t>
            </a:r>
            <a:r>
              <a:rPr lang="en-GB" b="1" i="1" dirty="0"/>
              <a:t>logically possible?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B2239-72DE-4006-9DFF-43324FBC7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Yes, but not on these assumptions</a:t>
            </a:r>
          </a:p>
          <a:p>
            <a:r>
              <a:rPr lang="en-GB" dirty="0"/>
              <a:t>So, we just vary the assumptions! eg:</a:t>
            </a:r>
          </a:p>
          <a:p>
            <a:pPr lvl="1"/>
            <a:r>
              <a:rPr lang="en-GB" dirty="0"/>
              <a:t>Whole physical surplus invested in DI</a:t>
            </a:r>
          </a:p>
          <a:p>
            <a:pPr lvl="1"/>
            <a:r>
              <a:rPr lang="en-GB" dirty="0"/>
              <a:t>Value composition of DI rises</a:t>
            </a:r>
          </a:p>
          <a:p>
            <a:pPr lvl="1"/>
            <a:r>
              <a:rPr lang="en-GB" dirty="0"/>
              <a:t>Fixed labour supply</a:t>
            </a:r>
          </a:p>
          <a:p>
            <a:r>
              <a:rPr lang="en-GB" dirty="0"/>
              <a:t>These may or may not be </a:t>
            </a:r>
            <a:r>
              <a:rPr lang="en-GB" i="1" dirty="0"/>
              <a:t>historically</a:t>
            </a:r>
            <a:r>
              <a:rPr lang="en-GB" dirty="0"/>
              <a:t> possible</a:t>
            </a:r>
          </a:p>
          <a:p>
            <a:r>
              <a:rPr lang="en-GB" b="1" i="1" dirty="0"/>
              <a:t>But we cannot prove this using a purely logical argument</a:t>
            </a:r>
          </a:p>
        </p:txBody>
      </p:sp>
    </p:spTree>
    <p:extLst>
      <p:ext uri="{BB962C8B-B14F-4D97-AF65-F5344CB8AC3E}">
        <p14:creationId xmlns:p14="http://schemas.microsoft.com/office/powerpoint/2010/main" val="305089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B908E36-61D8-435A-9145-D404980CFB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044381"/>
              </p:ext>
            </p:extLst>
          </p:nvPr>
        </p:nvGraphicFramePr>
        <p:xfrm>
          <a:off x="621186" y="669560"/>
          <a:ext cx="10949627" cy="4995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982447" imgH="4555183" progId="Excel.Sheet.12">
                  <p:embed/>
                </p:oleObj>
              </mc:Choice>
              <mc:Fallback>
                <p:oleObj name="Worksheet" r:id="rId2" imgW="9982447" imgH="455518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1186" y="669560"/>
                        <a:ext cx="10949627" cy="4995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394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1741-44DF-45E9-9259-888D6E3E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i="1" dirty="0"/>
              <a:t>Logically</a:t>
            </a:r>
            <a:r>
              <a:rPr lang="en-GB" b="1" dirty="0"/>
              <a:t>, all options are open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2F81E-A67A-4CC0-B716-C692DFA20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growth rate of DI can change at any time</a:t>
            </a:r>
          </a:p>
          <a:p>
            <a:r>
              <a:rPr lang="en-GB" dirty="0"/>
              <a:t>We can impose a growth rate for DII instead</a:t>
            </a:r>
          </a:p>
          <a:p>
            <a:r>
              <a:rPr lang="en-GB" dirty="0"/>
              <a:t>We can use some other rule eg equal growth (split the surplus)</a:t>
            </a:r>
          </a:p>
          <a:p>
            <a:r>
              <a:rPr lang="en-GB" dirty="0"/>
              <a:t>The assertion ‘DI leads’ is therefore incorrect</a:t>
            </a:r>
          </a:p>
          <a:p>
            <a:pPr lvl="1"/>
            <a:r>
              <a:rPr lang="en-GB" dirty="0"/>
              <a:t>In fact it is Luxemburg who builds this into her own schemas</a:t>
            </a:r>
          </a:p>
          <a:p>
            <a:pPr lvl="1"/>
            <a:r>
              <a:rPr lang="en-GB" dirty="0"/>
              <a:t>This is a legitimate exercise, but it’s not what Marx says</a:t>
            </a:r>
          </a:p>
          <a:p>
            <a:pPr lvl="1"/>
            <a:r>
              <a:rPr lang="en-GB" dirty="0"/>
              <a:t>So what does Marx say?</a:t>
            </a:r>
          </a:p>
        </p:txBody>
      </p:sp>
    </p:spTree>
    <p:extLst>
      <p:ext uri="{BB962C8B-B14F-4D97-AF65-F5344CB8AC3E}">
        <p14:creationId xmlns:p14="http://schemas.microsoft.com/office/powerpoint/2010/main" val="317157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B2FF-7BE6-45CA-95BC-20F53BF6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What does logic tell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FA0AF-1435-4DB1-8968-892295805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simply tells us the consequences of our own assumptions</a:t>
            </a:r>
          </a:p>
          <a:p>
            <a:r>
              <a:rPr lang="en-GB" dirty="0"/>
              <a:t>If our assumptions reflect real capitalist conditions, logic will help predict how capitalism behaves</a:t>
            </a:r>
          </a:p>
          <a:p>
            <a:r>
              <a:rPr lang="en-GB" dirty="0"/>
              <a:t>If not, we cannot </a:t>
            </a:r>
            <a:r>
              <a:rPr lang="en-GB" b="1" i="1" dirty="0"/>
              <a:t>deduce</a:t>
            </a:r>
            <a:r>
              <a:rPr lang="en-GB" dirty="0"/>
              <a:t> capitalism’s behaviour from them</a:t>
            </a:r>
          </a:p>
          <a:p>
            <a:r>
              <a:rPr lang="en-GB" b="1" i="1" dirty="0"/>
              <a:t>But Marx’s assumptions are clearly not even intended to be real</a:t>
            </a:r>
          </a:p>
          <a:p>
            <a:r>
              <a:rPr lang="en-GB" dirty="0"/>
              <a:t>So we cannot deduce capitalism’s behaviour from them</a:t>
            </a:r>
          </a:p>
          <a:p>
            <a:r>
              <a:rPr lang="en-GB" dirty="0"/>
              <a:t>What we actually get, in the debate, is  the mathematical consequence of what the participants have already assumed.</a:t>
            </a:r>
          </a:p>
        </p:txBody>
      </p:sp>
    </p:spTree>
    <p:extLst>
      <p:ext uri="{BB962C8B-B14F-4D97-AF65-F5344CB8AC3E}">
        <p14:creationId xmlns:p14="http://schemas.microsoft.com/office/powerpoint/2010/main" val="222831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4D37-50AE-40C8-9240-5973E8AE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The </a:t>
            </a:r>
            <a:r>
              <a:rPr lang="en-GB" b="1" i="1" dirty="0"/>
              <a:t>investment decision </a:t>
            </a:r>
            <a:r>
              <a:rPr lang="en-GB" b="1" dirty="0"/>
              <a:t>determines what happens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8641D-06D7-4F0A-B30A-DF728EF51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capitalists may </a:t>
            </a:r>
            <a:r>
              <a:rPr lang="en-GB" i="1" dirty="0"/>
              <a:t>decide </a:t>
            </a:r>
            <a:r>
              <a:rPr lang="en-GB" dirty="0"/>
              <a:t>to invest it all in DI</a:t>
            </a:r>
          </a:p>
          <a:p>
            <a:r>
              <a:rPr lang="en-GB" dirty="0"/>
              <a:t>Or they may </a:t>
            </a:r>
            <a:r>
              <a:rPr lang="en-GB" i="1" dirty="0"/>
              <a:t>decide </a:t>
            </a:r>
            <a:r>
              <a:rPr lang="en-GB" dirty="0"/>
              <a:t>to invest in </a:t>
            </a:r>
            <a:r>
              <a:rPr lang="en-GB" dirty="0" err="1"/>
              <a:t>DIIa</a:t>
            </a:r>
            <a:endParaRPr lang="en-GB" dirty="0"/>
          </a:p>
          <a:p>
            <a:r>
              <a:rPr lang="en-GB" dirty="0"/>
              <a:t>Or they may </a:t>
            </a:r>
            <a:r>
              <a:rPr lang="en-GB" i="1" dirty="0"/>
              <a:t>decide </a:t>
            </a:r>
            <a:r>
              <a:rPr lang="en-GB" dirty="0"/>
              <a:t>to invest in </a:t>
            </a:r>
            <a:r>
              <a:rPr lang="en-GB" dirty="0" err="1"/>
              <a:t>DIIb</a:t>
            </a:r>
            <a:endParaRPr lang="en-GB" dirty="0"/>
          </a:p>
          <a:p>
            <a:r>
              <a:rPr lang="en-GB" dirty="0"/>
              <a:t>Or they may not invest it at all</a:t>
            </a:r>
          </a:p>
          <a:p>
            <a:r>
              <a:rPr lang="en-GB" dirty="0"/>
              <a:t>This is driven by the </a:t>
            </a:r>
            <a:r>
              <a:rPr lang="en-GB" i="1" dirty="0"/>
              <a:t>rate of profit</a:t>
            </a:r>
          </a:p>
          <a:p>
            <a:r>
              <a:rPr lang="en-GB" i="1" dirty="0"/>
              <a:t>Not by technological necessity</a:t>
            </a:r>
          </a:p>
          <a:p>
            <a:r>
              <a:rPr lang="en-GB" dirty="0"/>
              <a:t>The purpose of Vol 3 is to study how </a:t>
            </a:r>
            <a:r>
              <a:rPr lang="en-GB" i="1" dirty="0"/>
              <a:t>profit affects capitalist behaviour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74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1CFC-AC59-4945-A581-E243F555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623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What happens to profits?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6B8AE03-9639-46C0-9B9F-5AFC217FADB3}"/>
              </a:ext>
            </a:extLst>
          </p:cNvPr>
          <p:cNvGraphicFramePr/>
          <p:nvPr/>
        </p:nvGraphicFramePr>
        <p:xfrm>
          <a:off x="955343" y="1232848"/>
          <a:ext cx="10745337" cy="5490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42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ED65-FD9C-44FC-BEF4-92D98000D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799"/>
            <a:ext cx="9808763" cy="761533"/>
          </a:xfrm>
        </p:spPr>
        <p:txBody>
          <a:bodyPr>
            <a:noAutofit/>
          </a:bodyPr>
          <a:lstStyle/>
          <a:p>
            <a:pPr algn="ctr"/>
            <a:r>
              <a:rPr lang="en-GB" sz="3600" dirty="0"/>
              <a:t>The distribution of profit between classes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44E0070-5056-4F72-B032-720925F3AB87}"/>
              </a:ext>
            </a:extLst>
          </p:cNvPr>
          <p:cNvGraphicFramePr/>
          <p:nvPr/>
        </p:nvGraphicFramePr>
        <p:xfrm>
          <a:off x="1810603" y="1447333"/>
          <a:ext cx="10009279" cy="5194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995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29B7F70-C0E4-4025-9E11-FEA1A77761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1233957"/>
              </p:ext>
            </p:extLst>
          </p:nvPr>
        </p:nvGraphicFramePr>
        <p:xfrm>
          <a:off x="943203" y="594585"/>
          <a:ext cx="10628688" cy="5879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63BFCDCA-4538-473B-8642-0A623C77AC68}"/>
              </a:ext>
            </a:extLst>
          </p:cNvPr>
          <p:cNvSpPr/>
          <p:nvPr/>
        </p:nvSpPr>
        <p:spPr>
          <a:xfrm>
            <a:off x="347404" y="3429000"/>
            <a:ext cx="7774973" cy="3100502"/>
          </a:xfrm>
          <a:prstGeom prst="ellipse">
            <a:avLst/>
          </a:prstGeom>
          <a:solidFill>
            <a:schemeClr val="accent4">
              <a:lumMod val="20000"/>
              <a:lumOff val="8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2BA2074-D3A7-49C3-ADE5-275BB8659766}"/>
              </a:ext>
            </a:extLst>
          </p:cNvPr>
          <p:cNvSpPr/>
          <p:nvPr/>
        </p:nvSpPr>
        <p:spPr>
          <a:xfrm>
            <a:off x="732152" y="3309115"/>
            <a:ext cx="2109291" cy="9873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  <a:latin typeface="Berlin Sans FB Demi" panose="020E0802020502020306" pitchFamily="34" charset="0"/>
              </a:rPr>
              <a:t>Capital</a:t>
            </a:r>
            <a:endParaRPr lang="en-GB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B27F6D-9933-458A-BB7E-5E16A2EEA113}"/>
              </a:ext>
            </a:extLst>
          </p:cNvPr>
          <p:cNvSpPr txBox="1"/>
          <p:nvPr/>
        </p:nvSpPr>
        <p:spPr>
          <a:xfrm>
            <a:off x="7694951" y="3922427"/>
            <a:ext cx="13591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(Sorry, if this was drawn properly there would be no gaps)</a:t>
            </a:r>
          </a:p>
        </p:txBody>
      </p:sp>
    </p:spTree>
    <p:extLst>
      <p:ext uri="{BB962C8B-B14F-4D97-AF65-F5344CB8AC3E}">
        <p14:creationId xmlns:p14="http://schemas.microsoft.com/office/powerpoint/2010/main" val="273040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37F3-32B7-4813-B8F1-991983DB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84617"/>
            <a:ext cx="9753600" cy="840698"/>
          </a:xfrm>
        </p:spPr>
        <p:txBody>
          <a:bodyPr/>
          <a:lstStyle/>
          <a:p>
            <a:pPr algn="ctr"/>
            <a:r>
              <a:rPr lang="en-GB" b="1" dirty="0"/>
              <a:t>Scope of this enquiry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0FF32-4637-47EA-A8ED-0B722AFB9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3693" y="1638925"/>
            <a:ext cx="9208956" cy="2653259"/>
          </a:xfrm>
        </p:spPr>
        <p:txBody>
          <a:bodyPr>
            <a:normAutofit/>
          </a:bodyPr>
          <a:lstStyle/>
          <a:p>
            <a:r>
              <a:rPr lang="en-GB" sz="2800" dirty="0"/>
              <a:t>Not a critique of Rosa Luxemburg’s analysis of capitalism</a:t>
            </a:r>
          </a:p>
          <a:p>
            <a:r>
              <a:rPr lang="en-GB" sz="2800" dirty="0"/>
              <a:t>But a critique of how she reads Marx</a:t>
            </a:r>
          </a:p>
          <a:p>
            <a:r>
              <a:rPr lang="en-GB" sz="2800" dirty="0"/>
              <a:t>And even more, of how her critics read Marx</a:t>
            </a:r>
          </a:p>
          <a:p>
            <a:r>
              <a:rPr lang="en-GB" sz="2800" dirty="0"/>
              <a:t>In particular I want to ask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1530C-986F-42AD-8E3E-ACE7071E7F4A}"/>
              </a:ext>
            </a:extLst>
          </p:cNvPr>
          <p:cNvSpPr txBox="1"/>
          <p:nvPr/>
        </p:nvSpPr>
        <p:spPr>
          <a:xfrm>
            <a:off x="2900455" y="4403099"/>
            <a:ext cx="6588320" cy="1323439"/>
          </a:xfrm>
          <a:prstGeom prst="rect">
            <a:avLst/>
          </a:prstGeom>
          <a:solidFill>
            <a:srgbClr val="FFC000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Abadi" panose="020B0604020104020204" pitchFamily="34" charset="0"/>
              </a:rPr>
              <a:t>What problem was Marx was trying to solve?</a:t>
            </a:r>
          </a:p>
        </p:txBody>
      </p:sp>
    </p:spTree>
    <p:extLst>
      <p:ext uri="{BB962C8B-B14F-4D97-AF65-F5344CB8AC3E}">
        <p14:creationId xmlns:p14="http://schemas.microsoft.com/office/powerpoint/2010/main" val="241310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8278-4C32-4873-B1E2-70436DDB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431800"/>
            <a:ext cx="9753600" cy="820433"/>
          </a:xfrm>
        </p:spPr>
        <p:txBody>
          <a:bodyPr/>
          <a:lstStyle/>
          <a:p>
            <a:pPr algn="ctr"/>
            <a:r>
              <a:rPr lang="en-GB" b="1" dirty="0"/>
              <a:t>What the schemas tell us – and what they don’t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A0FE-A0A3-414B-B362-9DBD98683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1594568"/>
            <a:ext cx="10059004" cy="4484299"/>
          </a:xfrm>
        </p:spPr>
        <p:txBody>
          <a:bodyPr>
            <a:normAutofit/>
          </a:bodyPr>
          <a:lstStyle/>
          <a:p>
            <a:r>
              <a:rPr lang="en-GB" sz="2800" dirty="0"/>
              <a:t>Luxemburg and critics suppose Marx gives a </a:t>
            </a:r>
            <a:r>
              <a:rPr lang="en-GB" sz="2800" i="1" dirty="0"/>
              <a:t>mechanical law</a:t>
            </a:r>
          </a:p>
          <a:p>
            <a:pPr lvl="1"/>
            <a:r>
              <a:rPr lang="en-GB" sz="2400" dirty="0"/>
              <a:t>That is to say, how capitalism </a:t>
            </a:r>
            <a:r>
              <a:rPr lang="en-GB" sz="2400" b="1" dirty="0"/>
              <a:t>must </a:t>
            </a:r>
            <a:r>
              <a:rPr lang="en-GB" sz="2400" dirty="0"/>
              <a:t>behave</a:t>
            </a:r>
          </a:p>
          <a:p>
            <a:r>
              <a:rPr lang="en-GB" sz="2800" dirty="0"/>
              <a:t>Actually Marx presents a </a:t>
            </a:r>
            <a:r>
              <a:rPr lang="en-GB" sz="2800" i="1" dirty="0"/>
              <a:t>social law</a:t>
            </a:r>
          </a:p>
          <a:p>
            <a:pPr lvl="1"/>
            <a:r>
              <a:rPr lang="en-GB" sz="2400" dirty="0"/>
              <a:t>That is to say, how capitalism </a:t>
            </a:r>
            <a:r>
              <a:rPr lang="en-GB" sz="2400" b="1" i="1" dirty="0"/>
              <a:t>can </a:t>
            </a:r>
            <a:r>
              <a:rPr lang="en-GB" sz="2400" dirty="0"/>
              <a:t>behave</a:t>
            </a:r>
          </a:p>
          <a:p>
            <a:pPr lvl="1"/>
            <a:r>
              <a:rPr lang="en-GB" sz="2400" dirty="0"/>
              <a:t>govern what classes can and cannot do</a:t>
            </a:r>
          </a:p>
          <a:p>
            <a:pPr lvl="1"/>
            <a:r>
              <a:rPr lang="en-GB" sz="2400" dirty="0"/>
              <a:t>But does not tell us what they actually do</a:t>
            </a:r>
          </a:p>
          <a:p>
            <a:r>
              <a:rPr lang="en-GB" sz="2800" i="1" dirty="0"/>
              <a:t>What actually happens depends on the action of classes</a:t>
            </a:r>
          </a:p>
          <a:p>
            <a:pPr lvl="1"/>
            <a:r>
              <a:rPr lang="en-GB" sz="2400" dirty="0"/>
              <a:t>The purpose of Volume 3 is to study how classes behave</a:t>
            </a:r>
          </a:p>
          <a:p>
            <a:pPr lvl="1"/>
            <a:r>
              <a:rPr lang="en-GB" sz="2400" dirty="0"/>
              <a:t>Account of reproduction is incomplete until this is taken into account</a:t>
            </a:r>
          </a:p>
        </p:txBody>
      </p:sp>
    </p:spTree>
    <p:extLst>
      <p:ext uri="{BB962C8B-B14F-4D97-AF65-F5344CB8AC3E}">
        <p14:creationId xmlns:p14="http://schemas.microsoft.com/office/powerpoint/2010/main" val="61825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891A7-FFFA-4E0B-8AD2-4BA881DF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Obviously missing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0B1D-5320-437C-B9FB-9FFC56F18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In the schemas there is no technical change</a:t>
            </a:r>
          </a:p>
          <a:p>
            <a:pPr lvl="1"/>
            <a:r>
              <a:rPr lang="en-GB" sz="2400" dirty="0"/>
              <a:t>That is, we have  absolute surplus value</a:t>
            </a:r>
          </a:p>
          <a:p>
            <a:r>
              <a:rPr lang="en-GB" sz="2800" dirty="0"/>
              <a:t>No falling rate of profit</a:t>
            </a:r>
          </a:p>
          <a:p>
            <a:r>
              <a:rPr lang="en-GB" sz="2800" dirty="0"/>
              <a:t>No financial sector</a:t>
            </a:r>
          </a:p>
          <a:p>
            <a:r>
              <a:rPr lang="en-GB" sz="2800" dirty="0"/>
              <a:t>Clearly not intended as a model of ‘real’ capitalism</a:t>
            </a:r>
          </a:p>
          <a:p>
            <a:r>
              <a:rPr lang="en-GB" sz="2800" dirty="0"/>
              <a:t>And certainly not intended as an explanation of crisis</a:t>
            </a:r>
          </a:p>
        </p:txBody>
      </p:sp>
    </p:spTree>
    <p:extLst>
      <p:ext uri="{BB962C8B-B14F-4D97-AF65-F5344CB8AC3E}">
        <p14:creationId xmlns:p14="http://schemas.microsoft.com/office/powerpoint/2010/main" val="130861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E247-79CF-47AB-BF1D-806CDD8D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Marx’s own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E0813-1ABD-47DB-BA98-52A273EC3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1824296"/>
            <a:ext cx="9933776" cy="4246304"/>
          </a:xfrm>
        </p:spPr>
        <p:txBody>
          <a:bodyPr>
            <a:normAutofit/>
          </a:bodyPr>
          <a:lstStyle/>
          <a:p>
            <a:r>
              <a:rPr lang="en-GB" dirty="0"/>
              <a:t>He begins with a smaller scale than simple reproduction: why?</a:t>
            </a:r>
          </a:p>
          <a:p>
            <a:pPr lvl="1"/>
            <a:r>
              <a:rPr lang="en-GB" dirty="0"/>
              <a:t>because we should not think the results are an outcome of the numbers chosen</a:t>
            </a:r>
          </a:p>
          <a:p>
            <a:r>
              <a:rPr lang="en-GB" dirty="0"/>
              <a:t>The  analysis can be undertaken with a wide range of numbers</a:t>
            </a:r>
          </a:p>
          <a:p>
            <a:pPr lvl="1"/>
            <a:r>
              <a:rPr lang="en-GB" dirty="0"/>
              <a:t>And by the same token, a wide range of behaviours</a:t>
            </a:r>
          </a:p>
          <a:p>
            <a:r>
              <a:rPr lang="en-GB" dirty="0"/>
              <a:t>There is no </a:t>
            </a:r>
            <a:r>
              <a:rPr lang="en-GB" b="1" i="1" dirty="0"/>
              <a:t>necessity </a:t>
            </a:r>
            <a:r>
              <a:rPr lang="en-GB" dirty="0"/>
              <a:t>to the numbers</a:t>
            </a:r>
          </a:p>
          <a:p>
            <a:pPr lvl="1"/>
            <a:r>
              <a:rPr lang="en-GB" dirty="0"/>
              <a:t>Or to which department grows or how fast</a:t>
            </a:r>
          </a:p>
          <a:p>
            <a:r>
              <a:rPr lang="en-GB" dirty="0"/>
              <a:t>He wants to assess how accumulation is </a:t>
            </a:r>
            <a:r>
              <a:rPr lang="en-GB" b="1" i="1" dirty="0"/>
              <a:t>possible</a:t>
            </a:r>
          </a:p>
          <a:p>
            <a:pPr lvl="1"/>
            <a:r>
              <a:rPr lang="en-GB" dirty="0"/>
              <a:t>Not how it actually takes place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5975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16E36-F40A-4FF9-ABF7-BAAB775FA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02" y="304800"/>
            <a:ext cx="10353762" cy="970450"/>
          </a:xfrm>
        </p:spPr>
        <p:txBody>
          <a:bodyPr/>
          <a:lstStyle/>
          <a:p>
            <a:pPr algn="ctr"/>
            <a:r>
              <a:rPr lang="en-GB" b="1" dirty="0"/>
              <a:t>Luxemburg arms her own critics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506E0-4E86-4DAF-9804-592A568FF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215" y="1364844"/>
            <a:ext cx="9310665" cy="4837762"/>
          </a:xfrm>
        </p:spPr>
        <p:txBody>
          <a:bodyPr>
            <a:normAutofit/>
          </a:bodyPr>
          <a:lstStyle/>
          <a:p>
            <a:r>
              <a:rPr lang="en-GB" dirty="0"/>
              <a:t>Marx’s analysis is ‘driven by Department 1’</a:t>
            </a:r>
          </a:p>
          <a:p>
            <a:pPr lvl="1"/>
            <a:r>
              <a:rPr lang="en-GB" dirty="0"/>
              <a:t>This develops into a diversionary debate </a:t>
            </a:r>
          </a:p>
          <a:p>
            <a:pPr lvl="1"/>
            <a:r>
              <a:rPr lang="en-GB" dirty="0"/>
              <a:t>is it possible to have ‘production for production’s sake?’</a:t>
            </a:r>
          </a:p>
          <a:p>
            <a:r>
              <a:rPr lang="en-GB" dirty="0"/>
              <a:t>Yes, it is </a:t>
            </a:r>
            <a:r>
              <a:rPr lang="en-GB" b="1" i="1" dirty="0"/>
              <a:t>logically</a:t>
            </a:r>
            <a:r>
              <a:rPr lang="en-GB" i="1" dirty="0"/>
              <a:t> </a:t>
            </a:r>
            <a:r>
              <a:rPr lang="en-GB" dirty="0"/>
              <a:t>possible </a:t>
            </a:r>
            <a:r>
              <a:rPr lang="en-GB" i="1" dirty="0"/>
              <a:t>within Marx’s Volume II analysis</a:t>
            </a:r>
          </a:p>
          <a:p>
            <a:pPr lvl="1"/>
            <a:r>
              <a:rPr lang="en-GB" dirty="0"/>
              <a:t>But this has very little to do with what actually happens</a:t>
            </a:r>
          </a:p>
          <a:p>
            <a:pPr lvl="1"/>
            <a:r>
              <a:rPr lang="en-GB" dirty="0"/>
              <a:t>That depends on what the capitalists do</a:t>
            </a:r>
          </a:p>
          <a:p>
            <a:r>
              <a:rPr lang="en-GB" dirty="0"/>
              <a:t>Actual phases in which Department I dominates do occur</a:t>
            </a:r>
          </a:p>
          <a:p>
            <a:pPr lvl="1"/>
            <a:r>
              <a:rPr lang="en-GB" dirty="0"/>
              <a:t>Every ‘boom’ phase is such</a:t>
            </a:r>
          </a:p>
          <a:p>
            <a:pPr lvl="1"/>
            <a:r>
              <a:rPr lang="en-GB" dirty="0"/>
              <a:t>But booms peter out and become phases of long decline</a:t>
            </a:r>
          </a:p>
          <a:p>
            <a:r>
              <a:rPr lang="en-GB" dirty="0"/>
              <a:t>The real question is not logical but historical</a:t>
            </a:r>
          </a:p>
          <a:p>
            <a:pPr lvl="1"/>
            <a:r>
              <a:rPr lang="en-GB" dirty="0"/>
              <a:t>Why do booms stop?</a:t>
            </a:r>
          </a:p>
        </p:txBody>
      </p:sp>
    </p:spTree>
    <p:extLst>
      <p:ext uri="{BB962C8B-B14F-4D97-AF65-F5344CB8AC3E}">
        <p14:creationId xmlns:p14="http://schemas.microsoft.com/office/powerpoint/2010/main" val="294484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14F8-5696-4CB5-B5F8-6091D8F8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How Marx addresses Expanded Reproduction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674E-282C-4975-ADD5-F3C0B070A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He begins by supposing a surplus of means of production</a:t>
            </a:r>
          </a:p>
          <a:p>
            <a:r>
              <a:rPr lang="en-GB" sz="2800" dirty="0"/>
              <a:t>Does this imply ‘Department I dominates’?</a:t>
            </a:r>
          </a:p>
          <a:p>
            <a:pPr lvl="1"/>
            <a:r>
              <a:rPr lang="en-GB" sz="2400" dirty="0"/>
              <a:t>No: it says if you want to produce more, you need more means of production</a:t>
            </a:r>
          </a:p>
          <a:p>
            <a:pPr lvl="1"/>
            <a:r>
              <a:rPr lang="en-GB" sz="2400" dirty="0"/>
              <a:t>Actually, the whole surplus can be used in </a:t>
            </a:r>
            <a:r>
              <a:rPr lang="en-GB" sz="2400" dirty="0" err="1"/>
              <a:t>DIIa</a:t>
            </a:r>
            <a:r>
              <a:rPr lang="en-GB" sz="2400" dirty="0"/>
              <a:t> (wage goods)</a:t>
            </a:r>
          </a:p>
          <a:p>
            <a:pPr lvl="1"/>
            <a:r>
              <a:rPr lang="en-GB" sz="2400" dirty="0"/>
              <a:t>Or </a:t>
            </a:r>
            <a:r>
              <a:rPr lang="en-GB" sz="2400" dirty="0" err="1"/>
              <a:t>DIIb</a:t>
            </a:r>
            <a:r>
              <a:rPr lang="en-GB" sz="2400" dirty="0"/>
              <a:t> (arms economy)</a:t>
            </a:r>
          </a:p>
          <a:p>
            <a:pPr lvl="1"/>
            <a:r>
              <a:rPr lang="en-GB" sz="2400" dirty="0"/>
              <a:t>Or not used at all (stagnation)</a:t>
            </a:r>
          </a:p>
        </p:txBody>
      </p:sp>
    </p:spTree>
    <p:extLst>
      <p:ext uri="{BB962C8B-B14F-4D97-AF65-F5344CB8AC3E}">
        <p14:creationId xmlns:p14="http://schemas.microsoft.com/office/powerpoint/2010/main" val="144824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4CDC5249-AA3C-4398-BEF8-3328F19D994B}"/>
              </a:ext>
            </a:extLst>
          </p:cNvPr>
          <p:cNvSpPr/>
          <p:nvPr/>
        </p:nvSpPr>
        <p:spPr>
          <a:xfrm>
            <a:off x="5487807" y="1181651"/>
            <a:ext cx="1427656" cy="733891"/>
          </a:xfrm>
          <a:prstGeom prst="curved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4F2D9-6454-4C55-B51D-26AA6A30C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see how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E27BF4E-613E-4DFF-8267-E856130737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612746"/>
              </p:ext>
            </p:extLst>
          </p:nvPr>
        </p:nvGraphicFramePr>
        <p:xfrm>
          <a:off x="1335664" y="1637326"/>
          <a:ext cx="9752688" cy="1932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370439" imgH="1460412" progId="Excel.Sheet.12">
                  <p:embed/>
                </p:oleObj>
              </mc:Choice>
              <mc:Fallback>
                <p:oleObj name="Worksheet" r:id="rId2" imgW="7370439" imgH="146041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5664" y="1637326"/>
                        <a:ext cx="9752688" cy="19324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2BF9C1-298B-497E-973A-684190BA45EA}"/>
              </a:ext>
            </a:extLst>
          </p:cNvPr>
          <p:cNvCxnSpPr/>
          <p:nvPr/>
        </p:nvCxnSpPr>
        <p:spPr>
          <a:xfrm flipV="1">
            <a:off x="2697172" y="2513622"/>
            <a:ext cx="2567527" cy="684673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6EC95E84-27DE-4EE5-83DA-D881F2DD62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939049"/>
              </p:ext>
            </p:extLst>
          </p:nvPr>
        </p:nvGraphicFramePr>
        <p:xfrm>
          <a:off x="4053330" y="4444871"/>
          <a:ext cx="2868955" cy="816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934411" imgH="550217" progId="Excel.Sheet.12">
                  <p:embed/>
                </p:oleObj>
              </mc:Choice>
              <mc:Fallback>
                <p:oleObj name="Worksheet" r:id="rId4" imgW="1934411" imgH="55021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53330" y="4444871"/>
                        <a:ext cx="2868955" cy="816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CE7132C-E651-4291-AC44-42F4929A84F2}"/>
              </a:ext>
            </a:extLst>
          </p:cNvPr>
          <p:cNvSpPr txBox="1"/>
          <p:nvPr/>
        </p:nvSpPr>
        <p:spPr>
          <a:xfrm>
            <a:off x="3302833" y="3885141"/>
            <a:ext cx="470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Target for next period given DI growth rate</a:t>
            </a: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64605181-5430-4F5B-A304-5830EC4B5384}"/>
              </a:ext>
            </a:extLst>
          </p:cNvPr>
          <p:cNvSpPr/>
          <p:nvPr/>
        </p:nvSpPr>
        <p:spPr>
          <a:xfrm>
            <a:off x="5487807" y="1248919"/>
            <a:ext cx="798068" cy="67955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88BF86-A364-4268-B33F-78267FE5A9FE}"/>
              </a:ext>
            </a:extLst>
          </p:cNvPr>
          <p:cNvCxnSpPr/>
          <p:nvPr/>
        </p:nvCxnSpPr>
        <p:spPr>
          <a:xfrm flipH="1">
            <a:off x="4741889" y="2603562"/>
            <a:ext cx="1284157" cy="1898484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0889B7-1BD3-4627-B89A-EFFACB4576ED}"/>
              </a:ext>
            </a:extLst>
          </p:cNvPr>
          <p:cNvCxnSpPr>
            <a:cxnSpLocks/>
          </p:cNvCxnSpPr>
          <p:nvPr/>
        </p:nvCxnSpPr>
        <p:spPr>
          <a:xfrm flipH="1">
            <a:off x="4876801" y="2791838"/>
            <a:ext cx="1149245" cy="1997251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A76293A7-B835-4278-9F5B-448BEAC1DA24}"/>
              </a:ext>
            </a:extLst>
          </p:cNvPr>
          <p:cNvSpPr/>
          <p:nvPr/>
        </p:nvSpPr>
        <p:spPr>
          <a:xfrm rot="10800000">
            <a:off x="6777166" y="2513621"/>
            <a:ext cx="3787515" cy="68467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C738E9-3FD8-7CA5-82BE-7CB1656D7337}"/>
              </a:ext>
            </a:extLst>
          </p:cNvPr>
          <p:cNvSpPr txBox="1"/>
          <p:nvPr/>
        </p:nvSpPr>
        <p:spPr>
          <a:xfrm>
            <a:off x="1716126" y="5261547"/>
            <a:ext cx="8723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There are 500 MP to spare. This is split by supposing DI grows by a factor of 0.1</a:t>
            </a:r>
          </a:p>
          <a:p>
            <a:pPr algn="ctr"/>
            <a:r>
              <a:rPr lang="en-CA" dirty="0"/>
              <a:t>Thus 400 are allocated to DI and 100 to DII</a:t>
            </a:r>
          </a:p>
          <a:p>
            <a:pPr algn="ctr"/>
            <a:r>
              <a:rPr lang="en-CA" dirty="0"/>
              <a:t>Then he supposes the value composition remains constant.</a:t>
            </a:r>
          </a:p>
          <a:p>
            <a:pPr algn="ctr"/>
            <a:r>
              <a:rPr lang="en-CA" dirty="0"/>
              <a:t>The extra 150 needed to expand the labour force comes from DII’s surplus value.</a:t>
            </a:r>
          </a:p>
        </p:txBody>
      </p:sp>
    </p:spTree>
    <p:extLst>
      <p:ext uri="{BB962C8B-B14F-4D97-AF65-F5344CB8AC3E}">
        <p14:creationId xmlns:p14="http://schemas.microsoft.com/office/powerpoint/2010/main" val="152117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6D47-D6CE-4D7F-B4E8-795E0EAD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‘logically’ assumed?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B027D-48A4-433D-906A-CD7335A27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period produces surplus means of production  (MP)</a:t>
            </a:r>
          </a:p>
          <a:p>
            <a:r>
              <a:rPr lang="en-GB" dirty="0"/>
              <a:t>The value composition of DI does not change</a:t>
            </a:r>
          </a:p>
          <a:p>
            <a:r>
              <a:rPr lang="en-GB" dirty="0"/>
              <a:t>The value composition of DII does not change</a:t>
            </a:r>
          </a:p>
          <a:p>
            <a:r>
              <a:rPr lang="en-GB" dirty="0"/>
              <a:t>DI grows by 10%</a:t>
            </a:r>
          </a:p>
          <a:p>
            <a:r>
              <a:rPr lang="en-GB" dirty="0"/>
              <a:t>Expansion of DII is calculated by allocating remaining MP after that </a:t>
            </a:r>
          </a:p>
          <a:p>
            <a:r>
              <a:rPr lang="en-GB" dirty="0"/>
              <a:t>Capitalist consumption = surplus value </a:t>
            </a:r>
            <a:r>
              <a:rPr lang="en-GB" i="1" dirty="0"/>
              <a:t>less </a:t>
            </a:r>
            <a:r>
              <a:rPr lang="en-GB" dirty="0"/>
              <a:t>the extra investment</a:t>
            </a:r>
          </a:p>
          <a:p>
            <a:pPr marL="0" indent="0" algn="ctr">
              <a:buNone/>
            </a:pPr>
            <a:r>
              <a:rPr lang="en-GB" b="1" dirty="0"/>
              <a:t>None of these assumptions is ‘necessary’!</a:t>
            </a:r>
          </a:p>
        </p:txBody>
      </p:sp>
    </p:spTree>
    <p:extLst>
      <p:ext uri="{BB962C8B-B14F-4D97-AF65-F5344CB8AC3E}">
        <p14:creationId xmlns:p14="http://schemas.microsoft.com/office/powerpoint/2010/main" val="75076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ok" id="{E55A75CE-47B3-4094-8857-3D998B31BCCB}" vid="{3D3B3D90-C643-405C-9B25-B93509AA94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Book</Template>
  <TotalTime>587</TotalTime>
  <Words>966</Words>
  <Application>Microsoft Office PowerPoint</Application>
  <PresentationFormat>Widescreen</PresentationFormat>
  <Paragraphs>137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Abadi</vt:lpstr>
      <vt:lpstr>Arial</vt:lpstr>
      <vt:lpstr>Berlin Sans FB Demi</vt:lpstr>
      <vt:lpstr>Constantia</vt:lpstr>
      <vt:lpstr>Book</vt:lpstr>
      <vt:lpstr>Worksheet</vt:lpstr>
      <vt:lpstr>Expanded Reproduction</vt:lpstr>
      <vt:lpstr>Scope of this enquiry</vt:lpstr>
      <vt:lpstr>What the schemas tell us – and what they don’t</vt:lpstr>
      <vt:lpstr>Obviously missing elements</vt:lpstr>
      <vt:lpstr>Marx’s own introduction</vt:lpstr>
      <vt:lpstr>Luxemburg arms her own critics</vt:lpstr>
      <vt:lpstr>How Marx addresses Expanded Reproduction</vt:lpstr>
      <vt:lpstr>Let’s see how</vt:lpstr>
      <vt:lpstr>What is ‘logically’ assumed?</vt:lpstr>
      <vt:lpstr>If DI grows at 5%</vt:lpstr>
      <vt:lpstr>If DI does not grow at all</vt:lpstr>
      <vt:lpstr>Is zero-growth DII (growth for growth’s sake) logically possible?</vt:lpstr>
      <vt:lpstr>PowerPoint Presentation</vt:lpstr>
      <vt:lpstr>Logically, all options are open</vt:lpstr>
      <vt:lpstr>What does logic tell us?</vt:lpstr>
      <vt:lpstr>The investment decision determines what happens</vt:lpstr>
      <vt:lpstr>What happens to profits?</vt:lpstr>
      <vt:lpstr>The distribution of profit between classes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justice as the cornerstone of economic progress</dc:title>
  <dc:creator>Alan Freeman</dc:creator>
  <cp:lastModifiedBy>Alan Freeman</cp:lastModifiedBy>
  <cp:revision>99</cp:revision>
  <dcterms:created xsi:type="dcterms:W3CDTF">2018-08-29T15:36:32Z</dcterms:created>
  <dcterms:modified xsi:type="dcterms:W3CDTF">2024-08-20T15:30:32Z</dcterms:modified>
</cp:coreProperties>
</file>