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eace Sans" charset="1" panose="02000505040000020004"/>
      <p:regular r:id="rId24"/>
    </p:embeddedFont>
    <p:embeddedFont>
      <p:font typeface="Rosario Bold" charset="1" panose="0200050306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36.png" Type="http://schemas.openxmlformats.org/officeDocument/2006/relationships/image"/><Relationship Id="rId17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38.png" Type="http://schemas.openxmlformats.org/officeDocument/2006/relationships/image"/><Relationship Id="rId17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0.png" Type="http://schemas.openxmlformats.org/officeDocument/2006/relationships/image"/><Relationship Id="rId17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2.png" Type="http://schemas.openxmlformats.org/officeDocument/2006/relationships/image"/><Relationship Id="rId17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4.png" Type="http://schemas.openxmlformats.org/officeDocument/2006/relationships/image"/><Relationship Id="rId17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6.png" Type="http://schemas.openxmlformats.org/officeDocument/2006/relationships/image"/><Relationship Id="rId17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https://github.com/axhhad-khan/pizza-sales-SQL-project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2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4.png" Type="http://schemas.openxmlformats.org/officeDocument/2006/relationships/image"/><Relationship Id="rId17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6.png" Type="http://schemas.openxmlformats.org/officeDocument/2006/relationships/image"/><Relationship Id="rId17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8.png" Type="http://schemas.openxmlformats.org/officeDocument/2006/relationships/image"/><Relationship Id="rId17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30.png" Type="http://schemas.openxmlformats.org/officeDocument/2006/relationships/image"/><Relationship Id="rId17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32.png" Type="http://schemas.openxmlformats.org/officeDocument/2006/relationships/image"/><Relationship Id="rId17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34.png" Type="http://schemas.openxmlformats.org/officeDocument/2006/relationships/image"/><Relationship Id="rId17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9089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16575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55879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0" y="0"/>
                </a:lnTo>
                <a:lnTo>
                  <a:pt x="1576370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91250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110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55879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44714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4" y="0"/>
                </a:lnTo>
                <a:lnTo>
                  <a:pt x="3286694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41980" y="2393582"/>
            <a:ext cx="5486086" cy="5499836"/>
          </a:xfrm>
          <a:custGeom>
            <a:avLst/>
            <a:gdLst/>
            <a:ahLst/>
            <a:cxnLst/>
            <a:rect r="r" b="b" t="t" l="l"/>
            <a:pathLst>
              <a:path h="5499836" w="5486086">
                <a:moveTo>
                  <a:pt x="0" y="0"/>
                </a:moveTo>
                <a:lnTo>
                  <a:pt x="5486087" y="0"/>
                </a:lnTo>
                <a:lnTo>
                  <a:pt x="5486087" y="5499836"/>
                </a:lnTo>
                <a:lnTo>
                  <a:pt x="0" y="54998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43427" y="4090459"/>
            <a:ext cx="8942486" cy="95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4"/>
              </a:lnSpc>
            </a:pPr>
            <a:r>
              <a:rPr lang="en-US" sz="7700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SQL PROJECT 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43427" y="7493055"/>
            <a:ext cx="3716290" cy="400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5"/>
              </a:lnSpc>
            </a:pPr>
            <a:r>
              <a:rPr lang="en-US" sz="3223">
                <a:solidFill>
                  <a:srgbClr val="141414"/>
                </a:solidFill>
                <a:latin typeface="Peace Sans"/>
                <a:ea typeface="Peace Sans"/>
                <a:cs typeface="Peace Sans"/>
                <a:sym typeface="Peace Sans"/>
              </a:rPr>
              <a:t>@axhhad-khan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05327" y="5250097"/>
            <a:ext cx="8980586" cy="1294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83"/>
              </a:lnSpc>
            </a:pPr>
            <a:r>
              <a:rPr lang="en-US" sz="10417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PIZZA SALES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285512"/>
            <a:ext cx="11826756" cy="1509519"/>
          </a:xfrm>
          <a:custGeom>
            <a:avLst/>
            <a:gdLst/>
            <a:ahLst/>
            <a:cxnLst/>
            <a:rect r="r" b="b" t="t" l="l"/>
            <a:pathLst>
              <a:path h="1509519" w="11826756">
                <a:moveTo>
                  <a:pt x="0" y="0"/>
                </a:moveTo>
                <a:lnTo>
                  <a:pt x="11826756" y="0"/>
                </a:lnTo>
                <a:lnTo>
                  <a:pt x="11826756" y="1509519"/>
                </a:lnTo>
                <a:lnTo>
                  <a:pt x="0" y="150951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42388" y="6773058"/>
            <a:ext cx="1374010" cy="3341862"/>
          </a:xfrm>
          <a:custGeom>
            <a:avLst/>
            <a:gdLst/>
            <a:ahLst/>
            <a:cxnLst/>
            <a:rect r="r" b="b" t="t" l="l"/>
            <a:pathLst>
              <a:path h="3341862" w="1374010">
                <a:moveTo>
                  <a:pt x="0" y="0"/>
                </a:moveTo>
                <a:lnTo>
                  <a:pt x="1374010" y="0"/>
                </a:lnTo>
                <a:lnTo>
                  <a:pt x="1374010" y="3341862"/>
                </a:lnTo>
                <a:lnTo>
                  <a:pt x="0" y="334186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4538" t="0" r="-7251" b="-306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32546" y="688060"/>
            <a:ext cx="12022908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7. Determine the distribution of orders by hour of the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10052495" cy="2562401"/>
          </a:xfrm>
          <a:custGeom>
            <a:avLst/>
            <a:gdLst/>
            <a:ahLst/>
            <a:cxnLst/>
            <a:rect r="r" b="b" t="t" l="l"/>
            <a:pathLst>
              <a:path h="2562401" w="10052495">
                <a:moveTo>
                  <a:pt x="0" y="0"/>
                </a:moveTo>
                <a:lnTo>
                  <a:pt x="10052495" y="0"/>
                </a:lnTo>
                <a:lnTo>
                  <a:pt x="10052495" y="2562401"/>
                </a:lnTo>
                <a:lnTo>
                  <a:pt x="0" y="256240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77829" y="6745724"/>
            <a:ext cx="4732342" cy="2829117"/>
          </a:xfrm>
          <a:custGeom>
            <a:avLst/>
            <a:gdLst/>
            <a:ahLst/>
            <a:cxnLst/>
            <a:rect r="r" b="b" t="t" l="l"/>
            <a:pathLst>
              <a:path h="2829117" w="4732342">
                <a:moveTo>
                  <a:pt x="0" y="0"/>
                </a:moveTo>
                <a:lnTo>
                  <a:pt x="4732342" y="0"/>
                </a:lnTo>
                <a:lnTo>
                  <a:pt x="4732342" y="2829117"/>
                </a:lnTo>
                <a:lnTo>
                  <a:pt x="0" y="282911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32546" y="688060"/>
            <a:ext cx="12022908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8. Join relevant tables to Find the category-wise distribution of pizzas.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69249" y="3349816"/>
            <a:ext cx="11960255" cy="2413504"/>
          </a:xfrm>
          <a:custGeom>
            <a:avLst/>
            <a:gdLst/>
            <a:ahLst/>
            <a:cxnLst/>
            <a:rect r="r" b="b" t="t" l="l"/>
            <a:pathLst>
              <a:path h="2413504" w="11960255">
                <a:moveTo>
                  <a:pt x="0" y="0"/>
                </a:moveTo>
                <a:lnTo>
                  <a:pt x="11960255" y="0"/>
                </a:lnTo>
                <a:lnTo>
                  <a:pt x="11960255" y="2413505"/>
                </a:lnTo>
                <a:lnTo>
                  <a:pt x="0" y="241350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00776" y="6773058"/>
            <a:ext cx="5686449" cy="2067800"/>
          </a:xfrm>
          <a:custGeom>
            <a:avLst/>
            <a:gdLst/>
            <a:ahLst/>
            <a:cxnLst/>
            <a:rect r="r" b="b" t="t" l="l"/>
            <a:pathLst>
              <a:path h="2067800" w="5686449">
                <a:moveTo>
                  <a:pt x="0" y="0"/>
                </a:moveTo>
                <a:lnTo>
                  <a:pt x="5686448" y="0"/>
                </a:lnTo>
                <a:lnTo>
                  <a:pt x="5686448" y="2067800"/>
                </a:lnTo>
                <a:lnTo>
                  <a:pt x="0" y="2067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0629" y="613664"/>
            <a:ext cx="10826742" cy="17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9. Group the orders by date and calculate the average number of pizzas ordered per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10902792" cy="2701318"/>
          </a:xfrm>
          <a:custGeom>
            <a:avLst/>
            <a:gdLst/>
            <a:ahLst/>
            <a:cxnLst/>
            <a:rect r="r" b="b" t="t" l="l"/>
            <a:pathLst>
              <a:path h="2701318" w="10902792">
                <a:moveTo>
                  <a:pt x="0" y="0"/>
                </a:moveTo>
                <a:lnTo>
                  <a:pt x="10902792" y="0"/>
                </a:lnTo>
                <a:lnTo>
                  <a:pt x="10902792" y="2701318"/>
                </a:lnTo>
                <a:lnTo>
                  <a:pt x="0" y="270131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95614" y="6773058"/>
            <a:ext cx="7096771" cy="2625228"/>
          </a:xfrm>
          <a:custGeom>
            <a:avLst/>
            <a:gdLst/>
            <a:ahLst/>
            <a:cxnLst/>
            <a:rect r="r" b="b" t="t" l="l"/>
            <a:pathLst>
              <a:path h="2625228" w="7096771">
                <a:moveTo>
                  <a:pt x="0" y="0"/>
                </a:moveTo>
                <a:lnTo>
                  <a:pt x="7096772" y="0"/>
                </a:lnTo>
                <a:lnTo>
                  <a:pt x="7096772" y="2625228"/>
                </a:lnTo>
                <a:lnTo>
                  <a:pt x="0" y="262522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06914" y="560592"/>
            <a:ext cx="12074173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10. Determine the top 3 most ordered pizza types based on revenue.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99818" y="3034478"/>
            <a:ext cx="14509068" cy="2991071"/>
          </a:xfrm>
          <a:custGeom>
            <a:avLst/>
            <a:gdLst/>
            <a:ahLst/>
            <a:cxnLst/>
            <a:rect r="r" b="b" t="t" l="l"/>
            <a:pathLst>
              <a:path h="2991071" w="14509068">
                <a:moveTo>
                  <a:pt x="0" y="0"/>
                </a:moveTo>
                <a:lnTo>
                  <a:pt x="14509068" y="0"/>
                </a:lnTo>
                <a:lnTo>
                  <a:pt x="14509068" y="2991071"/>
                </a:lnTo>
                <a:lnTo>
                  <a:pt x="0" y="299107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89008" y="6839733"/>
            <a:ext cx="4509984" cy="3082774"/>
          </a:xfrm>
          <a:custGeom>
            <a:avLst/>
            <a:gdLst/>
            <a:ahLst/>
            <a:cxnLst/>
            <a:rect r="r" b="b" t="t" l="l"/>
            <a:pathLst>
              <a:path h="3082774" w="4509984">
                <a:moveTo>
                  <a:pt x="0" y="0"/>
                </a:moveTo>
                <a:lnTo>
                  <a:pt x="4509984" y="0"/>
                </a:lnTo>
                <a:lnTo>
                  <a:pt x="4509984" y="3082773"/>
                </a:lnTo>
                <a:lnTo>
                  <a:pt x="0" y="308277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64805" y="560592"/>
            <a:ext cx="10758389" cy="17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11.  Calculate the percentage contribution of each pizza type to total revenue.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7375" y="2565975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71230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10826345" cy="3057823"/>
          </a:xfrm>
          <a:custGeom>
            <a:avLst/>
            <a:gdLst/>
            <a:ahLst/>
            <a:cxnLst/>
            <a:rect r="r" b="b" t="t" l="l"/>
            <a:pathLst>
              <a:path h="3057823" w="10826345">
                <a:moveTo>
                  <a:pt x="0" y="0"/>
                </a:moveTo>
                <a:lnTo>
                  <a:pt x="10826345" y="0"/>
                </a:lnTo>
                <a:lnTo>
                  <a:pt x="10826345" y="3057823"/>
                </a:lnTo>
                <a:lnTo>
                  <a:pt x="0" y="30578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18045" y="6590519"/>
            <a:ext cx="2022696" cy="3278162"/>
          </a:xfrm>
          <a:custGeom>
            <a:avLst/>
            <a:gdLst/>
            <a:ahLst/>
            <a:cxnLst/>
            <a:rect r="r" b="b" t="t" l="l"/>
            <a:pathLst>
              <a:path h="3278162" w="2022696">
                <a:moveTo>
                  <a:pt x="0" y="0"/>
                </a:moveTo>
                <a:lnTo>
                  <a:pt x="2022696" y="0"/>
                </a:lnTo>
                <a:lnTo>
                  <a:pt x="2022696" y="3278162"/>
                </a:lnTo>
                <a:lnTo>
                  <a:pt x="0" y="327816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06914" y="560592"/>
            <a:ext cx="12074173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12. Analyze the cumulative revenue generated over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10922160" cy="3057823"/>
          </a:xfrm>
          <a:custGeom>
            <a:avLst/>
            <a:gdLst/>
            <a:ahLst/>
            <a:cxnLst/>
            <a:rect r="r" b="b" t="t" l="l"/>
            <a:pathLst>
              <a:path h="3057823" w="10922160">
                <a:moveTo>
                  <a:pt x="0" y="0"/>
                </a:moveTo>
                <a:lnTo>
                  <a:pt x="10922160" y="0"/>
                </a:lnTo>
                <a:lnTo>
                  <a:pt x="10922160" y="3057823"/>
                </a:lnTo>
                <a:lnTo>
                  <a:pt x="0" y="30578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32399" y="6663652"/>
            <a:ext cx="4823202" cy="2993261"/>
          </a:xfrm>
          <a:custGeom>
            <a:avLst/>
            <a:gdLst/>
            <a:ahLst/>
            <a:cxnLst/>
            <a:rect r="r" b="b" t="t" l="l"/>
            <a:pathLst>
              <a:path h="2993261" w="4823202">
                <a:moveTo>
                  <a:pt x="0" y="0"/>
                </a:moveTo>
                <a:lnTo>
                  <a:pt x="4823202" y="0"/>
                </a:lnTo>
                <a:lnTo>
                  <a:pt x="4823202" y="2993261"/>
                </a:lnTo>
                <a:lnTo>
                  <a:pt x="0" y="299326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06914" y="560592"/>
            <a:ext cx="12074173" cy="17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13. Determine the top 3 most ordered pizza types based on revenue for each pizza category.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46944" y="4497011"/>
            <a:ext cx="7315200" cy="3922776"/>
          </a:xfrm>
          <a:custGeom>
            <a:avLst/>
            <a:gdLst/>
            <a:ahLst/>
            <a:cxnLst/>
            <a:rect r="r" b="b" t="t" l="l"/>
            <a:pathLst>
              <a:path h="3922776" w="7315200">
                <a:moveTo>
                  <a:pt x="0" y="0"/>
                </a:moveTo>
                <a:lnTo>
                  <a:pt x="7315200" y="0"/>
                </a:lnTo>
                <a:lnTo>
                  <a:pt x="7315200" y="3922776"/>
                </a:lnTo>
                <a:lnTo>
                  <a:pt x="0" y="39227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98333" y="1772179"/>
            <a:ext cx="11491334" cy="99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79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Call us: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41942" y="4477961"/>
            <a:ext cx="5999114" cy="104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373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Phone Number:</a:t>
            </a:r>
          </a:p>
          <a:p>
            <a:pPr algn="l">
              <a:lnSpc>
                <a:spcPts val="4183"/>
              </a:lnSpc>
            </a:pPr>
            <a:r>
              <a:rPr lang="en-US" sz="3373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+92 325 3923343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41942" y="5925557"/>
            <a:ext cx="4965114" cy="104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373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Github:</a:t>
            </a:r>
          </a:p>
          <a:p>
            <a:pPr algn="l">
              <a:lnSpc>
                <a:spcPts val="4183"/>
              </a:lnSpc>
            </a:pPr>
            <a:r>
              <a:rPr lang="en-US" sz="3373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@axhhad-khan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41942" y="7370125"/>
            <a:ext cx="5881193" cy="1049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373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Project Link:</a:t>
            </a:r>
          </a:p>
          <a:p>
            <a:pPr algn="l">
              <a:lnSpc>
                <a:spcPts val="4183"/>
              </a:lnSpc>
            </a:pPr>
            <a:r>
              <a:rPr lang="en-US" sz="3373" u="sng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  <a:hlinkClick r:id="rId18" tooltip="https://github.com/axhhad-khan/pizza-sales-SQL-project"/>
              </a:rPr>
              <a:t>Pizza-Sales-SQL-project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59323" y="2729764"/>
            <a:ext cx="5486086" cy="5499836"/>
          </a:xfrm>
          <a:custGeom>
            <a:avLst/>
            <a:gdLst/>
            <a:ahLst/>
            <a:cxnLst/>
            <a:rect r="r" b="b" t="t" l="l"/>
            <a:pathLst>
              <a:path h="5499836" w="5486086">
                <a:moveTo>
                  <a:pt x="0" y="0"/>
                </a:moveTo>
                <a:lnTo>
                  <a:pt x="5486086" y="0"/>
                </a:lnTo>
                <a:lnTo>
                  <a:pt x="5486086" y="5499836"/>
                </a:lnTo>
                <a:lnTo>
                  <a:pt x="0" y="54998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22669" y="4089787"/>
            <a:ext cx="6732400" cy="156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15"/>
              </a:lnSpc>
            </a:pPr>
            <a:r>
              <a:rPr lang="en-US" sz="12516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THANK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66304" y="7548775"/>
            <a:ext cx="4903251" cy="45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3623">
                <a:solidFill>
                  <a:srgbClr val="141414"/>
                </a:solidFill>
                <a:latin typeface="Peace Sans"/>
                <a:ea typeface="Peace Sans"/>
                <a:cs typeface="Peace Sans"/>
                <a:sym typeface="Peace Sans"/>
              </a:rPr>
              <a:t>@axhhad-khan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22669" y="5633904"/>
            <a:ext cx="6442476" cy="156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15"/>
              </a:lnSpc>
            </a:pPr>
            <a:r>
              <a:rPr lang="en-US" sz="12516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91052" y="1504766"/>
            <a:ext cx="2705896" cy="1953165"/>
          </a:xfrm>
          <a:custGeom>
            <a:avLst/>
            <a:gdLst/>
            <a:ahLst/>
            <a:cxnLst/>
            <a:rect r="r" b="b" t="t" l="l"/>
            <a:pathLst>
              <a:path h="1953165" w="2705896">
                <a:moveTo>
                  <a:pt x="0" y="0"/>
                </a:moveTo>
                <a:lnTo>
                  <a:pt x="2705896" y="0"/>
                </a:lnTo>
                <a:lnTo>
                  <a:pt x="2705896" y="1953165"/>
                </a:lnTo>
                <a:lnTo>
                  <a:pt x="0" y="19531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57348" y="3053926"/>
            <a:ext cx="3212709" cy="2787025"/>
          </a:xfrm>
          <a:custGeom>
            <a:avLst/>
            <a:gdLst/>
            <a:ahLst/>
            <a:cxnLst/>
            <a:rect r="r" b="b" t="t" l="l"/>
            <a:pathLst>
              <a:path h="2787025" w="3212709">
                <a:moveTo>
                  <a:pt x="0" y="0"/>
                </a:moveTo>
                <a:lnTo>
                  <a:pt x="3212708" y="0"/>
                </a:lnTo>
                <a:lnTo>
                  <a:pt x="3212708" y="2787025"/>
                </a:lnTo>
                <a:lnTo>
                  <a:pt x="0" y="27870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9999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817944" y="3053926"/>
            <a:ext cx="3212709" cy="2787025"/>
          </a:xfrm>
          <a:custGeom>
            <a:avLst/>
            <a:gdLst/>
            <a:ahLst/>
            <a:cxnLst/>
            <a:rect r="r" b="b" t="t" l="l"/>
            <a:pathLst>
              <a:path h="2787025" w="3212709">
                <a:moveTo>
                  <a:pt x="3212708" y="0"/>
                </a:moveTo>
                <a:lnTo>
                  <a:pt x="0" y="0"/>
                </a:lnTo>
                <a:lnTo>
                  <a:pt x="0" y="2787025"/>
                </a:lnTo>
                <a:lnTo>
                  <a:pt x="3212708" y="2787025"/>
                </a:lnTo>
                <a:lnTo>
                  <a:pt x="3212708" y="0"/>
                </a:lnTo>
                <a:close/>
              </a:path>
            </a:pathLst>
          </a:custGeom>
          <a:blipFill>
            <a:blip r:embed="rId16">
              <a:alphaModFix amt="9999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11508" y="4457845"/>
            <a:ext cx="9864984" cy="173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02"/>
              </a:lnSpc>
            </a:pPr>
            <a:r>
              <a:rPr lang="en-US" sz="13806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Hello!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40522" y="6164039"/>
            <a:ext cx="10911092" cy="264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3780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My name is Ashhad Khan. I’ve created this project on SQL(Structured Query Language). In this progect I’ve utilized SQL queries to solve questions that were related to pizza sales database.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99908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6854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919282" y="1991723"/>
            <a:ext cx="5919740" cy="9604298"/>
          </a:xfrm>
          <a:custGeom>
            <a:avLst/>
            <a:gdLst/>
            <a:ahLst/>
            <a:cxnLst/>
            <a:rect r="r" b="b" t="t" l="l"/>
            <a:pathLst>
              <a:path h="9604298" w="5919740">
                <a:moveTo>
                  <a:pt x="0" y="9604298"/>
                </a:moveTo>
                <a:lnTo>
                  <a:pt x="5919739" y="9604298"/>
                </a:lnTo>
                <a:lnTo>
                  <a:pt x="5919739" y="0"/>
                </a:lnTo>
                <a:lnTo>
                  <a:pt x="0" y="0"/>
                </a:lnTo>
                <a:lnTo>
                  <a:pt x="0" y="9604298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50243" y="1534513"/>
            <a:ext cx="5196459" cy="10239329"/>
          </a:xfrm>
          <a:custGeom>
            <a:avLst/>
            <a:gdLst/>
            <a:ahLst/>
            <a:cxnLst/>
            <a:rect r="r" b="b" t="t" l="l"/>
            <a:pathLst>
              <a:path h="10239329" w="5196459">
                <a:moveTo>
                  <a:pt x="0" y="0"/>
                </a:moveTo>
                <a:lnTo>
                  <a:pt x="5196459" y="0"/>
                </a:lnTo>
                <a:lnTo>
                  <a:pt x="5196459" y="10239329"/>
                </a:lnTo>
                <a:lnTo>
                  <a:pt x="0" y="102393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83267" y="4042377"/>
            <a:ext cx="7147374" cy="5502990"/>
          </a:xfrm>
          <a:custGeom>
            <a:avLst/>
            <a:gdLst/>
            <a:ahLst/>
            <a:cxnLst/>
            <a:rect r="r" b="b" t="t" l="l"/>
            <a:pathLst>
              <a:path h="5502990" w="7147374">
                <a:moveTo>
                  <a:pt x="0" y="0"/>
                </a:moveTo>
                <a:lnTo>
                  <a:pt x="7147374" y="0"/>
                </a:lnTo>
                <a:lnTo>
                  <a:pt x="7147374" y="5502990"/>
                </a:lnTo>
                <a:lnTo>
                  <a:pt x="0" y="550299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90199" y="1772638"/>
            <a:ext cx="7733509" cy="211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5"/>
              </a:lnSpc>
            </a:pPr>
            <a:r>
              <a:rPr lang="en-US" sz="87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EER Diagram </a:t>
            </a:r>
          </a:p>
          <a:p>
            <a:pPr algn="l">
              <a:lnSpc>
                <a:spcPts val="8085"/>
              </a:lnSpc>
            </a:pPr>
            <a:r>
              <a:rPr lang="en-US" sz="87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of Database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621714"/>
            <a:ext cx="9958180" cy="1412831"/>
          </a:xfrm>
          <a:custGeom>
            <a:avLst/>
            <a:gdLst/>
            <a:ahLst/>
            <a:cxnLst/>
            <a:rect r="r" b="b" t="t" l="l"/>
            <a:pathLst>
              <a:path h="1412831" w="9958180">
                <a:moveTo>
                  <a:pt x="0" y="0"/>
                </a:moveTo>
                <a:lnTo>
                  <a:pt x="9958180" y="0"/>
                </a:lnTo>
                <a:lnTo>
                  <a:pt x="9958180" y="1412831"/>
                </a:lnTo>
                <a:lnTo>
                  <a:pt x="0" y="141283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38168" y="6676292"/>
            <a:ext cx="5182450" cy="1950454"/>
          </a:xfrm>
          <a:custGeom>
            <a:avLst/>
            <a:gdLst/>
            <a:ahLst/>
            <a:cxnLst/>
            <a:rect r="r" b="b" t="t" l="l"/>
            <a:pathLst>
              <a:path h="1950454" w="5182450">
                <a:moveTo>
                  <a:pt x="0" y="0"/>
                </a:moveTo>
                <a:lnTo>
                  <a:pt x="5182450" y="0"/>
                </a:lnTo>
                <a:lnTo>
                  <a:pt x="5182450" y="1950455"/>
                </a:lnTo>
                <a:lnTo>
                  <a:pt x="0" y="1950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7046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262880" y="815527"/>
            <a:ext cx="9762240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55458" indent="-527729" lvl="1">
              <a:lnSpc>
                <a:spcPts val="4497"/>
              </a:lnSpc>
              <a:buAutoNum type="arabicPeriod" startAt="1"/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Retrieve the total number</a:t>
            </a:r>
          </a:p>
          <a:p>
            <a:pPr algn="ctr">
              <a:lnSpc>
                <a:spcPts val="4497"/>
              </a:lnSpc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 of orders placed.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7994" y="5934660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10559325" cy="2357986"/>
          </a:xfrm>
          <a:custGeom>
            <a:avLst/>
            <a:gdLst/>
            <a:ahLst/>
            <a:cxnLst/>
            <a:rect r="r" b="b" t="t" l="l"/>
            <a:pathLst>
              <a:path h="2357986" w="10559325">
                <a:moveTo>
                  <a:pt x="0" y="0"/>
                </a:moveTo>
                <a:lnTo>
                  <a:pt x="10559325" y="0"/>
                </a:lnTo>
                <a:lnTo>
                  <a:pt x="10559325" y="2357987"/>
                </a:lnTo>
                <a:lnTo>
                  <a:pt x="0" y="23579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-416" b="-93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3499" y="6725433"/>
            <a:ext cx="8922290" cy="2365659"/>
          </a:xfrm>
          <a:custGeom>
            <a:avLst/>
            <a:gdLst/>
            <a:ahLst/>
            <a:cxnLst/>
            <a:rect r="r" b="b" t="t" l="l"/>
            <a:pathLst>
              <a:path h="2365659" w="8922290">
                <a:moveTo>
                  <a:pt x="0" y="0"/>
                </a:moveTo>
                <a:lnTo>
                  <a:pt x="8922290" y="0"/>
                </a:lnTo>
                <a:lnTo>
                  <a:pt x="8922290" y="2365659"/>
                </a:lnTo>
                <a:lnTo>
                  <a:pt x="0" y="236565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2562" t="-7814" r="-463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73109" y="927119"/>
            <a:ext cx="9541782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2. Calculate the total revenue generated from pizza sales.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256930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9840104" cy="2799763"/>
          </a:xfrm>
          <a:custGeom>
            <a:avLst/>
            <a:gdLst/>
            <a:ahLst/>
            <a:cxnLst/>
            <a:rect r="r" b="b" t="t" l="l"/>
            <a:pathLst>
              <a:path h="2799763" w="9840104">
                <a:moveTo>
                  <a:pt x="0" y="0"/>
                </a:moveTo>
                <a:lnTo>
                  <a:pt x="9840105" y="0"/>
                </a:lnTo>
                <a:lnTo>
                  <a:pt x="9840105" y="2799764"/>
                </a:lnTo>
                <a:lnTo>
                  <a:pt x="0" y="279976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3499" y="6773058"/>
            <a:ext cx="8673584" cy="2485242"/>
          </a:xfrm>
          <a:custGeom>
            <a:avLst/>
            <a:gdLst/>
            <a:ahLst/>
            <a:cxnLst/>
            <a:rect r="r" b="b" t="t" l="l"/>
            <a:pathLst>
              <a:path h="2485242" w="8673584">
                <a:moveTo>
                  <a:pt x="0" y="0"/>
                </a:moveTo>
                <a:lnTo>
                  <a:pt x="8673584" y="0"/>
                </a:lnTo>
                <a:lnTo>
                  <a:pt x="8673584" y="2485242"/>
                </a:lnTo>
                <a:lnTo>
                  <a:pt x="0" y="24852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3537" r="0" b="-552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05955" y="969047"/>
            <a:ext cx="11476089" cy="60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3.Identify the highest-priced pizza.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11582195" cy="2438357"/>
          </a:xfrm>
          <a:custGeom>
            <a:avLst/>
            <a:gdLst/>
            <a:ahLst/>
            <a:cxnLst/>
            <a:rect r="r" b="b" t="t" l="l"/>
            <a:pathLst>
              <a:path h="2438357" w="11582195">
                <a:moveTo>
                  <a:pt x="0" y="0"/>
                </a:moveTo>
                <a:lnTo>
                  <a:pt x="11582195" y="0"/>
                </a:lnTo>
                <a:lnTo>
                  <a:pt x="11582195" y="2438357"/>
                </a:lnTo>
                <a:lnTo>
                  <a:pt x="0" y="243835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18324" y="6785210"/>
            <a:ext cx="3451352" cy="2888780"/>
          </a:xfrm>
          <a:custGeom>
            <a:avLst/>
            <a:gdLst/>
            <a:ahLst/>
            <a:cxnLst/>
            <a:rect r="r" b="b" t="t" l="l"/>
            <a:pathLst>
              <a:path h="2888780" w="3451352">
                <a:moveTo>
                  <a:pt x="0" y="0"/>
                </a:moveTo>
                <a:lnTo>
                  <a:pt x="3451352" y="0"/>
                </a:lnTo>
                <a:lnTo>
                  <a:pt x="3451352" y="2888780"/>
                </a:lnTo>
                <a:lnTo>
                  <a:pt x="0" y="288878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-331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11763" y="927119"/>
            <a:ext cx="11476089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7"/>
              </a:lnSpc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4.Identify the most common pizza </a:t>
            </a:r>
          </a:p>
          <a:p>
            <a:pPr algn="l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                              size ordered.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9497509" cy="2959023"/>
          </a:xfrm>
          <a:custGeom>
            <a:avLst/>
            <a:gdLst/>
            <a:ahLst/>
            <a:cxnLst/>
            <a:rect r="r" b="b" t="t" l="l"/>
            <a:pathLst>
              <a:path h="2959023" w="9497509">
                <a:moveTo>
                  <a:pt x="0" y="0"/>
                </a:moveTo>
                <a:lnTo>
                  <a:pt x="9497509" y="0"/>
                </a:lnTo>
                <a:lnTo>
                  <a:pt x="9497509" y="2959023"/>
                </a:lnTo>
                <a:lnTo>
                  <a:pt x="0" y="29590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75038" y="6773058"/>
            <a:ext cx="5708709" cy="2740180"/>
          </a:xfrm>
          <a:custGeom>
            <a:avLst/>
            <a:gdLst/>
            <a:ahLst/>
            <a:cxnLst/>
            <a:rect r="r" b="b" t="t" l="l"/>
            <a:pathLst>
              <a:path h="2740180" w="5708709">
                <a:moveTo>
                  <a:pt x="0" y="0"/>
                </a:moveTo>
                <a:lnTo>
                  <a:pt x="5708709" y="0"/>
                </a:lnTo>
                <a:lnTo>
                  <a:pt x="5708709" y="2740180"/>
                </a:lnTo>
                <a:lnTo>
                  <a:pt x="0" y="274018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05955" y="927119"/>
            <a:ext cx="11476089" cy="116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5.  List the top 5 most ordered pizza types along with their quantities.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7204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691" y="9091092"/>
            <a:ext cx="4396453" cy="2253182"/>
          </a:xfrm>
          <a:custGeom>
            <a:avLst/>
            <a:gdLst/>
            <a:ahLst/>
            <a:cxnLst/>
            <a:rect r="r" b="b" t="t" l="l"/>
            <a:pathLst>
              <a:path h="2253182" w="4396453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63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23135" y="427242"/>
            <a:ext cx="1576371" cy="1552725"/>
          </a:xfrm>
          <a:custGeom>
            <a:avLst/>
            <a:gdLst/>
            <a:ahLst/>
            <a:cxnLst/>
            <a:rect r="r" b="b" t="t" l="l"/>
            <a:pathLst>
              <a:path h="1552725" w="1576371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995" y="8160283"/>
            <a:ext cx="1363027" cy="4114800"/>
          </a:xfrm>
          <a:custGeom>
            <a:avLst/>
            <a:gdLst/>
            <a:ahLst/>
            <a:cxnLst/>
            <a:rect r="r" b="b" t="t" l="l"/>
            <a:pathLst>
              <a:path h="4114800" w="1363027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7763" y="822960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12830" y="-392429"/>
            <a:ext cx="3286695" cy="2372396"/>
          </a:xfrm>
          <a:custGeom>
            <a:avLst/>
            <a:gdLst/>
            <a:ahLst/>
            <a:cxnLst/>
            <a:rect r="r" b="b" t="t" l="l"/>
            <a:pathLst>
              <a:path h="2372396" w="3286695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880" y="3141957"/>
            <a:ext cx="9954633" cy="2948807"/>
          </a:xfrm>
          <a:custGeom>
            <a:avLst/>
            <a:gdLst/>
            <a:ahLst/>
            <a:cxnLst/>
            <a:rect r="r" b="b" t="t" l="l"/>
            <a:pathLst>
              <a:path h="2948807" w="9954633">
                <a:moveTo>
                  <a:pt x="0" y="0"/>
                </a:moveTo>
                <a:lnTo>
                  <a:pt x="9954633" y="0"/>
                </a:lnTo>
                <a:lnTo>
                  <a:pt x="9954633" y="2948807"/>
                </a:lnTo>
                <a:lnTo>
                  <a:pt x="0" y="294880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90044" y="6653441"/>
            <a:ext cx="4307912" cy="2723712"/>
          </a:xfrm>
          <a:custGeom>
            <a:avLst/>
            <a:gdLst/>
            <a:ahLst/>
            <a:cxnLst/>
            <a:rect r="r" b="b" t="t" l="l"/>
            <a:pathLst>
              <a:path h="2723712" w="4307912">
                <a:moveTo>
                  <a:pt x="0" y="0"/>
                </a:moveTo>
                <a:lnTo>
                  <a:pt x="4307912" y="0"/>
                </a:lnTo>
                <a:lnTo>
                  <a:pt x="4307912" y="2723713"/>
                </a:lnTo>
                <a:lnTo>
                  <a:pt x="0" y="272371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57566" y="560592"/>
            <a:ext cx="13372868" cy="17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6. Join the necessary tables to find the total quantity of each pizza category ordered.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994" y="2673454"/>
            <a:ext cx="1944886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 strike="noStrike" u="non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7375" y="6304555"/>
            <a:ext cx="2326124" cy="4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DAGK6a5mn8E</dc:identifier>
  <dcterms:modified xsi:type="dcterms:W3CDTF">2011-08-01T06:04:30Z</dcterms:modified>
  <cp:revision>1</cp:revision>
  <dc:title>Peach and Orange Creative Illustrated Abstract Pizza Boxcar Presentation</dc:title>
</cp:coreProperties>
</file>