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eace Sans" panose="020B0604020202020204" charset="0"/>
      <p:regular r:id="rId14"/>
    </p:embeddedFont>
    <p:embeddedFont>
      <p:font typeface="Rosario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5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59089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16575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55879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0" y="0"/>
                </a:lnTo>
                <a:lnTo>
                  <a:pt x="1576370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091250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6110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55879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1" y="0"/>
                </a:lnTo>
                <a:lnTo>
                  <a:pt x="40699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144714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4" y="0"/>
                </a:lnTo>
                <a:lnTo>
                  <a:pt x="3286694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141980" y="2393582"/>
            <a:ext cx="5486086" cy="5499836"/>
          </a:xfrm>
          <a:custGeom>
            <a:avLst/>
            <a:gdLst/>
            <a:ahLst/>
            <a:cxnLst/>
            <a:rect l="l" t="t" r="r" b="b"/>
            <a:pathLst>
              <a:path w="5486086" h="5499836">
                <a:moveTo>
                  <a:pt x="0" y="0"/>
                </a:moveTo>
                <a:lnTo>
                  <a:pt x="5486087" y="0"/>
                </a:lnTo>
                <a:lnTo>
                  <a:pt x="5486087" y="5499836"/>
                </a:lnTo>
                <a:lnTo>
                  <a:pt x="0" y="54998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543427" y="4090459"/>
            <a:ext cx="8942486" cy="959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84"/>
              </a:lnSpc>
            </a:pPr>
            <a:r>
              <a:rPr lang="en-US" sz="7700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SQL PROJECT 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43427" y="7493055"/>
            <a:ext cx="3716290" cy="400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5"/>
              </a:lnSpc>
            </a:pPr>
            <a:r>
              <a:rPr lang="en-US" sz="3223">
                <a:solidFill>
                  <a:srgbClr val="141414"/>
                </a:solidFill>
                <a:latin typeface="Peace Sans"/>
                <a:ea typeface="Peace Sans"/>
                <a:cs typeface="Peace Sans"/>
                <a:sym typeface="Peace Sans"/>
              </a:rPr>
              <a:t>@axhhad-khan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505327" y="5250097"/>
            <a:ext cx="8980586" cy="1294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583"/>
              </a:lnSpc>
            </a:pPr>
            <a:r>
              <a:rPr lang="en-US" sz="10417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PIZZA SALES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791052" y="1504766"/>
            <a:ext cx="2705896" cy="1953165"/>
          </a:xfrm>
          <a:custGeom>
            <a:avLst/>
            <a:gdLst/>
            <a:ahLst/>
            <a:cxnLst/>
            <a:rect l="l" t="t" r="r" b="b"/>
            <a:pathLst>
              <a:path w="2705896" h="1953165">
                <a:moveTo>
                  <a:pt x="0" y="0"/>
                </a:moveTo>
                <a:lnTo>
                  <a:pt x="2705896" y="0"/>
                </a:lnTo>
                <a:lnTo>
                  <a:pt x="2705896" y="1953165"/>
                </a:lnTo>
                <a:lnTo>
                  <a:pt x="0" y="19531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257348" y="3053926"/>
            <a:ext cx="3212709" cy="2787025"/>
          </a:xfrm>
          <a:custGeom>
            <a:avLst/>
            <a:gdLst/>
            <a:ahLst/>
            <a:cxnLst/>
            <a:rect l="l" t="t" r="r" b="b"/>
            <a:pathLst>
              <a:path w="3212709" h="2787025">
                <a:moveTo>
                  <a:pt x="0" y="0"/>
                </a:moveTo>
                <a:lnTo>
                  <a:pt x="3212708" y="0"/>
                </a:lnTo>
                <a:lnTo>
                  <a:pt x="3212708" y="2787025"/>
                </a:lnTo>
                <a:lnTo>
                  <a:pt x="0" y="278702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9999"/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1817944" y="3053926"/>
            <a:ext cx="3212709" cy="2787025"/>
          </a:xfrm>
          <a:custGeom>
            <a:avLst/>
            <a:gdLst/>
            <a:ahLst/>
            <a:cxnLst/>
            <a:rect l="l" t="t" r="r" b="b"/>
            <a:pathLst>
              <a:path w="3212709" h="2787025">
                <a:moveTo>
                  <a:pt x="3212708" y="0"/>
                </a:moveTo>
                <a:lnTo>
                  <a:pt x="0" y="0"/>
                </a:lnTo>
                <a:lnTo>
                  <a:pt x="0" y="2787025"/>
                </a:lnTo>
                <a:lnTo>
                  <a:pt x="3212708" y="2787025"/>
                </a:lnTo>
                <a:lnTo>
                  <a:pt x="3212708" y="0"/>
                </a:lnTo>
                <a:close/>
              </a:path>
            </a:pathLst>
          </a:custGeom>
          <a:blipFill>
            <a:blip r:embed="rId16">
              <a:alphaModFix amt="9999"/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211508" y="4457845"/>
            <a:ext cx="9864984" cy="1733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02"/>
              </a:lnSpc>
            </a:pPr>
            <a:r>
              <a:rPr lang="en-US" sz="13806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Hello!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540522" y="6164039"/>
            <a:ext cx="10911092" cy="2647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92"/>
              </a:lnSpc>
            </a:pPr>
            <a:r>
              <a:rPr lang="en-US" sz="3780">
                <a:solidFill>
                  <a:srgbClr val="402D07"/>
                </a:solidFill>
                <a:latin typeface="Rosario Bold"/>
                <a:ea typeface="Rosario Bold"/>
                <a:cs typeface="Rosario Bold"/>
                <a:sym typeface="Rosario Bold"/>
              </a:rPr>
              <a:t>My name is Ashhad Khan. I’ve created this project on SQL(Structured Query Language). In this progect I’ve utilized SQL queries to solve questions that were related to pizza sales database.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499908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606854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1919282" y="1991723"/>
            <a:ext cx="5919740" cy="9604298"/>
          </a:xfrm>
          <a:custGeom>
            <a:avLst/>
            <a:gdLst/>
            <a:ahLst/>
            <a:cxnLst/>
            <a:rect l="l" t="t" r="r" b="b"/>
            <a:pathLst>
              <a:path w="5919740" h="9604298">
                <a:moveTo>
                  <a:pt x="0" y="9604298"/>
                </a:moveTo>
                <a:lnTo>
                  <a:pt x="5919739" y="9604298"/>
                </a:lnTo>
                <a:lnTo>
                  <a:pt x="5919739" y="0"/>
                </a:lnTo>
                <a:lnTo>
                  <a:pt x="0" y="0"/>
                </a:lnTo>
                <a:lnTo>
                  <a:pt x="0" y="9604298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450243" y="1534513"/>
            <a:ext cx="5196459" cy="10239329"/>
          </a:xfrm>
          <a:custGeom>
            <a:avLst/>
            <a:gdLst/>
            <a:ahLst/>
            <a:cxnLst/>
            <a:rect l="l" t="t" r="r" b="b"/>
            <a:pathLst>
              <a:path w="5196459" h="10239329">
                <a:moveTo>
                  <a:pt x="0" y="0"/>
                </a:moveTo>
                <a:lnTo>
                  <a:pt x="5196459" y="0"/>
                </a:lnTo>
                <a:lnTo>
                  <a:pt x="5196459" y="10239329"/>
                </a:lnTo>
                <a:lnTo>
                  <a:pt x="0" y="1023932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983267" y="4042377"/>
            <a:ext cx="7147374" cy="5502990"/>
          </a:xfrm>
          <a:custGeom>
            <a:avLst/>
            <a:gdLst/>
            <a:ahLst/>
            <a:cxnLst/>
            <a:rect l="l" t="t" r="r" b="b"/>
            <a:pathLst>
              <a:path w="7147374" h="5502990">
                <a:moveTo>
                  <a:pt x="0" y="0"/>
                </a:moveTo>
                <a:lnTo>
                  <a:pt x="7147374" y="0"/>
                </a:lnTo>
                <a:lnTo>
                  <a:pt x="7147374" y="5502990"/>
                </a:lnTo>
                <a:lnTo>
                  <a:pt x="0" y="550299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8690199" y="1772638"/>
            <a:ext cx="7733509" cy="2112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85"/>
              </a:lnSpc>
            </a:pPr>
            <a:r>
              <a:rPr lang="en-US" sz="87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EER Diagram </a:t>
            </a:r>
          </a:p>
          <a:p>
            <a:pPr algn="l">
              <a:lnSpc>
                <a:spcPts val="8085"/>
              </a:lnSpc>
            </a:pPr>
            <a:r>
              <a:rPr lang="en-US" sz="87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of Database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262880" y="3621714"/>
            <a:ext cx="9958180" cy="1412831"/>
          </a:xfrm>
          <a:custGeom>
            <a:avLst/>
            <a:gdLst/>
            <a:ahLst/>
            <a:cxnLst/>
            <a:rect l="l" t="t" r="r" b="b"/>
            <a:pathLst>
              <a:path w="9958180" h="1412831">
                <a:moveTo>
                  <a:pt x="0" y="0"/>
                </a:moveTo>
                <a:lnTo>
                  <a:pt x="9958180" y="0"/>
                </a:lnTo>
                <a:lnTo>
                  <a:pt x="9958180" y="1412831"/>
                </a:lnTo>
                <a:lnTo>
                  <a:pt x="0" y="141283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338168" y="6676292"/>
            <a:ext cx="5182450" cy="1950454"/>
          </a:xfrm>
          <a:custGeom>
            <a:avLst/>
            <a:gdLst/>
            <a:ahLst/>
            <a:cxnLst/>
            <a:rect l="l" t="t" r="r" b="b"/>
            <a:pathLst>
              <a:path w="5182450" h="1950454">
                <a:moveTo>
                  <a:pt x="0" y="0"/>
                </a:moveTo>
                <a:lnTo>
                  <a:pt x="5182450" y="0"/>
                </a:lnTo>
                <a:lnTo>
                  <a:pt x="5182450" y="1950455"/>
                </a:lnTo>
                <a:lnTo>
                  <a:pt x="0" y="195045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t="-7046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262880" y="815527"/>
            <a:ext cx="9762240" cy="116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5458" lvl="1" indent="-527729" algn="ctr">
              <a:lnSpc>
                <a:spcPts val="4497"/>
              </a:lnSpc>
              <a:buAutoNum type="arabicPeriod"/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Retrieve the total number</a:t>
            </a:r>
          </a:p>
          <a:p>
            <a:pPr algn="ctr">
              <a:lnSpc>
                <a:spcPts val="4497"/>
              </a:lnSpc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 of orders placed.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17994" y="2673454"/>
            <a:ext cx="1944886" cy="46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96"/>
              </a:lnSpc>
              <a:spcBef>
                <a:spcPct val="0"/>
              </a:spcBef>
            </a:pPr>
            <a:r>
              <a:rPr lang="en-US" sz="3800" u="none" strike="noStrik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17994" y="5934660"/>
            <a:ext cx="2326124" cy="46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262880" y="3141957"/>
            <a:ext cx="10559325" cy="2357986"/>
          </a:xfrm>
          <a:custGeom>
            <a:avLst/>
            <a:gdLst/>
            <a:ahLst/>
            <a:cxnLst/>
            <a:rect l="l" t="t" r="r" b="b"/>
            <a:pathLst>
              <a:path w="10559325" h="2357986">
                <a:moveTo>
                  <a:pt x="0" y="0"/>
                </a:moveTo>
                <a:lnTo>
                  <a:pt x="10559325" y="0"/>
                </a:lnTo>
                <a:lnTo>
                  <a:pt x="10559325" y="2357987"/>
                </a:lnTo>
                <a:lnTo>
                  <a:pt x="0" y="235798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r="-416" b="-93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453499" y="6725433"/>
            <a:ext cx="8922290" cy="2365659"/>
          </a:xfrm>
          <a:custGeom>
            <a:avLst/>
            <a:gdLst/>
            <a:ahLst/>
            <a:cxnLst/>
            <a:rect l="l" t="t" r="r" b="b"/>
            <a:pathLst>
              <a:path w="8922290" h="2365659">
                <a:moveTo>
                  <a:pt x="0" y="0"/>
                </a:moveTo>
                <a:lnTo>
                  <a:pt x="8922290" y="0"/>
                </a:lnTo>
                <a:lnTo>
                  <a:pt x="8922290" y="2365659"/>
                </a:lnTo>
                <a:lnTo>
                  <a:pt x="0" y="236565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2562" t="-7814" r="-4634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373109" y="927119"/>
            <a:ext cx="9541782" cy="116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97"/>
              </a:lnSpc>
              <a:spcBef>
                <a:spcPct val="0"/>
              </a:spcBef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2. Calculate the total revenue generated from pizza sales.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17994" y="2673454"/>
            <a:ext cx="1944886" cy="46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96"/>
              </a:lnSpc>
              <a:spcBef>
                <a:spcPct val="0"/>
              </a:spcBef>
            </a:pPr>
            <a:r>
              <a:rPr lang="en-US" sz="3800" u="none" strike="noStrik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27375" y="6256930"/>
            <a:ext cx="2326124" cy="46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262880" y="3141957"/>
            <a:ext cx="9840104" cy="2799763"/>
          </a:xfrm>
          <a:custGeom>
            <a:avLst/>
            <a:gdLst/>
            <a:ahLst/>
            <a:cxnLst/>
            <a:rect l="l" t="t" r="r" b="b"/>
            <a:pathLst>
              <a:path w="9840104" h="2799763">
                <a:moveTo>
                  <a:pt x="0" y="0"/>
                </a:moveTo>
                <a:lnTo>
                  <a:pt x="9840105" y="0"/>
                </a:lnTo>
                <a:lnTo>
                  <a:pt x="9840105" y="2799764"/>
                </a:lnTo>
                <a:lnTo>
                  <a:pt x="0" y="279976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453499" y="6773058"/>
            <a:ext cx="8673584" cy="2485242"/>
          </a:xfrm>
          <a:custGeom>
            <a:avLst/>
            <a:gdLst/>
            <a:ahLst/>
            <a:cxnLst/>
            <a:rect l="l" t="t" r="r" b="b"/>
            <a:pathLst>
              <a:path w="8673584" h="2485242">
                <a:moveTo>
                  <a:pt x="0" y="0"/>
                </a:moveTo>
                <a:lnTo>
                  <a:pt x="8673584" y="0"/>
                </a:lnTo>
                <a:lnTo>
                  <a:pt x="8673584" y="2485242"/>
                </a:lnTo>
                <a:lnTo>
                  <a:pt x="0" y="248524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t="-3537" b="-5525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405955" y="969047"/>
            <a:ext cx="11476089" cy="602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97"/>
              </a:lnSpc>
              <a:spcBef>
                <a:spcPct val="0"/>
              </a:spcBef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3.Identify the highest-priced pizza.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17994" y="2673454"/>
            <a:ext cx="1944886" cy="46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96"/>
              </a:lnSpc>
              <a:spcBef>
                <a:spcPct val="0"/>
              </a:spcBef>
            </a:pPr>
            <a:r>
              <a:rPr lang="en-US" sz="3800" u="none" strike="noStrik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27375" y="6304555"/>
            <a:ext cx="2326124" cy="46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262880" y="3141957"/>
            <a:ext cx="11582195" cy="2438357"/>
          </a:xfrm>
          <a:custGeom>
            <a:avLst/>
            <a:gdLst/>
            <a:ahLst/>
            <a:cxnLst/>
            <a:rect l="l" t="t" r="r" b="b"/>
            <a:pathLst>
              <a:path w="11582195" h="2438357">
                <a:moveTo>
                  <a:pt x="0" y="0"/>
                </a:moveTo>
                <a:lnTo>
                  <a:pt x="11582195" y="0"/>
                </a:lnTo>
                <a:lnTo>
                  <a:pt x="11582195" y="2438357"/>
                </a:lnTo>
                <a:lnTo>
                  <a:pt x="0" y="243835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418324" y="6785210"/>
            <a:ext cx="3451352" cy="2888780"/>
          </a:xfrm>
          <a:custGeom>
            <a:avLst/>
            <a:gdLst/>
            <a:ahLst/>
            <a:cxnLst/>
            <a:rect l="l" t="t" r="r" b="b"/>
            <a:pathLst>
              <a:path w="3451352" h="2888780">
                <a:moveTo>
                  <a:pt x="0" y="0"/>
                </a:moveTo>
                <a:lnTo>
                  <a:pt x="3451352" y="0"/>
                </a:lnTo>
                <a:lnTo>
                  <a:pt x="3451352" y="2888780"/>
                </a:lnTo>
                <a:lnTo>
                  <a:pt x="0" y="288878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r="-3317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611763" y="927119"/>
            <a:ext cx="11476089" cy="116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7"/>
              </a:lnSpc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4.Identify the most common pizza </a:t>
            </a:r>
          </a:p>
          <a:p>
            <a:pPr algn="l">
              <a:lnSpc>
                <a:spcPts val="4497"/>
              </a:lnSpc>
              <a:spcBef>
                <a:spcPct val="0"/>
              </a:spcBef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                              size ordered.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17994" y="2673454"/>
            <a:ext cx="1944886" cy="46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96"/>
              </a:lnSpc>
              <a:spcBef>
                <a:spcPct val="0"/>
              </a:spcBef>
            </a:pPr>
            <a:r>
              <a:rPr lang="en-US" sz="3800" u="none" strike="noStrik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27375" y="6304555"/>
            <a:ext cx="2326124" cy="46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7204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3" y="0"/>
                </a:lnTo>
                <a:lnTo>
                  <a:pt x="4396453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84691" y="9091092"/>
            <a:ext cx="4396453" cy="2253182"/>
          </a:xfrm>
          <a:custGeom>
            <a:avLst/>
            <a:gdLst/>
            <a:ahLst/>
            <a:cxnLst/>
            <a:rect l="l" t="t" r="r" b="b"/>
            <a:pathLst>
              <a:path w="4396453" h="2253182">
                <a:moveTo>
                  <a:pt x="0" y="0"/>
                </a:moveTo>
                <a:lnTo>
                  <a:pt x="4396454" y="0"/>
                </a:lnTo>
                <a:lnTo>
                  <a:pt x="4396454" y="2253182"/>
                </a:lnTo>
                <a:lnTo>
                  <a:pt x="0" y="2253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87763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23135" y="427242"/>
            <a:ext cx="1576371" cy="1552725"/>
          </a:xfrm>
          <a:custGeom>
            <a:avLst/>
            <a:gdLst/>
            <a:ahLst/>
            <a:cxnLst/>
            <a:rect l="l" t="t" r="r" b="b"/>
            <a:pathLst>
              <a:path w="1576371" h="1552725">
                <a:moveTo>
                  <a:pt x="0" y="0"/>
                </a:moveTo>
                <a:lnTo>
                  <a:pt x="1576371" y="0"/>
                </a:lnTo>
                <a:lnTo>
                  <a:pt x="1576371" y="1552725"/>
                </a:lnTo>
                <a:lnTo>
                  <a:pt x="0" y="15527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995" y="8160283"/>
            <a:ext cx="1363027" cy="4114800"/>
          </a:xfrm>
          <a:custGeom>
            <a:avLst/>
            <a:gdLst/>
            <a:ahLst/>
            <a:cxnLst/>
            <a:rect l="l" t="t" r="r" b="b"/>
            <a:pathLst>
              <a:path w="1363027" h="4114800">
                <a:moveTo>
                  <a:pt x="0" y="0"/>
                </a:moveTo>
                <a:lnTo>
                  <a:pt x="1363028" y="0"/>
                </a:lnTo>
                <a:lnTo>
                  <a:pt x="1363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87763" y="8229600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012830" y="-392429"/>
            <a:ext cx="3286695" cy="2372396"/>
          </a:xfrm>
          <a:custGeom>
            <a:avLst/>
            <a:gdLst/>
            <a:ahLst/>
            <a:cxnLst/>
            <a:rect l="l" t="t" r="r" b="b"/>
            <a:pathLst>
              <a:path w="3286695" h="2372396">
                <a:moveTo>
                  <a:pt x="0" y="0"/>
                </a:moveTo>
                <a:lnTo>
                  <a:pt x="3286695" y="0"/>
                </a:lnTo>
                <a:lnTo>
                  <a:pt x="3286695" y="2372396"/>
                </a:lnTo>
                <a:lnTo>
                  <a:pt x="0" y="23723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262880" y="3141957"/>
            <a:ext cx="9497509" cy="2959023"/>
          </a:xfrm>
          <a:custGeom>
            <a:avLst/>
            <a:gdLst/>
            <a:ahLst/>
            <a:cxnLst/>
            <a:rect l="l" t="t" r="r" b="b"/>
            <a:pathLst>
              <a:path w="9497509" h="2959023">
                <a:moveTo>
                  <a:pt x="0" y="0"/>
                </a:moveTo>
                <a:lnTo>
                  <a:pt x="9497509" y="0"/>
                </a:lnTo>
                <a:lnTo>
                  <a:pt x="9497509" y="2959023"/>
                </a:lnTo>
                <a:lnTo>
                  <a:pt x="0" y="295902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075038" y="6773058"/>
            <a:ext cx="5708709" cy="2740180"/>
          </a:xfrm>
          <a:custGeom>
            <a:avLst/>
            <a:gdLst/>
            <a:ahLst/>
            <a:cxnLst/>
            <a:rect l="l" t="t" r="r" b="b"/>
            <a:pathLst>
              <a:path w="5708709" h="2740180">
                <a:moveTo>
                  <a:pt x="0" y="0"/>
                </a:moveTo>
                <a:lnTo>
                  <a:pt x="5708709" y="0"/>
                </a:lnTo>
                <a:lnTo>
                  <a:pt x="5708709" y="2740180"/>
                </a:lnTo>
                <a:lnTo>
                  <a:pt x="0" y="274018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405955" y="927119"/>
            <a:ext cx="11476089" cy="116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7"/>
              </a:lnSpc>
              <a:spcBef>
                <a:spcPct val="0"/>
              </a:spcBef>
            </a:pPr>
            <a:r>
              <a:rPr lang="en-US" sz="4888">
                <a:solidFill>
                  <a:srgbClr val="2E4F2C"/>
                </a:solidFill>
                <a:latin typeface="Peace Sans"/>
                <a:ea typeface="Peace Sans"/>
                <a:cs typeface="Peace Sans"/>
                <a:sym typeface="Peace Sans"/>
              </a:rPr>
              <a:t>5.  List the top 5 most ordered pizza types along with their quantities.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17994" y="2673454"/>
            <a:ext cx="1944886" cy="46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96"/>
              </a:lnSpc>
              <a:spcBef>
                <a:spcPct val="0"/>
              </a:spcBef>
            </a:pPr>
            <a:r>
              <a:rPr lang="en-US" sz="3800" u="none" strike="noStrike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QUERY: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27375" y="6304555"/>
            <a:ext cx="2326124" cy="46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96"/>
              </a:lnSpc>
              <a:spcBef>
                <a:spcPct val="0"/>
              </a:spcBef>
            </a:pPr>
            <a:r>
              <a:rPr lang="en-US" sz="3800">
                <a:solidFill>
                  <a:srgbClr val="402D07"/>
                </a:solidFill>
                <a:latin typeface="Peace Sans"/>
                <a:ea typeface="Peace Sans"/>
                <a:cs typeface="Peace Sans"/>
                <a:sym typeface="Peace Sans"/>
              </a:rPr>
              <a:t>OUTPUT: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Peace Sans</vt:lpstr>
      <vt:lpstr>Rosario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Peach and Orange Creative Illustrated Abstract Pizza Boxcar Presentation</dc:title>
  <cp:lastModifiedBy>Asshad</cp:lastModifiedBy>
  <cp:revision>2</cp:revision>
  <dcterms:created xsi:type="dcterms:W3CDTF">2006-08-16T00:00:00Z</dcterms:created>
  <dcterms:modified xsi:type="dcterms:W3CDTF">2024-07-14T16:05:10Z</dcterms:modified>
  <dc:identifier>DAGK6a5mn8E</dc:identifier>
</cp:coreProperties>
</file>