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openxmlformats.org/officedocument/2006/relationships/metadata/core-properties" Target="docProps/core0.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2" r:id="rId17"/>
    <p:sldId id="270" r:id="rId18"/>
    <p:sldId id="271"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110"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bg>
      <p:bgPr>
        <a:solidFill>
          <a:schemeClr val="lt1"/>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394920" y="1835280"/>
            <a:ext cx="8353440" cy="2243880"/>
          </a:xfrm>
          <a:prstGeom prst="rect">
            <a:avLst/>
          </a:prstGeom>
          <a:noFill/>
          <a:ln w="0">
            <a:noFill/>
          </a:ln>
        </p:spPr>
        <p:txBody>
          <a:bodyPr lIns="91440" tIns="91440" rIns="91440" bIns="91440" anchor="b">
            <a:noAutofit/>
          </a:bodyPr>
          <a:lstStyle/>
          <a:p>
            <a:pPr indent="0">
              <a:buNone/>
            </a:pPr>
            <a:r>
              <a:rPr lang="fr-FR" sz="4500" b="0" u="none" strike="noStrike">
                <a:solidFill>
                  <a:schemeClr val="dk1"/>
                </a:solidFill>
                <a:effectLst/>
                <a:uFillTx/>
                <a:latin typeface="Arial"/>
              </a:rPr>
              <a:t>Click to edit the title text format</a:t>
            </a:r>
          </a:p>
        </p:txBody>
      </p:sp>
      <p:cxnSp>
        <p:nvCxnSpPr>
          <p:cNvPr id="5" name="Google Shape;11;p2"/>
          <p:cNvCxnSpPr/>
          <p:nvPr/>
        </p:nvCxnSpPr>
        <p:spPr>
          <a:xfrm>
            <a:off x="-18720" y="4181760"/>
            <a:ext cx="9181800" cy="360"/>
          </a:xfrm>
          <a:prstGeom prst="straightConnector1">
            <a:avLst/>
          </a:prstGeom>
          <a:ln w="9525">
            <a:solidFill>
              <a:srgbClr val="C1C2AF"/>
            </a:solidFill>
            <a:round/>
          </a:ln>
        </p:spPr>
      </p:cxnSp>
      <p:sp>
        <p:nvSpPr>
          <p:cNvPr id="2" name="PlaceHolder 2"/>
          <p:cNvSpPr>
            <a:spLocks noGrp="1"/>
          </p:cNvSpPr>
          <p:nvPr>
            <p:ph type="body"/>
          </p:nvPr>
        </p:nvSpPr>
        <p:spPr>
          <a:xfrm>
            <a:off x="-5040" y="0"/>
            <a:ext cx="9143640" cy="1521360"/>
          </a:xfrm>
          <a:prstGeom prst="rect">
            <a:avLst/>
          </a:prstGeom>
          <a:noFill/>
          <a:ln w="0">
            <a:noFill/>
          </a:ln>
        </p:spPr>
        <p:txBody>
          <a:bodyPr lIns="90000" tIns="45000" rIns="90000" bIns="45000" anchor="t">
            <a:normAutofit fontScale="85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cxnSp>
        <p:nvCxnSpPr>
          <p:cNvPr id="3" name="Google Shape;13;p2"/>
          <p:cNvCxnSpPr/>
          <p:nvPr/>
        </p:nvCxnSpPr>
        <p:spPr>
          <a:xfrm>
            <a:off x="-18720" y="4748400"/>
            <a:ext cx="9181800" cy="360"/>
          </a:xfrm>
          <a:prstGeom prst="straightConnector1">
            <a:avLst/>
          </a:prstGeom>
          <a:ln w="9525">
            <a:solidFill>
              <a:srgbClr val="C1C2AF"/>
            </a:solidFill>
            <a:roun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8">
    <p:bg>
      <p:bgPr>
        <a:solidFill>
          <a:schemeClr val="lt1"/>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394920" y="1989720"/>
            <a:ext cx="5731200" cy="768600"/>
          </a:xfrm>
          <a:prstGeom prst="rect">
            <a:avLst/>
          </a:prstGeom>
          <a:noFill/>
          <a:ln w="0">
            <a:noFill/>
          </a:ln>
        </p:spPr>
        <p:txBody>
          <a:bodyPr lIns="91440" tIns="91440" rIns="91440" bIns="91440" anchor="b">
            <a:noAutofit/>
          </a:bodyPr>
          <a:lstStyle/>
          <a:p>
            <a:pPr indent="0">
              <a:lnSpc>
                <a:spcPct val="100000"/>
              </a:lnSpc>
              <a:buNone/>
            </a:pPr>
            <a:r>
              <a:rPr lang="fr-FR" sz="4000" b="0" u="none" strike="noStrike">
                <a:solidFill>
                  <a:schemeClr val="dk1"/>
                </a:solidFill>
                <a:effectLst/>
                <a:uFillTx/>
                <a:latin typeface="Libre Baskerville"/>
                <a:ea typeface="Libre Baskerville"/>
              </a:rPr>
              <a:t>xx%</a:t>
            </a:r>
            <a:endParaRPr lang="fr-FR" sz="4000" b="0" u="none" strike="noStrike">
              <a:solidFill>
                <a:schemeClr val="dk1"/>
              </a:solidFill>
              <a:effectLst/>
              <a:uFillTx/>
              <a:latin typeface="Arial"/>
            </a:endParaRPr>
          </a:p>
        </p:txBody>
      </p:sp>
      <p:sp>
        <p:nvSpPr>
          <p:cNvPr id="39" name="PlaceHolder 2"/>
          <p:cNvSpPr>
            <a:spLocks noGrp="1"/>
          </p:cNvSpPr>
          <p:nvPr>
            <p:ph type="title"/>
          </p:nvPr>
        </p:nvSpPr>
        <p:spPr>
          <a:xfrm>
            <a:off x="394920" y="588960"/>
            <a:ext cx="5731200" cy="768600"/>
          </a:xfrm>
          <a:prstGeom prst="rect">
            <a:avLst/>
          </a:prstGeom>
          <a:noFill/>
          <a:ln w="0">
            <a:noFill/>
          </a:ln>
        </p:spPr>
        <p:txBody>
          <a:bodyPr lIns="91440" tIns="91440" rIns="91440" bIns="91440" anchor="b">
            <a:noAutofit/>
          </a:bodyPr>
          <a:lstStyle/>
          <a:p>
            <a:pPr indent="0">
              <a:lnSpc>
                <a:spcPct val="100000"/>
              </a:lnSpc>
              <a:buNone/>
            </a:pPr>
            <a:r>
              <a:rPr lang="fr-FR" sz="4000" b="0" u="none" strike="noStrike">
                <a:solidFill>
                  <a:schemeClr val="dk1"/>
                </a:solidFill>
                <a:effectLst/>
                <a:uFillTx/>
                <a:latin typeface="Libre Baskerville"/>
                <a:ea typeface="Libre Baskerville"/>
              </a:rPr>
              <a:t>xx%</a:t>
            </a:r>
            <a:endParaRPr lang="fr-FR" sz="4000" b="0" u="none" strike="noStrike">
              <a:solidFill>
                <a:schemeClr val="dk1"/>
              </a:solidFill>
              <a:effectLst/>
              <a:uFillTx/>
              <a:latin typeface="Arial"/>
            </a:endParaRPr>
          </a:p>
        </p:txBody>
      </p:sp>
      <p:sp>
        <p:nvSpPr>
          <p:cNvPr id="40" name="PlaceHolder 3"/>
          <p:cNvSpPr>
            <a:spLocks noGrp="1"/>
          </p:cNvSpPr>
          <p:nvPr>
            <p:ph type="title"/>
          </p:nvPr>
        </p:nvSpPr>
        <p:spPr>
          <a:xfrm>
            <a:off x="394920" y="3390120"/>
            <a:ext cx="5731200" cy="768600"/>
          </a:xfrm>
          <a:prstGeom prst="rect">
            <a:avLst/>
          </a:prstGeom>
          <a:noFill/>
          <a:ln w="0">
            <a:noFill/>
          </a:ln>
        </p:spPr>
        <p:txBody>
          <a:bodyPr lIns="91440" tIns="91440" rIns="91440" bIns="91440" anchor="b">
            <a:noAutofit/>
          </a:bodyPr>
          <a:lstStyle/>
          <a:p>
            <a:pPr indent="0">
              <a:lnSpc>
                <a:spcPct val="100000"/>
              </a:lnSpc>
              <a:buNone/>
            </a:pPr>
            <a:r>
              <a:rPr lang="fr-FR" sz="4000" b="0" u="none" strike="noStrike">
                <a:solidFill>
                  <a:schemeClr val="dk1"/>
                </a:solidFill>
                <a:effectLst/>
                <a:uFillTx/>
                <a:latin typeface="Libre Baskerville"/>
                <a:ea typeface="Libre Baskerville"/>
              </a:rPr>
              <a:t>xx%</a:t>
            </a:r>
            <a:endParaRPr lang="fr-FR" sz="4000" b="0" u="none" strike="noStrike">
              <a:solidFill>
                <a:schemeClr val="dk1"/>
              </a:solidFill>
              <a:effectLst/>
              <a:uFillTx/>
              <a:latin typeface="Arial"/>
            </a:endParaRPr>
          </a:p>
        </p:txBody>
      </p:sp>
      <p:cxnSp>
        <p:nvCxnSpPr>
          <p:cNvPr id="41" name="Google Shape;125;p19"/>
          <p:cNvCxnSpPr/>
          <p:nvPr/>
        </p:nvCxnSpPr>
        <p:spPr>
          <a:xfrm>
            <a:off x="-18720" y="4748400"/>
            <a:ext cx="9181800" cy="360"/>
          </a:xfrm>
          <a:prstGeom prst="straightConnector1">
            <a:avLst/>
          </a:prstGeom>
          <a:ln w="9525">
            <a:solidFill>
              <a:srgbClr val="C1C2AF"/>
            </a:solidFill>
            <a:round/>
          </a:ln>
        </p:spPr>
      </p:cxnSp>
      <p:cxnSp>
        <p:nvCxnSpPr>
          <p:cNvPr id="42" name="Google Shape;126;p19"/>
          <p:cNvCxnSpPr/>
          <p:nvPr/>
        </p:nvCxnSpPr>
        <p:spPr>
          <a:xfrm>
            <a:off x="-18720" y="3272040"/>
            <a:ext cx="9181800" cy="360"/>
          </a:xfrm>
          <a:prstGeom prst="straightConnector1">
            <a:avLst/>
          </a:prstGeom>
          <a:ln w="9525">
            <a:solidFill>
              <a:srgbClr val="C1C2AF"/>
            </a:solidFill>
            <a:round/>
          </a:ln>
        </p:spPr>
      </p:cxnSp>
      <p:cxnSp>
        <p:nvCxnSpPr>
          <p:cNvPr id="43" name="Google Shape;127;p19"/>
          <p:cNvCxnSpPr/>
          <p:nvPr/>
        </p:nvCxnSpPr>
        <p:spPr>
          <a:xfrm>
            <a:off x="-18720" y="1871640"/>
            <a:ext cx="9181800" cy="360"/>
          </a:xfrm>
          <a:prstGeom prst="straightConnector1">
            <a:avLst/>
          </a:prstGeom>
          <a:ln w="9525">
            <a:solidFill>
              <a:srgbClr val="C1C2AF"/>
            </a:solidFill>
            <a:round/>
          </a:ln>
        </p:spPr>
      </p:cxnSp>
      <p:cxnSp>
        <p:nvCxnSpPr>
          <p:cNvPr id="44" name="Google Shape;128;p19"/>
          <p:cNvCxnSpPr/>
          <p:nvPr/>
        </p:nvCxnSpPr>
        <p:spPr>
          <a:xfrm>
            <a:off x="-18720" y="394920"/>
            <a:ext cx="9181800" cy="360"/>
          </a:xfrm>
          <a:prstGeom prst="straightConnector1">
            <a:avLst/>
          </a:prstGeom>
          <a:ln w="9525">
            <a:solidFill>
              <a:srgbClr val="C1C2AF"/>
            </a:solidFill>
            <a:roun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3_1">
    <p:bg>
      <p:bgPr>
        <a:solidFill>
          <a:schemeClr val="lt1"/>
        </a:solidFill>
        <a:effectLst/>
      </p:bgPr>
    </p:bg>
    <p:spTree>
      <p:nvGrpSpPr>
        <p:cNvPr id="1" name=""/>
        <p:cNvGrpSpPr/>
        <p:nvPr/>
      </p:nvGrpSpPr>
      <p:grpSpPr>
        <a:xfrm>
          <a:off x="0" y="0"/>
          <a:ext cx="0" cy="0"/>
          <a:chOff x="0" y="0"/>
          <a:chExt cx="0" cy="0"/>
        </a:xfrm>
      </p:grpSpPr>
      <p:cxnSp>
        <p:nvCxnSpPr>
          <p:cNvPr id="45" name="Google Shape;130;p20"/>
          <p:cNvCxnSpPr/>
          <p:nvPr/>
        </p:nvCxnSpPr>
        <p:spPr>
          <a:xfrm>
            <a:off x="-18720" y="4748400"/>
            <a:ext cx="9181800" cy="360"/>
          </a:xfrm>
          <a:prstGeom prst="straightConnector1">
            <a:avLst/>
          </a:prstGeom>
          <a:ln w="9525">
            <a:solidFill>
              <a:srgbClr val="C1C2AF"/>
            </a:solidFill>
            <a:round/>
          </a:ln>
        </p:spPr>
      </p:cxnSp>
      <p:cxnSp>
        <p:nvCxnSpPr>
          <p:cNvPr id="46" name="Google Shape;131;p20"/>
          <p:cNvCxnSpPr/>
          <p:nvPr/>
        </p:nvCxnSpPr>
        <p:spPr>
          <a:xfrm>
            <a:off x="-18720" y="3766320"/>
            <a:ext cx="9181800" cy="360"/>
          </a:xfrm>
          <a:prstGeom prst="straightConnector1">
            <a:avLst/>
          </a:prstGeom>
          <a:ln w="9525">
            <a:solidFill>
              <a:srgbClr val="C1C2AF"/>
            </a:solidFill>
            <a:round/>
          </a:ln>
        </p:spPr>
      </p:cxnSp>
      <p:cxnSp>
        <p:nvCxnSpPr>
          <p:cNvPr id="47" name="Google Shape;132;p20"/>
          <p:cNvCxnSpPr/>
          <p:nvPr/>
        </p:nvCxnSpPr>
        <p:spPr>
          <a:xfrm>
            <a:off x="-18720" y="1543680"/>
            <a:ext cx="9181800" cy="360"/>
          </a:xfrm>
          <a:prstGeom prst="straightConnector1">
            <a:avLst/>
          </a:prstGeom>
          <a:ln w="9525">
            <a:solidFill>
              <a:srgbClr val="C1C2AF"/>
            </a:solidFill>
            <a:round/>
          </a:ln>
        </p:spPr>
      </p:cxnSp>
      <p:sp>
        <p:nvSpPr>
          <p:cNvPr id="48" name="PlaceHolder 1"/>
          <p:cNvSpPr>
            <a:spLocks noGrp="1"/>
          </p:cNvSpPr>
          <p:nvPr>
            <p:ph type="title"/>
          </p:nvPr>
        </p:nvSpPr>
        <p:spPr>
          <a:xfrm>
            <a:off x="394920" y="595080"/>
            <a:ext cx="4447800" cy="796320"/>
          </a:xfrm>
          <a:prstGeom prst="rect">
            <a:avLst/>
          </a:prstGeom>
          <a:noFill/>
          <a:ln w="0">
            <a:noFill/>
          </a:ln>
        </p:spPr>
        <p:txBody>
          <a:bodyPr lIns="91440" tIns="91440" rIns="91440" bIns="91440" anchor="b">
            <a:noAutofit/>
          </a:bodyPr>
          <a:lstStyle/>
          <a:p>
            <a:pPr indent="0">
              <a:buNone/>
            </a:pPr>
            <a:r>
              <a:rPr lang="fr-FR" sz="4000" b="0" u="none" strike="noStrike">
                <a:solidFill>
                  <a:schemeClr val="dk1"/>
                </a:solidFill>
                <a:effectLst/>
                <a:uFillTx/>
                <a:latin typeface="Arial"/>
              </a:rPr>
              <a:t>Click to edit the title text format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bg>
      <p:bgPr>
        <a:solidFill>
          <a:schemeClr val="lt1"/>
        </a:solidFill>
        <a:effectLst/>
      </p:bgPr>
    </p:bg>
    <p:spTree>
      <p:nvGrpSpPr>
        <p:cNvPr id="1" name=""/>
        <p:cNvGrpSpPr/>
        <p:nvPr/>
      </p:nvGrpSpPr>
      <p:grpSpPr>
        <a:xfrm>
          <a:off x="0" y="0"/>
          <a:ext cx="0" cy="0"/>
          <a:chOff x="0" y="0"/>
          <a:chExt cx="0" cy="0"/>
        </a:xfrm>
      </p:grpSpPr>
      <p:sp>
        <p:nvSpPr>
          <p:cNvPr id="49" name="PlaceHolder 1"/>
          <p:cNvSpPr>
            <a:spLocks noGrp="1"/>
          </p:cNvSpPr>
          <p:nvPr>
            <p:ph type="body"/>
          </p:nvPr>
        </p:nvSpPr>
        <p:spPr>
          <a:xfrm>
            <a:off x="-5040" y="3150000"/>
            <a:ext cx="9143640" cy="199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cxnSp>
        <p:nvCxnSpPr>
          <p:cNvPr id="50" name="Google Shape;16;p3"/>
          <p:cNvCxnSpPr/>
          <p:nvPr/>
        </p:nvCxnSpPr>
        <p:spPr>
          <a:xfrm>
            <a:off x="-18720" y="1232280"/>
            <a:ext cx="9181800" cy="360"/>
          </a:xfrm>
          <a:prstGeom prst="straightConnector1">
            <a:avLst/>
          </a:prstGeom>
          <a:ln w="9525">
            <a:solidFill>
              <a:srgbClr val="C1C2AF"/>
            </a:solidFill>
            <a:round/>
          </a:ln>
        </p:spPr>
      </p:cxnSp>
      <p:sp>
        <p:nvSpPr>
          <p:cNvPr id="51" name="PlaceHolder 2"/>
          <p:cNvSpPr>
            <a:spLocks noGrp="1"/>
          </p:cNvSpPr>
          <p:nvPr>
            <p:ph type="title"/>
          </p:nvPr>
        </p:nvSpPr>
        <p:spPr>
          <a:xfrm>
            <a:off x="394920" y="1435680"/>
            <a:ext cx="8353440" cy="841320"/>
          </a:xfrm>
          <a:prstGeom prst="rect">
            <a:avLst/>
          </a:prstGeom>
          <a:noFill/>
          <a:ln w="0">
            <a:noFill/>
          </a:ln>
        </p:spPr>
        <p:txBody>
          <a:bodyPr lIns="91440" tIns="91440" rIns="91440" bIns="91440" anchor="t">
            <a:noAutofit/>
          </a:bodyPr>
          <a:lstStyle/>
          <a:p>
            <a:pPr indent="0">
              <a:buNone/>
            </a:pPr>
            <a:r>
              <a:rPr lang="fr-FR" sz="4000" b="0" u="none" strike="noStrike">
                <a:solidFill>
                  <a:schemeClr val="dk1"/>
                </a:solidFill>
                <a:effectLst/>
                <a:uFillTx/>
                <a:latin typeface="Arial"/>
              </a:rPr>
              <a:t>Click to edit the title text format</a:t>
            </a:r>
          </a:p>
        </p:txBody>
      </p:sp>
      <p:sp>
        <p:nvSpPr>
          <p:cNvPr id="52" name="PlaceHolder 3"/>
          <p:cNvSpPr>
            <a:spLocks noGrp="1"/>
          </p:cNvSpPr>
          <p:nvPr>
            <p:ph type="title"/>
          </p:nvPr>
        </p:nvSpPr>
        <p:spPr>
          <a:xfrm>
            <a:off x="394920" y="395280"/>
            <a:ext cx="1235520" cy="841320"/>
          </a:xfrm>
          <a:prstGeom prst="rect">
            <a:avLst/>
          </a:prstGeom>
          <a:noFill/>
          <a:ln w="0">
            <a:noFill/>
          </a:ln>
        </p:spPr>
        <p:txBody>
          <a:bodyPr lIns="91440" tIns="91440" rIns="91440" bIns="91440" anchor="b">
            <a:noAutofit/>
          </a:bodyPr>
          <a:lstStyle/>
          <a:p>
            <a:pPr indent="0">
              <a:lnSpc>
                <a:spcPct val="100000"/>
              </a:lnSpc>
              <a:buNone/>
            </a:pPr>
            <a:r>
              <a:rPr lang="fr-FR" sz="4000" b="0" u="none" strike="noStrike">
                <a:solidFill>
                  <a:schemeClr val="dk1"/>
                </a:solidFill>
                <a:effectLst/>
                <a:uFillTx/>
                <a:latin typeface="Libre Baskerville"/>
                <a:ea typeface="Libre Baskerville"/>
              </a:rPr>
              <a:t>xx%</a:t>
            </a:r>
            <a:endParaRPr lang="fr-FR" sz="4000" b="0" u="none" strike="noStrike">
              <a:solidFill>
                <a:schemeClr val="dk1"/>
              </a:solidFill>
              <a:effectLst/>
              <a:uFillTx/>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9">
    <p:bg>
      <p:bgPr>
        <a:solidFill>
          <a:schemeClr val="lt1"/>
        </a:solidFill>
        <a:effectLst/>
      </p:bgPr>
    </p:bg>
    <p:spTree>
      <p:nvGrpSpPr>
        <p:cNvPr id="1" name=""/>
        <p:cNvGrpSpPr/>
        <p:nvPr/>
      </p:nvGrpSpPr>
      <p:grpSpPr>
        <a:xfrm>
          <a:off x="0" y="0"/>
          <a:ext cx="0" cy="0"/>
          <a:chOff x="0" y="0"/>
          <a:chExt cx="0" cy="0"/>
        </a:xfrm>
      </p:grpSpPr>
      <p:cxnSp>
        <p:nvCxnSpPr>
          <p:cNvPr id="53" name="Google Shape;136;p21"/>
          <p:cNvCxnSpPr/>
          <p:nvPr/>
        </p:nvCxnSpPr>
        <p:spPr>
          <a:xfrm>
            <a:off x="-18720" y="4748400"/>
            <a:ext cx="9181800" cy="360"/>
          </a:xfrm>
          <a:prstGeom prst="straightConnector1">
            <a:avLst/>
          </a:prstGeom>
          <a:ln w="9525">
            <a:solidFill>
              <a:srgbClr val="C1C2AF"/>
            </a:solidFill>
            <a:round/>
          </a:ln>
        </p:spPr>
      </p:cxnSp>
      <p:cxnSp>
        <p:nvCxnSpPr>
          <p:cNvPr id="54" name="Google Shape;137;p21"/>
          <p:cNvCxnSpPr/>
          <p:nvPr/>
        </p:nvCxnSpPr>
        <p:spPr>
          <a:xfrm>
            <a:off x="-18720" y="3272040"/>
            <a:ext cx="9181800" cy="360"/>
          </a:xfrm>
          <a:prstGeom prst="straightConnector1">
            <a:avLst/>
          </a:prstGeom>
          <a:ln w="9525">
            <a:solidFill>
              <a:srgbClr val="C1C2AF"/>
            </a:solidFill>
            <a:round/>
          </a:ln>
        </p:spPr>
      </p:cxnSp>
      <p:cxnSp>
        <p:nvCxnSpPr>
          <p:cNvPr id="55" name="Google Shape;138;p21"/>
          <p:cNvCxnSpPr/>
          <p:nvPr/>
        </p:nvCxnSpPr>
        <p:spPr>
          <a:xfrm>
            <a:off x="-18720" y="1871640"/>
            <a:ext cx="9181800" cy="360"/>
          </a:xfrm>
          <a:prstGeom prst="straightConnector1">
            <a:avLst/>
          </a:prstGeom>
          <a:ln w="9525">
            <a:solidFill>
              <a:srgbClr val="C1C2AF"/>
            </a:solidFill>
            <a:round/>
          </a:ln>
        </p:spPr>
      </p:cxnSp>
      <p:cxnSp>
        <p:nvCxnSpPr>
          <p:cNvPr id="56" name="Google Shape;139;p21"/>
          <p:cNvCxnSpPr/>
          <p:nvPr/>
        </p:nvCxnSpPr>
        <p:spPr>
          <a:xfrm>
            <a:off x="-18720" y="394920"/>
            <a:ext cx="9181800" cy="360"/>
          </a:xfrm>
          <a:prstGeom prst="straightConnector1">
            <a:avLst/>
          </a:prstGeom>
          <a:ln w="9525">
            <a:solidFill>
              <a:srgbClr val="C1C2AF"/>
            </a:solidFill>
            <a:roun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9_1">
    <p:bg>
      <p:bgPr>
        <a:solidFill>
          <a:schemeClr val="lt1"/>
        </a:solidFill>
        <a:effectLst/>
      </p:bgPr>
    </p:bg>
    <p:spTree>
      <p:nvGrpSpPr>
        <p:cNvPr id="1" name=""/>
        <p:cNvGrpSpPr/>
        <p:nvPr/>
      </p:nvGrpSpPr>
      <p:grpSpPr>
        <a:xfrm>
          <a:off x="0" y="0"/>
          <a:ext cx="0" cy="0"/>
          <a:chOff x="0" y="0"/>
          <a:chExt cx="0" cy="0"/>
        </a:xfrm>
      </p:grpSpPr>
      <p:cxnSp>
        <p:nvCxnSpPr>
          <p:cNvPr id="57" name="Google Shape;141;p22"/>
          <p:cNvCxnSpPr/>
          <p:nvPr/>
        </p:nvCxnSpPr>
        <p:spPr>
          <a:xfrm>
            <a:off x="-18720" y="4748400"/>
            <a:ext cx="9181800" cy="360"/>
          </a:xfrm>
          <a:prstGeom prst="straightConnector1">
            <a:avLst/>
          </a:prstGeom>
          <a:ln w="9525">
            <a:solidFill>
              <a:srgbClr val="C1C2AF"/>
            </a:solidFill>
            <a:round/>
          </a:ln>
        </p:spPr>
      </p:cxnSp>
      <p:cxnSp>
        <p:nvCxnSpPr>
          <p:cNvPr id="58" name="Google Shape;142;p22"/>
          <p:cNvCxnSpPr/>
          <p:nvPr/>
        </p:nvCxnSpPr>
        <p:spPr>
          <a:xfrm>
            <a:off x="-18720" y="967680"/>
            <a:ext cx="9181800" cy="360"/>
          </a:xfrm>
          <a:prstGeom prst="straightConnector1">
            <a:avLst/>
          </a:prstGeom>
          <a:ln w="9525">
            <a:solidFill>
              <a:srgbClr val="C1C2AF"/>
            </a:solidFill>
            <a:roun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_AND_BODY">
    <p:bg>
      <p:bgPr>
        <a:solidFill>
          <a:schemeClr val="lt1"/>
        </a:solidFill>
        <a:effectLst/>
      </p:bgPr>
    </p:bg>
    <p:spTree>
      <p:nvGrpSpPr>
        <p:cNvPr id="1" name=""/>
        <p:cNvGrpSpPr/>
        <p:nvPr/>
      </p:nvGrpSpPr>
      <p:grpSpPr>
        <a:xfrm>
          <a:off x="0" y="0"/>
          <a:ext cx="0" cy="0"/>
          <a:chOff x="0" y="0"/>
          <a:chExt cx="0" cy="0"/>
        </a:xfrm>
      </p:grpSpPr>
      <p:sp>
        <p:nvSpPr>
          <p:cNvPr id="59" name="PlaceHolder 1"/>
          <p:cNvSpPr>
            <a:spLocks noGrp="1"/>
          </p:cNvSpPr>
          <p:nvPr>
            <p:ph type="title"/>
          </p:nvPr>
        </p:nvSpPr>
        <p:spPr>
          <a:xfrm>
            <a:off x="394920" y="395280"/>
            <a:ext cx="83534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60" name="PlaceHolder 2"/>
          <p:cNvSpPr>
            <a:spLocks noGrp="1"/>
          </p:cNvSpPr>
          <p:nvPr>
            <p:ph type="body"/>
          </p:nvPr>
        </p:nvSpPr>
        <p:spPr>
          <a:xfrm>
            <a:off x="394920" y="1165680"/>
            <a:ext cx="8353440" cy="33048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2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2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2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Seventh Outline Level</a:t>
            </a:r>
          </a:p>
        </p:txBody>
      </p:sp>
      <p:cxnSp>
        <p:nvCxnSpPr>
          <p:cNvPr id="61" name="Google Shape;22;p4"/>
          <p:cNvCxnSpPr/>
          <p:nvPr/>
        </p:nvCxnSpPr>
        <p:spPr>
          <a:xfrm>
            <a:off x="-18720" y="4748400"/>
            <a:ext cx="9181800" cy="360"/>
          </a:xfrm>
          <a:prstGeom prst="straightConnector1">
            <a:avLst/>
          </a:prstGeom>
          <a:ln w="9525">
            <a:solidFill>
              <a:srgbClr val="C1C2AF"/>
            </a:solidFill>
            <a:round/>
          </a:ln>
        </p:spPr>
      </p:cxnSp>
      <p:cxnSp>
        <p:nvCxnSpPr>
          <p:cNvPr id="62" name="Google Shape;23;p4"/>
          <p:cNvCxnSpPr/>
          <p:nvPr/>
        </p:nvCxnSpPr>
        <p:spPr>
          <a:xfrm>
            <a:off x="-18720" y="967680"/>
            <a:ext cx="9181800" cy="360"/>
          </a:xfrm>
          <a:prstGeom prst="straightConnector1">
            <a:avLst/>
          </a:prstGeom>
          <a:ln w="9525">
            <a:solidFill>
              <a:srgbClr val="C1C2AF"/>
            </a:solidFill>
            <a:roun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_AND_TWO_COLUMNS">
    <p:bg>
      <p:bgPr>
        <a:solidFill>
          <a:schemeClr val="lt1"/>
        </a:solidFill>
        <a:effectLst/>
      </p:bgPr>
    </p:bg>
    <p:spTree>
      <p:nvGrpSpPr>
        <p:cNvPr id="1" name=""/>
        <p:cNvGrpSpPr/>
        <p:nvPr/>
      </p:nvGrpSpPr>
      <p:grpSpPr>
        <a:xfrm>
          <a:off x="0" y="0"/>
          <a:ext cx="0" cy="0"/>
          <a:chOff x="0" y="0"/>
          <a:chExt cx="0" cy="0"/>
        </a:xfrm>
      </p:grpSpPr>
      <p:cxnSp>
        <p:nvCxnSpPr>
          <p:cNvPr id="63" name="Google Shape;25;p5"/>
          <p:cNvCxnSpPr/>
          <p:nvPr/>
        </p:nvCxnSpPr>
        <p:spPr>
          <a:xfrm>
            <a:off x="-18720" y="4748400"/>
            <a:ext cx="9181800" cy="360"/>
          </a:xfrm>
          <a:prstGeom prst="straightConnector1">
            <a:avLst/>
          </a:prstGeom>
          <a:ln w="9525">
            <a:solidFill>
              <a:srgbClr val="C1C2AF"/>
            </a:solidFill>
            <a:round/>
          </a:ln>
        </p:spPr>
      </p:cxnSp>
      <p:cxnSp>
        <p:nvCxnSpPr>
          <p:cNvPr id="64" name="Google Shape;26;p5"/>
          <p:cNvCxnSpPr/>
          <p:nvPr/>
        </p:nvCxnSpPr>
        <p:spPr>
          <a:xfrm>
            <a:off x="-18720" y="967680"/>
            <a:ext cx="9181800" cy="360"/>
          </a:xfrm>
          <a:prstGeom prst="straightConnector1">
            <a:avLst/>
          </a:prstGeom>
          <a:ln w="9525">
            <a:solidFill>
              <a:srgbClr val="C1C2AF"/>
            </a:solidFill>
            <a:round/>
          </a:ln>
        </p:spPr>
      </p:cxnSp>
      <p:sp>
        <p:nvSpPr>
          <p:cNvPr id="65" name="PlaceHolder 1"/>
          <p:cNvSpPr>
            <a:spLocks noGrp="1"/>
          </p:cNvSpPr>
          <p:nvPr>
            <p:ph type="title"/>
          </p:nvPr>
        </p:nvSpPr>
        <p:spPr>
          <a:xfrm>
            <a:off x="394920" y="395280"/>
            <a:ext cx="83534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_ONLY">
    <p:bg>
      <p:bgPr>
        <a:solidFill>
          <a:schemeClr val="lt1"/>
        </a:solidFill>
        <a:effectLst/>
      </p:bgPr>
    </p:bg>
    <p:spTree>
      <p:nvGrpSpPr>
        <p:cNvPr id="1" name=""/>
        <p:cNvGrpSpPr/>
        <p:nvPr/>
      </p:nvGrpSpPr>
      <p:grpSpPr>
        <a:xfrm>
          <a:off x="0" y="0"/>
          <a:ext cx="0" cy="0"/>
          <a:chOff x="0" y="0"/>
          <a:chExt cx="0" cy="0"/>
        </a:xfrm>
      </p:grpSpPr>
      <p:cxnSp>
        <p:nvCxnSpPr>
          <p:cNvPr id="66" name="Google Shape;33;p6"/>
          <p:cNvCxnSpPr/>
          <p:nvPr/>
        </p:nvCxnSpPr>
        <p:spPr>
          <a:xfrm>
            <a:off x="-18720" y="4748400"/>
            <a:ext cx="9181800" cy="360"/>
          </a:xfrm>
          <a:prstGeom prst="straightConnector1">
            <a:avLst/>
          </a:prstGeom>
          <a:ln w="9525">
            <a:solidFill>
              <a:srgbClr val="C1C2AF"/>
            </a:solidFill>
            <a:round/>
          </a:ln>
        </p:spPr>
      </p:cxnSp>
      <p:cxnSp>
        <p:nvCxnSpPr>
          <p:cNvPr id="67" name="Google Shape;34;p6"/>
          <p:cNvCxnSpPr/>
          <p:nvPr/>
        </p:nvCxnSpPr>
        <p:spPr>
          <a:xfrm>
            <a:off x="-18720" y="967680"/>
            <a:ext cx="9181800" cy="360"/>
          </a:xfrm>
          <a:prstGeom prst="straightConnector1">
            <a:avLst/>
          </a:prstGeom>
          <a:ln w="9525">
            <a:solidFill>
              <a:srgbClr val="C1C2AF"/>
            </a:solidFill>
            <a:round/>
          </a:ln>
        </p:spPr>
      </p:cxnSp>
      <p:sp>
        <p:nvSpPr>
          <p:cNvPr id="68" name="PlaceHolder 1"/>
          <p:cNvSpPr>
            <a:spLocks noGrp="1"/>
          </p:cNvSpPr>
          <p:nvPr>
            <p:ph type="title"/>
          </p:nvPr>
        </p:nvSpPr>
        <p:spPr>
          <a:xfrm>
            <a:off x="394920" y="395280"/>
            <a:ext cx="83534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ONE_COLUMN_TEXT">
    <p:bg>
      <p:bgPr>
        <a:solidFill>
          <a:schemeClr val="lt1"/>
        </a:solidFill>
        <a:effectLst/>
      </p:bgPr>
    </p:bg>
    <p:spTree>
      <p:nvGrpSpPr>
        <p:cNvPr id="1" name=""/>
        <p:cNvGrpSpPr/>
        <p:nvPr/>
      </p:nvGrpSpPr>
      <p:grpSpPr>
        <a:xfrm>
          <a:off x="0" y="0"/>
          <a:ext cx="0" cy="0"/>
          <a:chOff x="0" y="0"/>
          <a:chExt cx="0" cy="0"/>
        </a:xfrm>
      </p:grpSpPr>
      <p:sp>
        <p:nvSpPr>
          <p:cNvPr id="69" name="PlaceHolder 1"/>
          <p:cNvSpPr>
            <a:spLocks noGrp="1"/>
          </p:cNvSpPr>
          <p:nvPr>
            <p:ph type="title"/>
          </p:nvPr>
        </p:nvSpPr>
        <p:spPr>
          <a:xfrm>
            <a:off x="394920" y="395280"/>
            <a:ext cx="501552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70" name="PlaceHolder 2"/>
          <p:cNvSpPr>
            <a:spLocks noGrp="1"/>
          </p:cNvSpPr>
          <p:nvPr>
            <p:ph type="body"/>
          </p:nvPr>
        </p:nvSpPr>
        <p:spPr>
          <a:xfrm>
            <a:off x="5512680" y="0"/>
            <a:ext cx="363132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cxnSp>
        <p:nvCxnSpPr>
          <p:cNvPr id="71" name="Google Shape;40;p7"/>
          <p:cNvCxnSpPr/>
          <p:nvPr/>
        </p:nvCxnSpPr>
        <p:spPr>
          <a:xfrm>
            <a:off x="-18720" y="967680"/>
            <a:ext cx="5531400" cy="360"/>
          </a:xfrm>
          <a:prstGeom prst="straightConnector1">
            <a:avLst/>
          </a:prstGeom>
          <a:ln w="9525">
            <a:solidFill>
              <a:srgbClr val="C1C2AF"/>
            </a:solidFill>
            <a:round/>
          </a:ln>
        </p:spPr>
      </p:cxnSp>
      <p:cxnSp>
        <p:nvCxnSpPr>
          <p:cNvPr id="72" name="Google Shape;41;p7"/>
          <p:cNvCxnSpPr/>
          <p:nvPr/>
        </p:nvCxnSpPr>
        <p:spPr>
          <a:xfrm>
            <a:off x="-18720" y="4748400"/>
            <a:ext cx="5531400" cy="360"/>
          </a:xfrm>
          <a:prstGeom prst="straightConnector1">
            <a:avLst/>
          </a:prstGeom>
          <a:ln w="9525">
            <a:solidFill>
              <a:srgbClr val="C1C2AF"/>
            </a:solidFill>
            <a:roun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MAIN_POINT">
    <p:bg>
      <p:bgPr>
        <a:solidFill>
          <a:schemeClr val="lt1"/>
        </a:solidFill>
        <a:effectLst/>
      </p:bgPr>
    </p:bg>
    <p:spTree>
      <p:nvGrpSpPr>
        <p:cNvPr id="1" name=""/>
        <p:cNvGrpSpPr/>
        <p:nvPr/>
      </p:nvGrpSpPr>
      <p:grpSpPr>
        <a:xfrm>
          <a:off x="0" y="0"/>
          <a:ext cx="0" cy="0"/>
          <a:chOff x="0" y="0"/>
          <a:chExt cx="0" cy="0"/>
        </a:xfrm>
      </p:grpSpPr>
      <p:cxnSp>
        <p:nvCxnSpPr>
          <p:cNvPr id="73" name="Google Shape;43;p8"/>
          <p:cNvCxnSpPr/>
          <p:nvPr/>
        </p:nvCxnSpPr>
        <p:spPr>
          <a:xfrm>
            <a:off x="-18720" y="4748400"/>
            <a:ext cx="9181800" cy="360"/>
          </a:xfrm>
          <a:prstGeom prst="straightConnector1">
            <a:avLst/>
          </a:prstGeom>
          <a:ln w="9525">
            <a:solidFill>
              <a:srgbClr val="C1C2AF"/>
            </a:solidFill>
            <a:round/>
          </a:ln>
        </p:spPr>
      </p:cxnSp>
      <p:cxnSp>
        <p:nvCxnSpPr>
          <p:cNvPr id="74" name="Google Shape;44;p8"/>
          <p:cNvCxnSpPr/>
          <p:nvPr/>
        </p:nvCxnSpPr>
        <p:spPr>
          <a:xfrm>
            <a:off x="-18720" y="967680"/>
            <a:ext cx="9181800" cy="360"/>
          </a:xfrm>
          <a:prstGeom prst="straightConnector1">
            <a:avLst/>
          </a:prstGeom>
          <a:ln w="9525">
            <a:solidFill>
              <a:srgbClr val="C1C2AF"/>
            </a:solidFill>
            <a:round/>
          </a:ln>
        </p:spPr>
      </p:cxnSp>
      <p:sp>
        <p:nvSpPr>
          <p:cNvPr id="75" name="PlaceHolder 1"/>
          <p:cNvSpPr>
            <a:spLocks noGrp="1"/>
          </p:cNvSpPr>
          <p:nvPr>
            <p:ph type="title"/>
          </p:nvPr>
        </p:nvSpPr>
        <p:spPr>
          <a:xfrm>
            <a:off x="2318040" y="1593360"/>
            <a:ext cx="4507920" cy="2529000"/>
          </a:xfrm>
          <a:prstGeom prst="rect">
            <a:avLst/>
          </a:prstGeom>
          <a:noFill/>
          <a:ln w="0">
            <a:noFill/>
          </a:ln>
        </p:spPr>
        <p:txBody>
          <a:bodyPr lIns="91440" tIns="91440" rIns="91440" bIns="91440" anchor="ctr">
            <a:noAutofit/>
          </a:bodyPr>
          <a:lstStyle/>
          <a:p>
            <a:pPr indent="0">
              <a:buNone/>
            </a:pPr>
            <a:r>
              <a:rPr lang="fr-FR" sz="6000" b="0" u="none" strike="noStrike">
                <a:solidFill>
                  <a:schemeClr val="dk1"/>
                </a:solidFill>
                <a:effectLst/>
                <a:uFillTx/>
                <a:latin typeface="Arial"/>
              </a:rPr>
              <a:t>Click to edit the title text format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bg>
      <p:bgPr>
        <a:solidFill>
          <a:schemeClr val="lt1"/>
        </a:solidFill>
        <a:effectLst/>
      </p:bgPr>
    </p:bg>
    <p:spTree>
      <p:nvGrpSpPr>
        <p:cNvPr id="1" name=""/>
        <p:cNvGrpSpPr/>
        <p:nvPr/>
      </p:nvGrpSpPr>
      <p:grpSpPr>
        <a:xfrm>
          <a:off x="0" y="0"/>
          <a:ext cx="0" cy="0"/>
          <a:chOff x="0" y="0"/>
          <a:chExt cx="0" cy="0"/>
        </a:xfrm>
      </p:grpSpPr>
      <p:cxnSp>
        <p:nvCxnSpPr>
          <p:cNvPr id="4" name="Google Shape;55;p11"/>
          <p:cNvCxnSpPr/>
          <p:nvPr/>
        </p:nvCxnSpPr>
        <p:spPr>
          <a:xfrm>
            <a:off x="-18720" y="4748400"/>
            <a:ext cx="9181800" cy="360"/>
          </a:xfrm>
          <a:prstGeom prst="straightConnector1">
            <a:avLst/>
          </a:prstGeom>
          <a:ln w="9525">
            <a:solidFill>
              <a:srgbClr val="C1C2AF"/>
            </a:solidFill>
            <a:round/>
          </a:ln>
        </p:spPr>
      </p:cxnSp>
      <p:cxnSp>
        <p:nvCxnSpPr>
          <p:cNvPr id="5" name="Google Shape;56;p11"/>
          <p:cNvCxnSpPr/>
          <p:nvPr/>
        </p:nvCxnSpPr>
        <p:spPr>
          <a:xfrm>
            <a:off x="-18720" y="967680"/>
            <a:ext cx="9181800" cy="360"/>
          </a:xfrm>
          <a:prstGeom prst="straightConnector1">
            <a:avLst/>
          </a:prstGeom>
          <a:ln w="9525">
            <a:solidFill>
              <a:srgbClr val="C1C2AF"/>
            </a:solidFill>
            <a:round/>
          </a:ln>
        </p:spPr>
      </p:cxnSp>
      <p:sp>
        <p:nvSpPr>
          <p:cNvPr id="6" name="PlaceHolder 1"/>
          <p:cNvSpPr>
            <a:spLocks noGrp="1"/>
          </p:cNvSpPr>
          <p:nvPr>
            <p:ph type="title"/>
          </p:nvPr>
        </p:nvSpPr>
        <p:spPr>
          <a:xfrm>
            <a:off x="1284120" y="1575720"/>
            <a:ext cx="6575760" cy="1526400"/>
          </a:xfrm>
          <a:prstGeom prst="rect">
            <a:avLst/>
          </a:prstGeom>
          <a:noFill/>
          <a:ln w="0">
            <a:noFill/>
          </a:ln>
        </p:spPr>
        <p:txBody>
          <a:bodyPr lIns="91440" tIns="91440" rIns="91440" bIns="91440" anchor="b">
            <a:noAutofit/>
          </a:bodyPr>
          <a:lstStyle/>
          <a:p>
            <a:pPr indent="0" algn="ctr">
              <a:lnSpc>
                <a:spcPct val="100000"/>
              </a:lnSpc>
              <a:buNone/>
            </a:pPr>
            <a:r>
              <a:rPr lang="fr-FR" sz="6000" b="0" u="none" strike="noStrike">
                <a:solidFill>
                  <a:schemeClr val="dk1"/>
                </a:solidFill>
                <a:effectLst/>
                <a:uFillTx/>
                <a:latin typeface="Libre Baskerville"/>
                <a:ea typeface="Libre Baskerville"/>
              </a:rPr>
              <a:t>xx%</a:t>
            </a:r>
            <a:endParaRPr lang="fr-FR" sz="6000" b="0" u="none" strike="noStrike">
              <a:solidFill>
                <a:schemeClr val="dk1"/>
              </a:solidFill>
              <a:effectLst/>
              <a:uFillTx/>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SECTION_TITLE_AND_DESCRIPTION">
    <p:bg>
      <p:bgPr>
        <a:solidFill>
          <a:schemeClr val="lt1"/>
        </a:solidFill>
        <a:effectLst/>
      </p:bgPr>
    </p:bg>
    <p:spTree>
      <p:nvGrpSpPr>
        <p:cNvPr id="1" name=""/>
        <p:cNvGrpSpPr/>
        <p:nvPr/>
      </p:nvGrpSpPr>
      <p:grpSpPr>
        <a:xfrm>
          <a:off x="0" y="0"/>
          <a:ext cx="0" cy="0"/>
          <a:chOff x="0" y="0"/>
          <a:chExt cx="0" cy="0"/>
        </a:xfrm>
      </p:grpSpPr>
      <p:cxnSp>
        <p:nvCxnSpPr>
          <p:cNvPr id="76" name="Google Shape;47;p9"/>
          <p:cNvCxnSpPr/>
          <p:nvPr/>
        </p:nvCxnSpPr>
        <p:spPr>
          <a:xfrm>
            <a:off x="-18720" y="4748400"/>
            <a:ext cx="9181800" cy="360"/>
          </a:xfrm>
          <a:prstGeom prst="straightConnector1">
            <a:avLst/>
          </a:prstGeom>
          <a:ln w="9525">
            <a:solidFill>
              <a:srgbClr val="C1C2AF"/>
            </a:solidFill>
            <a:round/>
          </a:ln>
        </p:spPr>
      </p:cxnSp>
      <p:cxnSp>
        <p:nvCxnSpPr>
          <p:cNvPr id="77" name="Google Shape;48;p9"/>
          <p:cNvCxnSpPr/>
          <p:nvPr/>
        </p:nvCxnSpPr>
        <p:spPr>
          <a:xfrm>
            <a:off x="-18720" y="967680"/>
            <a:ext cx="9181800" cy="360"/>
          </a:xfrm>
          <a:prstGeom prst="straightConnector1">
            <a:avLst/>
          </a:prstGeom>
          <a:ln w="9525">
            <a:solidFill>
              <a:srgbClr val="C1C2AF"/>
            </a:solidFill>
            <a:round/>
          </a:ln>
        </p:spPr>
      </p:cxnSp>
      <p:sp>
        <p:nvSpPr>
          <p:cNvPr id="78" name="PlaceHolder 1"/>
          <p:cNvSpPr>
            <a:spLocks noGrp="1"/>
          </p:cNvSpPr>
          <p:nvPr>
            <p:ph type="title"/>
          </p:nvPr>
        </p:nvSpPr>
        <p:spPr>
          <a:xfrm>
            <a:off x="2135520" y="1482840"/>
            <a:ext cx="4872600" cy="1964160"/>
          </a:xfrm>
          <a:prstGeom prst="rect">
            <a:avLst/>
          </a:prstGeom>
          <a:noFill/>
          <a:ln w="0">
            <a:noFill/>
          </a:ln>
        </p:spPr>
        <p:txBody>
          <a:bodyPr lIns="91440" tIns="91440" rIns="91440" bIns="91440" anchor="b">
            <a:noAutofit/>
          </a:bodyPr>
          <a:lstStyle/>
          <a:p>
            <a:pPr indent="0">
              <a:buNone/>
            </a:pPr>
            <a:r>
              <a:rPr lang="fr-FR" sz="6000" b="0" u="none" strike="noStrike">
                <a:solidFill>
                  <a:schemeClr val="dk1"/>
                </a:solidFill>
                <a:effectLst/>
                <a:uFillTx/>
                <a:latin typeface="Arial"/>
              </a:rPr>
              <a:t>Click to edit the title text format</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APTION_ONLY">
    <p:bg>
      <p:bgPr>
        <a:solidFill>
          <a:schemeClr val="lt1"/>
        </a:solidFill>
        <a:effectLst/>
      </p:bgPr>
    </p:bg>
    <p:spTree>
      <p:nvGrpSpPr>
        <p:cNvPr id="1" name=""/>
        <p:cNvGrpSpPr/>
        <p:nvPr/>
      </p:nvGrpSpPr>
      <p:grpSpPr>
        <a:xfrm>
          <a:off x="0" y="0"/>
          <a:ext cx="0" cy="0"/>
          <a:chOff x="0" y="0"/>
          <a:chExt cx="0" cy="0"/>
        </a:xfrm>
      </p:grpSpPr>
      <p:sp>
        <p:nvSpPr>
          <p:cNvPr id="79"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80" name="PlaceHolder 2"/>
          <p:cNvSpPr>
            <a:spLocks noGrp="1"/>
          </p:cNvSpPr>
          <p:nvPr>
            <p:ph type="title"/>
          </p:nvPr>
        </p:nvSpPr>
        <p:spPr>
          <a:xfrm>
            <a:off x="720000" y="4014360"/>
            <a:ext cx="7703640" cy="572400"/>
          </a:xfrm>
          <a:prstGeom prst="rect">
            <a:avLst/>
          </a:prstGeom>
          <a:solidFill>
            <a:schemeClr val="lt1"/>
          </a:solidFill>
          <a:ln w="0">
            <a:noFill/>
          </a:ln>
        </p:spPr>
        <p:txBody>
          <a:bodyPr lIns="91440" tIns="91440" rIns="91440" bIns="91440" anchor="ctr">
            <a:noAutofit/>
          </a:bodyPr>
          <a:lstStyle/>
          <a:p>
            <a:pPr indent="0">
              <a:buNone/>
            </a:pPr>
            <a:r>
              <a:rPr lang="fr-FR" sz="1800" b="0" u="none" strike="noStrike">
                <a:solidFill>
                  <a:schemeClr val="dk1"/>
                </a:solidFill>
                <a:effectLst/>
                <a:uFillTx/>
                <a:latin typeface="Arial"/>
              </a:rPr>
              <a:t>Click to edit the title text format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simple-light-2">
    <p:bg>
      <p:bgPr>
        <a:solidFill>
          <a:schemeClr val="dk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USTOM_2_1">
    <p:bg>
      <p:bgPr>
        <a:solidFill>
          <a:schemeClr val="dk1"/>
        </a:solidFill>
        <a:effectLst/>
      </p:bgPr>
    </p:bg>
    <p:spTree>
      <p:nvGrpSpPr>
        <p:cNvPr id="1" name=""/>
        <p:cNvGrpSpPr/>
        <p:nvPr/>
      </p:nvGrpSpPr>
      <p:grpSpPr>
        <a:xfrm>
          <a:off x="0" y="0"/>
          <a:ext cx="0" cy="0"/>
          <a:chOff x="0" y="0"/>
          <a:chExt cx="0" cy="0"/>
        </a:xfrm>
      </p:grpSpPr>
      <p:sp>
        <p:nvSpPr>
          <p:cNvPr id="81" name="Google Shape;148;p25"/>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82"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2_1_1">
    <p:bg>
      <p:bgPr>
        <a:solidFill>
          <a:schemeClr val="dk1"/>
        </a:solidFill>
        <a:effectLst/>
      </p:bgPr>
    </p:bg>
    <p:spTree>
      <p:nvGrpSpPr>
        <p:cNvPr id="1" name=""/>
        <p:cNvGrpSpPr/>
        <p:nvPr/>
      </p:nvGrpSpPr>
      <p:grpSpPr>
        <a:xfrm>
          <a:off x="0" y="0"/>
          <a:ext cx="0" cy="0"/>
          <a:chOff x="0" y="0"/>
          <a:chExt cx="0" cy="0"/>
        </a:xfrm>
      </p:grpSpPr>
      <p:sp>
        <p:nvSpPr>
          <p:cNvPr id="83" name="Google Shape;151;p26"/>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84"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
        <p:nvSpPr>
          <p:cNvPr id="85"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bg>
      <p:bgPr>
        <a:solidFill>
          <a:schemeClr val="lt1"/>
        </a:solidFill>
        <a:effectLst/>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394920" y="395280"/>
            <a:ext cx="835380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8" name="PlaceHolder 2"/>
          <p:cNvSpPr>
            <a:spLocks noGrp="1"/>
          </p:cNvSpPr>
          <p:nvPr>
            <p:ph type="title"/>
          </p:nvPr>
        </p:nvSpPr>
        <p:spPr>
          <a:xfrm>
            <a:off x="394920" y="1086120"/>
            <a:ext cx="637200" cy="447120"/>
          </a:xfrm>
          <a:prstGeom prst="rect">
            <a:avLst/>
          </a:prstGeom>
          <a:noFill/>
          <a:ln w="0">
            <a:noFill/>
          </a:ln>
        </p:spPr>
        <p:txBody>
          <a:bodyPr lIns="91440" tIns="91440" rIns="91440" bIns="91440" anchor="ctr">
            <a:noAutofit/>
          </a:bodyPr>
          <a:lstStyle/>
          <a:p>
            <a:pPr indent="0" algn="ctr">
              <a:lnSpc>
                <a:spcPct val="100000"/>
              </a:lnSpc>
              <a:buNone/>
            </a:pPr>
            <a:r>
              <a:rPr lang="fr-FR" sz="2200" b="0" u="none" strike="noStrike">
                <a:solidFill>
                  <a:schemeClr val="dk1"/>
                </a:solidFill>
                <a:effectLst/>
                <a:uFillTx/>
                <a:latin typeface="Libre Baskerville"/>
                <a:ea typeface="Libre Baskerville"/>
              </a:rPr>
              <a:t>xx%</a:t>
            </a:r>
            <a:endParaRPr lang="fr-FR" sz="2200" b="0" u="none" strike="noStrike">
              <a:solidFill>
                <a:schemeClr val="dk1"/>
              </a:solidFill>
              <a:effectLst/>
              <a:uFillTx/>
              <a:latin typeface="Arial"/>
            </a:endParaRPr>
          </a:p>
        </p:txBody>
      </p:sp>
      <p:sp>
        <p:nvSpPr>
          <p:cNvPr id="9" name="PlaceHolder 3"/>
          <p:cNvSpPr>
            <a:spLocks noGrp="1"/>
          </p:cNvSpPr>
          <p:nvPr>
            <p:ph type="title"/>
          </p:nvPr>
        </p:nvSpPr>
        <p:spPr>
          <a:xfrm>
            <a:off x="394920" y="2978280"/>
            <a:ext cx="637200" cy="447120"/>
          </a:xfrm>
          <a:prstGeom prst="rect">
            <a:avLst/>
          </a:prstGeom>
          <a:noFill/>
          <a:ln w="0">
            <a:noFill/>
          </a:ln>
        </p:spPr>
        <p:txBody>
          <a:bodyPr lIns="91440" tIns="91440" rIns="91440" bIns="91440" anchor="ctr">
            <a:noAutofit/>
          </a:bodyPr>
          <a:lstStyle/>
          <a:p>
            <a:pPr indent="0" algn="ctr">
              <a:lnSpc>
                <a:spcPct val="100000"/>
              </a:lnSpc>
              <a:buNone/>
            </a:pPr>
            <a:r>
              <a:rPr lang="fr-FR" sz="2200" b="0" u="none" strike="noStrike">
                <a:solidFill>
                  <a:schemeClr val="dk1"/>
                </a:solidFill>
                <a:effectLst/>
                <a:uFillTx/>
                <a:latin typeface="Libre Baskerville"/>
                <a:ea typeface="Libre Baskerville"/>
              </a:rPr>
              <a:t>xx%</a:t>
            </a:r>
            <a:endParaRPr lang="fr-FR" sz="2200" b="0" u="none" strike="noStrike">
              <a:solidFill>
                <a:schemeClr val="dk1"/>
              </a:solidFill>
              <a:effectLst/>
              <a:uFillTx/>
              <a:latin typeface="Arial"/>
            </a:endParaRPr>
          </a:p>
        </p:txBody>
      </p:sp>
      <p:sp>
        <p:nvSpPr>
          <p:cNvPr id="10" name="PlaceHolder 4"/>
          <p:cNvSpPr>
            <a:spLocks noGrp="1"/>
          </p:cNvSpPr>
          <p:nvPr>
            <p:ph type="title"/>
          </p:nvPr>
        </p:nvSpPr>
        <p:spPr>
          <a:xfrm>
            <a:off x="394920" y="1716840"/>
            <a:ext cx="637200" cy="447120"/>
          </a:xfrm>
          <a:prstGeom prst="rect">
            <a:avLst/>
          </a:prstGeom>
          <a:noFill/>
          <a:ln w="0">
            <a:noFill/>
          </a:ln>
        </p:spPr>
        <p:txBody>
          <a:bodyPr lIns="91440" tIns="91440" rIns="91440" bIns="91440" anchor="ctr">
            <a:noAutofit/>
          </a:bodyPr>
          <a:lstStyle/>
          <a:p>
            <a:pPr indent="0" algn="ctr">
              <a:lnSpc>
                <a:spcPct val="100000"/>
              </a:lnSpc>
              <a:buNone/>
            </a:pPr>
            <a:r>
              <a:rPr lang="fr-FR" sz="2200" b="0" u="none" strike="noStrike">
                <a:solidFill>
                  <a:schemeClr val="dk1"/>
                </a:solidFill>
                <a:effectLst/>
                <a:uFillTx/>
                <a:latin typeface="Libre Baskerville"/>
                <a:ea typeface="Libre Baskerville"/>
              </a:rPr>
              <a:t>xx%</a:t>
            </a:r>
            <a:endParaRPr lang="fr-FR" sz="2200" b="0" u="none" strike="noStrike">
              <a:solidFill>
                <a:schemeClr val="dk1"/>
              </a:solidFill>
              <a:effectLst/>
              <a:uFillTx/>
              <a:latin typeface="Arial"/>
            </a:endParaRPr>
          </a:p>
        </p:txBody>
      </p:sp>
      <p:sp>
        <p:nvSpPr>
          <p:cNvPr id="11" name="PlaceHolder 5"/>
          <p:cNvSpPr>
            <a:spLocks noGrp="1"/>
          </p:cNvSpPr>
          <p:nvPr>
            <p:ph type="title"/>
          </p:nvPr>
        </p:nvSpPr>
        <p:spPr>
          <a:xfrm>
            <a:off x="394920" y="3608640"/>
            <a:ext cx="637200" cy="447120"/>
          </a:xfrm>
          <a:prstGeom prst="rect">
            <a:avLst/>
          </a:prstGeom>
          <a:noFill/>
          <a:ln w="0">
            <a:noFill/>
          </a:ln>
        </p:spPr>
        <p:txBody>
          <a:bodyPr lIns="91440" tIns="91440" rIns="91440" bIns="91440" anchor="ctr">
            <a:noAutofit/>
          </a:bodyPr>
          <a:lstStyle/>
          <a:p>
            <a:pPr indent="0" algn="ctr">
              <a:lnSpc>
                <a:spcPct val="100000"/>
              </a:lnSpc>
              <a:buNone/>
            </a:pPr>
            <a:r>
              <a:rPr lang="fr-FR" sz="2200" b="0" u="none" strike="noStrike">
                <a:solidFill>
                  <a:schemeClr val="dk1"/>
                </a:solidFill>
                <a:effectLst/>
                <a:uFillTx/>
                <a:latin typeface="Libre Baskerville"/>
                <a:ea typeface="Libre Baskerville"/>
              </a:rPr>
              <a:t>xx%</a:t>
            </a:r>
            <a:endParaRPr lang="fr-FR" sz="2200" b="0" u="none" strike="noStrike">
              <a:solidFill>
                <a:schemeClr val="dk1"/>
              </a:solidFill>
              <a:effectLst/>
              <a:uFillTx/>
              <a:latin typeface="Arial"/>
            </a:endParaRPr>
          </a:p>
        </p:txBody>
      </p:sp>
      <p:sp>
        <p:nvSpPr>
          <p:cNvPr id="12" name="PlaceHolder 6"/>
          <p:cNvSpPr>
            <a:spLocks noGrp="1"/>
          </p:cNvSpPr>
          <p:nvPr>
            <p:ph type="title"/>
          </p:nvPr>
        </p:nvSpPr>
        <p:spPr>
          <a:xfrm>
            <a:off x="394920" y="2347560"/>
            <a:ext cx="637200" cy="447120"/>
          </a:xfrm>
          <a:prstGeom prst="rect">
            <a:avLst/>
          </a:prstGeom>
          <a:noFill/>
          <a:ln w="0">
            <a:noFill/>
          </a:ln>
        </p:spPr>
        <p:txBody>
          <a:bodyPr lIns="91440" tIns="91440" rIns="91440" bIns="91440" anchor="ctr">
            <a:noAutofit/>
          </a:bodyPr>
          <a:lstStyle/>
          <a:p>
            <a:pPr indent="0" algn="ctr">
              <a:lnSpc>
                <a:spcPct val="100000"/>
              </a:lnSpc>
              <a:buNone/>
            </a:pPr>
            <a:r>
              <a:rPr lang="fr-FR" sz="2200" b="0" u="none" strike="noStrike">
                <a:solidFill>
                  <a:schemeClr val="dk1"/>
                </a:solidFill>
                <a:effectLst/>
                <a:uFillTx/>
                <a:latin typeface="Libre Baskerville"/>
                <a:ea typeface="Libre Baskerville"/>
              </a:rPr>
              <a:t>xx%</a:t>
            </a:r>
            <a:endParaRPr lang="fr-FR" sz="2200" b="0" u="none" strike="noStrike">
              <a:solidFill>
                <a:schemeClr val="dk1"/>
              </a:solidFill>
              <a:effectLst/>
              <a:uFillTx/>
              <a:latin typeface="Arial"/>
            </a:endParaRPr>
          </a:p>
        </p:txBody>
      </p:sp>
      <p:sp>
        <p:nvSpPr>
          <p:cNvPr id="13" name="PlaceHolder 7"/>
          <p:cNvSpPr>
            <a:spLocks noGrp="1"/>
          </p:cNvSpPr>
          <p:nvPr>
            <p:ph type="title"/>
          </p:nvPr>
        </p:nvSpPr>
        <p:spPr>
          <a:xfrm>
            <a:off x="394920" y="4239360"/>
            <a:ext cx="637200" cy="447120"/>
          </a:xfrm>
          <a:prstGeom prst="rect">
            <a:avLst/>
          </a:prstGeom>
          <a:noFill/>
          <a:ln w="0">
            <a:noFill/>
          </a:ln>
        </p:spPr>
        <p:txBody>
          <a:bodyPr lIns="91440" tIns="91440" rIns="91440" bIns="91440" anchor="ctr">
            <a:noAutofit/>
          </a:bodyPr>
          <a:lstStyle/>
          <a:p>
            <a:pPr indent="0" algn="ctr">
              <a:lnSpc>
                <a:spcPct val="100000"/>
              </a:lnSpc>
              <a:buNone/>
            </a:pPr>
            <a:r>
              <a:rPr lang="fr-FR" sz="2200" b="0" u="none" strike="noStrike">
                <a:solidFill>
                  <a:schemeClr val="dk1"/>
                </a:solidFill>
                <a:effectLst/>
                <a:uFillTx/>
                <a:latin typeface="Libre Baskerville"/>
                <a:ea typeface="Libre Baskerville"/>
              </a:rPr>
              <a:t>xx%</a:t>
            </a:r>
            <a:endParaRPr lang="fr-FR" sz="2200" b="0" u="none" strike="noStrike">
              <a:solidFill>
                <a:schemeClr val="dk1"/>
              </a:solidFill>
              <a:effectLst/>
              <a:uFillTx/>
              <a:latin typeface="Arial"/>
            </a:endParaRPr>
          </a:p>
        </p:txBody>
      </p:sp>
      <p:cxnSp>
        <p:nvCxnSpPr>
          <p:cNvPr id="14" name="Google Shape;74;p13"/>
          <p:cNvCxnSpPr/>
          <p:nvPr/>
        </p:nvCxnSpPr>
        <p:spPr>
          <a:xfrm>
            <a:off x="-18720" y="4748400"/>
            <a:ext cx="9181800" cy="360"/>
          </a:xfrm>
          <a:prstGeom prst="straightConnector1">
            <a:avLst/>
          </a:prstGeom>
          <a:ln w="9525">
            <a:solidFill>
              <a:srgbClr val="C1C2AF"/>
            </a:solidFill>
            <a:round/>
          </a:ln>
        </p:spPr>
      </p:cxnSp>
      <p:cxnSp>
        <p:nvCxnSpPr>
          <p:cNvPr id="15" name="Google Shape;75;p13"/>
          <p:cNvCxnSpPr/>
          <p:nvPr/>
        </p:nvCxnSpPr>
        <p:spPr>
          <a:xfrm>
            <a:off x="-18720" y="967680"/>
            <a:ext cx="9181800" cy="360"/>
          </a:xfrm>
          <a:prstGeom prst="straightConnector1">
            <a:avLst/>
          </a:prstGeom>
          <a:ln w="9525">
            <a:solidFill>
              <a:srgbClr val="C1C2AF"/>
            </a:solidFill>
            <a:round/>
          </a:ln>
        </p:spPr>
      </p:cxnSp>
      <p:cxnSp>
        <p:nvCxnSpPr>
          <p:cNvPr id="16" name="Google Shape;76;p13"/>
          <p:cNvCxnSpPr/>
          <p:nvPr/>
        </p:nvCxnSpPr>
        <p:spPr>
          <a:xfrm>
            <a:off x="-18720" y="1597680"/>
            <a:ext cx="9181800" cy="360"/>
          </a:xfrm>
          <a:prstGeom prst="straightConnector1">
            <a:avLst/>
          </a:prstGeom>
          <a:ln w="9525">
            <a:solidFill>
              <a:srgbClr val="C1C2AF"/>
            </a:solidFill>
            <a:round/>
          </a:ln>
        </p:spPr>
      </p:cxnSp>
      <p:cxnSp>
        <p:nvCxnSpPr>
          <p:cNvPr id="17" name="Google Shape;77;p13"/>
          <p:cNvCxnSpPr/>
          <p:nvPr/>
        </p:nvCxnSpPr>
        <p:spPr>
          <a:xfrm>
            <a:off x="-18720" y="2227680"/>
            <a:ext cx="9181800" cy="360"/>
          </a:xfrm>
          <a:prstGeom prst="straightConnector1">
            <a:avLst/>
          </a:prstGeom>
          <a:ln w="9525">
            <a:solidFill>
              <a:srgbClr val="C1C2AF"/>
            </a:solidFill>
            <a:round/>
          </a:ln>
        </p:spPr>
      </p:cxnSp>
      <p:cxnSp>
        <p:nvCxnSpPr>
          <p:cNvPr id="18" name="Google Shape;78;p13"/>
          <p:cNvCxnSpPr/>
          <p:nvPr/>
        </p:nvCxnSpPr>
        <p:spPr>
          <a:xfrm>
            <a:off x="-18720" y="2858040"/>
            <a:ext cx="9181800" cy="360"/>
          </a:xfrm>
          <a:prstGeom prst="straightConnector1">
            <a:avLst/>
          </a:prstGeom>
          <a:ln w="9525">
            <a:solidFill>
              <a:srgbClr val="C1C2AF"/>
            </a:solidFill>
            <a:round/>
          </a:ln>
        </p:spPr>
      </p:cxnSp>
      <p:cxnSp>
        <p:nvCxnSpPr>
          <p:cNvPr id="19" name="Google Shape;79;p13"/>
          <p:cNvCxnSpPr/>
          <p:nvPr/>
        </p:nvCxnSpPr>
        <p:spPr>
          <a:xfrm>
            <a:off x="-18720" y="3488040"/>
            <a:ext cx="9181800" cy="360"/>
          </a:xfrm>
          <a:prstGeom prst="straightConnector1">
            <a:avLst/>
          </a:prstGeom>
          <a:ln w="9525">
            <a:solidFill>
              <a:srgbClr val="C1C2AF"/>
            </a:solidFill>
            <a:round/>
          </a:ln>
        </p:spPr>
      </p:cxnSp>
      <p:cxnSp>
        <p:nvCxnSpPr>
          <p:cNvPr id="20" name="Google Shape;80;p13"/>
          <p:cNvCxnSpPr/>
          <p:nvPr/>
        </p:nvCxnSpPr>
        <p:spPr>
          <a:xfrm>
            <a:off x="-18720" y="4118040"/>
            <a:ext cx="9181800" cy="360"/>
          </a:xfrm>
          <a:prstGeom prst="straightConnector1">
            <a:avLst/>
          </a:prstGeom>
          <a:ln w="9525">
            <a:solidFill>
              <a:srgbClr val="C1C2AF"/>
            </a:solidFill>
            <a:roun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ONE_COLUMN_TEXT_1">
    <p:bg>
      <p:bgPr>
        <a:solidFill>
          <a:schemeClr val="lt1"/>
        </a:solidFill>
        <a:effectLst/>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394920" y="3659040"/>
            <a:ext cx="8293680" cy="99108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cxnSp>
        <p:nvCxnSpPr>
          <p:cNvPr id="22" name="Google Shape;84;p14"/>
          <p:cNvCxnSpPr/>
          <p:nvPr/>
        </p:nvCxnSpPr>
        <p:spPr>
          <a:xfrm>
            <a:off x="-18720" y="4748400"/>
            <a:ext cx="9181800" cy="360"/>
          </a:xfrm>
          <a:prstGeom prst="straightConnector1">
            <a:avLst/>
          </a:prstGeom>
          <a:ln w="9525">
            <a:solidFill>
              <a:srgbClr val="C1C2AF"/>
            </a:solidFill>
            <a:round/>
          </a:ln>
        </p:spPr>
      </p:cxnSp>
      <p:cxnSp>
        <p:nvCxnSpPr>
          <p:cNvPr id="23" name="Google Shape;85;p14"/>
          <p:cNvCxnSpPr/>
          <p:nvPr/>
        </p:nvCxnSpPr>
        <p:spPr>
          <a:xfrm>
            <a:off x="-18720" y="3561120"/>
            <a:ext cx="9181800" cy="360"/>
          </a:xfrm>
          <a:prstGeom prst="straightConnector1">
            <a:avLst/>
          </a:prstGeom>
          <a:ln w="9525">
            <a:solidFill>
              <a:srgbClr val="C1C2AF"/>
            </a:solidFill>
            <a:round/>
          </a:ln>
        </p:spPr>
      </p:cxnSp>
      <p:sp>
        <p:nvSpPr>
          <p:cNvPr id="2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ONE_COLUMN_TEXT_2">
    <p:bg>
      <p:bgPr>
        <a:solidFill>
          <a:schemeClr val="lt1"/>
        </a:solidFill>
        <a:effectLst/>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394920" y="252000"/>
            <a:ext cx="5055840" cy="1130040"/>
          </a:xfrm>
          <a:prstGeom prst="rect">
            <a:avLst/>
          </a:prstGeom>
          <a:noFill/>
          <a:ln w="0">
            <a:noFill/>
          </a:ln>
        </p:spPr>
        <p:txBody>
          <a:bodyPr lIns="91440" tIns="91440" rIns="91440" bIns="91440" anchor="b">
            <a:noAutofit/>
          </a:bodyPr>
          <a:lstStyle/>
          <a:p>
            <a:pPr indent="0">
              <a:buNone/>
            </a:pPr>
            <a:r>
              <a:rPr lang="fr-FR" sz="2600" b="0" u="none" strike="noStrike">
                <a:solidFill>
                  <a:schemeClr val="dk1"/>
                </a:solidFill>
                <a:effectLst/>
                <a:uFillTx/>
                <a:latin typeface="Arial"/>
              </a:rPr>
              <a:t>Click to edit the title text format</a:t>
            </a:r>
          </a:p>
        </p:txBody>
      </p:sp>
      <p:cxnSp>
        <p:nvCxnSpPr>
          <p:cNvPr id="26" name="Google Shape;89;p15"/>
          <p:cNvCxnSpPr/>
          <p:nvPr/>
        </p:nvCxnSpPr>
        <p:spPr>
          <a:xfrm>
            <a:off x="-18720" y="4748400"/>
            <a:ext cx="5531400" cy="360"/>
          </a:xfrm>
          <a:prstGeom prst="straightConnector1">
            <a:avLst/>
          </a:prstGeom>
          <a:ln w="9525">
            <a:solidFill>
              <a:srgbClr val="C1C2AF"/>
            </a:solidFill>
            <a:round/>
          </a:ln>
        </p:spPr>
      </p:cxnSp>
      <p:sp>
        <p:nvSpPr>
          <p:cNvPr id="27" name="PlaceHolder 2"/>
          <p:cNvSpPr>
            <a:spLocks noGrp="1"/>
          </p:cNvSpPr>
          <p:nvPr>
            <p:ph type="body"/>
          </p:nvPr>
        </p:nvSpPr>
        <p:spPr>
          <a:xfrm>
            <a:off x="5512680" y="0"/>
            <a:ext cx="363132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AND_BODY_1">
    <p:bg>
      <p:bgPr>
        <a:solidFill>
          <a:schemeClr val="lt1"/>
        </a:solidFill>
        <a:effectLst/>
      </p:bgPr>
    </p:bg>
    <p:spTree>
      <p:nvGrpSpPr>
        <p:cNvPr id="1" name=""/>
        <p:cNvGrpSpPr/>
        <p:nvPr/>
      </p:nvGrpSpPr>
      <p:grpSpPr>
        <a:xfrm>
          <a:off x="0" y="0"/>
          <a:ext cx="0" cy="0"/>
          <a:chOff x="0" y="0"/>
          <a:chExt cx="0" cy="0"/>
        </a:xfrm>
      </p:grpSpPr>
      <p:sp>
        <p:nvSpPr>
          <p:cNvPr id="28" name="PlaceHolder 1"/>
          <p:cNvSpPr>
            <a:spLocks noGrp="1"/>
          </p:cNvSpPr>
          <p:nvPr>
            <p:ph type="title"/>
          </p:nvPr>
        </p:nvSpPr>
        <p:spPr>
          <a:xfrm>
            <a:off x="394920" y="395280"/>
            <a:ext cx="83534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29" name="PlaceHolder 2"/>
          <p:cNvSpPr>
            <a:spLocks noGrp="1"/>
          </p:cNvSpPr>
          <p:nvPr>
            <p:ph type="body"/>
          </p:nvPr>
        </p:nvSpPr>
        <p:spPr>
          <a:xfrm>
            <a:off x="394920" y="1165680"/>
            <a:ext cx="8353440" cy="16520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2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2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2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Seventh Outline Level</a:t>
            </a:r>
          </a:p>
        </p:txBody>
      </p:sp>
      <p:cxnSp>
        <p:nvCxnSpPr>
          <p:cNvPr id="30" name="Google Shape;94;p16"/>
          <p:cNvCxnSpPr/>
          <p:nvPr/>
        </p:nvCxnSpPr>
        <p:spPr>
          <a:xfrm>
            <a:off x="-18720" y="4748400"/>
            <a:ext cx="9181800" cy="360"/>
          </a:xfrm>
          <a:prstGeom prst="straightConnector1">
            <a:avLst/>
          </a:prstGeom>
          <a:ln w="9525">
            <a:solidFill>
              <a:srgbClr val="C1C2AF"/>
            </a:solidFill>
            <a:round/>
          </a:ln>
        </p:spPr>
      </p:cxnSp>
      <p:cxnSp>
        <p:nvCxnSpPr>
          <p:cNvPr id="31" name="Google Shape;95;p16"/>
          <p:cNvCxnSpPr/>
          <p:nvPr/>
        </p:nvCxnSpPr>
        <p:spPr>
          <a:xfrm>
            <a:off x="-18720" y="967680"/>
            <a:ext cx="9181800" cy="360"/>
          </a:xfrm>
          <a:prstGeom prst="straightConnector1">
            <a:avLst/>
          </a:prstGeom>
          <a:ln w="9525">
            <a:solidFill>
              <a:srgbClr val="C1C2AF"/>
            </a:solidFill>
            <a:roun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6">
    <p:bg>
      <p:bgPr>
        <a:solidFill>
          <a:schemeClr val="lt1"/>
        </a:solidFill>
        <a:effectLst/>
      </p:bgPr>
    </p:bg>
    <p:spTree>
      <p:nvGrpSpPr>
        <p:cNvPr id="1" name=""/>
        <p:cNvGrpSpPr/>
        <p:nvPr/>
      </p:nvGrpSpPr>
      <p:grpSpPr>
        <a:xfrm>
          <a:off x="0" y="0"/>
          <a:ext cx="0" cy="0"/>
          <a:chOff x="0" y="0"/>
          <a:chExt cx="0" cy="0"/>
        </a:xfrm>
      </p:grpSpPr>
      <p:cxnSp>
        <p:nvCxnSpPr>
          <p:cNvPr id="32" name="Google Shape;97;p17"/>
          <p:cNvCxnSpPr/>
          <p:nvPr/>
        </p:nvCxnSpPr>
        <p:spPr>
          <a:xfrm>
            <a:off x="-18720" y="4748400"/>
            <a:ext cx="9181800" cy="360"/>
          </a:xfrm>
          <a:prstGeom prst="straightConnector1">
            <a:avLst/>
          </a:prstGeom>
          <a:ln w="9525">
            <a:solidFill>
              <a:srgbClr val="C1C2AF"/>
            </a:solidFill>
            <a:round/>
          </a:ln>
        </p:spPr>
      </p:cxnSp>
      <p:cxnSp>
        <p:nvCxnSpPr>
          <p:cNvPr id="33" name="Google Shape;98;p17"/>
          <p:cNvCxnSpPr/>
          <p:nvPr/>
        </p:nvCxnSpPr>
        <p:spPr>
          <a:xfrm>
            <a:off x="-18720" y="967680"/>
            <a:ext cx="9181800" cy="360"/>
          </a:xfrm>
          <a:prstGeom prst="straightConnector1">
            <a:avLst/>
          </a:prstGeom>
          <a:ln w="9525">
            <a:solidFill>
              <a:srgbClr val="C1C2AF"/>
            </a:solidFill>
            <a:round/>
          </a:ln>
        </p:spPr>
      </p:cxnSp>
      <p:sp>
        <p:nvSpPr>
          <p:cNvPr id="34" name="PlaceHolder 1"/>
          <p:cNvSpPr>
            <a:spLocks noGrp="1"/>
          </p:cNvSpPr>
          <p:nvPr>
            <p:ph type="title"/>
          </p:nvPr>
        </p:nvSpPr>
        <p:spPr>
          <a:xfrm>
            <a:off x="394920" y="395280"/>
            <a:ext cx="83534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5">
    <p:bg>
      <p:bgPr>
        <a:solidFill>
          <a:schemeClr val="lt1"/>
        </a:solidFill>
        <a:effectLst/>
      </p:bgPr>
    </p:bg>
    <p:spTree>
      <p:nvGrpSpPr>
        <p:cNvPr id="1" name=""/>
        <p:cNvGrpSpPr/>
        <p:nvPr/>
      </p:nvGrpSpPr>
      <p:grpSpPr>
        <a:xfrm>
          <a:off x="0" y="0"/>
          <a:ext cx="0" cy="0"/>
          <a:chOff x="0" y="0"/>
          <a:chExt cx="0" cy="0"/>
        </a:xfrm>
      </p:grpSpPr>
      <p:cxnSp>
        <p:nvCxnSpPr>
          <p:cNvPr id="35" name="Google Shape;107;p18"/>
          <p:cNvCxnSpPr/>
          <p:nvPr/>
        </p:nvCxnSpPr>
        <p:spPr>
          <a:xfrm>
            <a:off x="-18720" y="4748400"/>
            <a:ext cx="9181800" cy="360"/>
          </a:xfrm>
          <a:prstGeom prst="straightConnector1">
            <a:avLst/>
          </a:prstGeom>
          <a:ln w="9525">
            <a:solidFill>
              <a:srgbClr val="C1C2AF"/>
            </a:solidFill>
            <a:round/>
          </a:ln>
        </p:spPr>
      </p:cxnSp>
      <p:cxnSp>
        <p:nvCxnSpPr>
          <p:cNvPr id="36" name="Google Shape;108;p18"/>
          <p:cNvCxnSpPr/>
          <p:nvPr/>
        </p:nvCxnSpPr>
        <p:spPr>
          <a:xfrm>
            <a:off x="-18720" y="967680"/>
            <a:ext cx="9181800" cy="360"/>
          </a:xfrm>
          <a:prstGeom prst="straightConnector1">
            <a:avLst/>
          </a:prstGeom>
          <a:ln w="9525">
            <a:solidFill>
              <a:srgbClr val="C1C2AF"/>
            </a:solidFill>
            <a:round/>
          </a:ln>
        </p:spPr>
      </p:cxnSp>
      <p:sp>
        <p:nvSpPr>
          <p:cNvPr id="37" name="PlaceHolder 1"/>
          <p:cNvSpPr>
            <a:spLocks noGrp="1"/>
          </p:cNvSpPr>
          <p:nvPr>
            <p:ph type="title"/>
          </p:nvPr>
        </p:nvSpPr>
        <p:spPr>
          <a:xfrm>
            <a:off x="394920" y="395280"/>
            <a:ext cx="83534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www.paypai.com/" TargetMode="External"/><Relationship Id="rId2" Type="http://schemas.openxmlformats.org/officeDocument/2006/relationships/image" Target="../media/image14.jpeg"/><Relationship Id="rId1" Type="http://schemas.openxmlformats.org/officeDocument/2006/relationships/slideLayout" Target="../slideLayouts/slideLayout8.xml"/><Relationship Id="rId4" Type="http://schemas.openxmlformats.org/officeDocument/2006/relationships/hyperlink" Target="http://www.paypal.com/"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www.instagram.com/ashishchaudhary_04/" TargetMode="External"/><Relationship Id="rId2" Type="http://schemas.openxmlformats.org/officeDocument/2006/relationships/hyperlink" Target="https://www.linkedin.com/in/ashish-chaudhary-b8538b371"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244296" y="3048000"/>
            <a:ext cx="8353080" cy="1135176"/>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500" b="0" u="none" strike="noStrike" dirty="0">
                <a:solidFill>
                  <a:schemeClr val="dk1"/>
                </a:solidFill>
                <a:effectLst/>
                <a:uFillTx/>
                <a:latin typeface="Libre Baskerville"/>
                <a:ea typeface="Libre Baskerville"/>
              </a:rPr>
              <a:t>Phishing Attacks</a:t>
            </a:r>
            <a:endParaRPr lang="fr-FR" sz="4500" b="0" u="none" strike="noStrike" dirty="0">
              <a:solidFill>
                <a:schemeClr val="dk1"/>
              </a:solidFill>
              <a:effectLst/>
              <a:uFillTx/>
              <a:latin typeface="Arial"/>
            </a:endParaRPr>
          </a:p>
        </p:txBody>
      </p:sp>
      <p:sp>
        <p:nvSpPr>
          <p:cNvPr id="87" name="PlaceHolder 2"/>
          <p:cNvSpPr>
            <a:spLocks noGrp="1"/>
          </p:cNvSpPr>
          <p:nvPr>
            <p:ph type="subTitle"/>
          </p:nvPr>
        </p:nvSpPr>
        <p:spPr>
          <a:xfrm>
            <a:off x="390600" y="4286160"/>
            <a:ext cx="8353080" cy="466200"/>
          </a:xfrm>
          <a:prstGeom prst="rect">
            <a:avLst/>
          </a:prstGeom>
          <a:noFill/>
          <a:ln w="0">
            <a:noFill/>
          </a:ln>
        </p:spPr>
        <p:txBody>
          <a:bodyPr lIns="91440" tIns="91440" rIns="91440" bIns="91440" anchor="t">
            <a:normAutofit/>
          </a:bodyPr>
          <a:lstStyle/>
          <a:p>
            <a:pPr indent="0" algn="r">
              <a:buNone/>
            </a:pPr>
            <a:r>
              <a:rPr lang="en-US" sz="1400" b="0" u="none" strike="noStrike" dirty="0">
                <a:solidFill>
                  <a:schemeClr val="dk1"/>
                </a:solidFill>
                <a:effectLst/>
                <a:uFillTx/>
                <a:latin typeface="DM Sans"/>
                <a:ea typeface="DM Sans"/>
              </a:rPr>
              <a:t>                           by- Ashish Chaudhary</a:t>
            </a:r>
          </a:p>
        </p:txBody>
      </p:sp>
      <p:sp>
        <p:nvSpPr>
          <p:cNvPr id="3" name="AutoShape 6" descr="Understanding Phishing Attacks: 4 Types and Effective Prevention Tips |  BoldDesk">
            <a:extLst>
              <a:ext uri="{FF2B5EF4-FFF2-40B4-BE49-F238E27FC236}">
                <a16:creationId xmlns:a16="http://schemas.microsoft.com/office/drawing/2014/main" id="{153DF2DA-E382-6E35-416C-EC17D7472F92}"/>
              </a:ext>
            </a:extLst>
          </p:cNvPr>
          <p:cNvSpPr>
            <a:spLocks noChangeAspect="1" noChangeArrowheads="1"/>
          </p:cNvSpPr>
          <p:nvPr/>
        </p:nvSpPr>
        <p:spPr bwMode="auto">
          <a:xfrm>
            <a:off x="1999488" y="-762"/>
            <a:ext cx="2724912" cy="27249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8" name="Picture 10" descr="What Is Phishing? Understanding Cyber Attacks">
            <a:extLst>
              <a:ext uri="{FF2B5EF4-FFF2-40B4-BE49-F238E27FC236}">
                <a16:creationId xmlns:a16="http://schemas.microsoft.com/office/drawing/2014/main" id="{F6B0C11E-699A-2398-44B7-9C87E08709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32430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390600" y="247680"/>
            <a:ext cx="5057280" cy="11332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2600" b="0" u="none" strike="noStrike">
                <a:solidFill>
                  <a:schemeClr val="dk1"/>
                </a:solidFill>
                <a:effectLst/>
                <a:uFillTx/>
                <a:latin typeface="Libre Baskerville"/>
                <a:ea typeface="Libre Baskerville"/>
              </a:rPr>
              <a:t>Case studies of social engineering attacks</a:t>
            </a:r>
            <a:endParaRPr lang="fr-FR" sz="2600" b="0" u="none" strike="noStrike">
              <a:solidFill>
                <a:schemeClr val="dk1"/>
              </a:solidFill>
              <a:effectLst/>
              <a:uFillTx/>
              <a:latin typeface="Arial"/>
            </a:endParaRPr>
          </a:p>
        </p:txBody>
      </p:sp>
      <p:sp>
        <p:nvSpPr>
          <p:cNvPr id="110" name="PlaceHolder 2"/>
          <p:cNvSpPr>
            <a:spLocks noGrp="1"/>
          </p:cNvSpPr>
          <p:nvPr>
            <p:ph type="subTitle"/>
          </p:nvPr>
        </p:nvSpPr>
        <p:spPr>
          <a:xfrm>
            <a:off x="390600" y="1704960"/>
            <a:ext cx="4295520" cy="28000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600" b="0" u="none" strike="noStrike" dirty="0">
                <a:solidFill>
                  <a:schemeClr val="dk1"/>
                </a:solidFill>
                <a:effectLst/>
                <a:uFillTx/>
                <a:latin typeface="DM Sans"/>
                <a:ea typeface="DM Sans"/>
              </a:rPr>
              <a:t>Notable examples include the Target data breach where attackers used stolen credentials via phishing, and the Twitter hack where social engineering tricks led to high-profile account compromises. These incidents highlight the dangers of social engineering and its real-world implications.</a:t>
            </a:r>
            <a:endParaRPr lang="en-US" sz="1600" b="0" u="none" strike="noStrike" dirty="0">
              <a:solidFill>
                <a:srgbClr val="000000"/>
              </a:solidFill>
              <a:effectLst/>
              <a:uFillTx/>
              <a:latin typeface="OpenSymbol"/>
            </a:endParaRPr>
          </a:p>
        </p:txBody>
      </p:sp>
      <p:pic>
        <p:nvPicPr>
          <p:cNvPr id="111" name="Google Shape;193;p30"/>
          <p:cNvPicPr/>
          <p:nvPr/>
        </p:nvPicPr>
        <p:blipFill>
          <a:blip r:embed="rId2"/>
          <a:srcRect l="34375" r="18568"/>
          <a:stretch/>
        </p:blipFill>
        <p:spPr>
          <a:xfrm>
            <a:off x="5512680" y="0"/>
            <a:ext cx="3630960" cy="5143320"/>
          </a:xfrm>
          <a:prstGeom prst="rect">
            <a:avLst/>
          </a:prstGeom>
          <a:noFill/>
          <a:ln w="0">
            <a:noFill/>
          </a:ln>
        </p:spPr>
      </p:pic>
      <p:cxnSp>
        <p:nvCxnSpPr>
          <p:cNvPr id="112" name="Google Shape;194;p30"/>
          <p:cNvCxnSpPr/>
          <p:nvPr/>
        </p:nvCxnSpPr>
        <p:spPr>
          <a:xfrm>
            <a:off x="-18720" y="1382400"/>
            <a:ext cx="5531400" cy="360"/>
          </a:xfrm>
          <a:prstGeom prst="straightConnector1">
            <a:avLst/>
          </a:prstGeom>
          <a:ln w="9525">
            <a:solidFill>
              <a:srgbClr val="C1C2AF"/>
            </a:solidFill>
            <a:roun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390600" y="1438200"/>
            <a:ext cx="8353080" cy="837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0" u="none" strike="noStrike">
                <a:solidFill>
                  <a:schemeClr val="dk1"/>
                </a:solidFill>
                <a:effectLst/>
                <a:uFillTx/>
                <a:latin typeface="Libre Baskerville"/>
                <a:ea typeface="Libre Baskerville"/>
              </a:rPr>
              <a:t>Best Practices</a:t>
            </a:r>
            <a:endParaRPr lang="fr-FR" sz="4000" b="0" u="none" strike="noStrike">
              <a:solidFill>
                <a:schemeClr val="dk1"/>
              </a:solidFill>
              <a:effectLst/>
              <a:uFillTx/>
              <a:latin typeface="Arial"/>
            </a:endParaRPr>
          </a:p>
        </p:txBody>
      </p:sp>
      <p:sp>
        <p:nvSpPr>
          <p:cNvPr id="114" name="PlaceHolder 2"/>
          <p:cNvSpPr>
            <a:spLocks noGrp="1"/>
          </p:cNvSpPr>
          <p:nvPr>
            <p:ph type="title"/>
          </p:nvPr>
        </p:nvSpPr>
        <p:spPr>
          <a:xfrm>
            <a:off x="390600" y="390600"/>
            <a:ext cx="1238040" cy="8377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000" b="0" u="none" strike="noStrike">
                <a:solidFill>
                  <a:schemeClr val="dk1"/>
                </a:solidFill>
                <a:effectLst/>
                <a:uFillTx/>
                <a:latin typeface="Libre Baskerville"/>
                <a:ea typeface="Libre Baskerville"/>
              </a:rPr>
              <a:t>03</a:t>
            </a:r>
            <a:endParaRPr lang="fr-FR" sz="4000" b="0" u="none" strike="noStrike">
              <a:solidFill>
                <a:schemeClr val="dk1"/>
              </a:solidFill>
              <a:effectLst/>
              <a:uFillTx/>
              <a:latin typeface="Arial"/>
            </a:endParaRPr>
          </a:p>
        </p:txBody>
      </p:sp>
      <p:pic>
        <p:nvPicPr>
          <p:cNvPr id="8194" name="Picture 2" descr="Essential guide to cybersecurity best practices">
            <a:extLst>
              <a:ext uri="{FF2B5EF4-FFF2-40B4-BE49-F238E27FC236}">
                <a16:creationId xmlns:a16="http://schemas.microsoft.com/office/drawing/2014/main" id="{F7156279-6FAB-E9D8-C4F3-8A6D8AF9F1F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243072"/>
            <a:ext cx="9144000" cy="19004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390600" y="3657600"/>
            <a:ext cx="8295840" cy="9903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u="none" strike="noStrike" dirty="0">
                <a:solidFill>
                  <a:schemeClr val="dk1"/>
                </a:solidFill>
                <a:effectLst/>
                <a:uFillTx/>
                <a:latin typeface="Libre Baskerville"/>
                <a:ea typeface="Libre Baskerville"/>
              </a:rPr>
              <a:t>Email safety tips</a:t>
            </a:r>
            <a:endParaRPr lang="fr-FR" sz="2600" b="0" u="none" strike="noStrike" dirty="0">
              <a:solidFill>
                <a:schemeClr val="dk1"/>
              </a:solidFill>
              <a:effectLst/>
              <a:uFillTx/>
              <a:latin typeface="Arial"/>
            </a:endParaRPr>
          </a:p>
        </p:txBody>
      </p:sp>
      <p:sp>
        <p:nvSpPr>
          <p:cNvPr id="117" name="PlaceHolder 2"/>
          <p:cNvSpPr>
            <a:spLocks noGrp="1"/>
          </p:cNvSpPr>
          <p:nvPr>
            <p:ph type="subTitle"/>
          </p:nvPr>
        </p:nvSpPr>
        <p:spPr>
          <a:xfrm>
            <a:off x="3666960" y="390600"/>
            <a:ext cx="5086080" cy="28760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0" u="none" strike="noStrike" dirty="0">
                <a:solidFill>
                  <a:schemeClr val="dk1"/>
                </a:solidFill>
                <a:effectLst/>
                <a:uFillTx/>
                <a:latin typeface="DM Sans"/>
                <a:ea typeface="DM Sans"/>
              </a:rPr>
              <a:t>Always verify the sender's email address, </a:t>
            </a:r>
          </a:p>
          <a:p>
            <a:pPr indent="0">
              <a:lnSpc>
                <a:spcPct val="100000"/>
              </a:lnSpc>
              <a:buNone/>
              <a:tabLst>
                <a:tab pos="0" algn="l"/>
              </a:tabLst>
            </a:pPr>
            <a:endParaRPr lang="en" sz="1600" dirty="0">
              <a:solidFill>
                <a:schemeClr val="dk1"/>
              </a:solidFill>
              <a:latin typeface="DM Sans"/>
              <a:ea typeface="DM Sans"/>
            </a:endParaRPr>
          </a:p>
          <a:p>
            <a:pPr indent="0">
              <a:lnSpc>
                <a:spcPct val="100000"/>
              </a:lnSpc>
              <a:buNone/>
              <a:tabLst>
                <a:tab pos="0" algn="l"/>
              </a:tabLst>
            </a:pPr>
            <a:r>
              <a:rPr lang="en" sz="1600" dirty="0">
                <a:solidFill>
                  <a:schemeClr val="dk1"/>
                </a:solidFill>
                <a:latin typeface="DM Sans"/>
                <a:ea typeface="DM Sans"/>
              </a:rPr>
              <a:t>A</a:t>
            </a:r>
            <a:r>
              <a:rPr lang="en" sz="1600" b="0" u="none" strike="noStrike" dirty="0">
                <a:solidFill>
                  <a:schemeClr val="dk1"/>
                </a:solidFill>
                <a:effectLst/>
                <a:uFillTx/>
                <a:latin typeface="DM Sans"/>
                <a:ea typeface="DM Sans"/>
              </a:rPr>
              <a:t>void clicking unknown links, and refrain from sharing personal information over email.</a:t>
            </a:r>
          </a:p>
          <a:p>
            <a:pPr indent="0">
              <a:lnSpc>
                <a:spcPct val="100000"/>
              </a:lnSpc>
              <a:buNone/>
              <a:tabLst>
                <a:tab pos="0" algn="l"/>
              </a:tabLst>
            </a:pPr>
            <a:endParaRPr lang="en" sz="1600" b="0" u="none" strike="noStrike" dirty="0">
              <a:solidFill>
                <a:schemeClr val="dk1"/>
              </a:solidFill>
              <a:effectLst/>
              <a:uFillTx/>
              <a:latin typeface="DM Sans"/>
              <a:ea typeface="DM Sans"/>
            </a:endParaRPr>
          </a:p>
          <a:p>
            <a:pPr indent="0">
              <a:lnSpc>
                <a:spcPct val="100000"/>
              </a:lnSpc>
              <a:buNone/>
              <a:tabLst>
                <a:tab pos="0" algn="l"/>
              </a:tabLst>
            </a:pPr>
            <a:r>
              <a:rPr lang="en" sz="1600" b="0" u="none" strike="noStrike" dirty="0">
                <a:solidFill>
                  <a:schemeClr val="dk1"/>
                </a:solidFill>
                <a:effectLst/>
                <a:uFillTx/>
                <a:latin typeface="DM Sans"/>
                <a:ea typeface="DM Sans"/>
              </a:rPr>
              <a:t>Implementing a healthy skepticism can protect against phishing attempts.</a:t>
            </a:r>
          </a:p>
          <a:p>
            <a:pPr indent="0">
              <a:lnSpc>
                <a:spcPct val="100000"/>
              </a:lnSpc>
              <a:buNone/>
              <a:tabLst>
                <a:tab pos="0" algn="l"/>
              </a:tabLst>
            </a:pPr>
            <a:endParaRPr lang="en" sz="1600" dirty="0">
              <a:solidFill>
                <a:schemeClr val="dk1"/>
              </a:solidFill>
              <a:latin typeface="DM Sans"/>
            </a:endParaRPr>
          </a:p>
          <a:p>
            <a:pPr>
              <a:lnSpc>
                <a:spcPct val="100000"/>
              </a:lnSpc>
              <a:tabLst>
                <a:tab pos="0" algn="l"/>
              </a:tabLst>
            </a:pPr>
            <a:r>
              <a:rPr lang="en-IN" sz="1600" dirty="0"/>
              <a:t>Avoid Opening Suspicious Attachments</a:t>
            </a:r>
          </a:p>
          <a:p>
            <a:pPr indent="0">
              <a:lnSpc>
                <a:spcPct val="100000"/>
              </a:lnSpc>
              <a:buNone/>
              <a:tabLst>
                <a:tab pos="0" algn="l"/>
              </a:tabLst>
            </a:pPr>
            <a:endParaRPr lang="en-US" sz="1600" b="0" u="none" strike="noStrike" dirty="0">
              <a:solidFill>
                <a:srgbClr val="000000"/>
              </a:solidFill>
              <a:effectLst/>
              <a:uFillTx/>
              <a:latin typeface="OpenSymbol"/>
            </a:endParaRPr>
          </a:p>
        </p:txBody>
      </p:sp>
      <p:pic>
        <p:nvPicPr>
          <p:cNvPr id="9218" name="Picture 2" descr="Email Security Solutions at ₹ 2800/month in Mumbai | ID: 23194414555">
            <a:extLst>
              <a:ext uri="{FF2B5EF4-FFF2-40B4-BE49-F238E27FC236}">
                <a16:creationId xmlns:a16="http://schemas.microsoft.com/office/drawing/2014/main" id="{D44C082B-6080-5371-3728-DC7E21A3914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8572" y="-217932"/>
            <a:ext cx="3875532" cy="38755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390600" y="3657600"/>
            <a:ext cx="8295840" cy="9903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u="none" strike="noStrike">
                <a:solidFill>
                  <a:schemeClr val="dk1"/>
                </a:solidFill>
                <a:effectLst/>
                <a:uFillTx/>
                <a:latin typeface="Libre Baskerville"/>
                <a:ea typeface="Libre Baskerville"/>
              </a:rPr>
              <a:t>Website verification methods</a:t>
            </a:r>
            <a:endParaRPr lang="fr-FR" sz="2600" b="0" u="none" strike="noStrike">
              <a:solidFill>
                <a:schemeClr val="dk1"/>
              </a:solidFill>
              <a:effectLst/>
              <a:uFillTx/>
              <a:latin typeface="Arial"/>
            </a:endParaRPr>
          </a:p>
        </p:txBody>
      </p:sp>
      <p:sp>
        <p:nvSpPr>
          <p:cNvPr id="119" name="PlaceHolder 2"/>
          <p:cNvSpPr>
            <a:spLocks noGrp="1"/>
          </p:cNvSpPr>
          <p:nvPr>
            <p:ph type="subTitle"/>
          </p:nvPr>
        </p:nvSpPr>
        <p:spPr>
          <a:xfrm>
            <a:off x="3666960" y="207264"/>
            <a:ext cx="5391696" cy="3450336"/>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0" u="none" strike="noStrike" dirty="0">
                <a:solidFill>
                  <a:schemeClr val="dk1"/>
                </a:solidFill>
                <a:effectLst/>
                <a:uFillTx/>
                <a:latin typeface="DM Sans"/>
                <a:ea typeface="DM Sans"/>
              </a:rPr>
              <a:t>Ensure websites are secured with HTTPS and look for reputable security certifications.</a:t>
            </a:r>
          </a:p>
          <a:p>
            <a:pPr indent="0">
              <a:lnSpc>
                <a:spcPct val="100000"/>
              </a:lnSpc>
              <a:buNone/>
              <a:tabLst>
                <a:tab pos="0" algn="l"/>
              </a:tabLst>
            </a:pPr>
            <a:endParaRPr lang="en" sz="1600" dirty="0">
              <a:solidFill>
                <a:schemeClr val="dk1"/>
              </a:solidFill>
              <a:latin typeface="DM Sans"/>
              <a:ea typeface="DM Sans"/>
            </a:endParaRPr>
          </a:p>
          <a:p>
            <a:pPr indent="0">
              <a:lnSpc>
                <a:spcPct val="100000"/>
              </a:lnSpc>
              <a:buNone/>
              <a:tabLst>
                <a:tab pos="0" algn="l"/>
              </a:tabLst>
            </a:pPr>
            <a:r>
              <a:rPr lang="en" sz="1600" b="0" u="none" strike="noStrike" dirty="0">
                <a:solidFill>
                  <a:schemeClr val="dk1"/>
                </a:solidFill>
                <a:effectLst/>
                <a:uFillTx/>
                <a:latin typeface="DM Sans"/>
                <a:ea typeface="DM Sans"/>
              </a:rPr>
              <a:t>Check for discrepancies in URL spelling and use search engines to verify sites instead of relying on links from emails.</a:t>
            </a:r>
          </a:p>
          <a:p>
            <a:pPr indent="0">
              <a:lnSpc>
                <a:spcPct val="100000"/>
              </a:lnSpc>
              <a:buNone/>
              <a:tabLst>
                <a:tab pos="0" algn="l"/>
              </a:tabLst>
            </a:pPr>
            <a:endParaRPr lang="en" sz="1600" dirty="0">
              <a:solidFill>
                <a:schemeClr val="dk1"/>
              </a:solidFill>
              <a:latin typeface="DM Sans"/>
            </a:endParaRPr>
          </a:p>
          <a:p>
            <a:pPr>
              <a:lnSpc>
                <a:spcPct val="100000"/>
              </a:lnSpc>
              <a:tabLst>
                <a:tab pos="0" algn="l"/>
              </a:tabLst>
            </a:pPr>
            <a:r>
              <a:rPr lang="en-US" sz="1600" dirty="0"/>
              <a:t>Legitimate sites usually have a proper “Contact Us” page with physical address &amp; phone numbers.</a:t>
            </a:r>
          </a:p>
          <a:p>
            <a:pPr>
              <a:lnSpc>
                <a:spcPct val="100000"/>
              </a:lnSpc>
              <a:tabLst>
                <a:tab pos="0" algn="l"/>
              </a:tabLst>
            </a:pPr>
            <a:endParaRPr lang="en-US" sz="1600" b="0" u="none" strike="noStrike" dirty="0">
              <a:solidFill>
                <a:srgbClr val="000000"/>
              </a:solidFill>
              <a:effectLst/>
              <a:uFillTx/>
              <a:latin typeface="OpenSymbol"/>
            </a:endParaRPr>
          </a:p>
          <a:p>
            <a:pPr>
              <a:lnSpc>
                <a:spcPct val="100000"/>
              </a:lnSpc>
              <a:tabLst>
                <a:tab pos="0" algn="l"/>
              </a:tabLst>
            </a:pPr>
            <a:r>
              <a:rPr lang="en-US" sz="1600" dirty="0"/>
              <a:t>Use </a:t>
            </a:r>
            <a:r>
              <a:rPr lang="en-US" sz="1600" b="1" dirty="0"/>
              <a:t>WHOIS lookup</a:t>
            </a:r>
            <a:r>
              <a:rPr lang="en-US" sz="1600" dirty="0"/>
              <a:t> tools (e.g., whois.domaintools.com) to check the domain registration details.</a:t>
            </a:r>
            <a:endParaRPr lang="en-US" sz="1600" b="0" u="none" strike="noStrike" dirty="0">
              <a:solidFill>
                <a:srgbClr val="000000"/>
              </a:solidFill>
              <a:effectLst/>
              <a:uFillTx/>
              <a:latin typeface="OpenSymbol"/>
            </a:endParaRPr>
          </a:p>
        </p:txBody>
      </p:sp>
      <p:pic>
        <p:nvPicPr>
          <p:cNvPr id="10242" name="Picture 2" descr="Check Website Safety | Is This Website Safe?">
            <a:extLst>
              <a:ext uri="{FF2B5EF4-FFF2-40B4-BE49-F238E27FC236}">
                <a16:creationId xmlns:a16="http://schemas.microsoft.com/office/drawing/2014/main" id="{6B5797DD-1A7E-B88D-9138-FABB3AE786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914" r="18100"/>
          <a:stretch>
            <a:fillRect/>
          </a:stretch>
        </p:blipFill>
        <p:spPr bwMode="auto">
          <a:xfrm>
            <a:off x="0" y="207264"/>
            <a:ext cx="3669792" cy="32387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42120" y="268944"/>
            <a:ext cx="5057280" cy="844512"/>
          </a:xfrm>
          <a:prstGeom prst="rect">
            <a:avLst/>
          </a:prstGeom>
          <a:noFill/>
          <a:ln w="0">
            <a:noFill/>
          </a:ln>
        </p:spPr>
        <p:txBody>
          <a:bodyPr lIns="91440" tIns="91440" rIns="91440" bIns="91440" anchor="b">
            <a:normAutofit/>
          </a:bodyPr>
          <a:lstStyle/>
          <a:p>
            <a:pPr>
              <a:lnSpc>
                <a:spcPct val="100000"/>
              </a:lnSpc>
              <a:tabLst>
                <a:tab pos="0" algn="l"/>
              </a:tabLst>
            </a:pPr>
            <a:r>
              <a:rPr lang="en-IN" sz="4000" dirty="0"/>
              <a:t>Interactive Quiz (1)</a:t>
            </a:r>
            <a:endParaRPr lang="fr-FR" sz="4000" b="0" u="none" strike="noStrike" dirty="0">
              <a:solidFill>
                <a:schemeClr val="dk1"/>
              </a:solidFill>
              <a:effectLst/>
              <a:uFillTx/>
              <a:latin typeface="Arial"/>
            </a:endParaRPr>
          </a:p>
        </p:txBody>
      </p:sp>
      <p:sp>
        <p:nvSpPr>
          <p:cNvPr id="121" name="PlaceHolder 2"/>
          <p:cNvSpPr>
            <a:spLocks noGrp="1"/>
          </p:cNvSpPr>
          <p:nvPr>
            <p:ph type="subTitle"/>
          </p:nvPr>
        </p:nvSpPr>
        <p:spPr>
          <a:xfrm>
            <a:off x="42120" y="1765920"/>
            <a:ext cx="4295520" cy="2800080"/>
          </a:xfrm>
          <a:prstGeom prst="rect">
            <a:avLst/>
          </a:prstGeom>
          <a:noFill/>
          <a:ln w="0">
            <a:noFill/>
          </a:ln>
        </p:spPr>
        <p:txBody>
          <a:bodyPr lIns="91440" tIns="91440" rIns="91440" bIns="91440" anchor="b">
            <a:normAutofit/>
          </a:bodyPr>
          <a:lstStyle/>
          <a:p>
            <a:pPr>
              <a:lnSpc>
                <a:spcPct val="100000"/>
              </a:lnSpc>
              <a:tabLst>
                <a:tab pos="0" algn="l"/>
              </a:tabLst>
            </a:pPr>
            <a:r>
              <a:rPr lang="en-US" sz="2000" b="1" dirty="0"/>
              <a:t>Question:</a:t>
            </a:r>
            <a:r>
              <a:rPr lang="en-US" sz="2000" dirty="0"/>
              <a:t> What clues can you spot?</a:t>
            </a:r>
            <a:br>
              <a:rPr lang="en-US" sz="2000" dirty="0"/>
            </a:br>
            <a:r>
              <a:rPr lang="en-US" sz="2000" dirty="0"/>
              <a:t>(A) Looks safe</a:t>
            </a:r>
            <a:br>
              <a:rPr lang="en-US" sz="2000" dirty="0"/>
            </a:br>
            <a:r>
              <a:rPr lang="en-US" sz="2000" dirty="0"/>
              <a:t>(B) Suspicious sender</a:t>
            </a:r>
            <a:br>
              <a:rPr lang="en-US" sz="2000" dirty="0"/>
            </a:br>
            <a:r>
              <a:rPr lang="en-US" sz="2000" dirty="0"/>
              <a:t>(C) Urgent language</a:t>
            </a:r>
            <a:br>
              <a:rPr lang="en-US" sz="2000" dirty="0"/>
            </a:br>
            <a:r>
              <a:rPr lang="en-US" sz="2000" dirty="0"/>
              <a:t>(D) Both B and C</a:t>
            </a:r>
            <a:endParaRPr lang="en-US" sz="2000" b="0" u="none" strike="noStrike" dirty="0">
              <a:solidFill>
                <a:srgbClr val="000000"/>
              </a:solidFill>
              <a:effectLst/>
              <a:uFillTx/>
              <a:latin typeface="OpenSymbol"/>
            </a:endParaRPr>
          </a:p>
        </p:txBody>
      </p:sp>
      <p:cxnSp>
        <p:nvCxnSpPr>
          <p:cNvPr id="123" name="Google Shape;194;p30"/>
          <p:cNvCxnSpPr/>
          <p:nvPr/>
        </p:nvCxnSpPr>
        <p:spPr>
          <a:xfrm>
            <a:off x="-18720" y="1382400"/>
            <a:ext cx="5531400" cy="360"/>
          </a:xfrm>
          <a:prstGeom prst="straightConnector1">
            <a:avLst/>
          </a:prstGeom>
          <a:ln w="9525">
            <a:solidFill>
              <a:srgbClr val="C1C2AF"/>
            </a:solidFill>
            <a:round/>
          </a:ln>
        </p:spPr>
      </p:cxnSp>
      <p:pic>
        <p:nvPicPr>
          <p:cNvPr id="3" name="Picture 2" descr="A screenshot of a black and white email&#10;&#10;AI-generated content may be incorrect.">
            <a:extLst>
              <a:ext uri="{FF2B5EF4-FFF2-40B4-BE49-F238E27FC236}">
                <a16:creationId xmlns:a16="http://schemas.microsoft.com/office/drawing/2014/main" id="{D7AE128B-7230-8BEE-F1A2-77BC384C0C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2272" y="0"/>
            <a:ext cx="4681728" cy="51435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92EDE-F360-1AB5-5767-98B730B7D104}"/>
              </a:ext>
            </a:extLst>
          </p:cNvPr>
          <p:cNvSpPr>
            <a:spLocks noGrp="1"/>
          </p:cNvSpPr>
          <p:nvPr>
            <p:ph type="title"/>
          </p:nvPr>
        </p:nvSpPr>
        <p:spPr>
          <a:xfrm>
            <a:off x="630936" y="274320"/>
            <a:ext cx="7886700" cy="994410"/>
          </a:xfrm>
        </p:spPr>
        <p:txBody>
          <a:bodyPr anchor="ctr">
            <a:normAutofit/>
          </a:bodyPr>
          <a:lstStyle/>
          <a:p>
            <a:r>
              <a:rPr lang="en-IN" sz="4000" dirty="0">
                <a:solidFill>
                  <a:schemeClr val="dk1"/>
                </a:solidFill>
              </a:rPr>
              <a:t>Interactive Quiz (2)</a:t>
            </a:r>
          </a:p>
        </p:txBody>
      </p:sp>
      <p:pic>
        <p:nvPicPr>
          <p:cNvPr id="11266" name="Picture 2" descr="Phishing Email ALERT: “URGENT REQUEST” – Fordham University Information  Security and Assurance">
            <a:extLst>
              <a:ext uri="{FF2B5EF4-FFF2-40B4-BE49-F238E27FC236}">
                <a16:creationId xmlns:a16="http://schemas.microsoft.com/office/drawing/2014/main" id="{FAF4921C-CEC8-E766-DC5F-6A139763D1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t="5018" r="-1" b="7996"/>
          <a:stretch>
            <a:fillRect/>
          </a:stretch>
        </p:blipFill>
        <p:spPr bwMode="auto">
          <a:xfrm>
            <a:off x="630936" y="1459230"/>
            <a:ext cx="3752850" cy="3264408"/>
          </a:xfrm>
          <a:prstGeom prst="rect">
            <a:avLst/>
          </a:prstGeom>
          <a:solidFill>
            <a:srgbClr val="FFFFFF"/>
          </a:solidFill>
          <a:ln w="0">
            <a:noFill/>
          </a:ln>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B86020C9-1B78-4C5E-BB9F-0AE4FEA49305}"/>
              </a:ext>
            </a:extLst>
          </p:cNvPr>
          <p:cNvSpPr>
            <a:spLocks noGrp="1"/>
          </p:cNvSpPr>
          <p:nvPr>
            <p:ph type="body" idx="4294967295"/>
          </p:nvPr>
        </p:nvSpPr>
        <p:spPr>
          <a:xfrm>
            <a:off x="4764786" y="1459230"/>
            <a:ext cx="3752850" cy="3264408"/>
          </a:xfrm>
          <a:prstGeom prst="rect">
            <a:avLst/>
          </a:prstGeom>
          <a:noFill/>
          <a:ln w="0">
            <a:noFill/>
          </a:ln>
        </p:spPr>
        <p:txBody>
          <a:bodyPr anchor="t">
            <a:normAutofit/>
          </a:bodyPr>
          <a:lstStyle/>
          <a:p>
            <a:pPr marL="0" indent="0">
              <a:buNone/>
            </a:pPr>
            <a:r>
              <a:rPr lang="en-US" sz="1800" kern="1200" dirty="0">
                <a:solidFill>
                  <a:schemeClr val="dk1"/>
                </a:solidFill>
              </a:rPr>
              <a:t>Quiz: Spot the Fake Website</a:t>
            </a:r>
          </a:p>
          <a:p>
            <a:pPr marL="0" indent="0">
              <a:buNone/>
            </a:pPr>
            <a:br>
              <a:rPr lang="en-US" sz="1800" kern="1200" dirty="0">
                <a:solidFill>
                  <a:schemeClr val="dk1"/>
                </a:solidFill>
              </a:rPr>
            </a:br>
            <a:r>
              <a:rPr lang="en-US" sz="1800" kern="1200" dirty="0">
                <a:solidFill>
                  <a:schemeClr val="dk1"/>
                </a:solidFill>
                <a:hlinkClick r:id="rId3">
                  <a:extLst>
                    <a:ext uri="{A12FA001-AC4F-418D-AE19-62706E023703}">
                      <ahyp:hlinkClr xmlns:ahyp="http://schemas.microsoft.com/office/drawing/2018/hyperlinkcolor" val="tx"/>
                    </a:ext>
                  </a:extLst>
                </a:hlinkClick>
              </a:rPr>
              <a:t>www.paypaI.com</a:t>
            </a:r>
            <a:r>
              <a:rPr lang="en-US" sz="1800" kern="1200" dirty="0">
                <a:solidFill>
                  <a:schemeClr val="dk1"/>
                </a:solidFill>
              </a:rPr>
              <a:t> (capital “</a:t>
            </a:r>
            <a:r>
              <a:rPr lang="en-US" sz="1800" kern="1200" dirty="0" err="1">
                <a:solidFill>
                  <a:schemeClr val="dk1"/>
                </a:solidFill>
              </a:rPr>
              <a:t>i</a:t>
            </a:r>
            <a:r>
              <a:rPr lang="en-US" sz="1800" kern="1200" dirty="0">
                <a:solidFill>
                  <a:schemeClr val="dk1"/>
                </a:solidFill>
              </a:rPr>
              <a:t>”)</a:t>
            </a:r>
          </a:p>
          <a:p>
            <a:pPr marL="0" indent="0">
              <a:buNone/>
            </a:pPr>
            <a:endParaRPr lang="en-US" sz="1800" kern="1200" dirty="0">
              <a:solidFill>
                <a:schemeClr val="dk1"/>
              </a:solidFill>
            </a:endParaRPr>
          </a:p>
          <a:p>
            <a:pPr marL="0" indent="0">
              <a:buNone/>
            </a:pPr>
            <a:r>
              <a:rPr lang="en-US" sz="1800" kern="1200" dirty="0">
                <a:solidFill>
                  <a:schemeClr val="dk1"/>
                </a:solidFill>
                <a:hlinkClick r:id="rId4">
                  <a:extLst>
                    <a:ext uri="{A12FA001-AC4F-418D-AE19-62706E023703}">
                      <ahyp:hlinkClr xmlns:ahyp="http://schemas.microsoft.com/office/drawing/2018/hyperlinkcolor" val="tx"/>
                    </a:ext>
                  </a:extLst>
                </a:hlinkClick>
              </a:rPr>
              <a:t>www.paypal.com</a:t>
            </a:r>
            <a:endParaRPr lang="en-US" sz="1800" kern="1200" dirty="0">
              <a:solidFill>
                <a:schemeClr val="dk1"/>
              </a:solidFill>
            </a:endParaRPr>
          </a:p>
          <a:p>
            <a:pPr marL="0" indent="0">
              <a:buNone/>
            </a:pPr>
            <a:br>
              <a:rPr lang="en-US" sz="1800" kern="1200" dirty="0">
                <a:solidFill>
                  <a:schemeClr val="dk1"/>
                </a:solidFill>
              </a:rPr>
            </a:br>
            <a:r>
              <a:rPr lang="en-US" sz="1800" b="1" kern="1200" dirty="0">
                <a:solidFill>
                  <a:schemeClr val="dk1"/>
                </a:solidFill>
              </a:rPr>
              <a:t>Question:</a:t>
            </a:r>
            <a:r>
              <a:rPr lang="en-US" sz="1800" kern="1200" dirty="0">
                <a:solidFill>
                  <a:schemeClr val="dk1"/>
                </a:solidFill>
              </a:rPr>
              <a:t> Which one is real?</a:t>
            </a:r>
          </a:p>
          <a:p>
            <a:pPr marL="0"/>
            <a:endParaRPr lang="en-US" sz="1400" kern="1200" dirty="0">
              <a:solidFill>
                <a:schemeClr val="dk1"/>
              </a:solidFill>
            </a:endParaRPr>
          </a:p>
        </p:txBody>
      </p:sp>
    </p:spTree>
    <p:extLst>
      <p:ext uri="{BB962C8B-B14F-4D97-AF65-F5344CB8AC3E}">
        <p14:creationId xmlns:p14="http://schemas.microsoft.com/office/powerpoint/2010/main" val="2769288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390600" y="247680"/>
            <a:ext cx="5057280" cy="11332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2600" b="0" u="none" strike="noStrike">
                <a:solidFill>
                  <a:schemeClr val="dk1"/>
                </a:solidFill>
                <a:effectLst/>
                <a:uFillTx/>
                <a:latin typeface="Libre Baskerville"/>
                <a:ea typeface="Libre Baskerville"/>
              </a:rPr>
              <a:t>Conclusions</a:t>
            </a:r>
            <a:endParaRPr lang="fr-FR" sz="2600" b="0" u="none" strike="noStrike">
              <a:solidFill>
                <a:schemeClr val="dk1"/>
              </a:solidFill>
              <a:effectLst/>
              <a:uFillTx/>
              <a:latin typeface="Arial"/>
            </a:endParaRPr>
          </a:p>
        </p:txBody>
      </p:sp>
      <p:sp>
        <p:nvSpPr>
          <p:cNvPr id="125" name="PlaceHolder 2"/>
          <p:cNvSpPr>
            <a:spLocks noGrp="1"/>
          </p:cNvSpPr>
          <p:nvPr>
            <p:ph type="subTitle"/>
          </p:nvPr>
        </p:nvSpPr>
        <p:spPr>
          <a:xfrm>
            <a:off x="121920" y="1704960"/>
            <a:ext cx="5325960" cy="28000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800" b="0" u="none" strike="noStrike" dirty="0">
                <a:solidFill>
                  <a:schemeClr val="dk1"/>
                </a:solidFill>
                <a:effectLst/>
                <a:uFillTx/>
                <a:latin typeface="DM Sans"/>
                <a:ea typeface="DM Sans"/>
              </a:rPr>
              <a:t>Understanding phishing and social engineering is crucial to protecting sensitive information. By recognizing the signs of phishing, applying best practices, and promoting awareness, individuals and organizations can significantly reduce their risk of becoming victims.</a:t>
            </a:r>
            <a:endParaRPr lang="en-US" sz="1800" b="0" u="none" strike="noStrike" dirty="0">
              <a:solidFill>
                <a:srgbClr val="000000"/>
              </a:solidFill>
              <a:effectLst/>
              <a:uFillTx/>
              <a:latin typeface="OpenSymbol"/>
            </a:endParaRPr>
          </a:p>
        </p:txBody>
      </p:sp>
      <p:pic>
        <p:nvPicPr>
          <p:cNvPr id="126" name="Google Shape;193;p30"/>
          <p:cNvPicPr/>
          <p:nvPr/>
        </p:nvPicPr>
        <p:blipFill>
          <a:blip r:embed="rId2"/>
          <a:srcRect l="34375" r="18568"/>
          <a:stretch/>
        </p:blipFill>
        <p:spPr>
          <a:xfrm>
            <a:off x="5512680" y="0"/>
            <a:ext cx="3630960" cy="5143320"/>
          </a:xfrm>
          <a:prstGeom prst="rect">
            <a:avLst/>
          </a:prstGeom>
          <a:noFill/>
          <a:ln w="0">
            <a:noFill/>
          </a:ln>
        </p:spPr>
      </p:pic>
      <p:cxnSp>
        <p:nvCxnSpPr>
          <p:cNvPr id="127" name="Google Shape;194;p30"/>
          <p:cNvCxnSpPr/>
          <p:nvPr/>
        </p:nvCxnSpPr>
        <p:spPr>
          <a:xfrm>
            <a:off x="-18720" y="1382400"/>
            <a:ext cx="5531400" cy="360"/>
          </a:xfrm>
          <a:prstGeom prst="straightConnector1">
            <a:avLst/>
          </a:prstGeom>
          <a:ln w="9525">
            <a:solidFill>
              <a:srgbClr val="C1C2AF"/>
            </a:solidFill>
            <a:roun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hlinkClick r:id="rId2"/>
            <a:extLst>
              <a:ext uri="{FF2B5EF4-FFF2-40B4-BE49-F238E27FC236}">
                <a16:creationId xmlns:a16="http://schemas.microsoft.com/office/drawing/2014/main" id="{CD50026A-1A50-D833-B8E1-FDCE5F070C59}"/>
              </a:ext>
            </a:extLst>
          </p:cNvPr>
          <p:cNvSpPr/>
          <p:nvPr/>
        </p:nvSpPr>
        <p:spPr>
          <a:xfrm>
            <a:off x="1432440" y="2909880"/>
            <a:ext cx="345960" cy="345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hlinkClick r:id="rId3"/>
            <a:extLst>
              <a:ext uri="{FF2B5EF4-FFF2-40B4-BE49-F238E27FC236}">
                <a16:creationId xmlns:a16="http://schemas.microsoft.com/office/drawing/2014/main" id="{1E7D2704-5C2A-E078-E72A-8EEB6BBE0DB9}"/>
              </a:ext>
            </a:extLst>
          </p:cNvPr>
          <p:cNvSpPr/>
          <p:nvPr/>
        </p:nvSpPr>
        <p:spPr>
          <a:xfrm>
            <a:off x="909000" y="2909880"/>
            <a:ext cx="377640" cy="4093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8" name="PlaceHolder 1"/>
          <p:cNvSpPr>
            <a:spLocks noGrp="1"/>
          </p:cNvSpPr>
          <p:nvPr>
            <p:ph type="title"/>
          </p:nvPr>
        </p:nvSpPr>
        <p:spPr>
          <a:xfrm>
            <a:off x="390600" y="590400"/>
            <a:ext cx="4447800" cy="7999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000" b="0" u="none" strike="noStrike" dirty="0">
                <a:solidFill>
                  <a:schemeClr val="dk1"/>
                </a:solidFill>
                <a:effectLst/>
                <a:uFillTx/>
                <a:latin typeface="Libre Baskerville"/>
                <a:ea typeface="Libre Baskerville"/>
              </a:rPr>
              <a:t>Thank you!</a:t>
            </a:r>
            <a:endParaRPr lang="fr-FR" sz="4000" b="0" u="none" strike="noStrike" dirty="0">
              <a:solidFill>
                <a:schemeClr val="dk1"/>
              </a:solidFill>
              <a:effectLst/>
              <a:uFillTx/>
              <a:latin typeface="Arial"/>
            </a:endParaRPr>
          </a:p>
        </p:txBody>
      </p:sp>
      <p:sp>
        <p:nvSpPr>
          <p:cNvPr id="129" name="PlaceHolder 2"/>
          <p:cNvSpPr>
            <a:spLocks noGrp="1"/>
          </p:cNvSpPr>
          <p:nvPr>
            <p:ph type="subTitle"/>
          </p:nvPr>
        </p:nvSpPr>
        <p:spPr>
          <a:xfrm>
            <a:off x="390600" y="1666800"/>
            <a:ext cx="4447800" cy="10569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1" u="none" strike="noStrike">
                <a:solidFill>
                  <a:schemeClr val="dk1"/>
                </a:solidFill>
                <a:effectLst/>
                <a:uFillTx/>
                <a:latin typeface="DM Sans"/>
                <a:ea typeface="DM Sans"/>
              </a:rPr>
              <a:t>Do you have any questions?</a:t>
            </a:r>
            <a:endParaRPr lang="en-US" sz="1400" b="0" u="none" strike="noStrike">
              <a:solidFill>
                <a:srgbClr val="000000"/>
              </a:solidFill>
              <a:effectLst/>
              <a:uFillTx/>
              <a:latin typeface="OpenSymbol"/>
            </a:endParaRPr>
          </a:p>
        </p:txBody>
      </p:sp>
      <p:sp>
        <p:nvSpPr>
          <p:cNvPr id="130" name="Google Shape;305;p40"/>
          <p:cNvSpPr/>
          <p:nvPr/>
        </p:nvSpPr>
        <p:spPr>
          <a:xfrm>
            <a:off x="390600" y="4438800"/>
            <a:ext cx="3904920" cy="199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defTabSz="914400">
              <a:lnSpc>
                <a:spcPct val="100000"/>
              </a:lnSpc>
              <a:tabLst>
                <a:tab pos="0" algn="l"/>
              </a:tabLst>
            </a:pPr>
            <a:r>
              <a:rPr lang="en" sz="1000" dirty="0">
                <a:solidFill>
                  <a:schemeClr val="dk1"/>
                </a:solidFill>
                <a:latin typeface="Arial"/>
              </a:rPr>
              <a:t>+91 7668206946</a:t>
            </a:r>
            <a:endParaRPr lang="en-US" sz="1000" b="0" u="none" strike="noStrike" dirty="0">
              <a:solidFill>
                <a:srgbClr val="000000"/>
              </a:solidFill>
              <a:effectLst/>
              <a:uFillTx/>
              <a:latin typeface="OpenSymbol"/>
            </a:endParaRPr>
          </a:p>
        </p:txBody>
      </p:sp>
      <p:sp>
        <p:nvSpPr>
          <p:cNvPr id="131" name="Google Shape;306;p40"/>
          <p:cNvSpPr/>
          <p:nvPr/>
        </p:nvSpPr>
        <p:spPr>
          <a:xfrm>
            <a:off x="378408" y="3895560"/>
            <a:ext cx="3904920" cy="4093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defTabSz="914400">
              <a:lnSpc>
                <a:spcPct val="100000"/>
              </a:lnSpc>
              <a:spcBef>
                <a:spcPts val="300"/>
              </a:spcBef>
              <a:tabLst>
                <a:tab pos="0" algn="l"/>
              </a:tabLst>
            </a:pPr>
            <a:r>
              <a:rPr lang="en" sz="1000" b="1" dirty="0">
                <a:solidFill>
                  <a:schemeClr val="dk1"/>
                </a:solidFill>
                <a:latin typeface="Arial"/>
              </a:rPr>
              <a:t>2004ashishchaudhary@gmail.com</a:t>
            </a:r>
            <a:endParaRPr lang="en-US" sz="1000" b="0" u="none" strike="noStrike" dirty="0">
              <a:solidFill>
                <a:srgbClr val="000000"/>
              </a:solidFill>
              <a:effectLst/>
              <a:uFillTx/>
              <a:latin typeface="OpenSymbol"/>
            </a:endParaRPr>
          </a:p>
        </p:txBody>
      </p:sp>
      <p:grpSp>
        <p:nvGrpSpPr>
          <p:cNvPr id="133" name="Google Shape;308;p40"/>
          <p:cNvGrpSpPr/>
          <p:nvPr/>
        </p:nvGrpSpPr>
        <p:grpSpPr>
          <a:xfrm>
            <a:off x="909000" y="2909880"/>
            <a:ext cx="340560" cy="345960"/>
            <a:chOff x="909000" y="2909880"/>
            <a:chExt cx="340560" cy="345960"/>
          </a:xfrm>
        </p:grpSpPr>
        <p:sp>
          <p:nvSpPr>
            <p:cNvPr id="134" name="Google Shape;309;p40"/>
            <p:cNvSpPr/>
            <p:nvPr/>
          </p:nvSpPr>
          <p:spPr>
            <a:xfrm>
              <a:off x="909000" y="2909880"/>
              <a:ext cx="340560" cy="345960"/>
            </a:xfrm>
            <a:custGeom>
              <a:avLst/>
              <a:gdLst>
                <a:gd name="textAreaLeft" fmla="*/ 0 w 340560"/>
                <a:gd name="textAreaRight" fmla="*/ 340920 w 340560"/>
                <a:gd name="textAreaTop" fmla="*/ 0 h 345960"/>
                <a:gd name="textAreaBottom" fmla="*/ 346320 h 345960"/>
              </a:gdLst>
              <a:ahLst/>
              <a:cxnLst/>
              <a:rect l="textAreaLeft" t="textAreaTop" r="textAreaRight" b="textAreaBottom"/>
              <a:pathLst>
                <a:path w="10872" h="1086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sp>
          <p:nvSpPr>
            <p:cNvPr id="135" name="Google Shape;310;p40"/>
            <p:cNvSpPr/>
            <p:nvPr/>
          </p:nvSpPr>
          <p:spPr>
            <a:xfrm>
              <a:off x="972720" y="2975400"/>
              <a:ext cx="211680" cy="215280"/>
            </a:xfrm>
            <a:custGeom>
              <a:avLst/>
              <a:gdLst>
                <a:gd name="textAreaLeft" fmla="*/ 0 w 211680"/>
                <a:gd name="textAreaRight" fmla="*/ 212040 w 211680"/>
                <a:gd name="textAreaTop" fmla="*/ 0 h 215280"/>
                <a:gd name="textAreaBottom" fmla="*/ 215640 h 215280"/>
              </a:gdLst>
              <a:ahLst/>
              <a:cxn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sp>
          <p:nvSpPr>
            <p:cNvPr id="136" name="Google Shape;311;p40"/>
            <p:cNvSpPr/>
            <p:nvPr/>
          </p:nvSpPr>
          <p:spPr>
            <a:xfrm>
              <a:off x="1022040" y="3026520"/>
              <a:ext cx="112680" cy="112680"/>
            </a:xfrm>
            <a:custGeom>
              <a:avLst/>
              <a:gdLst>
                <a:gd name="textAreaLeft" fmla="*/ 0 w 112680"/>
                <a:gd name="textAreaRight" fmla="*/ 113040 w 112680"/>
                <a:gd name="textAreaTop" fmla="*/ 0 h 112680"/>
                <a:gd name="textAreaBottom" fmla="*/ 113040 h 112680"/>
              </a:gdLst>
              <a:ahLst/>
              <a:cxn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6520" bIns="56520"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sp>
          <p:nvSpPr>
            <p:cNvPr id="137" name="Google Shape;312;p40"/>
            <p:cNvSpPr/>
            <p:nvPr/>
          </p:nvSpPr>
          <p:spPr>
            <a:xfrm>
              <a:off x="1121760" y="3003120"/>
              <a:ext cx="28800" cy="28800"/>
            </a:xfrm>
            <a:custGeom>
              <a:avLst/>
              <a:gdLst>
                <a:gd name="textAreaLeft" fmla="*/ 0 w 28800"/>
                <a:gd name="textAreaRight" fmla="*/ 29160 w 28800"/>
                <a:gd name="textAreaTop" fmla="*/ 0 h 28800"/>
                <a:gd name="textAreaBottom" fmla="*/ 29160 h 28800"/>
              </a:gdLst>
              <a:ahLst/>
              <a:cxn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grpSp>
      <p:grpSp>
        <p:nvGrpSpPr>
          <p:cNvPr id="138" name="Google Shape;313;p40"/>
          <p:cNvGrpSpPr/>
          <p:nvPr/>
        </p:nvGrpSpPr>
        <p:grpSpPr>
          <a:xfrm>
            <a:off x="1432440" y="2909880"/>
            <a:ext cx="345960" cy="345960"/>
            <a:chOff x="1432440" y="2909880"/>
            <a:chExt cx="345960" cy="345960"/>
          </a:xfrm>
        </p:grpSpPr>
        <p:sp>
          <p:nvSpPr>
            <p:cNvPr id="139" name="Google Shape;314;p40"/>
            <p:cNvSpPr/>
            <p:nvPr/>
          </p:nvSpPr>
          <p:spPr>
            <a:xfrm>
              <a:off x="1432440" y="2909880"/>
              <a:ext cx="345960" cy="345960"/>
            </a:xfrm>
            <a:custGeom>
              <a:avLst/>
              <a:gdLst>
                <a:gd name="textAreaLeft" fmla="*/ 0 w 345960"/>
                <a:gd name="textAreaRight" fmla="*/ 346320 w 345960"/>
                <a:gd name="textAreaTop" fmla="*/ 0 h 345960"/>
                <a:gd name="textAreaBottom" fmla="*/ 346320 h 345960"/>
              </a:gdLst>
              <a:ahLst/>
              <a:cxnLst/>
              <a:rect l="textAreaLeft" t="textAreaTop" r="textAreaRight" b="textAreaBottom"/>
              <a:pathLst>
                <a:path w="10872" h="1086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sp>
          <p:nvSpPr>
            <p:cNvPr id="140" name="Google Shape;315;p40"/>
            <p:cNvSpPr/>
            <p:nvPr/>
          </p:nvSpPr>
          <p:spPr>
            <a:xfrm>
              <a:off x="1512360" y="3048480"/>
              <a:ext cx="47520" cy="120600"/>
            </a:xfrm>
            <a:custGeom>
              <a:avLst/>
              <a:gdLst>
                <a:gd name="textAreaLeft" fmla="*/ 0 w 47520"/>
                <a:gd name="textAreaRight" fmla="*/ 47880 w 47520"/>
                <a:gd name="textAreaTop" fmla="*/ 0 h 120600"/>
                <a:gd name="textAreaBottom" fmla="*/ 120960 h 120600"/>
              </a:gdLst>
              <a:ahLst/>
              <a:cxn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0480" bIns="60480"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sp>
          <p:nvSpPr>
            <p:cNvPr id="141" name="Google Shape;316;p40"/>
            <p:cNvSpPr/>
            <p:nvPr/>
          </p:nvSpPr>
          <p:spPr>
            <a:xfrm>
              <a:off x="1505160" y="2982960"/>
              <a:ext cx="54720" cy="54720"/>
            </a:xfrm>
            <a:custGeom>
              <a:avLst/>
              <a:gdLst>
                <a:gd name="textAreaLeft" fmla="*/ 0 w 54720"/>
                <a:gd name="textAreaRight" fmla="*/ 55080 w 54720"/>
                <a:gd name="textAreaTop" fmla="*/ 0 h 54720"/>
                <a:gd name="textAreaBottom" fmla="*/ 55080 h 54720"/>
              </a:gdLst>
              <a:ahLst/>
              <a:cxn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7360" bIns="27360"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sp>
          <p:nvSpPr>
            <p:cNvPr id="142" name="Google Shape;317;p40"/>
            <p:cNvSpPr/>
            <p:nvPr/>
          </p:nvSpPr>
          <p:spPr>
            <a:xfrm>
              <a:off x="1585080" y="3048480"/>
              <a:ext cx="127800" cy="120600"/>
            </a:xfrm>
            <a:custGeom>
              <a:avLst/>
              <a:gdLst>
                <a:gd name="textAreaLeft" fmla="*/ 0 w 127800"/>
                <a:gd name="textAreaRight" fmla="*/ 128160 w 127800"/>
                <a:gd name="textAreaTop" fmla="*/ 0 h 120600"/>
                <a:gd name="textAreaBottom" fmla="*/ 120960 h 120600"/>
              </a:gdLst>
              <a:ahLst/>
              <a:cxn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0480" bIns="60480"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109870" y="0"/>
            <a:ext cx="8295840" cy="1060704"/>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200" b="0" u="none" strike="noStrike" dirty="0">
                <a:solidFill>
                  <a:schemeClr val="dk1"/>
                </a:solidFill>
                <a:effectLst/>
                <a:uFillTx/>
                <a:latin typeface="Libre Baskerville"/>
                <a:ea typeface="Libre Baskerville"/>
              </a:rPr>
              <a:t>Introduction</a:t>
            </a:r>
            <a:endParaRPr lang="fr-FR" sz="3200" b="0" u="none" strike="noStrike" dirty="0">
              <a:solidFill>
                <a:schemeClr val="dk1"/>
              </a:solidFill>
              <a:effectLst/>
              <a:uFillTx/>
              <a:latin typeface="Arial"/>
            </a:endParaRPr>
          </a:p>
        </p:txBody>
      </p:sp>
      <p:sp>
        <p:nvSpPr>
          <p:cNvPr id="90" name="PlaceHolder 2"/>
          <p:cNvSpPr>
            <a:spLocks noGrp="1"/>
          </p:cNvSpPr>
          <p:nvPr>
            <p:ph type="subTitle"/>
          </p:nvPr>
        </p:nvSpPr>
        <p:spPr>
          <a:xfrm>
            <a:off x="109870" y="621793"/>
            <a:ext cx="8651420" cy="4521708"/>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000" b="0" u="none" strike="noStrike" dirty="0">
                <a:solidFill>
                  <a:schemeClr val="dk1"/>
                </a:solidFill>
                <a:effectLst/>
                <a:uFillTx/>
                <a:latin typeface="DM Sans"/>
                <a:ea typeface="DM Sans"/>
              </a:rPr>
              <a:t>WHAT IS PHISING ?</a:t>
            </a:r>
          </a:p>
          <a:p>
            <a:pPr indent="0">
              <a:lnSpc>
                <a:spcPct val="100000"/>
              </a:lnSpc>
              <a:buNone/>
              <a:tabLst>
                <a:tab pos="0" algn="l"/>
              </a:tabLst>
            </a:pPr>
            <a:endParaRPr lang="en" sz="1600" dirty="0">
              <a:solidFill>
                <a:schemeClr val="dk1"/>
              </a:solidFill>
              <a:latin typeface="DM Sans"/>
              <a:ea typeface="DM Sans"/>
            </a:endParaRPr>
          </a:p>
          <a:p>
            <a:pPr indent="0">
              <a:lnSpc>
                <a:spcPct val="100000"/>
              </a:lnSpc>
              <a:buNone/>
              <a:tabLst>
                <a:tab pos="0" algn="l"/>
              </a:tabLst>
            </a:pPr>
            <a:endParaRPr lang="en" sz="1600" b="0" u="none" strike="noStrike" dirty="0">
              <a:solidFill>
                <a:schemeClr val="dk1"/>
              </a:solidFill>
              <a:effectLst/>
              <a:uFillTx/>
              <a:latin typeface="DM Sans"/>
              <a:ea typeface="DM Sans"/>
            </a:endParaRPr>
          </a:p>
          <a:p>
            <a:pPr>
              <a:lnSpc>
                <a:spcPct val="100000"/>
              </a:lnSpc>
              <a:tabLst>
                <a:tab pos="0" algn="l"/>
              </a:tabLst>
            </a:pPr>
            <a:r>
              <a:rPr lang="en-US" sz="1600" dirty="0"/>
              <a:t>A cyber-attack that tricks people into giving away sensitive information like passwords, credit card details, or personal data.</a:t>
            </a:r>
          </a:p>
          <a:p>
            <a:pPr>
              <a:lnSpc>
                <a:spcPct val="100000"/>
              </a:lnSpc>
              <a:tabLst>
                <a:tab pos="0" algn="l"/>
              </a:tabLst>
            </a:pPr>
            <a:endParaRPr lang="en-US" sz="1600" dirty="0"/>
          </a:p>
          <a:p>
            <a:pPr>
              <a:lnSpc>
                <a:spcPct val="100000"/>
              </a:lnSpc>
              <a:tabLst>
                <a:tab pos="0" algn="l"/>
              </a:tabLst>
            </a:pPr>
            <a:r>
              <a:rPr lang="en-US" sz="1600" dirty="0"/>
              <a:t>Disguised as a trusted email, website, or message.</a:t>
            </a:r>
            <a:br>
              <a:rPr lang="en-US" sz="1600" dirty="0"/>
            </a:br>
            <a:r>
              <a:rPr lang="en-US" sz="1600" b="1" dirty="0"/>
              <a:t>Real-World Fact:</a:t>
            </a:r>
            <a:r>
              <a:rPr lang="en-US" sz="1600" dirty="0"/>
              <a:t> </a:t>
            </a:r>
            <a:r>
              <a:rPr lang="en-US" sz="1600" i="1" dirty="0"/>
              <a:t>Phishing was responsible for 36% of all data breaches in 2024 (Verizon DBIR).</a:t>
            </a:r>
          </a:p>
          <a:p>
            <a:pPr>
              <a:lnSpc>
                <a:spcPct val="100000"/>
              </a:lnSpc>
              <a:tabLst>
                <a:tab pos="0" algn="l"/>
              </a:tabLst>
            </a:pPr>
            <a:endParaRPr lang="en-US" sz="1600" b="0" i="1" u="none" strike="noStrike" dirty="0">
              <a:solidFill>
                <a:srgbClr val="000000"/>
              </a:solidFill>
              <a:effectLst/>
              <a:uFillTx/>
              <a:latin typeface="OpenSymbol"/>
            </a:endParaRPr>
          </a:p>
          <a:p>
            <a:pPr>
              <a:lnSpc>
                <a:spcPct val="100000"/>
              </a:lnSpc>
              <a:tabLst>
                <a:tab pos="0" algn="l"/>
              </a:tabLst>
            </a:pPr>
            <a:r>
              <a:rPr lang="en" sz="1600" b="0" u="none" strike="noStrike" dirty="0">
                <a:solidFill>
                  <a:schemeClr val="dk1"/>
                </a:solidFill>
                <a:effectLst/>
                <a:uFillTx/>
                <a:latin typeface="DM Sans"/>
                <a:ea typeface="DM Sans"/>
              </a:rPr>
              <a:t>Phishing attacks are deceitful practices used to steal sensitive information. Understanding how to recognize these attacks, their methods, and implementing preventative measures are crucial. This presentation covers how to identify phishing emails and fake websites, explore social engineering tactics, and provides effective strategies to avoid becoming a victim.</a:t>
            </a:r>
          </a:p>
          <a:p>
            <a:pPr>
              <a:lnSpc>
                <a:spcPct val="100000"/>
              </a:lnSpc>
              <a:tabLst>
                <a:tab pos="0" algn="l"/>
              </a:tabLst>
            </a:pPr>
            <a:endParaRPr lang="en-US" sz="1600" b="0" u="none" strike="noStrike" dirty="0">
              <a:solidFill>
                <a:srgbClr val="000000"/>
              </a:solidFill>
              <a:effectLst/>
              <a:uFillTx/>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390600" y="1438200"/>
            <a:ext cx="8353080" cy="837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0" u="none" strike="noStrike">
                <a:solidFill>
                  <a:schemeClr val="dk1"/>
                </a:solidFill>
                <a:effectLst/>
                <a:uFillTx/>
                <a:latin typeface="Libre Baskerville"/>
                <a:ea typeface="Libre Baskerville"/>
              </a:rPr>
              <a:t>Recognizing Phishing</a:t>
            </a:r>
            <a:endParaRPr lang="fr-FR" sz="4000" b="0" u="none" strike="noStrike">
              <a:solidFill>
                <a:schemeClr val="dk1"/>
              </a:solidFill>
              <a:effectLst/>
              <a:uFillTx/>
              <a:latin typeface="Arial"/>
            </a:endParaRPr>
          </a:p>
        </p:txBody>
      </p:sp>
      <p:sp>
        <p:nvSpPr>
          <p:cNvPr id="92" name="PlaceHolder 2"/>
          <p:cNvSpPr>
            <a:spLocks noGrp="1"/>
          </p:cNvSpPr>
          <p:nvPr>
            <p:ph type="title"/>
          </p:nvPr>
        </p:nvSpPr>
        <p:spPr>
          <a:xfrm>
            <a:off x="390600" y="390600"/>
            <a:ext cx="1238040" cy="8377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000" b="0" u="none" strike="noStrike">
                <a:solidFill>
                  <a:schemeClr val="dk1"/>
                </a:solidFill>
                <a:effectLst/>
                <a:uFillTx/>
                <a:latin typeface="Libre Baskerville"/>
                <a:ea typeface="Libre Baskerville"/>
              </a:rPr>
              <a:t>01</a:t>
            </a:r>
            <a:endParaRPr lang="fr-FR" sz="4000" b="0" u="none" strike="noStrike">
              <a:solidFill>
                <a:schemeClr val="dk1"/>
              </a:solidFill>
              <a:effectLst/>
              <a:uFillTx/>
              <a:latin typeface="Arial"/>
            </a:endParaRPr>
          </a:p>
        </p:txBody>
      </p:sp>
      <p:pic>
        <p:nvPicPr>
          <p:cNvPr id="3074" name="Picture 2" descr="Recognizing And Preventing Phishing Attacks In Business">
            <a:extLst>
              <a:ext uri="{FF2B5EF4-FFF2-40B4-BE49-F238E27FC236}">
                <a16:creationId xmlns:a16="http://schemas.microsoft.com/office/drawing/2014/main" id="{B024C4F4-0323-EEDB-0F9E-8232D5A839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57856"/>
            <a:ext cx="9144000" cy="24856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85344" y="247680"/>
            <a:ext cx="5362536" cy="11332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2600" b="0" u="none" strike="noStrike" dirty="0">
                <a:solidFill>
                  <a:schemeClr val="dk1"/>
                </a:solidFill>
                <a:effectLst/>
                <a:uFillTx/>
                <a:latin typeface="Libre Baskerville"/>
                <a:ea typeface="Libre Baskerville"/>
              </a:rPr>
              <a:t>Signs of phishing emails</a:t>
            </a:r>
            <a:endParaRPr lang="fr-FR" sz="2600" b="0" u="none" strike="noStrike" dirty="0">
              <a:solidFill>
                <a:schemeClr val="dk1"/>
              </a:solidFill>
              <a:effectLst/>
              <a:uFillTx/>
              <a:latin typeface="Arial"/>
            </a:endParaRPr>
          </a:p>
        </p:txBody>
      </p:sp>
      <p:sp>
        <p:nvSpPr>
          <p:cNvPr id="95" name="PlaceHolder 2"/>
          <p:cNvSpPr>
            <a:spLocks noGrp="1"/>
          </p:cNvSpPr>
          <p:nvPr>
            <p:ph type="subTitle"/>
          </p:nvPr>
        </p:nvSpPr>
        <p:spPr>
          <a:xfrm>
            <a:off x="85344" y="1478832"/>
            <a:ext cx="5362536" cy="3239472"/>
          </a:xfrm>
          <a:prstGeom prst="rect">
            <a:avLst/>
          </a:prstGeom>
          <a:noFill/>
          <a:ln w="0">
            <a:noFill/>
          </a:ln>
        </p:spPr>
        <p:txBody>
          <a:bodyPr lIns="91440" tIns="91440" rIns="91440" bIns="91440" anchor="b">
            <a:normAutofit/>
          </a:bodyPr>
          <a:lstStyle/>
          <a:p>
            <a:pPr>
              <a:lnSpc>
                <a:spcPct val="100000"/>
              </a:lnSpc>
              <a:tabLst>
                <a:tab pos="0" algn="l"/>
              </a:tabLst>
            </a:pPr>
            <a:r>
              <a:rPr lang="en-US" sz="1600" b="1" dirty="0"/>
              <a:t>Generic greetings</a:t>
            </a:r>
            <a:r>
              <a:rPr lang="en-US" sz="1600" dirty="0"/>
              <a:t> (</a:t>
            </a:r>
            <a:r>
              <a:rPr lang="en-US" sz="1600" i="1" dirty="0"/>
              <a:t>“Dear Customer” instead of your name</a:t>
            </a:r>
            <a:r>
              <a:rPr lang="en-US" sz="1600" dirty="0"/>
              <a:t>).</a:t>
            </a:r>
          </a:p>
          <a:p>
            <a:pPr>
              <a:lnSpc>
                <a:spcPct val="100000"/>
              </a:lnSpc>
              <a:tabLst>
                <a:tab pos="0" algn="l"/>
              </a:tabLst>
            </a:pPr>
            <a:endParaRPr lang="en-US" sz="1600" b="0" u="none" strike="noStrike" dirty="0">
              <a:solidFill>
                <a:schemeClr val="dk1"/>
              </a:solidFill>
              <a:effectLst/>
              <a:uFillTx/>
              <a:latin typeface="DM Sans"/>
              <a:ea typeface="DM Sans"/>
            </a:endParaRPr>
          </a:p>
          <a:p>
            <a:pPr>
              <a:lnSpc>
                <a:spcPct val="100000"/>
              </a:lnSpc>
              <a:tabLst>
                <a:tab pos="0" algn="l"/>
              </a:tabLst>
            </a:pPr>
            <a:r>
              <a:rPr lang="en-US" sz="1600" b="1" dirty="0"/>
              <a:t>Urgent language</a:t>
            </a:r>
            <a:r>
              <a:rPr lang="en-US" sz="1600" dirty="0"/>
              <a:t> (</a:t>
            </a:r>
            <a:r>
              <a:rPr lang="en-US" sz="1600" i="1" dirty="0"/>
              <a:t>“Act Now or Your Account Will Be Closed”</a:t>
            </a:r>
            <a:r>
              <a:rPr lang="en-US" sz="1600" dirty="0"/>
              <a:t>).</a:t>
            </a:r>
          </a:p>
          <a:p>
            <a:pPr>
              <a:lnSpc>
                <a:spcPct val="100000"/>
              </a:lnSpc>
              <a:tabLst>
                <a:tab pos="0" algn="l"/>
              </a:tabLst>
            </a:pPr>
            <a:endParaRPr lang="en-US" sz="1600" b="0" u="none" strike="noStrike" dirty="0">
              <a:solidFill>
                <a:schemeClr val="dk1"/>
              </a:solidFill>
              <a:effectLst/>
              <a:uFillTx/>
              <a:latin typeface="DM Sans"/>
              <a:ea typeface="DM Sans"/>
            </a:endParaRPr>
          </a:p>
          <a:p>
            <a:pPr>
              <a:lnSpc>
                <a:spcPct val="100000"/>
              </a:lnSpc>
              <a:tabLst>
                <a:tab pos="0" algn="l"/>
              </a:tabLst>
            </a:pPr>
            <a:r>
              <a:rPr lang="en-IN" sz="1600" b="1" dirty="0"/>
              <a:t>Unexpected attachments or links</a:t>
            </a:r>
            <a:r>
              <a:rPr lang="en-IN" sz="1600" dirty="0"/>
              <a:t>.</a:t>
            </a:r>
          </a:p>
          <a:p>
            <a:pPr>
              <a:lnSpc>
                <a:spcPct val="100000"/>
              </a:lnSpc>
              <a:tabLst>
                <a:tab pos="0" algn="l"/>
              </a:tabLst>
            </a:pPr>
            <a:endParaRPr lang="en-IN" sz="1600" b="0" u="none" strike="noStrike" dirty="0">
              <a:solidFill>
                <a:schemeClr val="dk1"/>
              </a:solidFill>
              <a:effectLst/>
              <a:uFillTx/>
              <a:latin typeface="DM Sans"/>
              <a:ea typeface="DM Sans"/>
            </a:endParaRPr>
          </a:p>
          <a:p>
            <a:pPr>
              <a:lnSpc>
                <a:spcPct val="100000"/>
              </a:lnSpc>
              <a:tabLst>
                <a:tab pos="0" algn="l"/>
              </a:tabLst>
            </a:pPr>
            <a:r>
              <a:rPr lang="en" sz="1600" b="0" u="none" strike="noStrike" dirty="0">
                <a:solidFill>
                  <a:schemeClr val="dk1"/>
                </a:solidFill>
                <a:effectLst/>
                <a:uFillTx/>
                <a:latin typeface="DM Sans"/>
                <a:ea typeface="DM Sans"/>
              </a:rPr>
              <a:t>Be vigilant for unusual sender addresses, poor grammar, urgent language, and unexpected attachments. Mistrust emails asking for personal information or prompting action via links.</a:t>
            </a:r>
            <a:endParaRPr lang="en-US" sz="1600" b="0" u="none" strike="noStrike" dirty="0">
              <a:solidFill>
                <a:srgbClr val="000000"/>
              </a:solidFill>
              <a:effectLst/>
              <a:uFillTx/>
              <a:latin typeface="OpenSymbol"/>
            </a:endParaRPr>
          </a:p>
        </p:txBody>
      </p:sp>
      <p:pic>
        <p:nvPicPr>
          <p:cNvPr id="96" name="Google Shape;193;p30"/>
          <p:cNvPicPr/>
          <p:nvPr/>
        </p:nvPicPr>
        <p:blipFill>
          <a:blip r:embed="rId2"/>
          <a:srcRect l="34375" r="18568"/>
          <a:stretch/>
        </p:blipFill>
        <p:spPr>
          <a:xfrm>
            <a:off x="5512680" y="0"/>
            <a:ext cx="3630960" cy="5143320"/>
          </a:xfrm>
          <a:prstGeom prst="rect">
            <a:avLst/>
          </a:prstGeom>
          <a:noFill/>
          <a:ln w="0">
            <a:noFill/>
          </a:ln>
        </p:spPr>
      </p:pic>
      <p:cxnSp>
        <p:nvCxnSpPr>
          <p:cNvPr id="97" name="Google Shape;194;p30"/>
          <p:cNvCxnSpPr/>
          <p:nvPr/>
        </p:nvCxnSpPr>
        <p:spPr>
          <a:xfrm>
            <a:off x="-18720" y="1382400"/>
            <a:ext cx="5531400" cy="360"/>
          </a:xfrm>
          <a:prstGeom prst="straightConnector1">
            <a:avLst/>
          </a:prstGeom>
          <a:ln w="9525">
            <a:solidFill>
              <a:srgbClr val="C1C2AF"/>
            </a:solidFill>
            <a:roun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390600" y="3657600"/>
            <a:ext cx="8295840" cy="9903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u="none" strike="noStrike">
                <a:solidFill>
                  <a:schemeClr val="dk1"/>
                </a:solidFill>
                <a:effectLst/>
                <a:uFillTx/>
                <a:latin typeface="Libre Baskerville"/>
                <a:ea typeface="Libre Baskerville"/>
              </a:rPr>
              <a:t>Identifying fake websites</a:t>
            </a:r>
            <a:endParaRPr lang="fr-FR" sz="2600" b="0" u="none" strike="noStrike">
              <a:solidFill>
                <a:schemeClr val="dk1"/>
              </a:solidFill>
              <a:effectLst/>
              <a:uFillTx/>
              <a:latin typeface="Arial"/>
            </a:endParaRPr>
          </a:p>
        </p:txBody>
      </p:sp>
      <p:sp>
        <p:nvSpPr>
          <p:cNvPr id="99" name="PlaceHolder 2"/>
          <p:cNvSpPr>
            <a:spLocks noGrp="1"/>
          </p:cNvSpPr>
          <p:nvPr>
            <p:ph type="subTitle"/>
          </p:nvPr>
        </p:nvSpPr>
        <p:spPr>
          <a:xfrm>
            <a:off x="4059936" y="207264"/>
            <a:ext cx="5241744" cy="3389376"/>
          </a:xfrm>
          <a:prstGeom prst="rect">
            <a:avLst/>
          </a:prstGeom>
          <a:noFill/>
          <a:ln w="0">
            <a:noFill/>
          </a:ln>
        </p:spPr>
        <p:txBody>
          <a:bodyPr lIns="91440" tIns="91440" rIns="91440" bIns="91440" anchor="t">
            <a:normAutofit/>
          </a:bodyPr>
          <a:lstStyle/>
          <a:p>
            <a:r>
              <a:rPr lang="en-IN" sz="2400" b="1" dirty="0"/>
              <a:t>Clues to Detect Fake Sites</a:t>
            </a:r>
          </a:p>
          <a:p>
            <a:endParaRPr lang="en-IN" sz="1600" dirty="0"/>
          </a:p>
          <a:p>
            <a:r>
              <a:rPr lang="en-IN" sz="1600" b="1" dirty="0"/>
              <a:t>Look for HTTPS:</a:t>
            </a:r>
            <a:r>
              <a:rPr lang="en-IN" sz="1600" dirty="0"/>
              <a:t> No padlock? Be cautious.</a:t>
            </a:r>
          </a:p>
          <a:p>
            <a:endParaRPr lang="en-IN" sz="1600" dirty="0"/>
          </a:p>
          <a:p>
            <a:r>
              <a:rPr lang="en-IN" sz="1600" b="1" dirty="0"/>
              <a:t>Check the URL carefully:</a:t>
            </a:r>
            <a:r>
              <a:rPr lang="en-IN" sz="1600" dirty="0"/>
              <a:t> phishing-site.com/login instead of legitimate-site.com.</a:t>
            </a:r>
          </a:p>
          <a:p>
            <a:endParaRPr lang="en-IN" sz="1600" dirty="0"/>
          </a:p>
          <a:p>
            <a:r>
              <a:rPr lang="en-IN" sz="1600" b="1" dirty="0"/>
              <a:t>Design flaws:</a:t>
            </a:r>
            <a:r>
              <a:rPr lang="en-IN" sz="1600" dirty="0"/>
              <a:t> Low-quality logos, mismatched fonts, broken links.</a:t>
            </a:r>
          </a:p>
          <a:p>
            <a:endParaRPr lang="en-IN" sz="1600" dirty="0"/>
          </a:p>
          <a:p>
            <a:r>
              <a:rPr lang="en-IN" sz="1600" dirty="0"/>
              <a:t>Pop-ups asking for sensitive info.</a:t>
            </a:r>
          </a:p>
          <a:p>
            <a:pPr indent="0">
              <a:lnSpc>
                <a:spcPct val="100000"/>
              </a:lnSpc>
              <a:buNone/>
              <a:tabLst>
                <a:tab pos="0" algn="l"/>
              </a:tabLst>
            </a:pPr>
            <a:endParaRPr lang="en-US" sz="1200" b="0" u="none" strike="noStrike" dirty="0">
              <a:solidFill>
                <a:srgbClr val="000000"/>
              </a:solidFill>
              <a:effectLst/>
              <a:uFillTx/>
              <a:latin typeface="OpenSymbol"/>
            </a:endParaRPr>
          </a:p>
        </p:txBody>
      </p:sp>
      <p:pic>
        <p:nvPicPr>
          <p:cNvPr id="4098" name="Picture 2" descr="Fraudulent websites | Article | The United States Army">
            <a:extLst>
              <a:ext uri="{FF2B5EF4-FFF2-40B4-BE49-F238E27FC236}">
                <a16:creationId xmlns:a16="http://schemas.microsoft.com/office/drawing/2014/main" id="{EDBD2D89-7C50-48EC-A905-0AEE170C48D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8768"/>
            <a:ext cx="3549777" cy="33482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390600" y="3657600"/>
            <a:ext cx="8295840" cy="9903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u="none" strike="noStrike">
                <a:solidFill>
                  <a:schemeClr val="dk1"/>
                </a:solidFill>
                <a:effectLst/>
                <a:uFillTx/>
                <a:latin typeface="Libre Baskerville"/>
                <a:ea typeface="Libre Baskerville"/>
              </a:rPr>
              <a:t>Common phishing techniques</a:t>
            </a:r>
            <a:endParaRPr lang="fr-FR" sz="2600" b="0" u="none" strike="noStrike">
              <a:solidFill>
                <a:schemeClr val="dk1"/>
              </a:solidFill>
              <a:effectLst/>
              <a:uFillTx/>
              <a:latin typeface="Arial"/>
            </a:endParaRPr>
          </a:p>
        </p:txBody>
      </p:sp>
      <p:sp>
        <p:nvSpPr>
          <p:cNvPr id="101" name="PlaceHolder 2"/>
          <p:cNvSpPr>
            <a:spLocks noGrp="1"/>
          </p:cNvSpPr>
          <p:nvPr>
            <p:ph type="subTitle"/>
          </p:nvPr>
        </p:nvSpPr>
        <p:spPr>
          <a:xfrm>
            <a:off x="3657600" y="182880"/>
            <a:ext cx="5290512" cy="3657600"/>
          </a:xfrm>
          <a:prstGeom prst="rect">
            <a:avLst/>
          </a:prstGeom>
          <a:noFill/>
          <a:ln w="0">
            <a:noFill/>
          </a:ln>
        </p:spPr>
        <p:txBody>
          <a:bodyPr lIns="91440" tIns="91440" rIns="91440" bIns="91440" anchor="t">
            <a:normAutofit/>
          </a:bodyPr>
          <a:lstStyle/>
          <a:p>
            <a:r>
              <a:rPr lang="en-US" sz="2400" b="1" u="sng" dirty="0">
                <a:latin typeface="ADLaM Display" panose="02010000000000000000" pitchFamily="2" charset="0"/>
                <a:ea typeface="ADLaM Display" panose="02010000000000000000" pitchFamily="2" charset="0"/>
                <a:cs typeface="ADLaM Display" panose="02010000000000000000" pitchFamily="2" charset="0"/>
              </a:rPr>
              <a:t>How Attackers Trick You</a:t>
            </a:r>
          </a:p>
          <a:p>
            <a:endParaRPr lang="en-US" sz="1200" dirty="0"/>
          </a:p>
          <a:p>
            <a:r>
              <a:rPr lang="en-US" sz="1600" b="1" dirty="0"/>
              <a:t>Pretexting:</a:t>
            </a:r>
            <a:r>
              <a:rPr lang="en-US" sz="1600" dirty="0"/>
              <a:t> Pretend to be someone you trust (boss, bank, government).</a:t>
            </a:r>
          </a:p>
          <a:p>
            <a:endParaRPr lang="en-US" sz="1600" dirty="0"/>
          </a:p>
          <a:p>
            <a:r>
              <a:rPr lang="en-US" sz="1600" b="1" dirty="0"/>
              <a:t>Baiting:</a:t>
            </a:r>
            <a:r>
              <a:rPr lang="en-US" sz="1600" dirty="0"/>
              <a:t> Free offers or prizes to lure you.</a:t>
            </a:r>
          </a:p>
          <a:p>
            <a:endParaRPr lang="en-US" sz="1600" dirty="0"/>
          </a:p>
          <a:p>
            <a:r>
              <a:rPr lang="en-US" sz="1600" b="1" dirty="0"/>
              <a:t>Tailgating:</a:t>
            </a:r>
            <a:r>
              <a:rPr lang="en-US" sz="1600" dirty="0"/>
              <a:t> Following you into secure areas.</a:t>
            </a:r>
          </a:p>
          <a:p>
            <a:endParaRPr lang="en-US" sz="1600" dirty="0"/>
          </a:p>
          <a:p>
            <a:r>
              <a:rPr lang="en-US" sz="1600" b="1" dirty="0"/>
              <a:t>Scare Tactics:</a:t>
            </a:r>
            <a:r>
              <a:rPr lang="en-US" sz="1600" dirty="0"/>
              <a:t> Threatening account suspension or legal action.</a:t>
            </a:r>
          </a:p>
          <a:p>
            <a:endParaRPr lang="en-US" sz="1600" dirty="0"/>
          </a:p>
          <a:p>
            <a:r>
              <a:rPr lang="en-US" sz="1600" b="1" dirty="0"/>
              <a:t>Real Example:</a:t>
            </a:r>
            <a:r>
              <a:rPr lang="en-US" sz="1600" dirty="0"/>
              <a:t> CEO Fraud where attackers impersonate a company head to request wire transfers.</a:t>
            </a:r>
          </a:p>
        </p:txBody>
      </p:sp>
      <p:pic>
        <p:nvPicPr>
          <p:cNvPr id="5122" name="Picture 2" descr="Phishing Prevention Best Practices: How to Detect &amp; Avoid - Valimail">
            <a:extLst>
              <a:ext uri="{FF2B5EF4-FFF2-40B4-BE49-F238E27FC236}">
                <a16:creationId xmlns:a16="http://schemas.microsoft.com/office/drawing/2014/main" id="{403F4796-1F63-E25E-E077-4FAC23844D6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05268"/>
            <a:ext cx="3668492" cy="25402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390600" y="1438200"/>
            <a:ext cx="8353080" cy="837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0" u="none" strike="noStrike">
                <a:solidFill>
                  <a:schemeClr val="dk1"/>
                </a:solidFill>
                <a:effectLst/>
                <a:uFillTx/>
                <a:latin typeface="Libre Baskerville"/>
                <a:ea typeface="Libre Baskerville"/>
              </a:rPr>
              <a:t>Social Engineering Tactics</a:t>
            </a:r>
            <a:endParaRPr lang="fr-FR" sz="4000" b="0" u="none" strike="noStrike">
              <a:solidFill>
                <a:schemeClr val="dk1"/>
              </a:solidFill>
              <a:effectLst/>
              <a:uFillTx/>
              <a:latin typeface="Arial"/>
            </a:endParaRPr>
          </a:p>
        </p:txBody>
      </p:sp>
      <p:sp>
        <p:nvSpPr>
          <p:cNvPr id="103" name="PlaceHolder 2"/>
          <p:cNvSpPr>
            <a:spLocks noGrp="1"/>
          </p:cNvSpPr>
          <p:nvPr>
            <p:ph type="title"/>
          </p:nvPr>
        </p:nvSpPr>
        <p:spPr>
          <a:xfrm>
            <a:off x="390600" y="390600"/>
            <a:ext cx="1238040" cy="8377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000" b="0" u="none" strike="noStrike">
                <a:solidFill>
                  <a:schemeClr val="dk1"/>
                </a:solidFill>
                <a:effectLst/>
                <a:uFillTx/>
                <a:latin typeface="Libre Baskerville"/>
                <a:ea typeface="Libre Baskerville"/>
              </a:rPr>
              <a:t>02</a:t>
            </a:r>
            <a:endParaRPr lang="fr-FR" sz="4000" b="0" u="none" strike="noStrike">
              <a:solidFill>
                <a:schemeClr val="dk1"/>
              </a:solidFill>
              <a:effectLst/>
              <a:uFillTx/>
              <a:latin typeface="Arial"/>
            </a:endParaRPr>
          </a:p>
        </p:txBody>
      </p:sp>
      <p:pic>
        <p:nvPicPr>
          <p:cNvPr id="104" name="Google Shape;201;p31"/>
          <p:cNvPicPr/>
          <p:nvPr/>
        </p:nvPicPr>
        <p:blipFill>
          <a:blip r:embed="rId2"/>
          <a:srcRect t="27583" b="33526"/>
          <a:stretch/>
        </p:blipFill>
        <p:spPr>
          <a:xfrm>
            <a:off x="-5040" y="3150000"/>
            <a:ext cx="9143640" cy="1992960"/>
          </a:xfrm>
          <a:prstGeom prst="rect">
            <a:avLst/>
          </a:prstGeom>
          <a:noFill/>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390600" y="3657600"/>
            <a:ext cx="8295840" cy="9903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u="none" strike="noStrike">
                <a:solidFill>
                  <a:schemeClr val="dk1"/>
                </a:solidFill>
                <a:effectLst/>
                <a:uFillTx/>
                <a:latin typeface="Libre Baskerville"/>
                <a:ea typeface="Libre Baskerville"/>
              </a:rPr>
              <a:t>Understanding social engineering</a:t>
            </a:r>
            <a:endParaRPr lang="fr-FR" sz="2600" b="0" u="none" strike="noStrike">
              <a:solidFill>
                <a:schemeClr val="dk1"/>
              </a:solidFill>
              <a:effectLst/>
              <a:uFillTx/>
              <a:latin typeface="Arial"/>
            </a:endParaRPr>
          </a:p>
        </p:txBody>
      </p:sp>
      <p:sp>
        <p:nvSpPr>
          <p:cNvPr id="106" name="PlaceHolder 2"/>
          <p:cNvSpPr>
            <a:spLocks noGrp="1"/>
          </p:cNvSpPr>
          <p:nvPr>
            <p:ph type="subTitle"/>
          </p:nvPr>
        </p:nvSpPr>
        <p:spPr>
          <a:xfrm>
            <a:off x="3910800" y="495540"/>
            <a:ext cx="5086080" cy="28760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0" u="none" strike="noStrike" dirty="0">
                <a:solidFill>
                  <a:schemeClr val="dk1"/>
                </a:solidFill>
                <a:effectLst/>
                <a:uFillTx/>
                <a:latin typeface="DM Sans"/>
                <a:ea typeface="DM Sans"/>
              </a:rPr>
              <a:t>Social engineering involves manipulating people into divulging confidential information.</a:t>
            </a:r>
          </a:p>
          <a:p>
            <a:pPr indent="0">
              <a:lnSpc>
                <a:spcPct val="100000"/>
              </a:lnSpc>
              <a:buNone/>
              <a:tabLst>
                <a:tab pos="0" algn="l"/>
              </a:tabLst>
            </a:pPr>
            <a:endParaRPr lang="en" sz="1600" dirty="0">
              <a:solidFill>
                <a:schemeClr val="dk1"/>
              </a:solidFill>
              <a:latin typeface="DM Sans"/>
              <a:ea typeface="DM Sans"/>
            </a:endParaRPr>
          </a:p>
          <a:p>
            <a:pPr indent="0">
              <a:lnSpc>
                <a:spcPct val="100000"/>
              </a:lnSpc>
              <a:buNone/>
              <a:tabLst>
                <a:tab pos="0" algn="l"/>
              </a:tabLst>
            </a:pPr>
            <a:r>
              <a:rPr lang="en" sz="1600" b="0" u="none" strike="noStrike" dirty="0">
                <a:solidFill>
                  <a:schemeClr val="dk1"/>
                </a:solidFill>
                <a:effectLst/>
                <a:uFillTx/>
                <a:latin typeface="DM Sans"/>
                <a:ea typeface="DM Sans"/>
              </a:rPr>
              <a:t> Attackers exploit psychological tactics, leveraging trust and urgency to deceive individuals. </a:t>
            </a:r>
          </a:p>
          <a:p>
            <a:pPr indent="0">
              <a:lnSpc>
                <a:spcPct val="100000"/>
              </a:lnSpc>
              <a:buNone/>
              <a:tabLst>
                <a:tab pos="0" algn="l"/>
              </a:tabLst>
            </a:pPr>
            <a:endParaRPr lang="en" sz="1600" dirty="0">
              <a:solidFill>
                <a:schemeClr val="dk1"/>
              </a:solidFill>
              <a:latin typeface="DM Sans"/>
              <a:ea typeface="DM Sans"/>
            </a:endParaRPr>
          </a:p>
          <a:p>
            <a:pPr indent="0">
              <a:lnSpc>
                <a:spcPct val="100000"/>
              </a:lnSpc>
              <a:buNone/>
              <a:tabLst>
                <a:tab pos="0" algn="l"/>
              </a:tabLst>
            </a:pPr>
            <a:r>
              <a:rPr lang="en" sz="1600" b="0" u="none" strike="noStrike" dirty="0">
                <a:solidFill>
                  <a:schemeClr val="dk1"/>
                </a:solidFill>
                <a:effectLst/>
                <a:uFillTx/>
                <a:latin typeface="DM Sans"/>
                <a:ea typeface="DM Sans"/>
              </a:rPr>
              <a:t>Being aware of these tactics is essential for personal and organizational security.</a:t>
            </a:r>
            <a:endParaRPr lang="en-US" sz="1600" b="0" u="none" strike="noStrike" dirty="0">
              <a:solidFill>
                <a:srgbClr val="000000"/>
              </a:solidFill>
              <a:effectLst/>
              <a:uFillTx/>
              <a:latin typeface="OpenSymbol"/>
            </a:endParaRPr>
          </a:p>
        </p:txBody>
      </p:sp>
      <p:pic>
        <p:nvPicPr>
          <p:cNvPr id="6146" name="Picture 2" descr="1. Social Engineering Attack Cycle. | Download Scientific Diagram">
            <a:extLst>
              <a:ext uri="{FF2B5EF4-FFF2-40B4-BE49-F238E27FC236}">
                <a16:creationId xmlns:a16="http://schemas.microsoft.com/office/drawing/2014/main" id="{4FBF0995-C4E7-A9D9-C53D-F2CC704BCF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120" y="222404"/>
            <a:ext cx="3621405" cy="32921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390600" y="3657600"/>
            <a:ext cx="8295840" cy="990360"/>
          </a:xfrm>
          <a:prstGeom prst="rect">
            <a:avLst/>
          </a:prstGeom>
          <a:noFill/>
          <a:ln w="0">
            <a:noFill/>
          </a:ln>
        </p:spPr>
        <p:txBody>
          <a:bodyPr lIns="91440" tIns="91440" rIns="91440" bIns="91440" anchor="t">
            <a:normAutofit/>
          </a:bodyPr>
          <a:lstStyle/>
          <a:p>
            <a:pPr>
              <a:lnSpc>
                <a:spcPct val="100000"/>
              </a:lnSpc>
              <a:tabLst>
                <a:tab pos="0" algn="l"/>
              </a:tabLst>
            </a:pPr>
            <a:r>
              <a:rPr lang="en-IN" sz="2800" dirty="0"/>
              <a:t>Real-World Examples</a:t>
            </a:r>
            <a:endParaRPr lang="fr-FR" sz="2600" b="0" u="none" strike="noStrike" dirty="0">
              <a:solidFill>
                <a:schemeClr val="dk1"/>
              </a:solidFill>
              <a:effectLst/>
              <a:uFillTx/>
              <a:latin typeface="Arial"/>
            </a:endParaRPr>
          </a:p>
        </p:txBody>
      </p:sp>
      <p:sp>
        <p:nvSpPr>
          <p:cNvPr id="108" name="PlaceHolder 2"/>
          <p:cNvSpPr>
            <a:spLocks noGrp="1"/>
          </p:cNvSpPr>
          <p:nvPr>
            <p:ph type="subTitle"/>
          </p:nvPr>
        </p:nvSpPr>
        <p:spPr>
          <a:xfrm>
            <a:off x="3925824" y="231648"/>
            <a:ext cx="5119824" cy="3425952"/>
          </a:xfrm>
          <a:prstGeom prst="rect">
            <a:avLst/>
          </a:prstGeom>
          <a:noFill/>
          <a:ln w="0">
            <a:noFill/>
          </a:ln>
        </p:spPr>
        <p:txBody>
          <a:bodyPr lIns="91440" tIns="91440" rIns="91440" bIns="91440" anchor="t">
            <a:normAutofit/>
          </a:bodyPr>
          <a:lstStyle/>
          <a:p>
            <a:r>
              <a:rPr lang="en-US" sz="2400" dirty="0">
                <a:latin typeface="ADLaM Display" panose="02010000000000000000" pitchFamily="2" charset="0"/>
                <a:ea typeface="ADLaM Display" panose="02010000000000000000" pitchFamily="2" charset="0"/>
                <a:cs typeface="ADLaM Display" panose="02010000000000000000" pitchFamily="2" charset="0"/>
              </a:rPr>
              <a:t>Famous Phishing Incidents</a:t>
            </a:r>
          </a:p>
          <a:p>
            <a:endParaRPr lang="en-US" sz="1200" dirty="0"/>
          </a:p>
          <a:p>
            <a:endParaRPr lang="en-US" sz="1600" b="1" dirty="0"/>
          </a:p>
          <a:p>
            <a:r>
              <a:rPr lang="en-US" sz="1600" b="1" dirty="0"/>
              <a:t>Google &amp; Facebook (2013-2015):</a:t>
            </a:r>
            <a:r>
              <a:rPr lang="en-US" sz="1600" dirty="0"/>
              <a:t> $100M lost to a fake vendor scam.</a:t>
            </a:r>
          </a:p>
          <a:p>
            <a:endParaRPr lang="en-US" sz="1600" dirty="0"/>
          </a:p>
          <a:p>
            <a:r>
              <a:rPr lang="en-US" sz="1600" b="1" dirty="0"/>
              <a:t>Sony Pictures (2014):</a:t>
            </a:r>
            <a:r>
              <a:rPr lang="en-US" sz="1600" dirty="0"/>
              <a:t> Employees tricked into sharing credentials.</a:t>
            </a:r>
          </a:p>
          <a:p>
            <a:endParaRPr lang="en-US" sz="1600" dirty="0"/>
          </a:p>
          <a:p>
            <a:r>
              <a:rPr lang="en-US" sz="1600" b="1" dirty="0"/>
              <a:t>Target (2013):</a:t>
            </a:r>
            <a:r>
              <a:rPr lang="en-US" sz="1600" dirty="0"/>
              <a:t> Breach via a third-party vendor phishing attack.</a:t>
            </a:r>
          </a:p>
          <a:p>
            <a:endParaRPr lang="en-US" sz="1600" dirty="0"/>
          </a:p>
          <a:p>
            <a:r>
              <a:rPr lang="en-US" sz="1600" b="1" dirty="0"/>
              <a:t>Lesson:</a:t>
            </a:r>
            <a:r>
              <a:rPr lang="en-US" sz="1600" dirty="0"/>
              <a:t> Even big companies can be victims.</a:t>
            </a:r>
          </a:p>
        </p:txBody>
      </p:sp>
      <p:pic>
        <p:nvPicPr>
          <p:cNvPr id="7170" name="Picture 2" descr="Massive data breach alert: 184 million passwords leaked; Apple, Google,  Instagram, Microsoft logins exposed, here's what you should do">
            <a:extLst>
              <a:ext uri="{FF2B5EF4-FFF2-40B4-BE49-F238E27FC236}">
                <a16:creationId xmlns:a16="http://schemas.microsoft.com/office/drawing/2014/main" id="{F5FD1881-1048-1427-56D7-2A917902B97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452" t="2410" r="13021" b="919"/>
          <a:stretch>
            <a:fillRect/>
          </a:stretch>
        </p:blipFill>
        <p:spPr bwMode="auto">
          <a:xfrm>
            <a:off x="98352" y="702804"/>
            <a:ext cx="3702697" cy="26883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693</Words>
  <Application>Microsoft Office PowerPoint</Application>
  <PresentationFormat>On-screen Show (16:9)</PresentationFormat>
  <Paragraphs>96</Paragraphs>
  <Slides>17</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ADLaM Display</vt:lpstr>
      <vt:lpstr>Arial</vt:lpstr>
      <vt:lpstr>DM Sans</vt:lpstr>
      <vt:lpstr>Libre Baskerville</vt:lpstr>
      <vt:lpstr>OpenSymbol</vt:lpstr>
      <vt:lpstr>Symbol</vt:lpstr>
      <vt:lpstr>Wingdings</vt:lpstr>
      <vt:lpstr>Corporate Sustainability Pitch Deck by Slidesgo</vt:lpstr>
      <vt:lpstr>Slidesgo Final Pages</vt:lpstr>
      <vt:lpstr>Phishing Attacks</vt:lpstr>
      <vt:lpstr>Introduction</vt:lpstr>
      <vt:lpstr>Recognizing Phishing</vt:lpstr>
      <vt:lpstr>Signs of phishing emails</vt:lpstr>
      <vt:lpstr>Identifying fake websites</vt:lpstr>
      <vt:lpstr>Common phishing techniques</vt:lpstr>
      <vt:lpstr>Social Engineering Tactics</vt:lpstr>
      <vt:lpstr>Understanding social engineering</vt:lpstr>
      <vt:lpstr>Real-World Examples</vt:lpstr>
      <vt:lpstr>Case studies of social engineering attacks</vt:lpstr>
      <vt:lpstr>Best Practices</vt:lpstr>
      <vt:lpstr>Email safety tips</vt:lpstr>
      <vt:lpstr>Website verification methods</vt:lpstr>
      <vt:lpstr>Interactive Quiz (1)</vt:lpstr>
      <vt:lpstr>Interactive Quiz (2)</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Ashish Chaudhary</cp:lastModifiedBy>
  <cp:revision>1</cp:revision>
  <dcterms:modified xsi:type="dcterms:W3CDTF">2025-07-04T04:50:54Z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2025-07-04T03:42:41Z</dcterms:created>
  <dc:creator>Unknown Creator</dc:creator>
  <dc:description/>
  <dc:language>en-US</dc:language>
  <cp:lastModifiedBy>Unknown Creator</cp:lastModifiedBy>
  <dcterms:modified xsi:type="dcterms:W3CDTF">2025-07-04T03:42:41Z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16</vt:r8>
  </property>
  <property fmtid="{D5CDD505-2E9C-101B-9397-08002B2CF9AE}" pid="3" name="MSIP_Label_defa4170-0d19-0005-0004-bc88714345d2_Enabled">
    <vt:lpwstr>true</vt:lpwstr>
  </property>
  <property fmtid="{D5CDD505-2E9C-101B-9397-08002B2CF9AE}" pid="4" name="MSIP_Label_defa4170-0d19-0005-0004-bc88714345d2_SetDate">
    <vt:lpwstr>2025-07-04T04:50:54Z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2548ed97-ba43-4962-9b4d-66ac5abe7a28</vt:lpwstr>
  </property>
  <property fmtid="{D5CDD505-2E9C-101B-9397-08002B2CF9AE}" pid="8" name="MSIP_Label_defa4170-0d19-0005-0004-bc88714345d2_ActionId">
    <vt:lpwstr>66963df0-b14a-4c73-9a81-1343a0558507</vt:lpwstr>
  </property>
  <property fmtid="{D5CDD505-2E9C-101B-9397-08002B2CF9AE}" pid="9" name="MSIP_Label_defa4170-0d19-0005-0004-bc88714345d2_ContentBits">
    <vt:lpwstr>0</vt:lpwstr>
  </property>
  <property fmtid="{D5CDD505-2E9C-101B-9397-08002B2CF9AE}" pid="10" name="MSIP_Label_defa4170-0d19-0005-0004-bc88714345d2_Tag">
    <vt:lpwstr>10, 3, 0, 1</vt:lpwstr>
  </property>
</Properties>
</file>