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DFKai-SB" panose="03000509000000000000" pitchFamily="65" charset="-12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bdfd4ac5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bdfd4ac5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c68fd7e9b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c68fd7e9b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bdfd4ac5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bdfd4ac5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bdfd4ac5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bdfd4ac5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bdfd4ac5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bdfd4ac5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bdfd4ac5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bdfd4ac5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bdfd4ac5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bdfd4ac5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bdfd4ac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bdfd4ac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c68fd7e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c68fd7e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c68fd7e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c68fd7e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c68fd7e9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c68fd7e9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bdfd4ac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bdfd4ac5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c68fd7e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c68fd7e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c68fd7e9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c68fd7e9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bdfd4ac5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bdfd4ac5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5F270-0879-4A81-A5BF-A8C3C6840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3A80DC-F23E-5B2D-2741-A2B127DF7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DD2DD-7B06-A823-B6DD-881C2EBB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B40C-413E-419B-8539-03554016182C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FC8E08-49EE-F494-792C-7860622C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456DA4-1FBC-3876-A2A1-32150F82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2070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12819-CDA9-7221-685A-D4CB30E9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1EE8D6-547B-8EB9-1AFF-111A2ACDF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39C6F7-F283-D2F9-67A2-BA8F348B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B40C-413E-419B-8539-03554016182C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5EEB44-DD3F-4AF8-F205-86B35F58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299B40-2783-C916-3FA3-91000BB3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272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123BE0-F779-527B-797E-FDC70E1B7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415FC6-FA0D-915F-6A8D-0EE6A878D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475C98-4EF7-3F6D-8767-24B854A0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B40C-413E-419B-8539-03554016182C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1ED747-E3F7-9FD0-9535-E5BD0841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48B197-06E0-DD96-BD1B-6D34F6B5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2121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259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6DD4C-77C4-1E3B-8275-A50283F8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8E8CC-70EE-CF8A-C5E4-20E43289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625851-09B4-60F3-9173-DC414022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B40C-413E-419B-8539-03554016182C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AEAC47-6849-E732-DCC6-650072EE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26BE39-F86C-0ABE-B769-A096469F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6490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D05A-F966-0979-EC9B-6A17DFB9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D1E8FB-CA0B-B362-ADA0-1D72CA6BF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099F05-5719-9690-EF40-452C43D4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B40C-413E-419B-8539-03554016182C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C253F9-60A0-DA9F-FC8D-71950BE5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429BC1-D71C-D2CA-C45B-B1898EFB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454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91FF5-3C1E-FEFB-E57D-9ACBF7B1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21F073-DCCC-8745-AFC1-76AA960C8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CCD26B-63C9-06AD-B1E5-7C0C758B0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7D217E-1C4F-9188-2C97-55A06EB1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B40C-413E-419B-8539-03554016182C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D2F44E-9BFA-1E32-D77B-E88900DC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A626AA-A600-898E-2C9F-AB7EB7B8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9655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A20AA-C4D7-7EB8-A80D-68829275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65D266-FEB2-9093-E00D-43211A9CD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DFA9F1-3C92-A6D6-B4E8-299F756E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887A9D9-4A7B-04C5-289E-426DF148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9779548-9C3B-13EF-2045-1D739462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6DC7D4-828C-FFE4-3C97-33D50100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B40C-413E-419B-8539-03554016182C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516315-173E-49C5-4212-7A507646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E9946E-91D6-4C12-FA85-6798109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7930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29685-644D-2944-8007-06325C70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798F90-6603-4864-8853-86993F5D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B40C-413E-419B-8539-03554016182C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4FA871-E3FB-4FDB-FEE9-8C56B4ED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C02472-31C7-30D4-7E64-0E611790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051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4DF8D7-6365-322D-51E6-60AB8DBD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B40C-413E-419B-8539-03554016182C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8B1B21-9817-4A9B-4F3A-906516FD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A81A1E-26C4-D5A8-929A-07BB5A6F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61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24AF1-E205-3C9D-8314-F8167F35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F0812D-D2E2-93CE-8246-BBA5C188B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3D9FA3-CDE4-6FAC-7961-DBFBBCBF3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934169-9C8C-58B1-4DDE-839ADCD5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B40C-413E-419B-8539-03554016182C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9A91FA-28AD-C6B1-800E-74AA0BB7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C6015A-6482-1482-F8C8-977CD7A0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7363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14571-C30C-AEF0-3810-635988C7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F3D3C6-8CB3-C38D-F00C-FB17AAD91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265B90-2F1A-DC7A-A237-3043AFCD1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79205D-13D6-32A0-EFFC-6DE9CF7C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B40C-413E-419B-8539-03554016182C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55BE22-5E73-2E44-1E11-39C60DA3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6E4BF3-C496-0F89-CBBE-BA5EA9A4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07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9EC6FD-4CB1-7B71-BEDF-DDC5193D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A3BF0A-EB26-25E6-4624-ABBCCFB79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D46F87-23D3-8ABA-91B7-F0F89A216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6B40C-413E-419B-8539-03554016182C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F85DBE-BFEB-5870-B6BA-DBBEF730F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3CEC4-A64A-6041-03F1-2C4A4AA05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51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USABEeO283wmOPw2IB49zSwfLk5WdbyT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2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A07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 自動比例飲料機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11700" y="2695950"/>
            <a:ext cx="8520600" cy="22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組員:胡丞亘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     劉定頤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     沈啟文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指導教授:李志仁教授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>
                <a:latin typeface="Times New Roman"/>
                <a:ea typeface="Times New Roman"/>
                <a:cs typeface="Times New Roman"/>
                <a:sym typeface="Times New Roman"/>
              </a:rPr>
              <a:t>FireBase Firestore DB - history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38" y="649475"/>
            <a:ext cx="7809129" cy="44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9548" y="76777"/>
            <a:ext cx="203275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548" y="76777"/>
            <a:ext cx="203275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>
                <a:latin typeface="Times New Roman"/>
                <a:ea typeface="Times New Roman"/>
                <a:cs typeface="Times New Roman"/>
                <a:sym typeface="Times New Roman"/>
              </a:rPr>
              <a:t>FireBase Firestore DB - love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29" y="649475"/>
            <a:ext cx="7807534" cy="44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Times New Roman"/>
                <a:ea typeface="Times New Roman"/>
                <a:cs typeface="Times New Roman"/>
                <a:sym typeface="Times New Roman"/>
              </a:rPr>
              <a:t>APP</a:t>
            </a: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流程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300" y="906550"/>
            <a:ext cx="6619675" cy="35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飲料機流程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375" y="222513"/>
            <a:ext cx="5026940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四上目標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DFKai-SB"/>
              <a:buChar char="●"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飲料機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DFKai-SB"/>
              <a:buChar char="○"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飲料種類增加至五種以上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DFKai-SB"/>
              <a:buChar char="●"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APP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DFKai-SB"/>
              <a:buChar char="○"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討論專區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DFKai-SB"/>
              <a:buChar char="○"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配方分享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DFKai-SB"/>
              <a:buChar char="○"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系統管理功能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DFKai-SB"/>
              <a:buChar char="○"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功能</a:t>
            </a: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介面優化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361350" y="2068950"/>
            <a:ext cx="2421300" cy="10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2321700" y="1692150"/>
            <a:ext cx="4500600" cy="17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latin typeface="DFKai-SB"/>
                <a:ea typeface="DFKai-SB"/>
                <a:cs typeface="DFKai-SB"/>
                <a:sym typeface="DFKai-SB"/>
              </a:rPr>
              <a:t>報告結束</a:t>
            </a:r>
            <a:endParaRPr sz="60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latin typeface="DFKai-SB"/>
                <a:ea typeface="DFKai-SB"/>
                <a:cs typeface="DFKai-SB"/>
                <a:sym typeface="DFKai-SB"/>
              </a:rPr>
              <a:t>謝謝大家</a:t>
            </a:r>
            <a:endParaRPr sz="60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暑假進度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飲料機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7" y="0"/>
            <a:ext cx="385763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暑假進度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36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飲料機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94" y="0"/>
            <a:ext cx="38576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暑假進度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36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飲料機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94" y="0"/>
            <a:ext cx="38576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暑假進度</a:t>
            </a:r>
            <a:r>
              <a:rPr lang="zh-TW" sz="36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飲料機影片展示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83" name="Google Shape;83;p17" title="IMG_0020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100" y="1094500"/>
            <a:ext cx="7063786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3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暑假進度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Times New Roman"/>
                <a:ea typeface="Times New Roman"/>
                <a:cs typeface="Times New Roman"/>
                <a:sym typeface="Times New Roman"/>
              </a:rPr>
              <a:t>-APP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853" y="0"/>
            <a:ext cx="237334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578" y="0"/>
            <a:ext cx="237334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64513"/>
            <a:ext cx="1950675" cy="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3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暑假進度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Times New Roman"/>
                <a:ea typeface="Times New Roman"/>
                <a:cs typeface="Times New Roman"/>
                <a:sym typeface="Times New Roman"/>
              </a:rPr>
              <a:t>-APP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678" y="0"/>
            <a:ext cx="237334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103" y="0"/>
            <a:ext cx="237334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64513"/>
            <a:ext cx="1950675" cy="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暑假進度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Times New Roman"/>
                <a:ea typeface="Times New Roman"/>
                <a:cs typeface="Times New Roman"/>
                <a:sym typeface="Times New Roman"/>
              </a:rPr>
              <a:t>-APP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578" y="0"/>
            <a:ext cx="237334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8491" y="0"/>
            <a:ext cx="237334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64513"/>
            <a:ext cx="1950675" cy="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00">
                <a:latin typeface="Times New Roman"/>
                <a:ea typeface="Times New Roman"/>
                <a:cs typeface="Times New Roman"/>
                <a:sym typeface="Times New Roman"/>
              </a:rPr>
              <a:t>FireBase Realtime DB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93" y="735850"/>
            <a:ext cx="8289606" cy="431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9548" y="76777"/>
            <a:ext cx="203275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</Words>
  <Application>Microsoft Office PowerPoint</Application>
  <PresentationFormat>如螢幕大小 (16:9)</PresentationFormat>
  <Paragraphs>35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Calibri</vt:lpstr>
      <vt:lpstr>Times New Roman</vt:lpstr>
      <vt:lpstr>DFKai-SB</vt:lpstr>
      <vt:lpstr>Arial</vt:lpstr>
      <vt:lpstr>Calibri Light</vt:lpstr>
      <vt:lpstr>Office 佈景主題</vt:lpstr>
      <vt:lpstr>A07 自動比例飲料機</vt:lpstr>
      <vt:lpstr>暑假進度 -飲料機</vt:lpstr>
      <vt:lpstr>暑假進度 -飲料機</vt:lpstr>
      <vt:lpstr>暑假進度 -飲料機</vt:lpstr>
      <vt:lpstr>暑假進度-飲料機影片展示</vt:lpstr>
      <vt:lpstr>暑假進度 -APP</vt:lpstr>
      <vt:lpstr>暑假進度 -APP</vt:lpstr>
      <vt:lpstr>暑假進度 -APP</vt:lpstr>
      <vt:lpstr>FireBase Realtime DB</vt:lpstr>
      <vt:lpstr>FireBase Firestore DB - history</vt:lpstr>
      <vt:lpstr>FireBase Firestore DB - love</vt:lpstr>
      <vt:lpstr>APP流程</vt:lpstr>
      <vt:lpstr>飲料機流程</vt:lpstr>
      <vt:lpstr>四上目標</vt:lpstr>
      <vt:lpstr>Q &amp; A</vt:lpstr>
      <vt:lpstr>報告結束 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A07 自動比例飲料機</dc:title>
  <cp:lastModifiedBy>victor900611 victor900611</cp:lastModifiedBy>
  <cp:revision>1</cp:revision>
  <dcterms:modified xsi:type="dcterms:W3CDTF">2022-10-02T16:55:51Z</dcterms:modified>
</cp:coreProperties>
</file>