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CA6D-BE02-4F5D-A53B-4375DB84A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8B8DB-FCF6-4CF0-8C0D-7A6AC9D3A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7774-AF6B-41CF-BE36-E83C8610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6A15-BA87-4489-B21B-5FADE203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FDE5-F8AD-4245-86AF-0F378432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6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27B6-F334-4FE5-9028-220C0DCA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68FA-51BD-41AC-B687-53E2252D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5B7D1-3AD9-4F80-B07C-97CE083C0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89FCB-E8E0-469B-BBCE-6079B0F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6E79-E720-4508-BC99-6D8447DF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165B1-0B2E-464C-9557-4C4F0AA7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8794-82C7-4256-8E32-296D588F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88043-17D2-4A6D-9DDF-7DF1DBE8C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1F45-2529-4087-9059-35F8512A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25A81-1A4D-401C-A5D0-40B0226B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BBB3-3FA9-464E-AF81-26C15BE4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9BE81-E069-481E-916E-B07E0648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8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2F2F-C869-4D45-9B4F-CA8EA07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C1465-D7C2-4485-9A35-4DFA4D98A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0E14E-0C32-4F85-AB12-600AF60C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6EAA-985E-47A5-88CE-314C9391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FDFC-5A3A-48CE-BAE9-6343279A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AF65B-344A-4665-BE8F-194B15CBC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05662-58F2-4E0F-9F21-C15530E38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E7D0-9E77-41ED-992A-3FE12412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5785-AF41-41F3-994C-F9058185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A5E5-4E40-43D6-8DB0-8418C2FD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5F12-62F2-4453-91F9-39CD4AA6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8AD6-BB97-4F37-A28C-63584414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FBA1-F747-4ED4-B54D-1B94FE5C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B73D-52B8-4F97-8FF8-48374BA4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0F04-2462-4B16-A2B6-0D2763AE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5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7C92-7BB7-4C3C-962C-B6DCD95B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3EE0B-0CF6-467A-8CAD-D6D97CDF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F125-C097-4EB6-A5F0-D7EAE451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B32E-DC1F-4893-9EE9-6D4BB688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DAD34-1A86-427E-A4F7-AE0E05E6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DCEC-7345-4DF2-AC72-EA4DA43A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8395-50CC-4CD8-A550-111750C7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FDA5-9D2B-4073-BCC1-C1AEF1F3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8859-39CF-49DC-BDA2-34F328BA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B1D3-2BD8-4B73-9E85-6EC8DF4C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8DE16-1EBF-46DA-AEB3-79798A78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997C-42C4-43E2-98D2-23CB5297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8040-DC2B-480A-8ABB-74C47291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F20DD-6B76-4B1E-8EA5-E7A52897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D77FA-8A11-4E6B-B7D8-3EB58FBD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A1C13-1035-4F26-BE5B-48C7D5889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A9B83-D176-4958-810A-6CD09D5D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9C0B-CB5C-440E-A5D3-8C896C7E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D0AAC-CC21-4128-9B3C-C056B117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9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68E5-7CD8-4060-9B8D-09020F19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ACC22-0B44-41FF-92E3-021BAA3C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BEB5C-0056-4C45-AD71-BBED7FA5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20A44-4879-457B-89FC-FC1A3B03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News – GLOBAL ACTION ON MEN'S HEALTH">
            <a:extLst>
              <a:ext uri="{FF2B5EF4-FFF2-40B4-BE49-F238E27FC236}">
                <a16:creationId xmlns:a16="http://schemas.microsoft.com/office/drawing/2014/main" id="{D10883EE-7C7C-48DE-A325-061B62B92B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8DD9C7-2893-4688-BD26-9402BD8C26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668E5-7CD8-4060-9B8D-09020F19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A3558A-5F69-4C56-ABF2-6DFEE77B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222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News – GLOBAL ACTION ON MEN'S HEALTH">
            <a:extLst>
              <a:ext uri="{FF2B5EF4-FFF2-40B4-BE49-F238E27FC236}">
                <a16:creationId xmlns:a16="http://schemas.microsoft.com/office/drawing/2014/main" id="{D10883EE-7C7C-48DE-A325-061B62B92B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2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D5A9F-2EEB-47B5-8F62-95F38D99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0EBEC-65E4-469E-9AF8-46EC9BF1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9615-D10A-4DAE-86C4-75C9ACE1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3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F6CD4-ED7D-4C04-9FD9-F88F0582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898D5-4C9B-4428-BF83-6AAB033A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554E-BA74-4431-9900-E03AE18B0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56F7-4CED-4C0F-A36E-84759523287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7706-4AE9-4A4B-ABB3-B3CFF2576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EEC2-81D3-4124-8455-F8633A6BB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4ACA-0A71-48FB-91EA-9A8EB9D7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D20F14-FF6A-473E-ADAB-38A4EC3C3ABF}"/>
              </a:ext>
            </a:extLst>
          </p:cNvPr>
          <p:cNvSpPr/>
          <p:nvPr/>
        </p:nvSpPr>
        <p:spPr>
          <a:xfrm>
            <a:off x="2399554" y="4644573"/>
            <a:ext cx="6744252" cy="77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meta-</a:t>
            </a:r>
            <a:r>
              <a:rPr lang="en-US" sz="1600" dirty="0" err="1"/>
              <a:t>msb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A34CB-452E-4F56-BB69-6ADD3E2842EA}"/>
              </a:ext>
            </a:extLst>
          </p:cNvPr>
          <p:cNvSpPr/>
          <p:nvPr/>
        </p:nvSpPr>
        <p:spPr>
          <a:xfrm>
            <a:off x="2399554" y="1249095"/>
            <a:ext cx="2180707" cy="1233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Akelius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A1BAE-3151-4E25-B828-FE1960C535F9}"/>
              </a:ext>
            </a:extLst>
          </p:cNvPr>
          <p:cNvSpPr/>
          <p:nvPr/>
        </p:nvSpPr>
        <p:spPr>
          <a:xfrm>
            <a:off x="4643206" y="1249095"/>
            <a:ext cx="2180707" cy="123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95961-B889-4284-9411-035623E23514}"/>
              </a:ext>
            </a:extLst>
          </p:cNvPr>
          <p:cNvSpPr/>
          <p:nvPr/>
        </p:nvSpPr>
        <p:spPr>
          <a:xfrm>
            <a:off x="2399554" y="4187569"/>
            <a:ext cx="2180707" cy="3973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warrior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C6E47-884A-4D1E-91C6-4D46283AC8D7}"/>
              </a:ext>
            </a:extLst>
          </p:cNvPr>
          <p:cNvSpPr/>
          <p:nvPr/>
        </p:nvSpPr>
        <p:spPr>
          <a:xfrm>
            <a:off x="4643206" y="4187569"/>
            <a:ext cx="2180707" cy="39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164C2-658A-45D6-A2F5-964863B15930}"/>
              </a:ext>
            </a:extLst>
          </p:cNvPr>
          <p:cNvSpPr/>
          <p:nvPr/>
        </p:nvSpPr>
        <p:spPr>
          <a:xfrm>
            <a:off x="6886857" y="4197504"/>
            <a:ext cx="2256949" cy="39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zeus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4A58B-E6C3-4EED-9147-CBDF39AD9094}"/>
              </a:ext>
            </a:extLst>
          </p:cNvPr>
          <p:cNvSpPr/>
          <p:nvPr/>
        </p:nvSpPr>
        <p:spPr>
          <a:xfrm>
            <a:off x="6886858" y="1249095"/>
            <a:ext cx="1152307" cy="123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Vattenfall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3D809-47AF-4443-8EDC-3E6ABB0CE31A}"/>
              </a:ext>
            </a:extLst>
          </p:cNvPr>
          <p:cNvSpPr txBox="1"/>
          <p:nvPr/>
        </p:nvSpPr>
        <p:spPr>
          <a:xfrm>
            <a:off x="1054700" y="4644573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msb</a:t>
            </a:r>
            <a:r>
              <a:rPr lang="en-US" sz="1600" dirty="0"/>
              <a:t>-node</a:t>
            </a:r>
          </a:p>
          <a:p>
            <a:r>
              <a:rPr lang="en-US" sz="1600" dirty="0" err="1"/>
              <a:t>msb</a:t>
            </a:r>
            <a:r>
              <a:rPr lang="en-US" sz="1600" dirty="0"/>
              <a:t>-dam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0D8B6-4E7B-437F-BE1B-C56953755ED4}"/>
              </a:ext>
            </a:extLst>
          </p:cNvPr>
          <p:cNvSpPr txBox="1"/>
          <p:nvPr/>
        </p:nvSpPr>
        <p:spPr>
          <a:xfrm>
            <a:off x="1054700" y="4186716"/>
            <a:ext cx="1232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meta-</a:t>
            </a:r>
            <a:r>
              <a:rPr lang="en-US" sz="1600" dirty="0" err="1"/>
              <a:t>nodejs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D8CEE-4112-4CE1-83BA-FAC65434D86B}"/>
              </a:ext>
            </a:extLst>
          </p:cNvPr>
          <p:cNvSpPr txBox="1"/>
          <p:nvPr/>
        </p:nvSpPr>
        <p:spPr>
          <a:xfrm>
            <a:off x="9227033" y="1142923"/>
            <a:ext cx="3102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meta-msb-vattenfall-imx8/</a:t>
            </a:r>
            <a:r>
              <a:rPr lang="en-US" sz="1600" dirty="0" err="1"/>
              <a:t>zeus</a:t>
            </a:r>
            <a:endParaRPr lang="en-US" sz="1600" dirty="0"/>
          </a:p>
          <a:p>
            <a:r>
              <a:rPr lang="en-US" sz="1600" dirty="0"/>
              <a:t>meta-msb-ops-imx8/</a:t>
            </a:r>
            <a:r>
              <a:rPr lang="en-US" sz="1600" dirty="0" err="1"/>
              <a:t>zeus</a:t>
            </a:r>
            <a:endParaRPr lang="en-US" sz="1600" dirty="0"/>
          </a:p>
          <a:p>
            <a:r>
              <a:rPr lang="en-US" sz="1600" dirty="0"/>
              <a:t>meta-msb-ops-imx7/thud</a:t>
            </a:r>
          </a:p>
          <a:p>
            <a:r>
              <a:rPr lang="en-US" sz="1600" dirty="0"/>
              <a:t>meta-msb-akelius-imx7/warrior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41302-8640-4983-A2CB-E5F445625749}"/>
              </a:ext>
            </a:extLst>
          </p:cNvPr>
          <p:cNvSpPr/>
          <p:nvPr/>
        </p:nvSpPr>
        <p:spPr>
          <a:xfrm>
            <a:off x="3551778" y="2541230"/>
            <a:ext cx="2180706" cy="15638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IMX-7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E19AC2-2C49-4C93-AB18-EEF42B018F88}"/>
              </a:ext>
            </a:extLst>
          </p:cNvPr>
          <p:cNvSpPr/>
          <p:nvPr/>
        </p:nvSpPr>
        <p:spPr>
          <a:xfrm>
            <a:off x="2399553" y="2553619"/>
            <a:ext cx="1102493" cy="156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386AFA-7C8F-4BD1-996E-2534FADF95E7}"/>
              </a:ext>
            </a:extLst>
          </p:cNvPr>
          <p:cNvSpPr/>
          <p:nvPr/>
        </p:nvSpPr>
        <p:spPr>
          <a:xfrm>
            <a:off x="5782215" y="2541230"/>
            <a:ext cx="2256950" cy="156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IMX-8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D36FF5-02B2-4800-9548-BD578C1573AB}"/>
              </a:ext>
            </a:extLst>
          </p:cNvPr>
          <p:cNvSpPr/>
          <p:nvPr/>
        </p:nvSpPr>
        <p:spPr>
          <a:xfrm>
            <a:off x="8088896" y="2529882"/>
            <a:ext cx="1048304" cy="157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RPI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2E28B1-63C7-40F9-BC37-DD9BD22BEFE9}"/>
              </a:ext>
            </a:extLst>
          </p:cNvPr>
          <p:cNvSpPr txBox="1"/>
          <p:nvPr/>
        </p:nvSpPr>
        <p:spPr>
          <a:xfrm>
            <a:off x="9227033" y="2541230"/>
            <a:ext cx="2016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meta-msb-rpi4/</a:t>
            </a:r>
            <a:r>
              <a:rPr lang="en-US" sz="1600" dirty="0" err="1"/>
              <a:t>zeus</a:t>
            </a:r>
            <a:endParaRPr lang="en-US" sz="1600" dirty="0"/>
          </a:p>
          <a:p>
            <a:r>
              <a:rPr lang="en-US" sz="1600" dirty="0"/>
              <a:t>meta-msb-imx8/thud</a:t>
            </a:r>
          </a:p>
          <a:p>
            <a:r>
              <a:rPr lang="en-US" sz="1600" dirty="0"/>
              <a:t>meta-msb-imx8/</a:t>
            </a:r>
            <a:r>
              <a:rPr lang="en-US" sz="1600" dirty="0" err="1"/>
              <a:t>zeus</a:t>
            </a:r>
            <a:endParaRPr lang="en-US" sz="1600" dirty="0"/>
          </a:p>
          <a:p>
            <a:r>
              <a:rPr lang="en-US" sz="1600" dirty="0"/>
              <a:t>meta-msb-imx7/thud</a:t>
            </a:r>
          </a:p>
          <a:p>
            <a:r>
              <a:rPr lang="en-US" sz="1600" dirty="0"/>
              <a:t>meta-msb-imx7/sumo</a:t>
            </a:r>
          </a:p>
          <a:p>
            <a:r>
              <a:rPr lang="en-US" sz="1600" dirty="0"/>
              <a:t>meta-</a:t>
            </a:r>
            <a:r>
              <a:rPr lang="en-US" sz="1600" dirty="0" err="1"/>
              <a:t>msb</a:t>
            </a:r>
            <a:r>
              <a:rPr lang="en-US" sz="1600" dirty="0"/>
              <a:t>-intel/sumo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5FE03A-A3C0-47EA-B07E-AE85D74EDCEC}"/>
              </a:ext>
            </a:extLst>
          </p:cNvPr>
          <p:cNvSpPr txBox="1"/>
          <p:nvPr/>
        </p:nvSpPr>
        <p:spPr>
          <a:xfrm>
            <a:off x="9254299" y="4350045"/>
            <a:ext cx="177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meta-</a:t>
            </a:r>
            <a:r>
              <a:rPr lang="en-US" sz="1600" dirty="0" err="1"/>
              <a:t>msb</a:t>
            </a:r>
            <a:r>
              <a:rPr lang="en-US" sz="1600" dirty="0"/>
              <a:t>/</a:t>
            </a:r>
            <a:r>
              <a:rPr lang="en-US" sz="1600" dirty="0" err="1"/>
              <a:t>zeus</a:t>
            </a:r>
            <a:endParaRPr lang="en-US" sz="1600" dirty="0"/>
          </a:p>
          <a:p>
            <a:r>
              <a:rPr lang="en-US" sz="1600" dirty="0"/>
              <a:t>meta-</a:t>
            </a:r>
            <a:r>
              <a:rPr lang="en-US" sz="1600" dirty="0" err="1"/>
              <a:t>msb</a:t>
            </a:r>
            <a:r>
              <a:rPr lang="en-US" sz="1600" dirty="0"/>
              <a:t>/thud</a:t>
            </a:r>
          </a:p>
          <a:p>
            <a:r>
              <a:rPr lang="en-US" sz="1600" dirty="0"/>
              <a:t>meta-</a:t>
            </a:r>
            <a:r>
              <a:rPr lang="en-US" sz="1600" dirty="0" err="1"/>
              <a:t>msb</a:t>
            </a:r>
            <a:r>
              <a:rPr lang="en-US" sz="1600" dirty="0"/>
              <a:t>/sumo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FD33DB-7192-467D-9200-2FCF612FD927}"/>
              </a:ext>
            </a:extLst>
          </p:cNvPr>
          <p:cNvSpPr txBox="1"/>
          <p:nvPr/>
        </p:nvSpPr>
        <p:spPr>
          <a:xfrm>
            <a:off x="487432" y="2603312"/>
            <a:ext cx="188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meta-</a:t>
            </a:r>
            <a:r>
              <a:rPr lang="en-US" sz="1600" dirty="0" err="1"/>
              <a:t>bsp</a:t>
            </a:r>
            <a:endParaRPr lang="en-US" sz="1600" dirty="0"/>
          </a:p>
          <a:p>
            <a:r>
              <a:rPr lang="en-US" sz="1600" dirty="0"/>
              <a:t>meta-</a:t>
            </a:r>
            <a:r>
              <a:rPr lang="en-US" sz="1600" dirty="0" err="1"/>
              <a:t>rauc</a:t>
            </a:r>
            <a:endParaRPr lang="en-US" sz="1600" dirty="0"/>
          </a:p>
          <a:p>
            <a:r>
              <a:rPr lang="en-US" sz="1600" dirty="0"/>
              <a:t>meta-</a:t>
            </a:r>
            <a:r>
              <a:rPr lang="en-US" sz="1600" dirty="0" err="1"/>
              <a:t>msb</a:t>
            </a:r>
            <a:r>
              <a:rPr lang="en-US" sz="1600" dirty="0"/>
              <a:t>-</a:t>
            </a:r>
            <a:r>
              <a:rPr lang="en-US" sz="1600" dirty="0" err="1"/>
              <a:t>bsp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EC31F9-F0FC-453A-AA9F-CBB408047F46}"/>
              </a:ext>
            </a:extLst>
          </p:cNvPr>
          <p:cNvSpPr txBox="1"/>
          <p:nvPr/>
        </p:nvSpPr>
        <p:spPr>
          <a:xfrm>
            <a:off x="433142" y="1312295"/>
            <a:ext cx="188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config</a:t>
            </a:r>
          </a:p>
          <a:p>
            <a:r>
              <a:rPr lang="en-US" sz="1600" dirty="0"/>
              <a:t>meta-*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BCB2B-4406-451C-9747-48D88CA2DE9D}"/>
              </a:ext>
            </a:extLst>
          </p:cNvPr>
          <p:cNvSpPr/>
          <p:nvPr/>
        </p:nvSpPr>
        <p:spPr>
          <a:xfrm>
            <a:off x="8088895" y="1249094"/>
            <a:ext cx="1048305" cy="1231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5639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0B6DD78-2728-408B-B429-590CFFB69C8F}"/>
              </a:ext>
            </a:extLst>
          </p:cNvPr>
          <p:cNvSpPr/>
          <p:nvPr/>
        </p:nvSpPr>
        <p:spPr>
          <a:xfrm>
            <a:off x="1930399" y="2598925"/>
            <a:ext cx="8923295" cy="123444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Platform level</a:t>
            </a:r>
          </a:p>
          <a:p>
            <a:r>
              <a:rPr lang="en-US" dirty="0">
                <a:solidFill>
                  <a:schemeClr val="tx1"/>
                </a:solidFill>
              </a:rPr>
              <a:t>-private repo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1245AE-3E02-4F6A-940D-4341510796F5}"/>
              </a:ext>
            </a:extLst>
          </p:cNvPr>
          <p:cNvSpPr/>
          <p:nvPr/>
        </p:nvSpPr>
        <p:spPr>
          <a:xfrm>
            <a:off x="1930399" y="1303016"/>
            <a:ext cx="8923295" cy="123444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Application level</a:t>
            </a:r>
          </a:p>
          <a:p>
            <a:r>
              <a:rPr lang="en-US" dirty="0">
                <a:solidFill>
                  <a:schemeClr val="tx1"/>
                </a:solidFill>
              </a:rPr>
              <a:t>-private repo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82C9F-02BD-457F-82CE-27C40BDFFC0B}"/>
              </a:ext>
            </a:extLst>
          </p:cNvPr>
          <p:cNvSpPr/>
          <p:nvPr/>
        </p:nvSpPr>
        <p:spPr>
          <a:xfrm>
            <a:off x="1930399" y="3881360"/>
            <a:ext cx="8923295" cy="1647373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Meta level</a:t>
            </a:r>
          </a:p>
          <a:p>
            <a:r>
              <a:rPr lang="en-US" dirty="0">
                <a:solidFill>
                  <a:schemeClr val="tx1"/>
                </a:solidFill>
              </a:rPr>
              <a:t>-public repo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1BA2F7-AF6B-414A-A952-B924EA453F5A}"/>
              </a:ext>
            </a:extLst>
          </p:cNvPr>
          <p:cNvSpPr/>
          <p:nvPr/>
        </p:nvSpPr>
        <p:spPr>
          <a:xfrm>
            <a:off x="4084615" y="4410387"/>
            <a:ext cx="6744252" cy="622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meta-</a:t>
            </a:r>
            <a:r>
              <a:rPr lang="en-US" sz="1600" dirty="0" err="1"/>
              <a:t>microservicebus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9F0C9-9244-4618-81ED-E0DF04233704}"/>
              </a:ext>
            </a:extLst>
          </p:cNvPr>
          <p:cNvSpPr/>
          <p:nvPr/>
        </p:nvSpPr>
        <p:spPr>
          <a:xfrm>
            <a:off x="4087675" y="1380236"/>
            <a:ext cx="2180707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AFF66-5946-4FE7-A599-893F6E5F31E7}"/>
              </a:ext>
            </a:extLst>
          </p:cNvPr>
          <p:cNvSpPr/>
          <p:nvPr/>
        </p:nvSpPr>
        <p:spPr>
          <a:xfrm>
            <a:off x="6319188" y="1380236"/>
            <a:ext cx="2180707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D6A3D7-3904-465D-8B0D-9D11D7373AA6}"/>
              </a:ext>
            </a:extLst>
          </p:cNvPr>
          <p:cNvSpPr/>
          <p:nvPr/>
        </p:nvSpPr>
        <p:spPr>
          <a:xfrm>
            <a:off x="4084615" y="3953384"/>
            <a:ext cx="2180707" cy="3973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warrior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8D6AD-2C9F-4B25-AB5E-1A05FBAEDA57}"/>
              </a:ext>
            </a:extLst>
          </p:cNvPr>
          <p:cNvSpPr/>
          <p:nvPr/>
        </p:nvSpPr>
        <p:spPr>
          <a:xfrm>
            <a:off x="6328267" y="3953384"/>
            <a:ext cx="2180707" cy="3973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thud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45430-D38C-4D42-BE84-48B619E5F09F}"/>
              </a:ext>
            </a:extLst>
          </p:cNvPr>
          <p:cNvSpPr/>
          <p:nvPr/>
        </p:nvSpPr>
        <p:spPr>
          <a:xfrm>
            <a:off x="8571918" y="3963319"/>
            <a:ext cx="2256949" cy="3973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zeus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52A0B-2B6D-4524-A76D-9B0B0940B8D0}"/>
              </a:ext>
            </a:extLst>
          </p:cNvPr>
          <p:cNvSpPr/>
          <p:nvPr/>
        </p:nvSpPr>
        <p:spPr>
          <a:xfrm>
            <a:off x="8562840" y="1380236"/>
            <a:ext cx="2250342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630144-868C-4FBF-9C4E-40CD862C9A66}"/>
              </a:ext>
            </a:extLst>
          </p:cNvPr>
          <p:cNvSpPr/>
          <p:nvPr/>
        </p:nvSpPr>
        <p:spPr>
          <a:xfrm>
            <a:off x="5221154" y="2680845"/>
            <a:ext cx="2180706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IMX-7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7A7CFB-009F-4A6C-A25C-8B4405FEB3C6}"/>
              </a:ext>
            </a:extLst>
          </p:cNvPr>
          <p:cNvSpPr/>
          <p:nvPr/>
        </p:nvSpPr>
        <p:spPr>
          <a:xfrm>
            <a:off x="4056790" y="2680844"/>
            <a:ext cx="1102493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ECF565-BC9E-42C3-935C-B736FF825229}"/>
              </a:ext>
            </a:extLst>
          </p:cNvPr>
          <p:cNvSpPr/>
          <p:nvPr/>
        </p:nvSpPr>
        <p:spPr>
          <a:xfrm>
            <a:off x="7451591" y="2680844"/>
            <a:ext cx="225695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IMX-8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1EE328-CD99-48FC-913D-075B77B49836}"/>
              </a:ext>
            </a:extLst>
          </p:cNvPr>
          <p:cNvSpPr/>
          <p:nvPr/>
        </p:nvSpPr>
        <p:spPr>
          <a:xfrm>
            <a:off x="9764878" y="2680844"/>
            <a:ext cx="1048304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DD0F3C-35C9-4675-9BB4-C99B7CFA1089}"/>
              </a:ext>
            </a:extLst>
          </p:cNvPr>
          <p:cNvSpPr/>
          <p:nvPr/>
        </p:nvSpPr>
        <p:spPr>
          <a:xfrm>
            <a:off x="4084615" y="5092993"/>
            <a:ext cx="2201107" cy="354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meta-</a:t>
            </a:r>
            <a:r>
              <a:rPr lang="en-US" sz="1200" dirty="0" err="1"/>
              <a:t>microservicebus</a:t>
            </a:r>
            <a:r>
              <a:rPr lang="en-US" sz="1200" dirty="0"/>
              <a:t>-node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3DCC03-1A3A-4CFD-A84F-D9661A98311F}"/>
              </a:ext>
            </a:extLst>
          </p:cNvPr>
          <p:cNvSpPr/>
          <p:nvPr/>
        </p:nvSpPr>
        <p:spPr>
          <a:xfrm>
            <a:off x="6361733" y="5092992"/>
            <a:ext cx="2201107" cy="354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meta-</a:t>
            </a:r>
            <a:r>
              <a:rPr lang="en-US" sz="1200" dirty="0" err="1"/>
              <a:t>microservicebus</a:t>
            </a:r>
            <a:r>
              <a:rPr lang="en-US" sz="1200" dirty="0"/>
              <a:t>-core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2A4A0E-C1C5-45AE-B312-13A7A783BBB5}"/>
              </a:ext>
            </a:extLst>
          </p:cNvPr>
          <p:cNvSpPr/>
          <p:nvPr/>
        </p:nvSpPr>
        <p:spPr>
          <a:xfrm>
            <a:off x="8627760" y="5092994"/>
            <a:ext cx="2201107" cy="354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meta-</a:t>
            </a:r>
            <a:r>
              <a:rPr lang="en-US" sz="1200" dirty="0" err="1"/>
              <a:t>microservicebus</a:t>
            </a:r>
            <a:r>
              <a:rPr lang="en-US" sz="1200" dirty="0"/>
              <a:t>-user</a:t>
            </a:r>
          </a:p>
        </p:txBody>
      </p:sp>
    </p:spTree>
    <p:extLst>
      <p:ext uri="{BB962C8B-B14F-4D97-AF65-F5344CB8AC3E}">
        <p14:creationId xmlns:p14="http://schemas.microsoft.com/office/powerpoint/2010/main" val="3468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0B6DD78-2728-408B-B429-590CFFB69C8F}"/>
              </a:ext>
            </a:extLst>
          </p:cNvPr>
          <p:cNvSpPr/>
          <p:nvPr/>
        </p:nvSpPr>
        <p:spPr>
          <a:xfrm>
            <a:off x="1930399" y="4294173"/>
            <a:ext cx="8923295" cy="123444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Meta level</a:t>
            </a:r>
          </a:p>
          <a:p>
            <a:r>
              <a:rPr lang="en-US" dirty="0">
                <a:solidFill>
                  <a:schemeClr val="tx1"/>
                </a:solidFill>
              </a:rPr>
              <a:t>-public repo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1245AE-3E02-4F6A-940D-4341510796F5}"/>
              </a:ext>
            </a:extLst>
          </p:cNvPr>
          <p:cNvSpPr/>
          <p:nvPr/>
        </p:nvSpPr>
        <p:spPr>
          <a:xfrm>
            <a:off x="1930399" y="1303016"/>
            <a:ext cx="8923295" cy="123444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Application level</a:t>
            </a:r>
          </a:p>
          <a:p>
            <a:r>
              <a:rPr lang="en-US" dirty="0">
                <a:solidFill>
                  <a:schemeClr val="tx1"/>
                </a:solidFill>
              </a:rPr>
              <a:t>-private repo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82C9F-02BD-457F-82CE-27C40BDFFC0B}"/>
              </a:ext>
            </a:extLst>
          </p:cNvPr>
          <p:cNvSpPr/>
          <p:nvPr/>
        </p:nvSpPr>
        <p:spPr>
          <a:xfrm>
            <a:off x="1930399" y="2592128"/>
            <a:ext cx="8923295" cy="1647373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Platform level</a:t>
            </a:r>
          </a:p>
          <a:p>
            <a:r>
              <a:rPr lang="en-US" dirty="0">
                <a:solidFill>
                  <a:schemeClr val="tx1"/>
                </a:solidFill>
              </a:rPr>
              <a:t>-private repo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1BA2F7-AF6B-414A-A952-B924EA453F5A}"/>
              </a:ext>
            </a:extLst>
          </p:cNvPr>
          <p:cNvSpPr/>
          <p:nvPr/>
        </p:nvSpPr>
        <p:spPr>
          <a:xfrm>
            <a:off x="4084615" y="4825259"/>
            <a:ext cx="6744252" cy="622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meta-</a:t>
            </a:r>
            <a:r>
              <a:rPr lang="en-US" sz="1600" dirty="0" err="1"/>
              <a:t>microservicebus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9F0C9-9244-4618-81ED-E0DF04233704}"/>
              </a:ext>
            </a:extLst>
          </p:cNvPr>
          <p:cNvSpPr/>
          <p:nvPr/>
        </p:nvSpPr>
        <p:spPr>
          <a:xfrm>
            <a:off x="4087675" y="1380236"/>
            <a:ext cx="2180707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AFF66-5946-4FE7-A599-893F6E5F31E7}"/>
              </a:ext>
            </a:extLst>
          </p:cNvPr>
          <p:cNvSpPr/>
          <p:nvPr/>
        </p:nvSpPr>
        <p:spPr>
          <a:xfrm>
            <a:off x="6319188" y="1380236"/>
            <a:ext cx="2180707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D6A3D7-3904-465D-8B0D-9D11D7373AA6}"/>
              </a:ext>
            </a:extLst>
          </p:cNvPr>
          <p:cNvSpPr/>
          <p:nvPr/>
        </p:nvSpPr>
        <p:spPr>
          <a:xfrm>
            <a:off x="4084615" y="4368256"/>
            <a:ext cx="2180707" cy="397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warrior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8D6AD-2C9F-4B25-AB5E-1A05FBAEDA57}"/>
              </a:ext>
            </a:extLst>
          </p:cNvPr>
          <p:cNvSpPr/>
          <p:nvPr/>
        </p:nvSpPr>
        <p:spPr>
          <a:xfrm>
            <a:off x="6328267" y="4368256"/>
            <a:ext cx="2180707" cy="397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thud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45430-D38C-4D42-BE84-48B619E5F09F}"/>
              </a:ext>
            </a:extLst>
          </p:cNvPr>
          <p:cNvSpPr/>
          <p:nvPr/>
        </p:nvSpPr>
        <p:spPr>
          <a:xfrm>
            <a:off x="8571918" y="4378191"/>
            <a:ext cx="2256949" cy="397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zeus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52A0B-2B6D-4524-A76D-9B0B0940B8D0}"/>
              </a:ext>
            </a:extLst>
          </p:cNvPr>
          <p:cNvSpPr/>
          <p:nvPr/>
        </p:nvSpPr>
        <p:spPr>
          <a:xfrm>
            <a:off x="8562840" y="1380236"/>
            <a:ext cx="2250342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630144-868C-4FBF-9C4E-40CD862C9A66}"/>
              </a:ext>
            </a:extLst>
          </p:cNvPr>
          <p:cNvSpPr/>
          <p:nvPr/>
        </p:nvSpPr>
        <p:spPr>
          <a:xfrm>
            <a:off x="5221154" y="2680845"/>
            <a:ext cx="2180706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IMX-7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7A7CFB-009F-4A6C-A25C-8B4405FEB3C6}"/>
              </a:ext>
            </a:extLst>
          </p:cNvPr>
          <p:cNvSpPr/>
          <p:nvPr/>
        </p:nvSpPr>
        <p:spPr>
          <a:xfrm>
            <a:off x="4056790" y="2680844"/>
            <a:ext cx="1102493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ECF565-BC9E-42C3-935C-B736FF825229}"/>
              </a:ext>
            </a:extLst>
          </p:cNvPr>
          <p:cNvSpPr/>
          <p:nvPr/>
        </p:nvSpPr>
        <p:spPr>
          <a:xfrm>
            <a:off x="7451591" y="2680844"/>
            <a:ext cx="225695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IMX-8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1EE328-CD99-48FC-913D-075B77B49836}"/>
              </a:ext>
            </a:extLst>
          </p:cNvPr>
          <p:cNvSpPr/>
          <p:nvPr/>
        </p:nvSpPr>
        <p:spPr>
          <a:xfrm>
            <a:off x="9764878" y="2680844"/>
            <a:ext cx="1048304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DD0F3C-35C9-4675-9BB4-C99B7CFA1089}"/>
              </a:ext>
            </a:extLst>
          </p:cNvPr>
          <p:cNvSpPr/>
          <p:nvPr/>
        </p:nvSpPr>
        <p:spPr>
          <a:xfrm>
            <a:off x="4058729" y="3801059"/>
            <a:ext cx="2201107" cy="354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meta-</a:t>
            </a:r>
            <a:r>
              <a:rPr lang="en-US" sz="1200" dirty="0" err="1"/>
              <a:t>bsp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3DCC03-1A3A-4CFD-A84F-D9661A98311F}"/>
              </a:ext>
            </a:extLst>
          </p:cNvPr>
          <p:cNvSpPr/>
          <p:nvPr/>
        </p:nvSpPr>
        <p:spPr>
          <a:xfrm>
            <a:off x="6335847" y="3801058"/>
            <a:ext cx="2201107" cy="354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meta-</a:t>
            </a:r>
            <a:r>
              <a:rPr lang="en-US" sz="1200" dirty="0" err="1"/>
              <a:t>microservicebus</a:t>
            </a:r>
            <a:r>
              <a:rPr lang="en-US" sz="1200" dirty="0"/>
              <a:t>-</a:t>
            </a:r>
            <a:r>
              <a:rPr lang="en-US" sz="1200" dirty="0" err="1"/>
              <a:t>bsp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2A4A0E-C1C5-45AE-B312-13A7A783BBB5}"/>
              </a:ext>
            </a:extLst>
          </p:cNvPr>
          <p:cNvSpPr/>
          <p:nvPr/>
        </p:nvSpPr>
        <p:spPr>
          <a:xfrm>
            <a:off x="8601874" y="3801060"/>
            <a:ext cx="2201107" cy="354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meta-</a:t>
            </a:r>
            <a:r>
              <a:rPr lang="en-US" sz="1200" dirty="0" err="1"/>
              <a:t>rauc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322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0B6DD78-2728-408B-B429-590CFFB69C8F}"/>
              </a:ext>
            </a:extLst>
          </p:cNvPr>
          <p:cNvSpPr/>
          <p:nvPr/>
        </p:nvSpPr>
        <p:spPr>
          <a:xfrm>
            <a:off x="1930399" y="2598925"/>
            <a:ext cx="8923295" cy="123444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Platform level</a:t>
            </a:r>
          </a:p>
          <a:p>
            <a:r>
              <a:rPr lang="en-US" dirty="0">
                <a:solidFill>
                  <a:schemeClr val="tx1"/>
                </a:solidFill>
              </a:rPr>
              <a:t>-private repo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1245AE-3E02-4F6A-940D-4341510796F5}"/>
              </a:ext>
            </a:extLst>
          </p:cNvPr>
          <p:cNvSpPr/>
          <p:nvPr/>
        </p:nvSpPr>
        <p:spPr>
          <a:xfrm>
            <a:off x="1938865" y="3912965"/>
            <a:ext cx="8923295" cy="123444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Meta level</a:t>
            </a:r>
          </a:p>
          <a:p>
            <a:r>
              <a:rPr lang="en-US" dirty="0">
                <a:solidFill>
                  <a:schemeClr val="tx1"/>
                </a:solidFill>
              </a:rPr>
              <a:t>-public repo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82C9F-02BD-457F-82CE-27C40BDFFC0B}"/>
              </a:ext>
            </a:extLst>
          </p:cNvPr>
          <p:cNvSpPr/>
          <p:nvPr/>
        </p:nvSpPr>
        <p:spPr>
          <a:xfrm>
            <a:off x="1938865" y="882207"/>
            <a:ext cx="8923295" cy="1647373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Application level</a:t>
            </a:r>
          </a:p>
          <a:p>
            <a:r>
              <a:rPr lang="en-US" dirty="0">
                <a:solidFill>
                  <a:schemeClr val="tx1"/>
                </a:solidFill>
              </a:rPr>
              <a:t>-private repo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1BA2F7-AF6B-414A-A952-B924EA453F5A}"/>
              </a:ext>
            </a:extLst>
          </p:cNvPr>
          <p:cNvSpPr/>
          <p:nvPr/>
        </p:nvSpPr>
        <p:spPr>
          <a:xfrm>
            <a:off x="4084615" y="4435788"/>
            <a:ext cx="6744252" cy="622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meta-</a:t>
            </a:r>
            <a:r>
              <a:rPr lang="en-US" sz="1600" dirty="0" err="1"/>
              <a:t>microservicebus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9F0C9-9244-4618-81ED-E0DF04233704}"/>
              </a:ext>
            </a:extLst>
          </p:cNvPr>
          <p:cNvSpPr/>
          <p:nvPr/>
        </p:nvSpPr>
        <p:spPr>
          <a:xfrm>
            <a:off x="4084615" y="975098"/>
            <a:ext cx="2180707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AFF66-5946-4FE7-A599-893F6E5F31E7}"/>
              </a:ext>
            </a:extLst>
          </p:cNvPr>
          <p:cNvSpPr/>
          <p:nvPr/>
        </p:nvSpPr>
        <p:spPr>
          <a:xfrm>
            <a:off x="6316128" y="975098"/>
            <a:ext cx="2180707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D6A3D7-3904-465D-8B0D-9D11D7373AA6}"/>
              </a:ext>
            </a:extLst>
          </p:cNvPr>
          <p:cNvSpPr/>
          <p:nvPr/>
        </p:nvSpPr>
        <p:spPr>
          <a:xfrm>
            <a:off x="4084615" y="3978785"/>
            <a:ext cx="2180707" cy="397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warrior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8D6AD-2C9F-4B25-AB5E-1A05FBAEDA57}"/>
              </a:ext>
            </a:extLst>
          </p:cNvPr>
          <p:cNvSpPr/>
          <p:nvPr/>
        </p:nvSpPr>
        <p:spPr>
          <a:xfrm>
            <a:off x="6328267" y="3978785"/>
            <a:ext cx="2180707" cy="397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thud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45430-D38C-4D42-BE84-48B619E5F09F}"/>
              </a:ext>
            </a:extLst>
          </p:cNvPr>
          <p:cNvSpPr/>
          <p:nvPr/>
        </p:nvSpPr>
        <p:spPr>
          <a:xfrm>
            <a:off x="8571918" y="3988720"/>
            <a:ext cx="2256949" cy="397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zeus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52A0B-2B6D-4524-A76D-9B0B0940B8D0}"/>
              </a:ext>
            </a:extLst>
          </p:cNvPr>
          <p:cNvSpPr/>
          <p:nvPr/>
        </p:nvSpPr>
        <p:spPr>
          <a:xfrm>
            <a:off x="8559780" y="975098"/>
            <a:ext cx="2250342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630144-868C-4FBF-9C4E-40CD862C9A66}"/>
              </a:ext>
            </a:extLst>
          </p:cNvPr>
          <p:cNvSpPr/>
          <p:nvPr/>
        </p:nvSpPr>
        <p:spPr>
          <a:xfrm>
            <a:off x="5221154" y="2680845"/>
            <a:ext cx="2180706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IMX-7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7A7CFB-009F-4A6C-A25C-8B4405FEB3C6}"/>
              </a:ext>
            </a:extLst>
          </p:cNvPr>
          <p:cNvSpPr/>
          <p:nvPr/>
        </p:nvSpPr>
        <p:spPr>
          <a:xfrm>
            <a:off x="4056790" y="2680844"/>
            <a:ext cx="1102493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ECF565-BC9E-42C3-935C-B736FF825229}"/>
              </a:ext>
            </a:extLst>
          </p:cNvPr>
          <p:cNvSpPr/>
          <p:nvPr/>
        </p:nvSpPr>
        <p:spPr>
          <a:xfrm>
            <a:off x="7451591" y="2680844"/>
            <a:ext cx="225695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IMX-8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1EE328-CD99-48FC-913D-075B77B49836}"/>
              </a:ext>
            </a:extLst>
          </p:cNvPr>
          <p:cNvSpPr/>
          <p:nvPr/>
        </p:nvSpPr>
        <p:spPr>
          <a:xfrm>
            <a:off x="9764878" y="2680844"/>
            <a:ext cx="1048304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RPI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3DCC03-1A3A-4CFD-A84F-D9661A98311F}"/>
              </a:ext>
            </a:extLst>
          </p:cNvPr>
          <p:cNvSpPr/>
          <p:nvPr/>
        </p:nvSpPr>
        <p:spPr>
          <a:xfrm>
            <a:off x="4084615" y="2114706"/>
            <a:ext cx="3344205" cy="354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meta-*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2A4A0E-C1C5-45AE-B312-13A7A783BBB5}"/>
              </a:ext>
            </a:extLst>
          </p:cNvPr>
          <p:cNvSpPr/>
          <p:nvPr/>
        </p:nvSpPr>
        <p:spPr>
          <a:xfrm>
            <a:off x="7493740" y="2114708"/>
            <a:ext cx="3316382" cy="354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184681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156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mSb.com</dc:title>
  <dc:creator>HAKANSSON Mikael</dc:creator>
  <cp:lastModifiedBy>HAKANSSON Mikael</cp:lastModifiedBy>
  <cp:revision>46</cp:revision>
  <dcterms:created xsi:type="dcterms:W3CDTF">2020-09-03T12:39:52Z</dcterms:created>
  <dcterms:modified xsi:type="dcterms:W3CDTF">2020-09-07T21:14:15Z</dcterms:modified>
</cp:coreProperties>
</file>