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343" autoAdjust="0"/>
  </p:normalViewPr>
  <p:slideViewPr>
    <p:cSldViewPr snapToGrid="0">
      <p:cViewPr varScale="1">
        <p:scale>
          <a:sx n="64" d="100"/>
          <a:sy n="64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5E28B-3BC5-40DD-9ADC-DB76A64FD2B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D7E0E-E859-424E-85CF-3B3C2A5BB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87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混淆矩阵</a:t>
            </a:r>
            <a:r>
              <a:rPr lang="en-US" altLang="zh-CN" dirty="0"/>
              <a:t>/ </a:t>
            </a:r>
            <a:r>
              <a:rPr lang="zh-CN" altLang="en-US" dirty="0"/>
              <a:t>测试报告（</a:t>
            </a:r>
            <a:r>
              <a:rPr lang="en-US" altLang="zh-CN" dirty="0"/>
              <a:t>RECALL / </a:t>
            </a:r>
            <a:r>
              <a:rPr lang="en-US" altLang="zh-CN" dirty="0" err="1"/>
              <a:t>F1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样本（训练</a:t>
            </a:r>
            <a:r>
              <a:rPr lang="en-US" altLang="zh-CN" dirty="0"/>
              <a:t>/</a:t>
            </a:r>
            <a:r>
              <a:rPr lang="zh-CN" altLang="en-US" dirty="0"/>
              <a:t>测试） </a:t>
            </a:r>
            <a:r>
              <a:rPr lang="en-US" altLang="zh-CN" dirty="0"/>
              <a:t>/ </a:t>
            </a:r>
            <a:r>
              <a:rPr lang="zh-CN" altLang="en-US" dirty="0"/>
              <a:t>测试的损失值</a:t>
            </a:r>
            <a:endParaRPr lang="en-US" altLang="zh-CN" dirty="0"/>
          </a:p>
          <a:p>
            <a:r>
              <a:rPr lang="zh-CN" altLang="en-US" dirty="0"/>
              <a:t>超参数</a:t>
            </a:r>
            <a:endParaRPr lang="en-US" altLang="zh-CN" dirty="0"/>
          </a:p>
          <a:p>
            <a:r>
              <a:rPr lang="zh-CN" altLang="en-US" dirty="0"/>
              <a:t>性能：识别</a:t>
            </a:r>
            <a:r>
              <a:rPr lang="en-US" altLang="zh-CN" dirty="0"/>
              <a:t>/</a:t>
            </a:r>
            <a:r>
              <a:rPr lang="zh-CN" altLang="en-US" dirty="0"/>
              <a:t>侦测的时间性能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D7E0E-E859-424E-85CF-3B3C2A5BB5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55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56E23-FA30-44A1-A9F8-FB204DA1D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BF84FF-9852-4681-AF46-CBC20022D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B46AD-3B39-46BD-9DAE-AC022D5A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5B966-32F4-4655-B914-2BEA8705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81045-3EDB-4C32-9FA8-BD374231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3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29FD-8303-4C35-8784-C9C5F942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E43683-6923-40D2-A30A-52A9B5D81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E2D05-E9DC-4A50-A70C-770B0A2E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F3D6F-A4F1-42F5-84AA-31994401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020C6-013A-4DBE-9037-B7A5D4D5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4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02EBD3-C0BE-442D-B347-F35FBD47C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B9AF9B-9480-416D-A293-ECB423149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4B14C-7D7F-4B2E-8911-FD20630B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48690-750E-4A70-9F8C-817ABEF4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36E4D-C313-45FF-8C31-F1C4167D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7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C6D88-1AA0-4BE9-94AE-5454AE5A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D4FD5-8B3A-4B37-A72D-2BD8ECB96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22722-D5A0-4C1D-9FF3-646097FB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B6D3E-1DE3-494D-BC2D-DDCFB2CA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6A827-25CC-46C5-A736-5BB6FBD5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89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4D453-9859-422E-B793-24E68CFC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1BC6FE-5A04-4A5D-8468-9872BFDAA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9D333E-9A9F-45B2-92E2-42DD5E72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65FD8-E693-49AC-B0F9-A317EB50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54F03-3417-48D4-9D4F-7FF2A6B8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10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B7C8C-C83A-412B-AF30-791E61C4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0C50D-E5BF-4E79-B99D-2E74D8154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75B4AF-804B-42DF-A85A-5470CF43F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684E59-1B66-462E-92FB-DF0B8261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86605C-7E89-42E0-90C5-59582934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EE7BBD-B6A4-44D9-9EC8-AE7C74E9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45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05397-CECE-4C0C-920A-C3535D7A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7D2D2-2D2D-45A9-AB86-E6574D788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C7CB65-C6E4-4532-8834-AA0116D19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59A652-602C-4A31-91D1-296A4F385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EB594A-EFEA-4F38-9B30-C42236FA4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86341E-165B-49D7-BB66-5DF9CF61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8C0B27-9C99-430B-9E77-D906A0DB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E1E249-4B5E-416B-8FB9-530525B6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8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EFC86-2C41-4570-8F24-49B79FA3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FCEC01-1A8C-4D82-A56B-0CBAAD1D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281B15-EE67-4CF9-86B1-E437C193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E03D08-FE5E-4FBE-988C-AFF98EC3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5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646DF6-DB8A-4E06-9F17-9059275A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F06C21-6A83-4EB7-A792-D09C395B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160176-60EB-4C37-A5C2-AFE73C94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55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422DD-F30F-407D-895C-FA3B41C0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392E8-9148-4193-B246-A18A05B3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399A31-B85E-4141-8E5D-E34496C89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5D4D2-F40C-4955-9EFE-CD0DF4F5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4A15B3-E712-4577-8D0F-39EEDA32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9876D1-E8A2-412A-8136-56ED6978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9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BAB72-1347-44D5-A4AC-09BCC8A4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E2A1D7-904C-4FED-91BA-DF7C9A58A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9739AC-88D0-4852-81D4-F47B70DC4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288F28-E7D5-4D2C-AAE4-5D9EF928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80B53-646E-4E61-B553-CB864794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CDE9E-7F6B-4069-967B-757BEA65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2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1EAAA3-1AC6-4E15-8C2B-85424B70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779803-E48B-4469-9DCE-B70E8788F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69ED0-BEDA-469F-832A-453541DDB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233A-EA4E-45AE-9E71-92D20C558F8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50521-4248-4583-9808-BB6016319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9CE09-CA06-4F45-85DA-647AE5872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957E-33C2-43DD-92CC-5349E4425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0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ED0014-B7B8-4726-B5F3-00CF7D6357CD}"/>
              </a:ext>
            </a:extLst>
          </p:cNvPr>
          <p:cNvSpPr/>
          <p:nvPr/>
        </p:nvSpPr>
        <p:spPr>
          <a:xfrm>
            <a:off x="4612300" y="1522715"/>
            <a:ext cx="2112885" cy="47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人脸侦测模型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921F93-DC1B-43FB-890A-AEE67FE1135C}"/>
              </a:ext>
            </a:extLst>
          </p:cNvPr>
          <p:cNvSpPr/>
          <p:nvPr/>
        </p:nvSpPr>
        <p:spPr>
          <a:xfrm>
            <a:off x="4621178" y="2747833"/>
            <a:ext cx="2112885" cy="47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人脸识别模型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1244D3-99CA-42EE-9CA3-B9B4961BF70E}"/>
              </a:ext>
            </a:extLst>
          </p:cNvPr>
          <p:cNvSpPr/>
          <p:nvPr/>
        </p:nvSpPr>
        <p:spPr>
          <a:xfrm>
            <a:off x="4612299" y="3972951"/>
            <a:ext cx="2112885" cy="47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交通标识侦测模型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9C50BF2-EDAF-47D9-9A9D-5C958F976708}"/>
              </a:ext>
            </a:extLst>
          </p:cNvPr>
          <p:cNvSpPr/>
          <p:nvPr/>
        </p:nvSpPr>
        <p:spPr>
          <a:xfrm>
            <a:off x="697831" y="1095108"/>
            <a:ext cx="3007895" cy="3784847"/>
          </a:xfrm>
          <a:prstGeom prst="roundRect">
            <a:avLst>
              <a:gd name="adj" fmla="val 2255"/>
            </a:avLst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A92DA4E-5207-4277-98FA-1A7CAD2731A0}"/>
              </a:ext>
            </a:extLst>
          </p:cNvPr>
          <p:cNvSpPr/>
          <p:nvPr/>
        </p:nvSpPr>
        <p:spPr>
          <a:xfrm>
            <a:off x="1008824" y="1522715"/>
            <a:ext cx="2112885" cy="4793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深度网络模型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278CFB-48D8-4448-ACFC-0546518E30C5}"/>
              </a:ext>
            </a:extLst>
          </p:cNvPr>
          <p:cNvSpPr/>
          <p:nvPr/>
        </p:nvSpPr>
        <p:spPr>
          <a:xfrm>
            <a:off x="1008824" y="2551046"/>
            <a:ext cx="2112885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深度网络模型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C87B3D-4671-404C-B061-822E6632D326}"/>
              </a:ext>
            </a:extLst>
          </p:cNvPr>
          <p:cNvSpPr/>
          <p:nvPr/>
        </p:nvSpPr>
        <p:spPr>
          <a:xfrm>
            <a:off x="1008823" y="3648918"/>
            <a:ext cx="2112885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F589E2-5B64-4080-A335-79859545433A}"/>
              </a:ext>
            </a:extLst>
          </p:cNvPr>
          <p:cNvSpPr/>
          <p:nvPr/>
        </p:nvSpPr>
        <p:spPr>
          <a:xfrm>
            <a:off x="1008823" y="3099982"/>
            <a:ext cx="2112885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数据集处理模块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1525807-C556-4075-B86C-306B69E658DB}"/>
              </a:ext>
            </a:extLst>
          </p:cNvPr>
          <p:cNvSpPr/>
          <p:nvPr/>
        </p:nvSpPr>
        <p:spPr>
          <a:xfrm>
            <a:off x="1008823" y="4197854"/>
            <a:ext cx="2112885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测试报告模块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BD2DF4-4369-4E76-A732-FE5DD560F2D9}"/>
              </a:ext>
            </a:extLst>
          </p:cNvPr>
          <p:cNvSpPr/>
          <p:nvPr/>
        </p:nvSpPr>
        <p:spPr>
          <a:xfrm>
            <a:off x="7235534" y="1522714"/>
            <a:ext cx="2558172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人脸侦测应用模块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41B68A-4919-4014-9188-D95E104D6062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3705726" y="1762413"/>
            <a:ext cx="906574" cy="1225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0FEBA9C-2083-43C5-AC99-8913A10B8C50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705726" y="2987531"/>
            <a:ext cx="9154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1575ABF-ED25-48BA-AF4B-47D13F40B76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3705726" y="2987532"/>
            <a:ext cx="906573" cy="122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08329E09-7660-450B-AAEB-B3165FF35BC7}"/>
              </a:ext>
            </a:extLst>
          </p:cNvPr>
          <p:cNvSpPr/>
          <p:nvPr/>
        </p:nvSpPr>
        <p:spPr>
          <a:xfrm>
            <a:off x="7235533" y="2747832"/>
            <a:ext cx="2558172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人脸识别应用模块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8CDB61-667A-4834-A689-A28C78F1F579}"/>
              </a:ext>
            </a:extLst>
          </p:cNvPr>
          <p:cNvSpPr/>
          <p:nvPr/>
        </p:nvSpPr>
        <p:spPr>
          <a:xfrm>
            <a:off x="7235532" y="3972951"/>
            <a:ext cx="2558172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交通标识识别应用模块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26DB6EC-9D96-4A52-BB4B-FDF30D477BC0}"/>
              </a:ext>
            </a:extLst>
          </p:cNvPr>
          <p:cNvSpPr/>
          <p:nvPr/>
        </p:nvSpPr>
        <p:spPr>
          <a:xfrm>
            <a:off x="10434531" y="2374972"/>
            <a:ext cx="1443789" cy="12251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应用系统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88BD0AA-603E-4502-934E-1AFEE5841266}"/>
              </a:ext>
            </a:extLst>
          </p:cNvPr>
          <p:cNvCxnSpPr>
            <a:stCxn id="21" idx="3"/>
            <a:endCxn id="50" idx="1"/>
          </p:cNvCxnSpPr>
          <p:nvPr/>
        </p:nvCxnSpPr>
        <p:spPr>
          <a:xfrm>
            <a:off x="9793706" y="1762412"/>
            <a:ext cx="640825" cy="1225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9405ACF-376F-4259-B6DB-E1C4057CC360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9793705" y="2987530"/>
            <a:ext cx="6408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8C76C47-520F-44BD-A908-F11632F1DA5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9829798" y="2987531"/>
            <a:ext cx="604733" cy="135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C3DD3A8-8E0A-46B3-B0B3-216B308A406F}"/>
              </a:ext>
            </a:extLst>
          </p:cNvPr>
          <p:cNvCxnSpPr>
            <a:stCxn id="4" idx="3"/>
            <a:endCxn id="21" idx="1"/>
          </p:cNvCxnSpPr>
          <p:nvPr/>
        </p:nvCxnSpPr>
        <p:spPr>
          <a:xfrm flipV="1">
            <a:off x="6725185" y="1762412"/>
            <a:ext cx="5103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097AA33-3650-4039-B881-68FA941A53EE}"/>
              </a:ext>
            </a:extLst>
          </p:cNvPr>
          <p:cNvCxnSpPr>
            <a:cxnSpLocks/>
            <a:stCxn id="6" idx="3"/>
            <a:endCxn id="46" idx="1"/>
          </p:cNvCxnSpPr>
          <p:nvPr/>
        </p:nvCxnSpPr>
        <p:spPr>
          <a:xfrm flipV="1">
            <a:off x="6734063" y="2987530"/>
            <a:ext cx="5014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9D9A22F-CA1D-434A-AF8C-8B3402F11149}"/>
              </a:ext>
            </a:extLst>
          </p:cNvPr>
          <p:cNvCxnSpPr>
            <a:stCxn id="8" idx="3"/>
            <a:endCxn id="48" idx="1"/>
          </p:cNvCxnSpPr>
          <p:nvPr/>
        </p:nvCxnSpPr>
        <p:spPr>
          <a:xfrm>
            <a:off x="6725184" y="4212649"/>
            <a:ext cx="510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F36F717D-7B64-4A59-BE83-CCE83BE8B66E}"/>
              </a:ext>
            </a:extLst>
          </p:cNvPr>
          <p:cNvSpPr txBox="1"/>
          <p:nvPr/>
        </p:nvSpPr>
        <p:spPr>
          <a:xfrm>
            <a:off x="5279911" y="582328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模型训练模块（星期一前）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B4360A0-1746-470E-BD94-AA25212AF157}"/>
              </a:ext>
            </a:extLst>
          </p:cNvPr>
          <p:cNvSpPr txBox="1"/>
          <p:nvPr/>
        </p:nvSpPr>
        <p:spPr>
          <a:xfrm>
            <a:off x="6757238" y="4888330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Setup.py</a:t>
            </a:r>
            <a:r>
              <a:rPr lang="zh-CN" altLang="en-US" dirty="0"/>
              <a:t>安装脚本安装到</a:t>
            </a:r>
            <a:r>
              <a:rPr lang="en-US" altLang="zh-CN" dirty="0"/>
              <a:t>python</a:t>
            </a:r>
            <a:r>
              <a:rPr lang="zh-CN" altLang="en-US" dirty="0"/>
              <a:t>系统</a:t>
            </a:r>
          </a:p>
        </p:txBody>
      </p:sp>
    </p:spTree>
    <p:extLst>
      <p:ext uri="{BB962C8B-B14F-4D97-AF65-F5344CB8AC3E}">
        <p14:creationId xmlns:p14="http://schemas.microsoft.com/office/powerpoint/2010/main" val="360047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80D189E7-72D7-4787-AE79-8470B911C918}"/>
              </a:ext>
            </a:extLst>
          </p:cNvPr>
          <p:cNvSpPr/>
          <p:nvPr/>
        </p:nvSpPr>
        <p:spPr>
          <a:xfrm>
            <a:off x="340036" y="2555445"/>
            <a:ext cx="1443789" cy="12251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830E35-620A-42F2-A7E5-5946E4FAB63D}"/>
              </a:ext>
            </a:extLst>
          </p:cNvPr>
          <p:cNvSpPr/>
          <p:nvPr/>
        </p:nvSpPr>
        <p:spPr>
          <a:xfrm>
            <a:off x="2049922" y="2949605"/>
            <a:ext cx="1443789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C48238-D118-4D33-A52B-21217C4BF550}"/>
              </a:ext>
            </a:extLst>
          </p:cNvPr>
          <p:cNvSpPr/>
          <p:nvPr/>
        </p:nvSpPr>
        <p:spPr>
          <a:xfrm>
            <a:off x="3759808" y="2949605"/>
            <a:ext cx="1443789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DBFF7A-B7EF-4993-AF5E-E941E88CE18A}"/>
              </a:ext>
            </a:extLst>
          </p:cNvPr>
          <p:cNvSpPr/>
          <p:nvPr/>
        </p:nvSpPr>
        <p:spPr>
          <a:xfrm>
            <a:off x="5782517" y="2951473"/>
            <a:ext cx="1443789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2369D6-3F90-40B9-82C4-24B12D9889D5}"/>
              </a:ext>
            </a:extLst>
          </p:cNvPr>
          <p:cNvSpPr/>
          <p:nvPr/>
        </p:nvSpPr>
        <p:spPr>
          <a:xfrm>
            <a:off x="7492404" y="2965334"/>
            <a:ext cx="1709886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视频采集模块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C6E54B-0065-4D3E-9254-38C51348CD07}"/>
              </a:ext>
            </a:extLst>
          </p:cNvPr>
          <p:cNvSpPr/>
          <p:nvPr/>
        </p:nvSpPr>
        <p:spPr>
          <a:xfrm>
            <a:off x="5782518" y="3903797"/>
            <a:ext cx="1443789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F081C6C-F741-454E-AE2D-B8469B4A8BB9}"/>
              </a:ext>
            </a:extLst>
          </p:cNvPr>
          <p:cNvCxnSpPr>
            <a:stCxn id="11" idx="0"/>
            <a:endCxn id="8" idx="2"/>
          </p:cNvCxnSpPr>
          <p:nvPr/>
        </p:nvCxnSpPr>
        <p:spPr>
          <a:xfrm flipH="1" flipV="1">
            <a:off x="6504412" y="3430868"/>
            <a:ext cx="1" cy="47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94D239-9AF2-46A3-928B-2EF663FEE31B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3493711" y="3189303"/>
            <a:ext cx="266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5119DF4-A324-419C-8307-EC7156E0B612}"/>
              </a:ext>
            </a:extLst>
          </p:cNvPr>
          <p:cNvSpPr/>
          <p:nvPr/>
        </p:nvSpPr>
        <p:spPr>
          <a:xfrm>
            <a:off x="7018761" y="1823388"/>
            <a:ext cx="2657171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交通标识识别应用模块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5E08BDB-BD91-477A-9524-5A7670826EC3}"/>
              </a:ext>
            </a:extLst>
          </p:cNvPr>
          <p:cNvSpPr/>
          <p:nvPr/>
        </p:nvSpPr>
        <p:spPr>
          <a:xfrm>
            <a:off x="9599959" y="2965334"/>
            <a:ext cx="2203024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交通违规业务模块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52DBF32-E837-4E9B-AE02-6F8E531A5A0A}"/>
              </a:ext>
            </a:extLst>
          </p:cNvPr>
          <p:cNvSpPr/>
          <p:nvPr/>
        </p:nvSpPr>
        <p:spPr>
          <a:xfrm>
            <a:off x="7492404" y="3909049"/>
            <a:ext cx="1709886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D3F173F-1C6A-4C62-917F-B030AFB75C52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>
            <a:off x="8347347" y="2302783"/>
            <a:ext cx="0" cy="66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815F0E7-A3EF-49B4-87AF-6108CD09EFFD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 flipV="1">
            <a:off x="7226306" y="3191171"/>
            <a:ext cx="266098" cy="1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7DADB85-D928-4C0C-A99C-D379B4586FE2}"/>
              </a:ext>
            </a:extLst>
          </p:cNvPr>
          <p:cNvCxnSpPr>
            <a:stCxn id="29" idx="0"/>
            <a:endCxn id="10" idx="2"/>
          </p:cNvCxnSpPr>
          <p:nvPr/>
        </p:nvCxnSpPr>
        <p:spPr>
          <a:xfrm flipV="1">
            <a:off x="8347347" y="3444729"/>
            <a:ext cx="0" cy="46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5771CF1-6694-4B5C-8DFD-EE421852F200}"/>
              </a:ext>
            </a:extLst>
          </p:cNvPr>
          <p:cNvCxnSpPr>
            <a:stCxn id="27" idx="1"/>
            <a:endCxn id="10" idx="3"/>
          </p:cNvCxnSpPr>
          <p:nvPr/>
        </p:nvCxnSpPr>
        <p:spPr>
          <a:xfrm flipH="1">
            <a:off x="9202290" y="3205032"/>
            <a:ext cx="397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1A16E61C-1139-454E-B72E-6117DC58FA2F}"/>
              </a:ext>
            </a:extLst>
          </p:cNvPr>
          <p:cNvSpPr/>
          <p:nvPr/>
        </p:nvSpPr>
        <p:spPr>
          <a:xfrm>
            <a:off x="4686388" y="1583691"/>
            <a:ext cx="1593733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人脸登录模块</a:t>
            </a: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CE20FE5D-96A6-4A1F-B624-55BB4F2A54C9}"/>
              </a:ext>
            </a:extLst>
          </p:cNvPr>
          <p:cNvCxnSpPr>
            <a:cxnSpLocks/>
            <a:stCxn id="40" idx="1"/>
            <a:endCxn id="6" idx="0"/>
          </p:cNvCxnSpPr>
          <p:nvPr/>
        </p:nvCxnSpPr>
        <p:spPr>
          <a:xfrm rot="10800000" flipV="1">
            <a:off x="4481704" y="1823389"/>
            <a:ext cx="204685" cy="11262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78FFB7F-6643-4BE6-87ED-A46EF903271B}"/>
              </a:ext>
            </a:extLst>
          </p:cNvPr>
          <p:cNvCxnSpPr>
            <a:cxnSpLocks/>
            <a:stCxn id="8" idx="0"/>
            <a:endCxn id="40" idx="3"/>
          </p:cNvCxnSpPr>
          <p:nvPr/>
        </p:nvCxnSpPr>
        <p:spPr>
          <a:xfrm rot="16200000" flipV="1">
            <a:off x="5828225" y="2275285"/>
            <a:ext cx="1128084" cy="224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磁盘 50">
            <a:extLst>
              <a:ext uri="{FF2B5EF4-FFF2-40B4-BE49-F238E27FC236}">
                <a16:creationId xmlns:a16="http://schemas.microsoft.com/office/drawing/2014/main" id="{BFC56170-E02B-4901-8B7F-077FD937BEE6}"/>
              </a:ext>
            </a:extLst>
          </p:cNvPr>
          <p:cNvSpPr/>
          <p:nvPr/>
        </p:nvSpPr>
        <p:spPr>
          <a:xfrm>
            <a:off x="7890147" y="5065294"/>
            <a:ext cx="914400" cy="61264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793AFE1-AECA-4F88-83EB-6A962A04BF68}"/>
              </a:ext>
            </a:extLst>
          </p:cNvPr>
          <p:cNvCxnSpPr>
            <a:stCxn id="51" idx="1"/>
            <a:endCxn id="29" idx="2"/>
          </p:cNvCxnSpPr>
          <p:nvPr/>
        </p:nvCxnSpPr>
        <p:spPr>
          <a:xfrm flipV="1">
            <a:off x="8347347" y="4388444"/>
            <a:ext cx="0" cy="67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A0825894-6875-4E70-B8E3-EB8035F3BE90}"/>
              </a:ext>
            </a:extLst>
          </p:cNvPr>
          <p:cNvSpPr/>
          <p:nvPr/>
        </p:nvSpPr>
        <p:spPr>
          <a:xfrm>
            <a:off x="3345622" y="421339"/>
            <a:ext cx="2014386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人脸侦测应用模块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160B89C-BFB7-4908-BEC0-D97CD7DBB1FE}"/>
              </a:ext>
            </a:extLst>
          </p:cNvPr>
          <p:cNvSpPr/>
          <p:nvPr/>
        </p:nvSpPr>
        <p:spPr>
          <a:xfrm>
            <a:off x="5543049" y="420405"/>
            <a:ext cx="2014386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人脸识别应用模块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577CE1C7-4B9F-40DF-968E-18265E902C08}"/>
              </a:ext>
            </a:extLst>
          </p:cNvPr>
          <p:cNvCxnSpPr>
            <a:stCxn id="58" idx="2"/>
            <a:endCxn id="40" idx="0"/>
          </p:cNvCxnSpPr>
          <p:nvPr/>
        </p:nvCxnSpPr>
        <p:spPr>
          <a:xfrm rot="5400000">
            <a:off x="5674804" y="708252"/>
            <a:ext cx="683891" cy="1066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DB9526EB-6F25-4F05-B56E-20FAC0301962}"/>
              </a:ext>
            </a:extLst>
          </p:cNvPr>
          <p:cNvCxnSpPr>
            <a:stCxn id="56" idx="2"/>
            <a:endCxn id="40" idx="0"/>
          </p:cNvCxnSpPr>
          <p:nvPr/>
        </p:nvCxnSpPr>
        <p:spPr>
          <a:xfrm rot="16200000" flipH="1">
            <a:off x="4576557" y="676992"/>
            <a:ext cx="682957" cy="1130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9C40C0F4-FAEA-428A-BA8E-DC2315D3A233}"/>
              </a:ext>
            </a:extLst>
          </p:cNvPr>
          <p:cNvSpPr txBox="1"/>
          <p:nvPr/>
        </p:nvSpPr>
        <p:spPr>
          <a:xfrm>
            <a:off x="9366745" y="50156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用户登录表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E1B9AC4-EE5F-486D-889D-315D3F34AA7D}"/>
              </a:ext>
            </a:extLst>
          </p:cNvPr>
          <p:cNvSpPr txBox="1"/>
          <p:nvPr/>
        </p:nvSpPr>
        <p:spPr>
          <a:xfrm>
            <a:off x="9366745" y="54932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违规记录表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A1D966-B408-4664-B399-A7EB454D2C1E}"/>
              </a:ext>
            </a:extLst>
          </p:cNvPr>
          <p:cNvSpPr txBox="1"/>
          <p:nvPr/>
        </p:nvSpPr>
        <p:spPr>
          <a:xfrm>
            <a:off x="5203597" y="59572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应用程序模块</a:t>
            </a:r>
          </a:p>
        </p:txBody>
      </p:sp>
    </p:spTree>
    <p:extLst>
      <p:ext uri="{BB962C8B-B14F-4D97-AF65-F5344CB8AC3E}">
        <p14:creationId xmlns:p14="http://schemas.microsoft.com/office/powerpoint/2010/main" val="68911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135</Words>
  <Application>Microsoft Office PowerPoint</Application>
  <PresentationFormat>宽屏</PresentationFormat>
  <Paragraphs>35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gaoke</dc:creator>
  <cp:lastModifiedBy>gaoke</cp:lastModifiedBy>
  <cp:revision>22</cp:revision>
  <dcterms:created xsi:type="dcterms:W3CDTF">2020-10-21T00:44:32Z</dcterms:created>
  <dcterms:modified xsi:type="dcterms:W3CDTF">2020-10-21T01:40:41Z</dcterms:modified>
</cp:coreProperties>
</file>