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Pitch presentations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Competition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Are there other solutions for your problem?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Why are they worse than yours?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25" y="3048000"/>
            <a:ext cx="5715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business</a:t>
            </a:r>
            <a:r>
              <a:rPr lang="es"/>
              <a:t> model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How are you going to win money?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When are you going to get revenues?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How is your business organised?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75" y="2875549"/>
            <a:ext cx="3023925" cy="22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investing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How much money do you need?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What are you going to use that money for?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575" y="2662875"/>
            <a:ext cx="3779527" cy="24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contact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Always do a slide for your social networks / emails.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Explain how you use them.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25" y="2693225"/>
            <a:ext cx="2882675" cy="24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preparing the presentation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/>
              <a:t>Preparing your slides isn’t all, you also have to prepare the speech itself!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912" y="2857500"/>
            <a:ext cx="32289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prepare your first impression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The first 2-3 min are the most important ones.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99" y="1977600"/>
            <a:ext cx="2180125" cy="3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know your metrics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Remember relevant metrics and figures.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75" y="2595422"/>
            <a:ext cx="4672649" cy="25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manage your time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Always keep track of the clock.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Calculate at the beginning how much time you can spend per slide.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50" y="3325525"/>
            <a:ext cx="4637725" cy="18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we are not trying to, we will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Saying “We believe” “We are trying” makes you look insecure.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25" y="2228850"/>
            <a:ext cx="24955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be visual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Use graphics and photografies.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Use big letters.</a:t>
            </a:r>
          </a:p>
        </p:txBody>
      </p:sp>
      <p:sp>
        <p:nvSpPr>
          <p:cNvPr id="180" name="Shape 180"/>
          <p:cNvSpPr/>
          <p:nvPr/>
        </p:nvSpPr>
        <p:spPr>
          <a:xfrm>
            <a:off x="3046650" y="2856700"/>
            <a:ext cx="2811000" cy="16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24" y="2976487"/>
            <a:ext cx="2549849" cy="1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What’s a pitch presentation?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/>
              <a:t>A pitch presentation is a </a:t>
            </a:r>
            <a:r>
              <a:rPr lang="es" sz="2800">
                <a:solidFill>
                  <a:srgbClr val="FF0000"/>
                </a:solidFill>
              </a:rPr>
              <a:t>brief presentation </a:t>
            </a:r>
            <a:r>
              <a:rPr lang="es" sz="2800">
                <a:solidFill>
                  <a:srgbClr val="000000"/>
                </a:solidFill>
              </a:rPr>
              <a:t>used to provide your audience with a </a:t>
            </a:r>
            <a:r>
              <a:rPr lang="es" sz="2800">
                <a:solidFill>
                  <a:srgbClr val="FF0000"/>
                </a:solidFill>
              </a:rPr>
              <a:t>quick overview of your </a:t>
            </a:r>
            <a:r>
              <a:rPr lang="es" sz="2800">
                <a:solidFill>
                  <a:srgbClr val="FF0000"/>
                </a:solidFill>
              </a:rPr>
              <a:t>business plan</a:t>
            </a:r>
            <a:r>
              <a:rPr lang="es" sz="2800">
                <a:solidFill>
                  <a:srgbClr val="000000"/>
                </a:solidFill>
              </a:rPr>
              <a:t>.</a:t>
            </a:r>
            <a:r>
              <a:rPr lang="es" sz="28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jokes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Be careful, if a joke fails you will give a really bad impression.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00" y="3463350"/>
            <a:ext cx="3018225" cy="16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look at your audience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Don’t read your slides or notes.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50" y="1981350"/>
            <a:ext cx="5330499" cy="3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be ready for questions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Try to anticipate the questions you might get.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0" y="2514200"/>
            <a:ext cx="4674326" cy="26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know your space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Try to know where you will do your presentation.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Identify key places.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876" y="2659425"/>
            <a:ext cx="3726125" cy="24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practice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Do your presentation to someone else before the real presentation.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50" y="2823499"/>
            <a:ext cx="4129825" cy="23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preparing the slides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800"/>
              <a:t>While pitch presentations are short they have cover a lot of information.</a:t>
            </a:r>
          </a:p>
          <a:p>
            <a:pPr lvl="0">
              <a:spcBef>
                <a:spcPts val="0"/>
              </a:spcBef>
              <a:buNone/>
            </a:pPr>
            <a:r>
              <a:rPr lang="es" sz="2800"/>
              <a:t>Preparation is key for success.</a:t>
            </a:r>
          </a:p>
          <a:p>
            <a:pPr lvl="0">
              <a:spcBef>
                <a:spcPts val="0"/>
              </a:spcBef>
              <a:buNone/>
            </a:pPr>
            <a:r>
              <a:rPr lang="es" sz="2800"/>
              <a:t>Use one slide per idea!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Who are you?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Why are you here?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00" y="394500"/>
            <a:ext cx="4274100" cy="4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team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Who are the people behind your idea?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What are their roles?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4" y="2243475"/>
            <a:ext cx="4040275" cy="29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problem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What is the need you are going to solve?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Is it really a problem?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solution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How are you going to solve the problem?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99" y="2155274"/>
            <a:ext cx="2988225" cy="2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advantages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" sz="2800"/>
              <a:t>Why is your solution the best one?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What does differentiate you from the other solutions?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676" y="2418299"/>
            <a:ext cx="2646899" cy="25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market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s" sz="2800"/>
              <a:t>You have to know, or at least predict, your target.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00" y="2581625"/>
            <a:ext cx="4538175" cy="25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