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418" autoAdjust="0"/>
  </p:normalViewPr>
  <p:slideViewPr>
    <p:cSldViewPr>
      <p:cViewPr varScale="1">
        <p:scale>
          <a:sx n="112" d="100"/>
          <a:sy n="112" d="100"/>
        </p:scale>
        <p:origin x="11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6419-0497-7BD2-3D72-2883886D6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1CE5F-9C1F-E46A-BCA3-E5E083451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437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Tahoma</vt:lpstr>
      <vt:lpstr>Times New Roman</vt:lpstr>
      <vt:lpstr>Wingdings</vt:lpstr>
      <vt:lpstr>Central business district design template</vt:lpstr>
      <vt:lpstr>PowerPoint Presentation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Microsoft Office User</cp:lastModifiedBy>
  <cp:revision>4</cp:revision>
  <dcterms:created xsi:type="dcterms:W3CDTF">2009-05-06T22:06:09Z</dcterms:created>
  <dcterms:modified xsi:type="dcterms:W3CDTF">2023-09-27T13:11:25Z</dcterms:modified>
</cp:coreProperties>
</file>