
<file path=[Content_Types].xml><?xml version="1.0" encoding="utf-8"?>
<Types xmlns="http://schemas.openxmlformats.org/package/2006/content-types">
  <Default Extension="rels" ContentType="application/vnd.openxmlformats-package.relationships+xml"/>
  <Default Extension="xml" ContentType="application/xml"/>
  <Default Extension="svg" ContentType="image/svg+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sldIdLst>
    <p:sldId id="256" r:id="rId5"/>
    <p:sldId id="257" r:id="rId6"/>
    <p:sldId id="258" r:id="rId7"/>
    <p:sldId id="259" r:id="rId8"/>
  </p:sldIdLst>
  <p:sldSz cx="12192000" cy="6858000"/>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70"/>
          <a:sy d="100" n="7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slideMaster" Target="slideMasters/slideMaster2.xml"/>
  <Relationship Id="rId3" Type="http://schemas.openxmlformats.org/officeDocument/2006/relationships/slideMaster" Target="slideMasters/slideMaster3.xml"/>
  <Relationship Id="rId4" Type="http://schemas.openxmlformats.org/officeDocument/2006/relationships/theme" Target="theme/theme1.xml"/>
  <Relationship Id="rId5" Type="http://schemas.openxmlformats.org/officeDocument/2006/relationships/slide" Target="slides/slide1.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presProps" Target="presProps.xml"/>
  <Relationship Id="rId10" Type="http://schemas.openxmlformats.org/officeDocument/2006/relationships/viewProps" Target="viewProps.xml"/>
  <Relationship Id="rId11"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
  <Relationship Id="rId1" Type="http://schemas.openxmlformats.org/officeDocument/2006/relationships/slideMaster" Target="../slideMasters/slideMaster2.xml"/>
  <Relationship Id="rId2" Type="http://schemas.openxmlformats.org/officeDocument/2006/relationships/image" Target="../media/background_17.PhpPresentationReaderPpt2007Bkg3w40qJ"/>
</Relationships>

</file>

<file path=ppt/slideLayouts/_rels/slideLayout18.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5.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5095875" y="2743200"/>
          <a:ext cx="11687175" cy="6219825"/>
          <a:chOff x="5095875" y="2743200"/>
          <a:chExt cx="11687175" cy="6219825"/>
        </a:xfrm>
      </p:grpSpPr>
      <p:sp>
        <p:nvSpPr>
          <p:cNvPr id="1" name="Placeholder for ctrTitle"/>
          <p:cNvSpPr txBox="1"/>
          <p:nvPr>
            <p:ph type="ctr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subTitle"/>
          <p:cNvSpPr txBox="1"/>
          <p:nvPr>
            <p:ph type="sub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3 column">
    <p:spTree>
      <p:nvGrpSpPr>
        <p:cNvPr id="1" name=""/>
        <p:cNvGrpSpPr/>
        <p:nvPr/>
      </p:nvGrpSpPr>
      <p:grpSpPr>
        <a:xfrm>
          <a:off x="0" y="0"/>
          <a:ext cx="11363325" cy="6191250"/>
          <a:chOff x="0" y="0"/>
          <a:chExt cx="11363325" cy="61912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3" name=""/>
          <p:cNvSpPr txBox="1"/>
          <p:nvPr/>
        </p:nvSpPr>
        <p:spPr>
          <a:xfrm>
            <a:off x="838200" y="2505075"/>
            <a:ext cx="3295650"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4"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5" name=""/>
          <p:cNvSpPr txBox="1"/>
          <p:nvPr/>
        </p:nvSpPr>
        <p:spPr>
          <a:xfrm>
            <a:off x="4457700" y="2505075"/>
            <a:ext cx="3295650"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6"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7" name=""/>
          <p:cNvSpPr txBox="1"/>
          <p:nvPr/>
        </p:nvSpPr>
        <p:spPr>
          <a:xfrm>
            <a:off x="8067675" y="2505075"/>
            <a:ext cx="3295650"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8" name="Placeholder for dt"/>
          <p:cNvSpPr txBox="1"/>
          <p:nvPr>
            <p:ph type="dt"/>
          </p:nvPr>
        </p:nvSpPr>
        <p:spPr>
          <a:noFill/>
        </p:spPr>
        <p:txBody>
          <a:bodyPr/>
          <a:lstStyle/>
          <a:p>
            <a:fld id="{F3E87975-ADC6-B32F-C9C9-7CA5025DFF4F}" type="datetime">
              <a:t>03-04-05</a:t>
            </a:fld>
          </a:p>
        </p:txBody>
      </p:sp>
      <p:sp>
        <p:nvSpPr>
          <p:cNvPr id="9"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with 2 medium pictures">
    <p:spTree>
      <p:nvGrpSpPr>
        <p:cNvPr id="1" name=""/>
        <p:cNvGrpSpPr/>
        <p:nvPr/>
      </p:nvGrpSpPr>
      <p:grpSpPr>
        <a:xfrm>
          <a:off x="0" y="0"/>
          <a:ext cx="12192000" cy="6858000"/>
          <a:chOff x="0" y="0"/>
          <a:chExt cx="12192000" cy="6858000"/>
        </a:xfrm>
      </p:grpSpPr>
      <p:sp>
        <p:nvSpPr>
          <p:cNvPr id="1"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2"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3"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4" name=""/>
          <p:cNvSpPr txBox="1"/>
          <p:nvPr/>
        </p:nvSpPr>
        <p:spPr>
          <a:xfrm>
            <a:off x="838200" y="1828800"/>
            <a:ext cx="5095875" cy="43529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p:txBody>
      </p:sp>
      <p:sp>
        <p:nvSpPr>
          <p:cNvPr id="5" name="Placeholder for dt"/>
          <p:cNvSpPr txBox="1"/>
          <p:nvPr>
            <p:ph type="dt"/>
          </p:nvPr>
        </p:nvSpPr>
        <p:spPr>
          <a:noFill/>
        </p:spPr>
        <p:txBody>
          <a:bodyPr/>
          <a:lstStyle/>
          <a:p>
            <a:fld id="{405323A1-C4DF-5BC9-610F-F3626313FA8F}" type="datetime">
              <a:t>03-04-05</a:t>
            </a:fld>
          </a:p>
        </p:txBody>
      </p:sp>
      <p:sp>
        <p:nvSpPr>
          <p:cNvPr id="6"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1390650" y="1238250"/>
          <a:ext cx="11372850" cy="6715125"/>
          <a:chOff x="1390650" y="1238250"/>
          <a:chExt cx="11372850" cy="6715125"/>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6667500" y="2552700"/>
            <a:ext cx="4705350" cy="17526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p:txBody>
      </p:sp>
      <p:sp>
        <p:nvSpPr>
          <p:cNvPr id="3" name="Placeholder for dt"/>
          <p:cNvSpPr txBox="1"/>
          <p:nvPr>
            <p:ph type="dt"/>
          </p:nvPr>
        </p:nvSpPr>
        <p:spPr>
          <a:noFill/>
        </p:spPr>
        <p:txBody>
          <a:bodyPr/>
          <a:lstStyle/>
          <a:p>
            <a:fld id="{25C1607B-1068-ECB7-B9A8-4FA3D66F78F1}"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 name="Placeholder for dt"/>
          <p:cNvSpPr txBox="1"/>
          <p:nvPr>
            <p:ph type="dt"/>
          </p:nvPr>
        </p:nvSpPr>
        <p:spPr>
          <a:noFill/>
        </p:spPr>
        <p:txBody>
          <a:bodyPr/>
          <a:lstStyle/>
          <a:p>
            <a:fld id="{0020152E-FCC6-2913-03EB-B6B1696AF401}" type="datetime">
              <a:t>03-04-05</a:t>
            </a:fld>
          </a:p>
        </p:txBody>
      </p:sp>
      <p:sp>
        <p:nvSpPr>
          <p:cNvPr id="2"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dt"/>
          <p:cNvSpPr txBox="1"/>
          <p:nvPr>
            <p:ph type="dt"/>
          </p:nvPr>
        </p:nvSpPr>
        <p:spPr>
          <a:noFill/>
        </p:spPr>
        <p:txBody>
          <a:bodyPr/>
          <a:lstStyle/>
          <a:p>
            <a:fld id="{3A4ADC70-24AA-D8E8-9DD3-43613AB63A15}" type="datetime">
              <a:t>03-04-05</a:t>
            </a:fld>
          </a:p>
        </p:txBody>
      </p:sp>
      <p:sp>
        <p:nvSpPr>
          <p:cNvPr id="3"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11353800" cy="5867400"/>
          <a:chOff x="0" y="0"/>
          <a:chExt cx="11353800" cy="586740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5181600" y="990600"/>
            <a:ext cx="6172200" cy="48768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4" name="Placeholder for dt"/>
          <p:cNvSpPr txBox="1"/>
          <p:nvPr>
            <p:ph type="dt"/>
          </p:nvPr>
        </p:nvSpPr>
        <p:spPr>
          <a:noFill/>
        </p:spPr>
        <p:txBody>
          <a:bodyPr/>
          <a:lstStyle/>
          <a:p>
            <a:fld id="{3411143F-8940-B834-4830-D7E9BF8E41E1}" type="datetime">
              <a:t>03-04-05</a:t>
            </a:fld>
          </a:p>
        </p:txBody>
      </p:sp>
      <p:sp>
        <p:nvSpPr>
          <p:cNvPr id="5"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11353800" cy="5867400"/>
          <a:chOff x="0" y="0"/>
          <a:chExt cx="11353800" cy="586740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3"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4" name="Placeholder for dt"/>
          <p:cNvSpPr txBox="1"/>
          <p:nvPr>
            <p:ph type="dt"/>
          </p:nvPr>
        </p:nvSpPr>
        <p:spPr>
          <a:noFill/>
        </p:spPr>
        <p:txBody>
          <a:bodyPr/>
          <a:lstStyle/>
          <a:p>
            <a:fld id="{856D9B72-96BE-8B55-9339-EC5E7F2328CD}" type="datetime">
              <a:t>03-04-05</a:t>
            </a:fld>
          </a:p>
        </p:txBody>
      </p:sp>
      <p:sp>
        <p:nvSpPr>
          <p:cNvPr id="5"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bg>
      <p:bgPr>
        <a:blipFill>
          <a:blip r:embed="rId2"/>
          <a:stretch>
            <a:fillRect/>
          </a:stretch>
        </a:blipFill>
      </p:bgPr>
    </p:bg>
    <p:spTree>
      <p:nvGrpSpPr>
        <p:cNvPr id="1" name=""/>
        <p:cNvGrpSpPr/>
        <p:nvPr/>
      </p:nvGrpSpPr>
      <p:grpSpPr>
        <a:xfrm>
          <a:off x="152400" y="5191125"/>
          <a:ext cx="7620000" cy="6781800"/>
          <a:chOff x="152400" y="5191125"/>
          <a:chExt cx="7620000" cy="6781800"/>
        </a:xfrm>
      </p:grpSpPr>
      <p:sp>
        <p:nvSpPr>
          <p:cNvPr id="1" name="Placeholder for ctrTitle"/>
          <p:cNvSpPr txBox="1"/>
          <p:nvPr>
            <p:ph type="ctr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subTitle"/>
          <p:cNvSpPr txBox="1"/>
          <p:nvPr>
            <p:ph type="sub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sub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0" y="0"/>
            <a:ext cx="0" cy="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723900" y="2905125"/>
          <a:ext cx="8496300" cy="5772150"/>
          <a:chOff x="723900" y="2905125"/>
          <a:chExt cx="8496300" cy="57721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10906125" cy="5467350"/>
          <a:chOff x="0" y="0"/>
          <a:chExt cx="10906125" cy="54673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5791200" y="1524000"/>
            <a:ext cx="5114925" cy="39338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p:txBody>
      </p:sp>
      <p:sp>
        <p:nvSpPr>
          <p:cNvPr id="3" name="Placeholder for dt"/>
          <p:cNvSpPr txBox="1"/>
          <p:nvPr>
            <p:ph type="dt"/>
          </p:nvPr>
        </p:nvSpPr>
        <p:spPr>
          <a:noFill/>
        </p:spPr>
        <p:txBody>
          <a:bodyPr/>
          <a:lstStyle/>
          <a:p>
            <a:fld id="{F44648DD-1060-1CEA-4F57-E5B26CF48DF0}"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8610600" cy="6019800"/>
          <a:chOff x="0" y="0"/>
          <a:chExt cx="8610600" cy="601980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685800" y="1447800"/>
            <a:ext cx="3886200" cy="45720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
          <p:cNvSpPr txBox="1"/>
          <p:nvPr/>
        </p:nvSpPr>
        <p:spPr>
          <a:xfrm>
            <a:off x="4724400" y="1447800"/>
            <a:ext cx="3886200" cy="45720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457200" y="276225"/>
          <a:ext cx="8686800" cy="6124575"/>
          <a:chOff x="457200" y="276225"/>
          <a:chExt cx="8686800" cy="6124575"/>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3" name=""/>
          <p:cNvSpPr txBox="1"/>
          <p:nvPr/>
        </p:nvSpPr>
        <p:spPr>
          <a:xfrm>
            <a:off x="457200" y="2171700"/>
            <a:ext cx="4038600" cy="39528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4"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5" name=""/>
          <p:cNvSpPr txBox="1"/>
          <p:nvPr/>
        </p:nvSpPr>
        <p:spPr>
          <a:xfrm>
            <a:off x="4648200" y="2171700"/>
            <a:ext cx="4038600" cy="39528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457200" y="276225"/>
          <a:ext cx="8686800" cy="6134100"/>
          <a:chOff x="457200" y="276225"/>
          <a:chExt cx="8686800" cy="613410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3571875" y="276225"/>
            <a:ext cx="5114925" cy="58578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1790700" y="609600"/>
          <a:ext cx="7277100" cy="6172200"/>
          <a:chOff x="1790700" y="609600"/>
          <a:chExt cx="7277100" cy="617220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3"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685800" y="152400"/>
          <a:ext cx="8610600" cy="6019800"/>
          <a:chOff x="685800" y="152400"/>
          <a:chExt cx="8610600" cy="601980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5095875" y="2743200"/>
          <a:ext cx="11687175" cy="6219825"/>
          <a:chOff x="5095875" y="2743200"/>
          <a:chExt cx="11687175" cy="6219825"/>
        </a:xfrm>
      </p:grpSpPr>
      <p:sp>
        <p:nvSpPr>
          <p:cNvPr id="1" name="Placeholder for ctrTitle"/>
          <p:cNvSpPr txBox="1"/>
          <p:nvPr>
            <p:ph type="ctr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subTitle"/>
          <p:cNvSpPr txBox="1"/>
          <p:nvPr>
            <p:ph type="sub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sub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10906125" cy="5467350"/>
          <a:chOff x="0" y="0"/>
          <a:chExt cx="10906125" cy="54673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5791200" y="1524000"/>
            <a:ext cx="5114925" cy="39338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p:txBody>
      </p:sp>
      <p:sp>
        <p:nvSpPr>
          <p:cNvPr id="3" name="Placeholder for dt"/>
          <p:cNvSpPr txBox="1"/>
          <p:nvPr>
            <p:ph type="dt"/>
          </p:nvPr>
        </p:nvSpPr>
        <p:spPr>
          <a:noFill/>
        </p:spPr>
        <p:txBody>
          <a:bodyPr/>
          <a:lstStyle/>
          <a:p>
            <a:fld id="{63BB2B06-861A-13E3-903C-5F12B72791BA}"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small pictures">
    <p:spTree>
      <p:nvGrpSpPr>
        <p:cNvPr id="1" name=""/>
        <p:cNvGrpSpPr/>
        <p:nvPr/>
      </p:nvGrpSpPr>
      <p:grpSpPr>
        <a:xfrm>
          <a:off x="0" y="0"/>
          <a:ext cx="11544300" cy="6181725"/>
          <a:chOff x="0" y="0"/>
          <a:chExt cx="11544300" cy="6181725"/>
        </a:xfrm>
      </p:grpSpPr>
      <p:sp>
        <p:nvSpPr>
          <p:cNvPr id="1"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2"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3"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4" name=""/>
          <p:cNvSpPr txBox="1"/>
          <p:nvPr/>
        </p:nvSpPr>
        <p:spPr>
          <a:xfrm>
            <a:off x="542925" y="1828800"/>
            <a:ext cx="5810250" cy="43529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p:txBody>
      </p:sp>
      <p:sp>
        <p:nvSpPr>
          <p:cNvPr id="5" name="Placeholder for dt"/>
          <p:cNvSpPr txBox="1"/>
          <p:nvPr>
            <p:ph type="dt"/>
          </p:nvPr>
        </p:nvSpPr>
        <p:spPr>
          <a:noFill/>
        </p:spPr>
        <p:txBody>
          <a:bodyPr/>
          <a:lstStyle/>
          <a:p>
            <a:fld id="{84321ABD-68FF-F3CA-DB45-B3C813508A34}" type="datetime">
              <a:t>03-04-05</a:t>
            </a:fld>
          </a:p>
        </p:txBody>
      </p:sp>
      <p:sp>
        <p:nvSpPr>
          <p:cNvPr id="6"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2 small pictures">
    <p:spTree>
      <p:nvGrpSpPr>
        <p:cNvPr id="1" name=""/>
        <p:cNvGrpSpPr/>
        <p:nvPr/>
      </p:nvGrpSpPr>
      <p:grpSpPr>
        <a:xfrm>
          <a:off x="0" y="0"/>
          <a:ext cx="11544300" cy="6181725"/>
          <a:chOff x="0" y="0"/>
          <a:chExt cx="11544300" cy="6181725"/>
        </a:xfrm>
      </p:grpSpPr>
      <p:sp>
        <p:nvSpPr>
          <p:cNvPr id="1"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2"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3"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4" name=""/>
          <p:cNvSpPr txBox="1"/>
          <p:nvPr/>
        </p:nvSpPr>
        <p:spPr>
          <a:xfrm>
            <a:off x="542925" y="1828800"/>
            <a:ext cx="5810250" cy="43529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p:txBody>
      </p:sp>
      <p:sp>
        <p:nvSpPr>
          <p:cNvPr id="5" name="Placeholder for dt"/>
          <p:cNvSpPr txBox="1"/>
          <p:nvPr>
            <p:ph type="dt"/>
          </p:nvPr>
        </p:nvSpPr>
        <p:spPr>
          <a:noFill/>
        </p:spPr>
        <p:txBody>
          <a:bodyPr/>
          <a:lstStyle/>
          <a:p>
            <a:fld id="{66A3AA8F-2585-585E-77A3-9EC701F358ED}" type="datetime">
              <a:t>03-04-05</a:t>
            </a:fld>
          </a:p>
        </p:txBody>
      </p:sp>
      <p:sp>
        <p:nvSpPr>
          <p:cNvPr id="6"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3314700" y="1381125"/>
          <a:ext cx="8877300" cy="5610225"/>
          <a:chOff x="3314700" y="1381125"/>
          <a:chExt cx="8877300" cy="5610225"/>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11058525" cy="5772150"/>
          <a:chOff x="0" y="0"/>
          <a:chExt cx="11058525" cy="57721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1181100" y="1914525"/>
            <a:ext cx="9829800" cy="38576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Placeholder for dt"/>
          <p:cNvSpPr txBox="1"/>
          <p:nvPr>
            <p:ph type="dt"/>
          </p:nvPr>
        </p:nvSpPr>
        <p:spPr>
          <a:noFill/>
        </p:spPr>
        <p:txBody>
          <a:bodyPr/>
          <a:lstStyle/>
          <a:p>
            <a:fld id="{34F54220-C3AE-F7BC-A8A8-7D6294BE73E9}"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11353800" cy="5772150"/>
          <a:chOff x="0" y="0"/>
          <a:chExt cx="11353800" cy="57721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838200" y="1914525"/>
            <a:ext cx="10515600" cy="38576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Placeholder for dt"/>
          <p:cNvSpPr txBox="1"/>
          <p:nvPr>
            <p:ph type="dt"/>
          </p:nvPr>
        </p:nvSpPr>
        <p:spPr>
          <a:noFill/>
        </p:spPr>
        <p:txBody>
          <a:bodyPr/>
          <a:lstStyle/>
          <a:p>
            <a:fld id="{182FAF50-29F3-8D45-8060-A9B5FF8A1950}"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slide with picture">
    <p:bg>
      <p:bgPr>
        <a:solidFill>
          <a:srgbClr val="000000"/>
        </a:solidFill>
        <a:effectLst/>
      </p:bgPr>
    </p:bg>
    <p:spTree>
      <p:nvGrpSpPr>
        <p:cNvPr id="1" name=""/>
        <p:cNvGrpSpPr/>
        <p:nvPr/>
      </p:nvGrpSpPr>
      <p:grpSpPr>
        <a:xfrm>
          <a:off x="0" y="0"/>
          <a:ext cx="12192000" cy="6858000"/>
          <a:chOff x="0" y="0"/>
          <a:chExt cx="12192000" cy="6858000"/>
        </a:xfrm>
      </p:grpSpPr>
      <p:sp>
        <p:nvSpPr>
          <p:cNvPr id="1"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2"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3"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4" name="Placeholder for dt"/>
          <p:cNvSpPr txBox="1"/>
          <p:nvPr>
            <p:ph type="dt"/>
          </p:nvPr>
        </p:nvSpPr>
        <p:spPr>
          <a:noFill/>
        </p:spPr>
        <p:txBody>
          <a:bodyPr/>
          <a:lstStyle/>
          <a:p>
            <a:fld id="{E86EE524-A8C9-A144-F66E-7CA063709FEF}" type="datetime">
              <a:t>03-04-05</a:t>
            </a:fld>
          </a:p>
        </p:txBody>
      </p:sp>
      <p:sp>
        <p:nvSpPr>
          <p:cNvPr id="5"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11353800" cy="6181725"/>
          <a:chOff x="0" y="0"/>
          <a:chExt cx="11353800" cy="6181725"/>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838200" y="1828800"/>
            <a:ext cx="5181600" cy="43529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
          <p:cNvSpPr txBox="1"/>
          <p:nvPr/>
        </p:nvSpPr>
        <p:spPr>
          <a:xfrm>
            <a:off x="6172200" y="1828800"/>
            <a:ext cx="5181600" cy="43529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4" name="Placeholder for dt"/>
          <p:cNvSpPr txBox="1"/>
          <p:nvPr>
            <p:ph type="dt"/>
          </p:nvPr>
        </p:nvSpPr>
        <p:spPr>
          <a:noFill/>
        </p:spPr>
        <p:txBody>
          <a:bodyPr/>
          <a:lstStyle/>
          <a:p>
            <a:fld id="{7C2D6E1C-B85A-407A-5943-270647495CF2}" type="datetime">
              <a:t>03-04-05</a:t>
            </a:fld>
          </a:p>
        </p:txBody>
      </p:sp>
      <p:sp>
        <p:nvSpPr>
          <p:cNvPr id="5"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11353800" cy="6191250"/>
          <a:chOff x="0" y="0"/>
          <a:chExt cx="11353800" cy="61912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3" name=""/>
          <p:cNvSpPr txBox="1"/>
          <p:nvPr/>
        </p:nvSpPr>
        <p:spPr>
          <a:xfrm>
            <a:off x="838200" y="2505075"/>
            <a:ext cx="5153025"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4"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5" name=""/>
          <p:cNvSpPr txBox="1"/>
          <p:nvPr/>
        </p:nvSpPr>
        <p:spPr>
          <a:xfrm>
            <a:off x="6172200" y="2505075"/>
            <a:ext cx="5181600"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6" name="Placeholder for dt"/>
          <p:cNvSpPr txBox="1"/>
          <p:nvPr>
            <p:ph type="dt"/>
          </p:nvPr>
        </p:nvSpPr>
        <p:spPr>
          <a:noFill/>
        </p:spPr>
        <p:txBody>
          <a:bodyPr/>
          <a:lstStyle/>
          <a:p>
            <a:fld id="{D6C5DAC0-A8E5-2AAD-7225-22F9F1C0BD67}" type="datetime">
              <a:t>03-04-05</a:t>
            </a:fld>
          </a:p>
        </p:txBody>
      </p:sp>
      <p:sp>
        <p:nvSpPr>
          <p:cNvPr id="7"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mparison 3 column">
    <p:spTree>
      <p:nvGrpSpPr>
        <p:cNvPr id="1" name=""/>
        <p:cNvGrpSpPr/>
        <p:nvPr/>
      </p:nvGrpSpPr>
      <p:grpSpPr>
        <a:xfrm>
          <a:off x="0" y="0"/>
          <a:ext cx="11363325" cy="6191250"/>
          <a:chOff x="0" y="0"/>
          <a:chExt cx="11363325" cy="61912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3" name=""/>
          <p:cNvSpPr txBox="1"/>
          <p:nvPr/>
        </p:nvSpPr>
        <p:spPr>
          <a:xfrm>
            <a:off x="838200" y="2505075"/>
            <a:ext cx="3295650"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4"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5" name=""/>
          <p:cNvSpPr txBox="1"/>
          <p:nvPr/>
        </p:nvSpPr>
        <p:spPr>
          <a:xfrm>
            <a:off x="4457700" y="2505075"/>
            <a:ext cx="3295650"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6"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7" name=""/>
          <p:cNvSpPr txBox="1"/>
          <p:nvPr/>
        </p:nvSpPr>
        <p:spPr>
          <a:xfrm>
            <a:off x="8067675" y="2505075"/>
            <a:ext cx="3295650"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8" name="Placeholder for dt"/>
          <p:cNvSpPr txBox="1"/>
          <p:nvPr>
            <p:ph type="dt"/>
          </p:nvPr>
        </p:nvSpPr>
        <p:spPr>
          <a:noFill/>
        </p:spPr>
        <p:txBody>
          <a:bodyPr/>
          <a:lstStyle/>
          <a:p>
            <a:fld id="{FDA390AF-1AB8-E75D-5E65-2CA2800105D0}" type="datetime">
              <a:t>03-04-05</a:t>
            </a:fld>
          </a:p>
        </p:txBody>
      </p:sp>
      <p:sp>
        <p:nvSpPr>
          <p:cNvPr id="9"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with 2 medium pictures">
    <p:spTree>
      <p:nvGrpSpPr>
        <p:cNvPr id="1" name=""/>
        <p:cNvGrpSpPr/>
        <p:nvPr/>
      </p:nvGrpSpPr>
      <p:grpSpPr>
        <a:xfrm>
          <a:off x="0" y="0"/>
          <a:ext cx="12192000" cy="6858000"/>
          <a:chOff x="0" y="0"/>
          <a:chExt cx="12192000" cy="6858000"/>
        </a:xfrm>
      </p:grpSpPr>
      <p:sp>
        <p:nvSpPr>
          <p:cNvPr id="1"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2"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3"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4" name=""/>
          <p:cNvSpPr txBox="1"/>
          <p:nvPr/>
        </p:nvSpPr>
        <p:spPr>
          <a:xfrm>
            <a:off x="838200" y="1828800"/>
            <a:ext cx="5095875" cy="43529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p:txBody>
      </p:sp>
      <p:sp>
        <p:nvSpPr>
          <p:cNvPr id="5" name="Placeholder for dt"/>
          <p:cNvSpPr txBox="1"/>
          <p:nvPr>
            <p:ph type="dt"/>
          </p:nvPr>
        </p:nvSpPr>
        <p:spPr>
          <a:noFill/>
        </p:spPr>
        <p:txBody>
          <a:bodyPr/>
          <a:lstStyle/>
          <a:p>
            <a:fld id="{C874587A-A261-DB37-FD16-1F23EF82208C}" type="datetime">
              <a:t>03-04-05</a:t>
            </a:fld>
          </a:p>
        </p:txBody>
      </p:sp>
      <p:sp>
        <p:nvSpPr>
          <p:cNvPr id="6"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1390650" y="1238250"/>
          <a:ext cx="11372850" cy="6715125"/>
          <a:chOff x="1390650" y="1238250"/>
          <a:chExt cx="11372850" cy="6715125"/>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6667500" y="2552700"/>
            <a:ext cx="4705350" cy="17526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p:txBody>
      </p:sp>
      <p:sp>
        <p:nvSpPr>
          <p:cNvPr id="3" name="Placeholder for dt"/>
          <p:cNvSpPr txBox="1"/>
          <p:nvPr>
            <p:ph type="dt"/>
          </p:nvPr>
        </p:nvSpPr>
        <p:spPr>
          <a:noFill/>
        </p:spPr>
        <p:txBody>
          <a:bodyPr/>
          <a:lstStyle/>
          <a:p>
            <a:fld id="{88B3573F-256B-9C8F-54E9-8833F8EE4C0B}"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3314700" y="1381125"/>
          <a:ext cx="8877300" cy="5610225"/>
          <a:chOff x="3314700" y="1381125"/>
          <a:chExt cx="8877300" cy="5610225"/>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 name="Placeholder for dt"/>
          <p:cNvSpPr txBox="1"/>
          <p:nvPr>
            <p:ph type="dt"/>
          </p:nvPr>
        </p:nvSpPr>
        <p:spPr>
          <a:noFill/>
        </p:spPr>
        <p:txBody>
          <a:bodyPr/>
          <a:lstStyle/>
          <a:p>
            <a:fld id="{933CF6A5-6C45-11CB-A748-9CB799B9542D}" type="datetime">
              <a:t>03-04-05</a:t>
            </a:fld>
          </a:p>
        </p:txBody>
      </p:sp>
      <p:sp>
        <p:nvSpPr>
          <p:cNvPr id="2"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dt"/>
          <p:cNvSpPr txBox="1"/>
          <p:nvPr>
            <p:ph type="dt"/>
          </p:nvPr>
        </p:nvSpPr>
        <p:spPr>
          <a:noFill/>
        </p:spPr>
        <p:txBody>
          <a:bodyPr/>
          <a:lstStyle/>
          <a:p>
            <a:fld id="{9E96EE7A-0CD5-CDAC-ED12-3ED4EE39D57D}" type="datetime">
              <a:t>03-04-05</a:t>
            </a:fld>
          </a:p>
        </p:txBody>
      </p:sp>
      <p:sp>
        <p:nvSpPr>
          <p:cNvPr id="3"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11353800" cy="5867400"/>
          <a:chOff x="0" y="0"/>
          <a:chExt cx="11353800" cy="586740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5181600" y="990600"/>
            <a:ext cx="6172200" cy="48768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4" name="Placeholder for dt"/>
          <p:cNvSpPr txBox="1"/>
          <p:nvPr>
            <p:ph type="dt"/>
          </p:nvPr>
        </p:nvSpPr>
        <p:spPr>
          <a:noFill/>
        </p:spPr>
        <p:txBody>
          <a:bodyPr/>
          <a:lstStyle/>
          <a:p>
            <a:fld id="{2D58EC9B-69E7-3057-AE68-995C37FB9D55}" type="datetime">
              <a:t>03-04-05</a:t>
            </a:fld>
          </a:p>
        </p:txBody>
      </p:sp>
      <p:sp>
        <p:nvSpPr>
          <p:cNvPr id="5"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11353800" cy="5867400"/>
          <a:chOff x="0" y="0"/>
          <a:chExt cx="11353800" cy="586740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3"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4" name="Placeholder for dt"/>
          <p:cNvSpPr txBox="1"/>
          <p:nvPr>
            <p:ph type="dt"/>
          </p:nvPr>
        </p:nvSpPr>
        <p:spPr>
          <a:noFill/>
        </p:spPr>
        <p:txBody>
          <a:bodyPr/>
          <a:lstStyle/>
          <a:p>
            <a:fld id="{0D3523EF-048E-CAB9-8592-51C8B0315DB6}" type="datetime">
              <a:t>03-04-05</a:t>
            </a:fld>
          </a:p>
        </p:txBody>
      </p:sp>
      <p:sp>
        <p:nvSpPr>
          <p:cNvPr id="5"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11058525" cy="5772150"/>
          <a:chOff x="0" y="0"/>
          <a:chExt cx="11058525" cy="57721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1181100" y="1914525"/>
            <a:ext cx="9829800" cy="38576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Placeholder for dt"/>
          <p:cNvSpPr txBox="1"/>
          <p:nvPr>
            <p:ph type="dt"/>
          </p:nvPr>
        </p:nvSpPr>
        <p:spPr>
          <a:noFill/>
        </p:spPr>
        <p:txBody>
          <a:bodyPr/>
          <a:lstStyle/>
          <a:p>
            <a:fld id="{487D7404-082A-B67A-CE44-C3499B5ECACA}"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11353800" cy="5772150"/>
          <a:chOff x="0" y="0"/>
          <a:chExt cx="11353800" cy="57721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838200" y="1914525"/>
            <a:ext cx="10515600" cy="38576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Placeholder for dt"/>
          <p:cNvSpPr txBox="1"/>
          <p:nvPr>
            <p:ph type="dt"/>
          </p:nvPr>
        </p:nvSpPr>
        <p:spPr>
          <a:noFill/>
        </p:spPr>
        <p:txBody>
          <a:bodyPr/>
          <a:lstStyle/>
          <a:p>
            <a:fld id="{CDF81BE6-F6AD-DE18-9E25-D805380904D7}"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slide with picture">
    <p:bg>
      <p:bgPr>
        <a:solidFill>
          <a:srgbClr val="000000"/>
        </a:solidFill>
        <a:effectLst/>
      </p:bgPr>
    </p:bg>
    <p:spTree>
      <p:nvGrpSpPr>
        <p:cNvPr id="1" name=""/>
        <p:cNvGrpSpPr/>
        <p:nvPr/>
      </p:nvGrpSpPr>
      <p:grpSpPr>
        <a:xfrm>
          <a:off x="0" y="0"/>
          <a:ext cx="12192000" cy="6858000"/>
          <a:chOff x="0" y="0"/>
          <a:chExt cx="12192000" cy="6858000"/>
        </a:xfrm>
      </p:grpSpPr>
      <p:sp>
        <p:nvSpPr>
          <p:cNvPr id="1" name="Placeholder for pic"/>
          <p:cNvSpPr txBox="1"/>
          <p:nvPr>
            <p:ph type="pic"/>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icon to add picture]]></a:t>
            </a:r>
          </a:p>
        </p:txBody>
      </p:sp>
      <p:sp>
        <p:nvSpPr>
          <p:cNvPr id="2"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3"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4" name="Placeholder for dt"/>
          <p:cNvSpPr txBox="1"/>
          <p:nvPr>
            <p:ph type="dt"/>
          </p:nvPr>
        </p:nvSpPr>
        <p:spPr>
          <a:noFill/>
        </p:spPr>
        <p:txBody>
          <a:bodyPr/>
          <a:lstStyle/>
          <a:p>
            <a:fld id="{398A1338-833B-AA18-06A3-EFE39A320313}" type="datetime">
              <a:t>03-04-05</a:t>
            </a:fld>
          </a:p>
        </p:txBody>
      </p:sp>
      <p:sp>
        <p:nvSpPr>
          <p:cNvPr id="5"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11353800" cy="6181725"/>
          <a:chOff x="0" y="0"/>
          <a:chExt cx="11353800" cy="6181725"/>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
          <p:cNvSpPr txBox="1"/>
          <p:nvPr/>
        </p:nvSpPr>
        <p:spPr>
          <a:xfrm>
            <a:off x="838200" y="1828800"/>
            <a:ext cx="5181600" cy="43529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
          <p:cNvSpPr txBox="1"/>
          <p:nvPr/>
        </p:nvSpPr>
        <p:spPr>
          <a:xfrm>
            <a:off x="6172200" y="1828800"/>
            <a:ext cx="5181600" cy="435292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4" name="Placeholder for dt"/>
          <p:cNvSpPr txBox="1"/>
          <p:nvPr>
            <p:ph type="dt"/>
          </p:nvPr>
        </p:nvSpPr>
        <p:spPr>
          <a:noFill/>
        </p:spPr>
        <p:txBody>
          <a:bodyPr/>
          <a:lstStyle/>
          <a:p>
            <a:fld id="{011D438D-E547-E926-B332-894B267C6151}" type="datetime">
              <a:t>03-04-05</a:t>
            </a:fld>
          </a:p>
        </p:txBody>
      </p:sp>
      <p:sp>
        <p:nvSpPr>
          <p:cNvPr id="5"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11353800" cy="6191250"/>
          <a:chOff x="0" y="0"/>
          <a:chExt cx="11353800" cy="61912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3" name=""/>
          <p:cNvSpPr txBox="1"/>
          <p:nvPr/>
        </p:nvSpPr>
        <p:spPr>
          <a:xfrm>
            <a:off x="838200" y="2505075"/>
            <a:ext cx="5153025"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4"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p:txBody>
      </p:sp>
      <p:sp>
        <p:nvSpPr>
          <p:cNvPr id="5" name=""/>
          <p:cNvSpPr txBox="1"/>
          <p:nvPr/>
        </p:nvSpPr>
        <p:spPr>
          <a:xfrm>
            <a:off x="6172200" y="2505075"/>
            <a:ext cx="5181600" cy="3686175"/>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6" name="Placeholder for dt"/>
          <p:cNvSpPr txBox="1"/>
          <p:nvPr>
            <p:ph type="dt"/>
          </p:nvPr>
        </p:nvSpPr>
        <p:spPr>
          <a:noFill/>
        </p:spPr>
        <p:txBody>
          <a:bodyPr/>
          <a:lstStyle/>
          <a:p>
            <a:fld id="{246E93BB-2F78-24B4-CDD4-0BB174FFD138}" type="datetime">
              <a:t>03-04-05</a:t>
            </a:fld>
          </a:p>
        </p:txBody>
      </p:sp>
      <p:sp>
        <p:nvSpPr>
          <p:cNvPr id="7"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theme" Target="../theme/theme1.xml"/>
</Relationships>

</file>

<file path=ppt/slideMasters/_rels/slideMaster2.xml.rels><?xml version="1.0" encoding="UTF-8" standalone="yes"?>
<Relationships xmlns="http://schemas.openxmlformats.org/package/2006/relationships">
  <Relationship Id="rId1" Type="http://schemas.openxmlformats.org/officeDocument/2006/relationships/slideLayout" Target="../slideLayouts/slideLayout17.xml"/>
  <Relationship Id="rId2" Type="http://schemas.openxmlformats.org/officeDocument/2006/relationships/slideLayout" Target="../slideLayouts/slideLayout18.xml"/>
  <Relationship Id="rId3" Type="http://schemas.openxmlformats.org/officeDocument/2006/relationships/slideLayout" Target="../slideLayouts/slideLayout19.xml"/>
  <Relationship Id="rId4" Type="http://schemas.openxmlformats.org/officeDocument/2006/relationships/slideLayout" Target="../slideLayouts/slideLayout20.xml"/>
  <Relationship Id="rId5" Type="http://schemas.openxmlformats.org/officeDocument/2006/relationships/slideLayout" Target="../slideLayouts/slideLayout21.xml"/>
  <Relationship Id="rId6" Type="http://schemas.openxmlformats.org/officeDocument/2006/relationships/slideLayout" Target="../slideLayouts/slideLayout22.xml"/>
  <Relationship Id="rId7" Type="http://schemas.openxmlformats.org/officeDocument/2006/relationships/slideLayout" Target="../slideLayouts/slideLayout23.xml"/>
  <Relationship Id="rId8" Type="http://schemas.openxmlformats.org/officeDocument/2006/relationships/slideLayout" Target="../slideLayouts/slideLayout24.xml"/>
  <Relationship Id="rId9" Type="http://schemas.openxmlformats.org/officeDocument/2006/relationships/slideLayout" Target="../slideLayouts/slideLayout25.xml"/>
  <Relationship Id="rId10" Type="http://schemas.openxmlformats.org/officeDocument/2006/relationships/slideLayout" Target="../slideLayouts/slideLayout26.xml"/>
  <Relationship Id="rId11" Type="http://schemas.openxmlformats.org/officeDocument/2006/relationships/slideLayout" Target="../slideLayouts/slideLayout27.xml"/>
  <Relationship Id="rId12" Type="http://schemas.openxmlformats.org/officeDocument/2006/relationships/image" Target="../media/background_2.PhpPresentationReaderPpt2007BkgB2wwPl"/>
  <Relationship Id="rId13" Type="http://schemas.openxmlformats.org/officeDocument/2006/relationships/theme" Target="../theme/theme2.xml"/>
</Relationships>

</file>

<file path=ppt/slideMasters/_rels/slideMaster3.xml.rels><?xml version="1.0" encoding="UTF-8" standalone="yes"?>
<Relationships xmlns="http://schemas.openxmlformats.org/package/2006/relationships">
  <Relationship Id="rId1" Type="http://schemas.openxmlformats.org/officeDocument/2006/relationships/slideLayout" Target="../slideLayouts/slideLayout28.xml"/>
  <Relationship Id="rId2" Type="http://schemas.openxmlformats.org/officeDocument/2006/relationships/slideLayout" Target="../slideLayouts/slideLayout29.xml"/>
  <Relationship Id="rId3" Type="http://schemas.openxmlformats.org/officeDocument/2006/relationships/slideLayout" Target="../slideLayouts/slideLayout30.xml"/>
  <Relationship Id="rId4" Type="http://schemas.openxmlformats.org/officeDocument/2006/relationships/slideLayout" Target="../slideLayouts/slideLayout31.xml"/>
  <Relationship Id="rId5" Type="http://schemas.openxmlformats.org/officeDocument/2006/relationships/slideLayout" Target="../slideLayouts/slideLayout32.xml"/>
  <Relationship Id="rId6" Type="http://schemas.openxmlformats.org/officeDocument/2006/relationships/slideLayout" Target="../slideLayouts/slideLayout33.xml"/>
  <Relationship Id="rId7" Type="http://schemas.openxmlformats.org/officeDocument/2006/relationships/slideLayout" Target="../slideLayouts/slideLayout34.xml"/>
  <Relationship Id="rId8" Type="http://schemas.openxmlformats.org/officeDocument/2006/relationships/slideLayout" Target="../slideLayouts/slideLayout35.xml"/>
  <Relationship Id="rId9" Type="http://schemas.openxmlformats.org/officeDocument/2006/relationships/slideLayout" Target="../slideLayouts/slideLayout36.xml"/>
  <Relationship Id="rId10" Type="http://schemas.openxmlformats.org/officeDocument/2006/relationships/slideLayout" Target="../slideLayouts/slideLayout37.xml"/>
  <Relationship Id="rId11" Type="http://schemas.openxmlformats.org/officeDocument/2006/relationships/slideLayout" Target="../slideLayouts/slideLayout38.xml"/>
  <Relationship Id="rId12" Type="http://schemas.openxmlformats.org/officeDocument/2006/relationships/slideLayout" Target="../slideLayouts/slideLayout39.xml"/>
  <Relationship Id="rId13" Type="http://schemas.openxmlformats.org/officeDocument/2006/relationships/slideLayout" Target="../slideLayouts/slideLayout40.xml"/>
  <Relationship Id="rId14" Type="http://schemas.openxmlformats.org/officeDocument/2006/relationships/slideLayout" Target="../slideLayouts/slideLayout41.xml"/>
  <Relationship Id="rId15" Type="http://schemas.openxmlformats.org/officeDocument/2006/relationships/slideLayout" Target="../slideLayouts/slideLayout42.xml"/>
  <Relationship Id="rId16" Type="http://schemas.openxmlformats.org/officeDocument/2006/relationships/slideLayout" Target="../slideLayouts/slideLayout43.xml"/>
  <Relationship Id="rId17" Type="http://schemas.openxmlformats.org/officeDocument/2006/relationships/theme" Target="../theme/theme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Placeholder for dt"/>
          <p:cNvSpPr txBox="1"/>
          <p:nvPr>
            <p:ph type="dt"/>
          </p:nvPr>
        </p:nvSpPr>
        <p:spPr>
          <a:noFill/>
        </p:spPr>
        <p:txBody>
          <a:bodyPr/>
          <a:lstStyle/>
          <a:p>
            <a:fld id="{4A97871D-C5CC-0274-C564-FF205534CD60}"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 bg1="lt1" tx1="dk1" bg2="lt2" tx2="dk2" accent1="accent1" accent2="accent2" accent3="accent3" accent4="accent4" accent5="accent5" accent6="accent6" hlink="hlink" folHlink="folHlink"/>
  <p:sldLayoutIdLst>
    <p:sldLayoutId id="2384834466" r:id="rId1"/>
    <p:sldLayoutId id="2384834467" r:id="rId2"/>
    <p:sldLayoutId id="2384834468" r:id="rId3"/>
    <p:sldLayoutId id="2384834469" r:id="rId4"/>
    <p:sldLayoutId id="2384834470" r:id="rId5"/>
    <p:sldLayoutId id="2384834471" r:id="rId6"/>
    <p:sldLayoutId id="2384834472" r:id="rId7"/>
    <p:sldLayoutId id="2384834473" r:id="rId8"/>
    <p:sldLayoutId id="2384834474" r:id="rId9"/>
    <p:sldLayoutId id="2384834475" r:id="rId10"/>
    <p:sldLayoutId id="2384834476" r:id="rId11"/>
    <p:sldLayoutId id="2384834477" r:id="rId12"/>
    <p:sldLayoutId id="2384834478" r:id="rId13"/>
    <p:sldLayoutId id="2384834479" r:id="rId14"/>
    <p:sldLayoutId id="2384834480" r:id="rId15"/>
    <p:sldLayoutId id="2384834481" r:id="rId16"/>
  </p:sldLayoutIdLst>
  <p:txStyles>
    <p:titleStyle>
      <a:lvl1pPr algn="l">
        <a:defRPr sz="4400" kern="1200"/>
      </a:lvl1pPr>
      <a:lvl2pPr algn="l">
        <a:defRPr sz="4400" kern="1200"/>
      </a:lvl2pPr>
      <a:lvl3pPr algn="l">
        <a:defRPr sz="4400" kern="1200"/>
      </a:lvl3pPr>
      <a:lvl4pPr algn="l">
        <a:defRPr sz="4400" kern="1200"/>
      </a:lvl4pPr>
      <a:lvl5pPr algn="l">
        <a:defRPr sz="4400" kern="1200"/>
      </a:lvl5pPr>
      <a:lvl6pPr algn="l" marL="457200">
        <a:defRPr sz="4400" kern="1200"/>
      </a:lvl6pPr>
      <a:lvl7pPr algn="l" marL="914400">
        <a:defRPr sz="4400" kern="1200"/>
      </a:lvl7pPr>
      <a:lvl8pPr algn="l" marL="1371600">
        <a:defRPr sz="4400" kern="1200"/>
      </a:lvl8pPr>
      <a:lvl9pPr algn="l" marL="1828800">
        <a:defRPr sz="4400" kern="1200"/>
      </a:lvl9pPr>
      <a:extLst/>
    </p:titleStyle>
    <p:bodyStyle>
      <a:lvl1pPr algn="l" marL="228600" indent="-228600">
        <a:defRPr sz="2800" kern="1200"/>
      </a:lvl1pPr>
      <a:lvl2pPr algn="l" marL="685800" indent="-228600">
        <a:defRPr sz="2400" kern="1200"/>
      </a:lvl2pPr>
      <a:lvl3pPr algn="l" marL="1143000" indent="-228600">
        <a:defRPr sz="2000" kern="1200"/>
      </a:lvl3pPr>
      <a:lvl4pPr algn="l" marL="1600200" indent="-228600">
        <a:defRPr kern="1200"/>
      </a:lvl4pPr>
      <a:lvl5pPr algn="l" marL="2057400" indent="-228600">
        <a:defRPr kern="1200"/>
      </a:lvl5pPr>
      <a:lvl6pPr algn="l" marL="2514600" indent="-228600">
        <a:defRPr sz="1800" kern="1200">
          <a:solidFill>
            <a:schemeClr val="tx1"/>
          </a:solidFill>
        </a:defRPr>
      </a:lvl6pPr>
      <a:lvl7pPr algn="l" marL="2971800" indent="-228600">
        <a:defRPr sz="1800" kern="1200">
          <a:solidFill>
            <a:schemeClr val="tx1"/>
          </a:solidFill>
        </a:defRPr>
      </a:lvl7pPr>
      <a:lvl8pPr algn="l" marL="3429000" indent="-228600">
        <a:defRPr sz="1800" kern="1200">
          <a:solidFill>
            <a:schemeClr val="tx1"/>
          </a:solidFill>
        </a:defRPr>
      </a:lvl8pPr>
      <a:lvl9pPr algn="l" marL="3886200" indent="-228600">
        <a:defRPr sz="1800" kern="1200">
          <a:solidFill>
            <a:schemeClr val="tx1"/>
          </a:solidFill>
        </a:defRPr>
      </a:lvl9pPr>
      <a:extLst/>
    </p:bodyStyle>
    <p:otherStyle>
      <a:defPPr algn="l">
        <a:defRPr kern="1200"/>
      </a:defPPr>
      <a:lvl1pPr algn="l">
        <a:defRPr sz="1800" kern="1200">
          <a:solidFill>
            <a:schemeClr val="tx1"/>
          </a:solidFill>
        </a:defRPr>
      </a:lvl1pPr>
      <a:lvl2pPr algn="l" marL="457200">
        <a:defRPr sz="1800" kern="1200">
          <a:solidFill>
            <a:schemeClr val="tx1"/>
          </a:solidFill>
        </a:defRPr>
      </a:lvl2pPr>
      <a:lvl3pPr algn="l" marL="914400">
        <a:defRPr sz="1800" kern="1200">
          <a:solidFill>
            <a:schemeClr val="tx1"/>
          </a:solidFill>
        </a:defRPr>
      </a:lvl3pPr>
      <a:lvl4pPr algn="l" marL="1371600">
        <a:defRPr sz="1800" kern="1200">
          <a:solidFill>
            <a:schemeClr val="tx1"/>
          </a:solidFill>
        </a:defRPr>
      </a:lvl4pPr>
      <a:lvl5pPr algn="l" marL="1828800">
        <a:defRPr sz="1800" kern="1200">
          <a:solidFill>
            <a:schemeClr val="tx1"/>
          </a:solidFill>
        </a:defRPr>
      </a:lvl5pPr>
      <a:lvl6pPr algn="l" marL="2286000">
        <a:defRPr sz="1800" kern="1200">
          <a:solidFill>
            <a:schemeClr val="tx1"/>
          </a:solidFill>
        </a:defRPr>
      </a:lvl6pPr>
      <a:lvl7pPr algn="l" marL="2743200">
        <a:defRPr sz="1800" kern="1200">
          <a:solidFill>
            <a:schemeClr val="tx1"/>
          </a:solidFill>
        </a:defRPr>
      </a:lvl7pPr>
      <a:lvl8pPr algn="l" marL="3200400">
        <a:defRPr sz="1800" kern="1200">
          <a:solidFill>
            <a:schemeClr val="tx1"/>
          </a:solidFill>
        </a:defRPr>
      </a:lvl8pPr>
      <a:lvl9pPr algn="l" marL="3657600">
        <a:defRPr sz="1800" kern="1200">
          <a:solidFill>
            <a:schemeClr val="tx1"/>
          </a:solidFill>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p:bgPr>
    </p:bg>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Tree>
  </p:cSld>
  <p:clrMap bg1="dk2" tx1="lt1" bg2="dk1" tx2="lt2" accent1="accent1" accent2="accent2" accent3="accent3" accent4="accent4" accent5="accent5" accent6="accent6" hlink="hlink" folHlink="folHlink"/>
  <p:sldLayoutIdLst>
    <p:sldLayoutId id="2384834482" r:id="rId1"/>
    <p:sldLayoutId id="2384834483" r:id="rId2"/>
    <p:sldLayoutId id="2384834484" r:id="rId3"/>
    <p:sldLayoutId id="2384834485" r:id="rId4"/>
    <p:sldLayoutId id="2384834486" r:id="rId5"/>
    <p:sldLayoutId id="2384834487" r:id="rId6"/>
    <p:sldLayoutId id="2384834488" r:id="rId7"/>
    <p:sldLayoutId id="2384834489" r:id="rId8"/>
    <p:sldLayoutId id="2384834490" r:id="rId9"/>
    <p:sldLayoutId id="2384834491" r:id="rId10"/>
    <p:sldLayoutId id="2384834492" r:id="rId11"/>
  </p:sldLayoutIdLst>
  <p:txStyles>
    <p:titleStyle>
      <a:lvl1pPr algn="ctr">
        <a:defRPr sz="4400" kern="1200">
          <a:solidFill>
            <a:schemeClr val="tx2"/>
          </a:solidFill>
        </a:defRPr>
      </a:lvl1pPr>
      <a:lvl2pPr algn="ctr">
        <a:defRPr sz="4400" kern="1200">
          <a:solidFill>
            <a:schemeClr val="tx2"/>
          </a:solidFill>
        </a:defRPr>
      </a:lvl2pPr>
      <a:lvl3pPr algn="ctr">
        <a:defRPr sz="4400" kern="1200">
          <a:solidFill>
            <a:schemeClr val="tx2"/>
          </a:solidFill>
        </a:defRPr>
      </a:lvl3pPr>
      <a:lvl4pPr algn="ctr">
        <a:defRPr sz="4400" kern="1200">
          <a:solidFill>
            <a:schemeClr val="tx2"/>
          </a:solidFill>
        </a:defRPr>
      </a:lvl4pPr>
      <a:lvl5pPr algn="ctr">
        <a:defRPr sz="4400" kern="1200">
          <a:solidFill>
            <a:schemeClr val="tx2"/>
          </a:solidFill>
        </a:defRPr>
      </a:lvl5pPr>
      <a:lvl6pPr algn="ctr">
        <a:defRPr sz="4400" kern="1200">
          <a:solidFill>
            <a:schemeClr val="tx2"/>
          </a:solidFill>
        </a:defRPr>
      </a:lvl6pPr>
      <a:lvl7pPr algn="ctr">
        <a:defRPr sz="4400" kern="1200">
          <a:solidFill>
            <a:schemeClr val="tx2"/>
          </a:solidFill>
        </a:defRPr>
      </a:lvl7pPr>
      <a:lvl8pPr algn="ctr">
        <a:defRPr sz="4400" kern="1200">
          <a:solidFill>
            <a:schemeClr val="tx2"/>
          </a:solidFill>
        </a:defRPr>
      </a:lvl8pPr>
      <a:lvl9pPr algn="ctr">
        <a:defRPr sz="4400" kern="1200">
          <a:solidFill>
            <a:schemeClr val="tx2"/>
          </a:solidFill>
        </a:defRPr>
      </a:lvl9pPr>
      <a:extLst/>
    </p:titleStyle>
    <p:bodyStyle>
      <a:lvl1pPr algn="l" marL="342900" indent="-342900">
        <a:defRPr sz="3200" kern="1200">
          <a:solidFill>
            <a:schemeClr val="tx1"/>
          </a:solidFill>
        </a:defRPr>
      </a:lvl1pPr>
      <a:lvl2pPr algn="l" marL="742950" indent="-285750">
        <a:defRPr sz="2800" kern="1200">
          <a:solidFill>
            <a:schemeClr val="tx1"/>
          </a:solidFill>
        </a:defRPr>
      </a:lvl2pPr>
      <a:lvl3pPr algn="l" marL="1143000" indent="-228600">
        <a:defRPr sz="2400" kern="1200">
          <a:solidFill>
            <a:schemeClr val="tx1"/>
          </a:solidFill>
        </a:defRPr>
      </a:lvl3pPr>
      <a:lvl4pPr algn="l" marL="1562100" indent="-228600">
        <a:defRPr sz="2000" kern="1200">
          <a:solidFill>
            <a:schemeClr val="tx1"/>
          </a:solidFill>
        </a:defRPr>
      </a:lvl4pPr>
      <a:lvl5pPr algn="l" marL="1981200" indent="-228600">
        <a:defRPr sz="2000" kern="1200">
          <a:solidFill>
            <a:schemeClr val="tx1"/>
          </a:solidFill>
        </a:defRPr>
      </a:lvl5pPr>
      <a:lvl6pPr algn="l" marL="2438400" indent="-228600">
        <a:defRPr sz="2000" kern="1200">
          <a:solidFill>
            <a:schemeClr val="tx1"/>
          </a:solidFill>
        </a:defRPr>
      </a:lvl6pPr>
      <a:lvl7pPr algn="l" marL="2895600" indent="-228600">
        <a:defRPr sz="2000" kern="1200">
          <a:solidFill>
            <a:schemeClr val="tx1"/>
          </a:solidFill>
        </a:defRPr>
      </a:lvl7pPr>
      <a:lvl8pPr algn="l" marL="3352800" indent="-228600">
        <a:defRPr sz="2000" kern="1200">
          <a:solidFill>
            <a:schemeClr val="tx1"/>
          </a:solidFill>
        </a:defRPr>
      </a:lvl8pPr>
      <a:lvl9pPr algn="l" marL="3810000" indent="-228600">
        <a:defRPr sz="2000" kern="1200">
          <a:solidFill>
            <a:schemeClr val="tx1"/>
          </a:solidFill>
        </a:defRPr>
      </a:lvl9pPr>
      <a:extLst/>
    </p:bodyStyle>
    <p:otherStyle>
      <a:defPPr algn="l">
        <a:defRPr kern="1200"/>
      </a:defPPr>
      <a:lvl1pPr algn="l">
        <a:defRPr sz="1800" kern="1200">
          <a:solidFill>
            <a:schemeClr val="tx1"/>
          </a:solidFill>
        </a:defRPr>
      </a:lvl1pPr>
      <a:lvl2pPr algn="l" marL="457200">
        <a:defRPr sz="1800" kern="1200">
          <a:solidFill>
            <a:schemeClr val="tx1"/>
          </a:solidFill>
        </a:defRPr>
      </a:lvl2pPr>
      <a:lvl3pPr algn="l" marL="914400">
        <a:defRPr sz="1800" kern="1200">
          <a:solidFill>
            <a:schemeClr val="tx1"/>
          </a:solidFill>
        </a:defRPr>
      </a:lvl3pPr>
      <a:lvl4pPr algn="l" marL="1371600">
        <a:defRPr sz="1800" kern="1200">
          <a:solidFill>
            <a:schemeClr val="tx1"/>
          </a:solidFill>
        </a:defRPr>
      </a:lvl4pPr>
      <a:lvl5pPr algn="l" marL="1828800">
        <a:defRPr sz="1800" kern="1200">
          <a:solidFill>
            <a:schemeClr val="tx1"/>
          </a:solidFill>
        </a:defRPr>
      </a:lvl5pPr>
      <a:lvl6pPr algn="l" marL="2286000">
        <a:defRPr sz="1800" kern="1200">
          <a:solidFill>
            <a:schemeClr val="tx1"/>
          </a:solidFill>
        </a:defRPr>
      </a:lvl6pPr>
      <a:lvl7pPr algn="l" marL="2743200">
        <a:defRPr sz="1800" kern="1200">
          <a:solidFill>
            <a:schemeClr val="tx1"/>
          </a:solidFill>
        </a:defRPr>
      </a:lvl7pPr>
      <a:lvl8pPr algn="l" marL="3200400">
        <a:defRPr sz="1800" kern="1200">
          <a:solidFill>
            <a:schemeClr val="tx1"/>
          </a:solidFill>
        </a:defRPr>
      </a:lvl8pPr>
      <a:lvl9pPr algn="l" marL="3657600">
        <a:defRPr sz="1800" kern="1200">
          <a:solidFill>
            <a:schemeClr val="tx1"/>
          </a:solidFill>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itle style]]></a:t>
            </a:r>
          </a:p>
        </p:txBody>
      </p:sp>
      <p:sp>
        <p:nvSpPr>
          <p:cNvPr id="2" name="Placeholder for body"/>
          <p:cNvSpPr txBox="1"/>
          <p:nvPr>
            <p:ph type="body"/>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Click to edit Master text styles]]></a:t>
            </a:r>
          </a:p>
          <a:p>
            <a:pPr algn="l" rtl="0" fontAlgn="base" marL="0" marR="0" indent="0" lvl="1">
              <a:lnSpc>
                <a:spcPct val="100000"/>
              </a:lnSpc>
              <a:spcBef>
                <a:spcPts val="0"/>
              </a:spcBef>
              <a:spcAft>
                <a:spcPts val="0"/>
              </a:spcAft>
            </a:pPr>
            <a:r>
              <a:rPr lang="en-US" sz="1000" spc="0" u="none">
                <a:solidFill>
                  <a:srgbClr val="000000">
                    <a:alpha val="100000"/>
                  </a:srgbClr>
                </a:solidFill>
                <a:latin typeface="Calibri"/>
              </a:rPr>
              <a:t><![CDATA[Second level]]></a:t>
            </a:r>
          </a:p>
          <a:p>
            <a:pPr algn="l" rtl="0" fontAlgn="base" marL="0" marR="0" indent="0" lvl="2">
              <a:lnSpc>
                <a:spcPct val="100000"/>
              </a:lnSpc>
              <a:spcBef>
                <a:spcPts val="0"/>
              </a:spcBef>
              <a:spcAft>
                <a:spcPts val="0"/>
              </a:spcAft>
            </a:pPr>
            <a:r>
              <a:rPr lang="en-US" sz="1000" spc="0" u="none">
                <a:solidFill>
                  <a:srgbClr val="000000">
                    <a:alpha val="100000"/>
                  </a:srgbClr>
                </a:solidFill>
                <a:latin typeface="Calibri"/>
              </a:rPr>
              <a:t><![CDATA[Third level]]></a:t>
            </a:r>
          </a:p>
          <a:p>
            <a:pPr algn="l" rtl="0" fontAlgn="base" marL="0" marR="0" indent="0" lvl="3">
              <a:lnSpc>
                <a:spcPct val="100000"/>
              </a:lnSpc>
              <a:spcBef>
                <a:spcPts val="0"/>
              </a:spcBef>
              <a:spcAft>
                <a:spcPts val="0"/>
              </a:spcAft>
            </a:pPr>
            <a:r>
              <a:rPr lang="en-US" sz="1000" spc="0" u="none">
                <a:solidFill>
                  <a:srgbClr val="000000">
                    <a:alpha val="100000"/>
                  </a:srgbClr>
                </a:solidFill>
                <a:latin typeface="Calibri"/>
              </a:rPr>
              <a:t><![CDATA[Fourth level]]></a:t>
            </a:r>
          </a:p>
          <a:p>
            <a:pPr algn="l" rtl="0" fontAlgn="base" marL="0" marR="0" indent="0" lvl="4">
              <a:lnSpc>
                <a:spcPct val="100000"/>
              </a:lnSpc>
              <a:spcBef>
                <a:spcPts val="0"/>
              </a:spcBef>
              <a:spcAft>
                <a:spcPts val="0"/>
              </a:spcAft>
            </a:pPr>
            <a:r>
              <a:rPr lang="en-US" sz="1000" spc="0" u="none">
                <a:solidFill>
                  <a:srgbClr val="000000">
                    <a:alpha val="100000"/>
                  </a:srgbClr>
                </a:solidFill>
                <a:latin typeface="Calibri"/>
              </a:rPr>
              <a:t><![CDATA[Fifth level]]></a:t>
            </a:r>
          </a:p>
        </p:txBody>
      </p:sp>
      <p:sp>
        <p:nvSpPr>
          <p:cNvPr id="3" name="Placeholder for dt"/>
          <p:cNvSpPr txBox="1"/>
          <p:nvPr>
            <p:ph type="dt"/>
          </p:nvPr>
        </p:nvSpPr>
        <p:spPr>
          <a:noFill/>
        </p:spPr>
        <p:txBody>
          <a:bodyPr/>
          <a:lstStyle/>
          <a:p>
            <a:fld id="{B2B3E3CE-774C-C257-CAEF-862965082E8A}" type="datetime">
              <a:t>03-04-05</a:t>
            </a:fld>
          </a:p>
        </p:txBody>
      </p:sp>
      <p:sp>
        <p:nvSpPr>
          <p:cNvPr id="4" name="Placeholder for ftr"/>
          <p:cNvSpPr txBox="1"/>
          <p:nvPr>
            <p:ph type="ftr"/>
          </p:nvPr>
        </p:nvSpPr>
        <p:spPr>
          <a:noFill/>
        </p:spPr>
        <p:txBody>
          <a:bodyPr/>
          <a:lstStyle/>
          <a:p>
            <a:pPr algn="l" rtl="0" fontAlgn="base" marL="0" marR="0" indent="0" lvl="0">
              <a:lnSpc>
                <a:spcPct val="100000"/>
              </a:lnSpc>
              <a:spcBef>
                <a:spcPts val="0"/>
              </a:spcBef>
              <a:spcAft>
                <a:spcPts val="0"/>
              </a:spcAft>
            </a:pPr>
          </a:p>
        </p:txBody>
      </p:sp>
    </p:spTree>
  </p:cSld>
  <p:clrMap bg1="lt1" tx1="dk1" bg2="lt2" tx2="dk2" accent1="accent1" accent2="accent2" accent3="accent3" accent4="accent4" accent5="accent5" accent6="accent6" hlink="hlink" folHlink="folHlink"/>
  <p:sldLayoutIdLst>
    <p:sldLayoutId id="2384834493" r:id="rId1"/>
    <p:sldLayoutId id="2384834494" r:id="rId2"/>
    <p:sldLayoutId id="2384834495" r:id="rId3"/>
    <p:sldLayoutId id="2384834496" r:id="rId4"/>
    <p:sldLayoutId id="2384834497" r:id="rId5"/>
    <p:sldLayoutId id="2384834498" r:id="rId6"/>
    <p:sldLayoutId id="2384834499" r:id="rId7"/>
    <p:sldLayoutId id="2384834500" r:id="rId8"/>
    <p:sldLayoutId id="2384834501" r:id="rId9"/>
    <p:sldLayoutId id="2384834502" r:id="rId10"/>
    <p:sldLayoutId id="2384834503" r:id="rId11"/>
    <p:sldLayoutId id="2384834504" r:id="rId12"/>
    <p:sldLayoutId id="2384834505" r:id="rId13"/>
    <p:sldLayoutId id="2384834506" r:id="rId14"/>
    <p:sldLayoutId id="2384834507" r:id="rId15"/>
    <p:sldLayoutId id="2384834508" r:id="rId16"/>
  </p:sldLayoutIdLst>
  <p:txStyles>
    <p:titleStyle>
      <a:lvl1pPr algn="l">
        <a:defRPr sz="4400" kern="1200"/>
      </a:lvl1pPr>
      <a:lvl2pPr algn="l">
        <a:defRPr sz="4400" kern="1200"/>
      </a:lvl2pPr>
      <a:lvl3pPr algn="l">
        <a:defRPr sz="4400" kern="1200"/>
      </a:lvl3pPr>
      <a:lvl4pPr algn="l">
        <a:defRPr sz="4400" kern="1200"/>
      </a:lvl4pPr>
      <a:lvl5pPr algn="l">
        <a:defRPr sz="4400" kern="1200"/>
      </a:lvl5pPr>
      <a:lvl6pPr algn="l" marL="457200">
        <a:defRPr sz="4400" kern="1200"/>
      </a:lvl6pPr>
      <a:lvl7pPr algn="l" marL="914400">
        <a:defRPr sz="4400" kern="1200"/>
      </a:lvl7pPr>
      <a:lvl8pPr algn="l" marL="1371600">
        <a:defRPr sz="4400" kern="1200"/>
      </a:lvl8pPr>
      <a:lvl9pPr algn="l" marL="1828800">
        <a:defRPr sz="4400" kern="1200"/>
      </a:lvl9pPr>
      <a:extLst/>
    </p:titleStyle>
    <p:bodyStyle>
      <a:lvl1pPr algn="l" marL="228600" indent="-228600">
        <a:defRPr sz="2800" kern="1200"/>
      </a:lvl1pPr>
      <a:lvl2pPr algn="l" marL="685800" indent="-228600">
        <a:defRPr sz="2400" kern="1200"/>
      </a:lvl2pPr>
      <a:lvl3pPr algn="l" marL="1143000" indent="-228600">
        <a:defRPr sz="2000" kern="1200"/>
      </a:lvl3pPr>
      <a:lvl4pPr algn="l" marL="1600200" indent="-228600">
        <a:defRPr kern="1200"/>
      </a:lvl4pPr>
      <a:lvl5pPr algn="l" marL="2057400" indent="-228600">
        <a:defRPr kern="1200"/>
      </a:lvl5pPr>
      <a:lvl6pPr algn="l" marL="2514600" indent="-228600">
        <a:defRPr sz="1800" kern="1200">
          <a:solidFill>
            <a:schemeClr val="tx1"/>
          </a:solidFill>
        </a:defRPr>
      </a:lvl6pPr>
      <a:lvl7pPr algn="l" marL="2971800" indent="-228600">
        <a:defRPr sz="1800" kern="1200">
          <a:solidFill>
            <a:schemeClr val="tx1"/>
          </a:solidFill>
        </a:defRPr>
      </a:lvl7pPr>
      <a:lvl8pPr algn="l" marL="3429000" indent="-228600">
        <a:defRPr sz="1800" kern="1200">
          <a:solidFill>
            <a:schemeClr val="tx1"/>
          </a:solidFill>
        </a:defRPr>
      </a:lvl8pPr>
      <a:lvl9pPr algn="l" marL="3886200" indent="-228600">
        <a:defRPr sz="1800" kern="1200">
          <a:solidFill>
            <a:schemeClr val="tx1"/>
          </a:solidFill>
        </a:defRPr>
      </a:lvl9pPr>
      <a:extLst/>
    </p:bodyStyle>
    <p:otherStyle>
      <a:defPPr algn="l">
        <a:defRPr kern="1200"/>
      </a:defPPr>
      <a:lvl1pPr algn="l">
        <a:defRPr sz="1800" kern="1200">
          <a:solidFill>
            <a:schemeClr val="tx1"/>
          </a:solidFill>
        </a:defRPr>
      </a:lvl1pPr>
      <a:lvl2pPr algn="l" marL="457200">
        <a:defRPr sz="1800" kern="1200">
          <a:solidFill>
            <a:schemeClr val="tx1"/>
          </a:solidFill>
        </a:defRPr>
      </a:lvl2pPr>
      <a:lvl3pPr algn="l" marL="914400">
        <a:defRPr sz="1800" kern="1200">
          <a:solidFill>
            <a:schemeClr val="tx1"/>
          </a:solidFill>
        </a:defRPr>
      </a:lvl3pPr>
      <a:lvl4pPr algn="l" marL="1371600">
        <a:defRPr sz="1800" kern="1200">
          <a:solidFill>
            <a:schemeClr val="tx1"/>
          </a:solidFill>
        </a:defRPr>
      </a:lvl4pPr>
      <a:lvl5pPr algn="l" marL="1828800">
        <a:defRPr sz="1800" kern="1200">
          <a:solidFill>
            <a:schemeClr val="tx1"/>
          </a:solidFill>
        </a:defRPr>
      </a:lvl5pPr>
      <a:lvl6pPr algn="l" marL="2286000">
        <a:defRPr sz="1800" kern="1200">
          <a:solidFill>
            <a:schemeClr val="tx1"/>
          </a:solidFill>
        </a:defRPr>
      </a:lvl6pPr>
      <a:lvl7pPr algn="l" marL="2743200">
        <a:defRPr sz="1800" kern="1200">
          <a:solidFill>
            <a:schemeClr val="tx1"/>
          </a:solidFill>
        </a:defRPr>
      </a:lvl7pPr>
      <a:lvl8pPr algn="l" marL="3200400">
        <a:defRPr sz="1800" kern="1200">
          <a:solidFill>
            <a:schemeClr val="tx1"/>
          </a:solidFill>
        </a:defRPr>
      </a:lvl8pPr>
      <a:lvl9pPr algn="l" marL="3657600">
        <a:defRPr sz="1800" kern="1200">
          <a:solidFill>
            <a:schemeClr val="tx1"/>
          </a:solidFill>
        </a:defRPr>
      </a:lvl9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7.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095875" y="2743200"/>
          <a:ext cx="11687175" cy="6219825"/>
          <a:chOff x="5095875" y="2743200"/>
          <a:chExt cx="11687175" cy="6219825"/>
        </a:xfrm>
      </p:grpSpPr>
      <p:sp>
        <p:nvSpPr>
          <p:cNvPr id="1" name="Placeholder for ctrTitle"/>
          <p:cNvSpPr txBox="1"/>
          <p:nvPr>
            <p:ph type="ctr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Tw Cen MT"/>
              </a:rPr>
              <a:t><![CDATA[DWSAMPLEFILE]]></a:t>
            </a:r>
          </a:p>
        </p:txBody>
      </p:sp>
      <p:sp>
        <p:nvSpPr>
          <p:cNvPr id="2" name="Placeholder for subTitle"/>
          <p:cNvSpPr txBox="1"/>
          <p:nvPr>
            <p:ph type="sub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Sample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171575" y="1400175"/>
          <a:ext cx="10906125" cy="5467350"/>
          <a:chOff x="1171575" y="1400175"/>
          <a:chExt cx="10906125" cy="5467350"/>
        </a:xfrm>
      </p:grpSpPr>
      <p:sp>
        <p:nvSpPr>
          <p:cNvPr id="1" name="Placeholder for title"/>
          <p:cNvSpPr txBox="1"/>
          <p:nvPr>
            <p:ph type="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Tw Cen MT"/>
              </a:rPr>
              <a:t><![CDATA[DWSample]]></a:t>
            </a:r>
          </a:p>
        </p:txBody>
      </p:sp>
      <p:sp>
        <p:nvSpPr>
          <p:cNvPr id="2" name=""/>
          <p:cNvSpPr txBox="1"/>
          <p:nvPr/>
        </p:nvSpPr>
        <p:spPr>
          <a:xfrm>
            <a:off x="5791200" y="1524000"/>
            <a:ext cx="5114925" cy="3933825"/>
          </a:xfrm>
          <a:prstGeom prst="rect">
            <a:avLst/>
          </a:prstGeom>
          <a:noFill/>
        </p:spPr>
        <p:txBody>
          <a:bodyPr rtlCol="0" bIns="45720" lIns="91440" rIns="91440" tIns="45720">
            <a:spAutoFit/>
          </a:bodyPr>
          <a:lstStyle/>
          <a:p>
            <a:pPr algn="l" rtl="0" fontAlgn="base" marL="0" marR="0" indent="0" lvl="0">
              <a:lnSpc>
                <a:spcPct val="80000"/>
              </a:lnSpc>
              <a:spcBef>
                <a:spcPts val="0"/>
              </a:spcBef>
              <a:spcAft>
                <a:spcPts val="0"/>
              </a:spcAft>
            </a:pPr>
            <a:r>
              <a:rPr lang="en-US" sz="1000" spc="0" u="none">
                <a:solidFill>
                  <a:srgbClr val="000000">
                    <a:alpha val="100000"/>
                  </a:srgbClr>
                </a:solidFill>
                <a:latin typeface="Open Sans"/>
              </a:rPr>
              <a:t><![CDATA[Sed ipsum tortor, fringilla a consectetur eget, cursus posuere sem. Suspendisse cursus nisi ut purus lacinia, vel luctus odio dapibus. Nulla dictum congue tempor. Nullam scelerisque, mi at rhoncus pellentesque, enim justo varius metus, id condimentum justo leo non ant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 name="Placeholder for ctrTitle"/>
          <p:cNvSpPr txBox="1"/>
          <p:nvPr>
            <p:ph type="ctr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Sample PowerPoint File]]></a:t>
            </a:r>
          </a:p>
        </p:txBody>
      </p:sp>
      <p:sp>
        <p:nvSpPr>
          <p:cNvPr id="2" name="Placeholder for subTitle"/>
          <p:cNvSpPr txBox="1"/>
          <p:nvPr>
            <p:ph type="sub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St.]]></a:t>
            </a:r>
            <a:r>
              <a:rPr lang="en-US" sz="1000" spc="0" u="none">
                <a:solidFill>
                  <a:srgbClr val="000000">
                    <a:alpha val="100000"/>
                  </a:srgbClr>
                </a:solidFill>
                <a:latin typeface="Calibri"/>
              </a:rPr>
              <a:t><![CDATA[ Cloud Technical Colle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095875" y="2743200"/>
          <a:ext cx="11687175" cy="6219825"/>
          <a:chOff x="5095875" y="2743200"/>
          <a:chExt cx="11687175" cy="6219825"/>
        </a:xfrm>
      </p:grpSpPr>
      <p:sp>
        <p:nvSpPr>
          <p:cNvPr id="1" name="Placeholder for ctrTitle"/>
          <p:cNvSpPr txBox="1"/>
          <p:nvPr>
            <p:ph type="ctr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Tw Cen MT"/>
              </a:rPr>
              <a:t><![CDATA[DWSAMPLEFILE]]></a:t>
            </a:r>
          </a:p>
        </p:txBody>
      </p:sp>
      <p:sp>
        <p:nvSpPr>
          <p:cNvPr id="2" name="Placeholder for subTitle"/>
          <p:cNvSpPr txBox="1"/>
          <p:nvPr>
            <p:ph type="sub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Sample FILE]]></a:t>
            </a:r>
          </a:p>
        </p:txBody>
      </p:sp>
    </p:spTree>
  </p:cSld>
  <p:clrMapOvr>
    <a:masterClrMapping/>
  </p:clrMapOvr>
</p:sld>
</file>

<file path=ppt/theme/theme1.xml><?xml version="1.0" encoding="utf-8"?>
<a:theme xmlns:a="http://schemas.openxmlformats.org/drawingml/2006/main" name="Theme53">
  <a:themeElements>
    <a:clrScheme name="Theme53">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eme53">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5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name="Theme88">
  <a:themeElements>
    <a:clrScheme name="Theme88">
      <a:dk1>
        <a:sysClr val="windowText" lastClr="000066"/>
      </a:dk1>
      <a:lt1>
        <a:sysClr val="window" lastClr="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Theme88">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8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3.xml><?xml version="1.0" encoding="utf-8"?>
<a:theme xmlns:a="http://schemas.openxmlformats.org/drawingml/2006/main" name="Theme48">
  <a:themeElements>
    <a:clrScheme name="Theme48">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eme48">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4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4</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Abdul Wahab</dc:creator>
  <cp:lastModifiedBy>Microsoft account</cp:lastModifiedBy>
  <dcterms:created xsi:type="dcterms:W3CDTF">2021-05-11T14:32:44Z</dcterms:created>
  <dcterms:modified xsi:type="dcterms:W3CDTF">2022-07-06T10:02:11Z</dcterms:modified>
  <dc:title>DWSAMPLEFILE</dc:title>
  <dc:description/>
  <dc:subject/>
  <cp:keywords/>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