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xilleas tr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1" autoAdjust="0"/>
    <p:restoredTop sz="94660"/>
  </p:normalViewPr>
  <p:slideViewPr>
    <p:cSldViewPr>
      <p:cViewPr varScale="1">
        <p:scale>
          <a:sx n="73" d="100"/>
          <a:sy n="73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FD214-F345-4988-8ABD-29819D6F3E64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9A773-71E4-46E6-A824-F15080C9CAF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9A773-71E4-46E6-A824-F15080C9CAF3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l-G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Κάντε κλικ στο εικονίδιο για να προσθέσετε μια εικόνα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012D2C-73A1-4AE9-96A2-F9EE8C6B7EFD}" type="datetimeFigureOut">
              <a:rPr lang="el-GR" smtClean="0"/>
              <a:pPr/>
              <a:t>5/6/2017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FA8F5D-C395-4D8D-B35E-3B4839666FF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HOSPITAL MANAGEMENT SYSTEM DATABASE 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ΤΡΙΑΝΤΑΦΥΛΛΟΥ ΑΧΙΛΛΕΑΣ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228545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4</a:t>
            </a:r>
            <a:r>
              <a:rPr lang="el-GR" baseline="30000" dirty="0" smtClean="0">
                <a:solidFill>
                  <a:schemeClr val="bg1"/>
                </a:solidFill>
              </a:rPr>
              <a:t>ο</a:t>
            </a:r>
            <a:r>
              <a:rPr lang="el-GR" dirty="0" smtClean="0">
                <a:solidFill>
                  <a:schemeClr val="bg1"/>
                </a:solidFill>
              </a:rPr>
              <a:t> ΕΤΟΣ</a:t>
            </a:r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3995936" y="18864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PROJECT </a:t>
            </a:r>
            <a:r>
              <a:rPr lang="el-GR" sz="2400" dirty="0" smtClean="0">
                <a:solidFill>
                  <a:schemeClr val="bg1"/>
                </a:solidFill>
              </a:rPr>
              <a:t> ΒΑΣΕΙΣ ΔΕΔΟΜΕΝΩΝ</a:t>
            </a:r>
            <a:endParaRPr lang="el-G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5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(Θάλαμος νοσηλείας κάποιου ασθενή)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C:\Users\axilleas tr\Desktop\HMTY\8ο ΕΞΑΜΗΝΟ\ΒΑΣΕΙΣ ΔΕΔΟΜΕΝΩΝ\PROJECT\epilogh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316416" cy="4100838"/>
          </a:xfrm>
          <a:prstGeom prst="rect">
            <a:avLst/>
          </a:prstGeom>
          <a:noFill/>
        </p:spPr>
      </p:pic>
      <p:pic>
        <p:nvPicPr>
          <p:cNvPr id="1026" name="Picture 2" descr="C:\Users\axilleas tr\Desktop\HMTY\8ο ΕΞΑΜΗΝΟ\ΒΑΣΕΙΣ ΔΕΔΟΜΕΝΩΝ\PROJECT\a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861048"/>
            <a:ext cx="5238750" cy="257175"/>
          </a:xfrm>
          <a:prstGeom prst="rect">
            <a:avLst/>
          </a:prstGeom>
          <a:noFill/>
        </p:spPr>
      </p:pic>
      <p:pic>
        <p:nvPicPr>
          <p:cNvPr id="1028" name="Picture 4" descr="C:\Users\axilleas tr\Desktop\HMTY\8ο ΕΞΑΜΗΝΟ\ΒΑΣΕΙΣ ΔΕΔΟΜΕΝΩΝ\PROJECT\th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293096"/>
            <a:ext cx="3705225" cy="228600"/>
          </a:xfrm>
          <a:prstGeom prst="rect">
            <a:avLst/>
          </a:prstGeom>
          <a:noFill/>
        </p:spPr>
      </p:pic>
      <p:cxnSp>
        <p:nvCxnSpPr>
          <p:cNvPr id="8" name="7 - Ευθύγραμμο βέλος σύνδεσης"/>
          <p:cNvCxnSpPr/>
          <p:nvPr/>
        </p:nvCxnSpPr>
        <p:spPr>
          <a:xfrm flipH="1">
            <a:off x="2267744" y="4077072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- Ευθύγραμμο βέλος σύνδεσης"/>
          <p:cNvCxnSpPr/>
          <p:nvPr/>
        </p:nvCxnSpPr>
        <p:spPr>
          <a:xfrm flipH="1">
            <a:off x="5436096" y="4509120"/>
            <a:ext cx="165618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6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(Σημειώσεις κάποιου ασθενή)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 descr="C:\Users\axilleas tr\Desktop\HMTY\8ο ΕΞΑΜΗΝΟ\ΒΑΣΕΙΣ ΔΕΔΟΜΕΝΩΝ\PROJECT\epilogh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992888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7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(Ιατροί ανά κλινική)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 descr="C:\Users\axilleas tr\Desktop\HMTY\8ο ΕΞΑΜΗΝΟ\ΒΑΣΕΙΣ ΔΕΔΟΜΕΝΩΝ\PROJECT\epilogh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59" y="1556792"/>
            <a:ext cx="7523349" cy="5085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9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(Νοσοκομειακό προσωπικό που επιβλέπει κάθε κλινική-αποθήκη)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290" name="Picture 2" descr="C:\Users\axilleas tr\Desktop\HMTY\8ο ΕΞΑΜΗΝΟ\ΒΑΣΕΙΣ ΔΕΔΟΜΕΝΩΝ\PROJECT\epilogh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872" y="1772816"/>
            <a:ext cx="8482543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8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(Ιατροί ανά ασθενή-αυτή τη στιγμή)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6" name="Picture 2" descr="C:\Users\axilleas tr\Desktop\HMTY\8ο ΕΞΑΜΗΝΟ\ΒΑΣΕΙΣ ΔΕΔΟΜΕΝΩΝ\PROJECT\epilogh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1556792"/>
            <a:ext cx="6600017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10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(Πληροφορίες για την αποθήκη κάθε κλινικής)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4" name="Picture 2" descr="C:\Users\axilleas tr\Desktop\HMTY\8ο ΕΞΑΜΗΝΟ\ΒΑΣΕΙΣ ΔΕΔΟΜΕΝΩΝ\PROJECT\epilogh1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412776"/>
            <a:ext cx="6134625" cy="1368152"/>
          </a:xfrm>
          <a:prstGeom prst="rect">
            <a:avLst/>
          </a:prstGeom>
          <a:noFill/>
        </p:spPr>
      </p:pic>
      <p:pic>
        <p:nvPicPr>
          <p:cNvPr id="13315" name="Picture 3" descr="C:\Users\axilleas tr\Desktop\HMTY\8ο ΕΞΑΜΗΝΟ\ΒΑΣΕΙΣ ΔΕΔΟΜΕΝΩΝ\PROJECT\epilogh10-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852936"/>
            <a:ext cx="6840760" cy="3861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10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(Συνέχεια)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338" name="Picture 2" descr="C:\Users\axilleas tr\Desktop\HMTY\8ο ΕΞΑΜΗΝΟ\ΒΑΣΕΙΣ ΔΕΔΟΜΕΝΩΝ\PROJECT\epilogh10-ywerete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40" y="2132856"/>
            <a:ext cx="869394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11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(Ασθενοφόρα για χρήση)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362" name="Picture 2" descr="C:\Users\axilleas tr\Desktop\HMTY\8ο ΕΞΑΜΗΝΟ\ΒΑΣΕΙΣ ΔΕΔΟΜΕΝΩΝ\PROJECT\epilogh1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3839752" cy="2592288"/>
          </a:xfrm>
          <a:prstGeom prst="rect">
            <a:avLst/>
          </a:prstGeom>
          <a:noFill/>
        </p:spPr>
      </p:pic>
      <p:sp>
        <p:nvSpPr>
          <p:cNvPr id="5" name="4 - TextBox"/>
          <p:cNvSpPr txBox="1"/>
          <p:nvPr/>
        </p:nvSpPr>
        <p:spPr>
          <a:xfrm>
            <a:off x="1763688" y="515719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200" b="1" dirty="0" smtClean="0">
                <a:solidFill>
                  <a:schemeClr val="bg1"/>
                </a:solidFill>
              </a:rPr>
              <a:t>ΤΕΛΟΣ</a:t>
            </a:r>
            <a:endParaRPr lang="el-GR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xilleas tr\Desktop\HMTY\8ο ΕΞΑΜΗΝΟ\ΒΑΣΕΙΣ ΔΕΔΟΜΕΝΩΝ\PROJECT\asthenof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675" y="1700808"/>
            <a:ext cx="2219325" cy="2657475"/>
          </a:xfrm>
          <a:prstGeom prst="rect">
            <a:avLst/>
          </a:prstGeom>
          <a:noFill/>
        </p:spPr>
      </p:pic>
      <p:cxnSp>
        <p:nvCxnSpPr>
          <p:cNvPr id="9" name="8 - Ευθύγραμμο βέλος σύνδεσης"/>
          <p:cNvCxnSpPr/>
          <p:nvPr/>
        </p:nvCxnSpPr>
        <p:spPr>
          <a:xfrm flipH="1">
            <a:off x="3995936" y="2636912"/>
            <a:ext cx="288032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- Ευθύγραμμο βέλος σύνδεσης"/>
          <p:cNvCxnSpPr/>
          <p:nvPr/>
        </p:nvCxnSpPr>
        <p:spPr>
          <a:xfrm flipH="1">
            <a:off x="3995936" y="3212976"/>
            <a:ext cx="34563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- Ευθύγραμμο βέλος σύνδεσης"/>
          <p:cNvCxnSpPr/>
          <p:nvPr/>
        </p:nvCxnSpPr>
        <p:spPr>
          <a:xfrm flipH="1">
            <a:off x="3923928" y="3573016"/>
            <a:ext cx="32403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- Ευθύγραμμο βέλος σύνδεσης"/>
          <p:cNvCxnSpPr/>
          <p:nvPr/>
        </p:nvCxnSpPr>
        <p:spPr>
          <a:xfrm flipH="1">
            <a:off x="3995936" y="4221088"/>
            <a:ext cx="29523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1886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για τη διαχείριση νοσηλευτικής μονάδας</a:t>
            </a:r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3 - Θέση περιεχομένου" descr="ur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8046156" cy="4525963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l-G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RD</a:t>
            </a:r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 descr="C:\Users\axilleas tr\Desktop\HMTY\8ο ΕΞΑΜΗΝΟ\ΒΑΣΕΙΣ ΔΕΔΟΜΕΝΩΝ\PROJECT\HOSPITAL_PROJECT (2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565"/>
            <a:ext cx="9144000" cy="61935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l-G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ΣΧΕΣΙΑΚΟ ΜΟΝΤΕΛΟ</a:t>
            </a:r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 descr="C:\Users\axilleas tr\Desktop\HMTY\8ο ΕΞΑΜΗΝΟ\ΒΑΣΕΙΣ ΔΕΔΟΜΕΝΩΝ\PROJECT\sxesiako eikon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5175"/>
            <a:ext cx="8600019" cy="6092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>
            <a:noAutofit/>
          </a:bodyPr>
          <a:lstStyle/>
          <a:p>
            <a:r>
              <a:rPr lang="el-GR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Πρόγραμμα σε 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Python</a:t>
            </a:r>
            <a:r>
              <a:rPr lang="el-GR" sz="3200" dirty="0" smtClean="0"/>
              <a:t/>
            </a:r>
            <a:br>
              <a:rPr lang="el-GR" sz="3200" dirty="0" smtClean="0"/>
            </a:br>
            <a:r>
              <a:rPr lang="el-GR" sz="1600" i="1" dirty="0" smtClean="0"/>
              <a:t>(για πιθανό χειρισμό από τη γραμματεία)</a:t>
            </a:r>
            <a:endParaRPr lang="el-GR" sz="1600" i="1" dirty="0"/>
          </a:p>
        </p:txBody>
      </p:sp>
      <p:pic>
        <p:nvPicPr>
          <p:cNvPr id="3074" name="Picture 2" descr="C:\Users\axilleas tr\Desktop\HMTY\8ο ΕΞΑΜΗΝΟ\ΒΑΣΕΙΣ ΔΕΔΟΜΕΝΩΝ\PROJECT\mainmenu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44033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Autofit/>
          </a:bodyPr>
          <a:lstStyle/>
          <a:p>
            <a:r>
              <a:rPr lang="el-GR" sz="2800" dirty="0" smtClean="0"/>
              <a:t/>
            </a:r>
            <a:br>
              <a:rPr lang="el-GR" sz="2800" dirty="0" smtClean="0"/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1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(πληροφορίες για τη ΒΔ)</a:t>
            </a:r>
            <a:r>
              <a:rPr lang="el-GR" sz="2800" dirty="0" smtClean="0"/>
              <a:t/>
            </a:r>
            <a:br>
              <a:rPr lang="el-GR" sz="2800" dirty="0" smtClean="0"/>
            </a:br>
            <a:endParaRPr lang="el-GR" sz="2800" dirty="0"/>
          </a:p>
        </p:txBody>
      </p:sp>
      <p:pic>
        <p:nvPicPr>
          <p:cNvPr id="4098" name="Picture 2" descr="C:\Users\axilleas tr\Desktop\HMTY\8ο ΕΞΑΜΗΝΟ\ΒΑΣΕΙΣ ΔΕΔΟΜΕΝΩΝ\PROJECT\epilogh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839" y="1484784"/>
            <a:ext cx="7264545" cy="48245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3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2</a:t>
            </a:r>
            <a:br>
              <a:rPr lang="el-GR" sz="3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3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(Εισαγωγή ασθενή στη νοσηλευτική μονάδα)</a:t>
            </a:r>
            <a:r>
              <a:rPr lang="el-G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l-G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:\Users\axilleas tr\Desktop\HMTY\8ο ΕΞΑΜΗΝΟ\ΒΑΣΕΙΣ ΔΕΔΟΜΕΝΩΝ\PROJECT\epilogh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214431" cy="4464495"/>
          </a:xfrm>
          <a:prstGeom prst="rect">
            <a:avLst/>
          </a:prstGeom>
          <a:noFill/>
        </p:spPr>
      </p:pic>
      <p:pic>
        <p:nvPicPr>
          <p:cNvPr id="5123" name="Picture 3" descr="C:\Users\axilleas tr\Desktop\HMTY\8ο ΕΞΑΜΗΝΟ\ΒΑΣΕΙΣ ΔΕΔΟΜΕΝΩΝ\PROJECT\ασθενησ κεφαλιδα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187" y="3284984"/>
            <a:ext cx="7389813" cy="276225"/>
          </a:xfrm>
          <a:prstGeom prst="rect">
            <a:avLst/>
          </a:prstGeom>
          <a:noFill/>
        </p:spPr>
      </p:pic>
      <p:pic>
        <p:nvPicPr>
          <p:cNvPr id="5124" name="Picture 4" descr="C:\Users\axilleas tr\Desktop\HMTY\8ο ΕΞΑΜΗΝΟ\ΒΑΣΕΙΣ ΔΕΔΟΜΕΝΩΝ\PROJECT\ασθενησ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2850" y="3573016"/>
            <a:ext cx="5391150" cy="285750"/>
          </a:xfrm>
          <a:prstGeom prst="rect">
            <a:avLst/>
          </a:prstGeom>
          <a:noFill/>
        </p:spPr>
      </p:pic>
      <p:cxnSp>
        <p:nvCxnSpPr>
          <p:cNvPr id="23" name="22 - Γωνιακή σύνδεση"/>
          <p:cNvCxnSpPr/>
          <p:nvPr/>
        </p:nvCxnSpPr>
        <p:spPr>
          <a:xfrm rot="10800000" flipV="1">
            <a:off x="3347864" y="3861048"/>
            <a:ext cx="720080" cy="144016"/>
          </a:xfrm>
          <a:prstGeom prst="bentConnector3">
            <a:avLst>
              <a:gd name="adj1" fmla="val -7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- Γωνιακή σύνδεση"/>
          <p:cNvCxnSpPr/>
          <p:nvPr/>
        </p:nvCxnSpPr>
        <p:spPr>
          <a:xfrm rot="10800000" flipV="1">
            <a:off x="3851920" y="3861048"/>
            <a:ext cx="936104" cy="432048"/>
          </a:xfrm>
          <a:prstGeom prst="bentConnector3">
            <a:avLst>
              <a:gd name="adj1" fmla="val -2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- Γωνιακή σύνδεση"/>
          <p:cNvCxnSpPr/>
          <p:nvPr/>
        </p:nvCxnSpPr>
        <p:spPr>
          <a:xfrm rot="10800000" flipV="1">
            <a:off x="3419872" y="3861048"/>
            <a:ext cx="2160240" cy="720080"/>
          </a:xfrm>
          <a:prstGeom prst="bentConnector3">
            <a:avLst>
              <a:gd name="adj1" fmla="val -1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- Γωνιακή σύνδεση"/>
          <p:cNvCxnSpPr>
            <a:stCxn id="5124" idx="2"/>
          </p:cNvCxnSpPr>
          <p:nvPr/>
        </p:nvCxnSpPr>
        <p:spPr>
          <a:xfrm rot="5400000">
            <a:off x="3924896" y="2345631"/>
            <a:ext cx="1010394" cy="4036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- Γωνιακή σύνδεση"/>
          <p:cNvCxnSpPr/>
          <p:nvPr/>
        </p:nvCxnSpPr>
        <p:spPr>
          <a:xfrm rot="10800000" flipV="1">
            <a:off x="5220072" y="3861048"/>
            <a:ext cx="2160240" cy="1296144"/>
          </a:xfrm>
          <a:prstGeom prst="bentConnector3">
            <a:avLst>
              <a:gd name="adj1" fmla="val -7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- Γωνιακή σύνδεση"/>
          <p:cNvCxnSpPr/>
          <p:nvPr/>
        </p:nvCxnSpPr>
        <p:spPr>
          <a:xfrm rot="10800000" flipV="1">
            <a:off x="2051720" y="3789040"/>
            <a:ext cx="5976664" cy="1728192"/>
          </a:xfrm>
          <a:prstGeom prst="bentConnector3">
            <a:avLst>
              <a:gd name="adj1" fmla="val -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- Γωνιακή σύνδεση"/>
          <p:cNvCxnSpPr/>
          <p:nvPr/>
        </p:nvCxnSpPr>
        <p:spPr>
          <a:xfrm rot="10800000" flipV="1">
            <a:off x="4067944" y="3861048"/>
            <a:ext cx="4680520" cy="1872208"/>
          </a:xfrm>
          <a:prstGeom prst="bentConnector3">
            <a:avLst>
              <a:gd name="adj1" fmla="val -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3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(Καταχώρηση ασθενή σε θάλαμο)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C:\Users\axilleas tr\Desktop\HMTY\8ο ΕΞΑΜΗΝΟ\ΒΑΣΕΙΣ ΔΕΔΟΜΕΝΩΝ\PROJECT\epilogh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869239" cy="5661248"/>
          </a:xfrm>
          <a:prstGeom prst="rect">
            <a:avLst/>
          </a:prstGeom>
          <a:noFill/>
        </p:spPr>
      </p:pic>
      <p:pic>
        <p:nvPicPr>
          <p:cNvPr id="6147" name="Picture 3" descr="C:\Users\axilleas tr\Desktop\HMTY\8ο ΕΞΑΜΗΝΟ\ΒΑΣΕΙΣ ΔΕΔΟΜΕΝΩΝ\PROJECT\noshleuet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340768"/>
            <a:ext cx="6984776" cy="339849"/>
          </a:xfrm>
          <a:prstGeom prst="rect">
            <a:avLst/>
          </a:prstGeom>
          <a:noFill/>
        </p:spPr>
      </p:pic>
      <p:pic>
        <p:nvPicPr>
          <p:cNvPr id="6148" name="Picture 4" descr="C:\Users\axilleas tr\Desktop\HMTY\8ο ΕΞΑΜΗΝΟ\ΒΑΣΕΙΣ ΔΕΔΟΜΕΝΩΝ\PROJECT\parakoloute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789040"/>
            <a:ext cx="5024438" cy="360040"/>
          </a:xfrm>
          <a:prstGeom prst="rect">
            <a:avLst/>
          </a:prstGeom>
          <a:noFill/>
        </p:spPr>
      </p:pic>
      <p:pic>
        <p:nvPicPr>
          <p:cNvPr id="6149" name="Picture 5" descr="C:\Users\axilleas tr\Desktop\HMTY\8ο ΕΞΑΜΗΝΟ\ΒΑΣΕΙΣ ΔΕΔΟΜΕΝΩΝ\PROJECT\para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501008"/>
            <a:ext cx="2670370" cy="291083"/>
          </a:xfrm>
          <a:prstGeom prst="rect">
            <a:avLst/>
          </a:prstGeom>
          <a:noFill/>
        </p:spPr>
      </p:pic>
      <p:pic>
        <p:nvPicPr>
          <p:cNvPr id="6150" name="Picture 6" descr="C:\Users\axilleas tr\Desktop\HMTY\8ο ΕΞΑΜΗΝΟ\ΒΑΣΕΙΣ ΔΕΔΟΜΕΝΩΝ\PROJECT\nosh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1124744"/>
            <a:ext cx="6259513" cy="219075"/>
          </a:xfrm>
          <a:prstGeom prst="rect">
            <a:avLst/>
          </a:prstGeom>
          <a:noFill/>
        </p:spPr>
      </p:pic>
      <p:pic>
        <p:nvPicPr>
          <p:cNvPr id="6152" name="Picture 8" descr="C:\Users\axilleas tr\Desktop\HMTY\8ο ΕΞΑΜΗΝΟ\ΒΑΣΕΙΣ ΔΕΔΟΜΕΝΩΝ\PROJECT\epilogh3 extra shmeiwseis epikefalida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4365104"/>
            <a:ext cx="6334125" cy="247650"/>
          </a:xfrm>
          <a:prstGeom prst="rect">
            <a:avLst/>
          </a:prstGeom>
          <a:noFill/>
        </p:spPr>
      </p:pic>
      <p:pic>
        <p:nvPicPr>
          <p:cNvPr id="6154" name="Picture 10" descr="C:\Users\axilleas tr\Desktop\HMTY\8ο ΕΞΑΜΗΝΟ\ΒΑΣΕΙΣ ΔΕΔΟΜΕΝΩΝ\PROJECT\epilogh3 extra shmeiwsei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5656" y="4581128"/>
            <a:ext cx="7668344" cy="288032"/>
          </a:xfrm>
          <a:prstGeom prst="rect">
            <a:avLst/>
          </a:prstGeom>
          <a:noFill/>
        </p:spPr>
      </p:pic>
      <p:cxnSp>
        <p:nvCxnSpPr>
          <p:cNvPr id="14" name="13 - Ευθύγραμμο βέλος σύνδεσης"/>
          <p:cNvCxnSpPr>
            <a:stCxn id="6147" idx="2"/>
          </p:cNvCxnSpPr>
          <p:nvPr/>
        </p:nvCxnSpPr>
        <p:spPr>
          <a:xfrm flipH="1">
            <a:off x="3275856" y="1680617"/>
            <a:ext cx="1980220" cy="4196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- Ευθύγραμμο βέλος σύνδεσης"/>
          <p:cNvCxnSpPr>
            <a:stCxn id="6148" idx="2"/>
          </p:cNvCxnSpPr>
          <p:nvPr/>
        </p:nvCxnSpPr>
        <p:spPr>
          <a:xfrm flipH="1">
            <a:off x="5076056" y="4149080"/>
            <a:ext cx="784027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Επιλογή 4</a:t>
            </a:r>
            <a:b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l-GR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(Εξιτήριο ασθενή από θάλαμο και πληρωμή)</a:t>
            </a:r>
            <a:endParaRPr lang="el-GR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 descr="C:\Users\axilleas tr\Desktop\HMTY\8ο ΕΞΑΜΗΝΟ\ΒΑΣΕΙΣ ΔΕΔΟΜΕΝΩΝ\PROJECT\epilogh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651202" cy="44644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1" name="Picture 3" descr="C:\Users\axilleas tr\Desktop\HMTY\8ο ΕΞΑΜΗΝΟ\ΒΑΣΕΙΣ ΔΕΔΟΜΕΝΩΝ\PROJECT\den noshleuetai akom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68960"/>
            <a:ext cx="8640960" cy="432048"/>
          </a:xfrm>
          <a:prstGeom prst="rect">
            <a:avLst/>
          </a:prstGeom>
          <a:noFill/>
        </p:spPr>
      </p:pic>
      <p:pic>
        <p:nvPicPr>
          <p:cNvPr id="7174" name="Picture 6" descr="C:\Users\axilleas tr\Desktop\HMTY\8ο ΕΞΑΜΗΝΟ\ΒΑΣΕΙΣ ΔΕΔΟΜΕΝΩΝ\PROJECT\πληρ - Αντιγραφή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933056"/>
            <a:ext cx="2736304" cy="298717"/>
          </a:xfrm>
          <a:prstGeom prst="rect">
            <a:avLst/>
          </a:prstGeom>
          <a:noFill/>
        </p:spPr>
      </p:pic>
      <p:pic>
        <p:nvPicPr>
          <p:cNvPr id="7177" name="Picture 9" descr="C:\Users\axilleas tr\Desktop\HMTY\8ο ΕΞΑΜΗΝΟ\ΒΑΣΕΙΣ ΔΕΔΟΜΕΝΩΝ\PROJECT\εξιτηριο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348880"/>
            <a:ext cx="5238750" cy="407094"/>
          </a:xfrm>
          <a:prstGeom prst="rect">
            <a:avLst/>
          </a:prstGeom>
          <a:noFill/>
        </p:spPr>
      </p:pic>
      <p:pic>
        <p:nvPicPr>
          <p:cNvPr id="7178" name="Picture 10" descr="C:\Users\axilleas tr\Desktop\HMTY\8ο ΕΞΑΜΗΝΟ\ΒΑΣΕΙΣ ΔΕΔΟΜΕΝΩΝ\PROJECT\εξιτ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060848"/>
            <a:ext cx="3333750" cy="288032"/>
          </a:xfrm>
          <a:prstGeom prst="rect">
            <a:avLst/>
          </a:prstGeom>
          <a:noFill/>
        </p:spPr>
      </p:pic>
      <p:cxnSp>
        <p:nvCxnSpPr>
          <p:cNvPr id="29" name="28 - Γωνιακή σύνδεση"/>
          <p:cNvCxnSpPr/>
          <p:nvPr/>
        </p:nvCxnSpPr>
        <p:spPr>
          <a:xfrm rot="5400000">
            <a:off x="3167100" y="3228392"/>
            <a:ext cx="1317476" cy="3980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- Γωνιακή σύνδεση"/>
          <p:cNvCxnSpPr/>
          <p:nvPr/>
        </p:nvCxnSpPr>
        <p:spPr>
          <a:xfrm rot="10800000" flipV="1">
            <a:off x="2843808" y="4509120"/>
            <a:ext cx="3600400" cy="1656184"/>
          </a:xfrm>
          <a:prstGeom prst="bentConnector3">
            <a:avLst>
              <a:gd name="adj1" fmla="val -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 descr="C:\Users\axilleas tr\Desktop\HMTY\8ο ΕΞΑΜΗΝΟ\ΒΑΣΕΙΣ ΔΕΔΟΜΕΝΩΝ\PROJECT\πληρςμη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221088"/>
            <a:ext cx="4824536" cy="360040"/>
          </a:xfrm>
          <a:prstGeom prst="rect">
            <a:avLst/>
          </a:prstGeom>
          <a:noFill/>
        </p:spPr>
      </p:pic>
      <p:cxnSp>
        <p:nvCxnSpPr>
          <p:cNvPr id="46" name="45 - Ευθύγραμμο βέλος σύνδεσης"/>
          <p:cNvCxnSpPr/>
          <p:nvPr/>
        </p:nvCxnSpPr>
        <p:spPr>
          <a:xfrm flipH="1">
            <a:off x="2411760" y="2708920"/>
            <a:ext cx="446449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ποκορύφωμα">
  <a:themeElements>
    <a:clrScheme name="Αποκορύφωμα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Αποκορύφωμα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2420</TotalTime>
  <Words>49</Words>
  <Application>Microsoft Office PowerPoint</Application>
  <PresentationFormat>Προβολή στην οθόνη (4:3)</PresentationFormat>
  <Paragraphs>26</Paragraphs>
  <Slides>17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Αποκορύφωμα</vt:lpstr>
      <vt:lpstr>HOSPITAL MANAGEMENT SYSTEM DATABASE </vt:lpstr>
      <vt:lpstr>DataBase για τη διαχείριση νοσηλευτικής μονάδας</vt:lpstr>
      <vt:lpstr>ΕRD</vt:lpstr>
      <vt:lpstr>ΣΧΕΣΙΑΚΟ ΜΟΝΤΕΛΟ</vt:lpstr>
      <vt:lpstr>Πρόγραμμα σε Python (για πιθανό χειρισμό από τη γραμματεία)</vt:lpstr>
      <vt:lpstr> Επιλογή 1 (πληροφορίες για τη ΒΔ) </vt:lpstr>
      <vt:lpstr>Επιλογή 2 (Εισαγωγή ασθενή στη νοσηλευτική μονάδα) </vt:lpstr>
      <vt:lpstr>Επιλογή 3 (Καταχώρηση ασθενή σε θάλαμο)</vt:lpstr>
      <vt:lpstr>Επιλογή 4 (Εξιτήριο ασθενή από θάλαμο και πληρωμή)</vt:lpstr>
      <vt:lpstr>Επιλογή 5 (Θάλαμος νοσηλείας κάποιου ασθενή)</vt:lpstr>
      <vt:lpstr>Επιλογή 6 (Σημειώσεις κάποιου ασθενή)</vt:lpstr>
      <vt:lpstr>Επιλογή 7 (Ιατροί ανά κλινική)</vt:lpstr>
      <vt:lpstr>Επιλογή 9 (Νοσοκομειακό προσωπικό που επιβλέπει κάθε κλινική-αποθήκη)</vt:lpstr>
      <vt:lpstr>Επιλογή 8 (Ιατροί ανά ασθενή-αυτή τη στιγμή)</vt:lpstr>
      <vt:lpstr>Επιλογή 10 (Πληροφορίες για την αποθήκη κάθε κλινικής)</vt:lpstr>
      <vt:lpstr>Επιλογή 10 (Συνέχεια)</vt:lpstr>
      <vt:lpstr>Επιλογή 11 (Ασθενοφόρα για χρήση)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DATABASE</dc:title>
  <dc:creator>axilleas tr</dc:creator>
  <cp:lastModifiedBy>axilleas tr</cp:lastModifiedBy>
  <cp:revision>45</cp:revision>
  <dcterms:created xsi:type="dcterms:W3CDTF">2017-05-03T01:18:38Z</dcterms:created>
  <dcterms:modified xsi:type="dcterms:W3CDTF">2017-06-04T22:53:04Z</dcterms:modified>
</cp:coreProperties>
</file>