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62" r:id="rId5"/>
    <p:sldId id="257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stSnd>
            <p:snd r:embed="rId3" name="whoosh.wav"/>
          </p:stSnd>
        </p:sndAc>
      </p:transition>
    </mc:Choice>
    <mc:Fallback>
      <p:transition>
        <p:sndAc>
          <p:stSnd>
            <p:snd r:embed="rId3" name="whoosh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stSnd>
            <p:snd r:embed="rId2" name="whoosh.wav"/>
          </p:stSnd>
        </p:sndAc>
      </p:transition>
    </mc:Choice>
    <mc:Fallback>
      <p:transition>
        <p:sndAc>
          <p:stSnd>
            <p:snd r:embed="rId2" name="whoosh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audio" Target="../media/audio1.wav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p14:dur="500">
        <p:sndAc>
          <p:stSnd>
            <p:snd r:embed="rId4" name="whoosh.wav"/>
          </p:stSnd>
        </p:sndAc>
      </p:transition>
    </mc:Choice>
    <mc:Fallback>
      <p:transition>
        <p:sndAc>
          <p:stSnd>
            <p:snd r:embed="rId4" name="whoosh.wav"/>
          </p:stSnd>
        </p:sndAc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1.wav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1.wav"/><Relationship Id="rId3" Type="http://schemas.openxmlformats.org/officeDocument/2006/relationships/image" Target="../media/image7.jpe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157240"/>
            <a:ext cx="9144000" cy="129618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5301260"/>
            <a:ext cx="91440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星脑商城分销模式</a:t>
            </a:r>
            <a:endParaRPr lang="zh-CN" altLang="ko-KR" sz="4400" b="1" dirty="0" smtClean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TextBox 11">
            <a:hlinkClick r:id="rId2"/>
          </p:cNvPr>
          <p:cNvSpPr txBox="1"/>
          <p:nvPr/>
        </p:nvSpPr>
        <p:spPr>
          <a:xfrm>
            <a:off x="0" y="6577300"/>
            <a:ext cx="914400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yixinxi.com  </a:t>
            </a:r>
            <a:r>
              <a:rPr lang="zh-CN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壹信息科技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Power </a:t>
            </a:r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新沂市科技创业产业园</a:t>
            </a:r>
            <a:endParaRPr lang="zh-CN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020187"/>
            <a:ext cx="9144000" cy="33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人人都是消费者，人人都是经营者</a:t>
            </a:r>
            <a:endParaRPr kumimoji="0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5356860" y="283845"/>
            <a:ext cx="3677285" cy="1066800"/>
          </a:xfrm>
          <a:prstGeom prst="rect">
            <a:avLst/>
          </a:prstGeom>
          <a:noFill/>
          <a:ln>
            <a:solidFill>
              <a:schemeClr val="accent3">
                <a:shade val="95000"/>
                <a:satMod val="105000"/>
                <a:alpha val="47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新沂市创业产业园壹信息科技</a:t>
            </a:r>
            <a:endParaRPr lang="zh-CN" altLang="en-US" sz="3200" b="1" dirty="0" smtClean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45330" y="2308225"/>
            <a:ext cx="389191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因为专心只做微信商城平台开发，</a:t>
            </a:r>
            <a:endParaRPr lang="zh-CN" altLang="en-US"/>
          </a:p>
          <a:p>
            <a:pPr algn="ctr"/>
            <a:r>
              <a:rPr lang="zh-CN" altLang="en-US"/>
              <a:t>所以我们更了解行业需求，</a:t>
            </a:r>
            <a:endParaRPr lang="zh-CN" altLang="en-US"/>
          </a:p>
          <a:p>
            <a:pPr algn="ctr"/>
            <a:r>
              <a:rPr lang="zh-CN" altLang="en-US"/>
              <a:t>更专业值得信赖。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  <p:sndAc>
          <p:stSnd>
            <p:snd r:embed="rId3" name="whoosh.wav"/>
          </p:stSnd>
        </p:sndAc>
      </p:transition>
    </mc:Choice>
    <mc:Fallback>
      <p:transition>
        <p:cover/>
        <p:sndAc>
          <p:stSnd>
            <p:snd r:embed="rId3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黑体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黑体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黑体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uiExpand="1" build="allAtOnce"/>
      <p:bldP spid="2" grpId="1" bldLvl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195" y="223907"/>
            <a:ext cx="6284922" cy="701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人人都 是 消费者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/>
    <p:sndAc>
      <p:stSnd>
        <p:snd r:embed="rId2" name="whoosh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stSnd>
            <p:snd r:embed="rId2" name="whoosh.wav"/>
          </p:stSnd>
        </p:sndAc>
      </p:transition>
    </mc:Choice>
    <mc:Fallback>
      <p:transition>
        <p:sndAc>
          <p:stSnd>
            <p:snd r:embed="rId2" name="whoosh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61938" y="1001147"/>
            <a:ext cx="6284922" cy="701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人人 都 是 经 营 者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/>
    <p:sndAc>
      <p:stSnd>
        <p:snd r:embed="rId2" name="whoosh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157240"/>
            <a:ext cx="9144000" cy="129618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2714610" y="1857364"/>
            <a:ext cx="6429387" cy="3000396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5467949"/>
            <a:ext cx="914400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THANK YOU</a:t>
            </a:r>
            <a:endParaRPr lang="en-US" altLang="ko-KR" sz="4400" b="1" dirty="0" smtClean="0">
              <a:solidFill>
                <a:schemeClr val="bg1"/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7549515" y="395605"/>
            <a:ext cx="646430" cy="57912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endParaRPr lang="en-US" altLang="ko-KR" sz="3200" b="1" dirty="0" smtClean="0">
              <a:solidFill>
                <a:srgbClr val="0070C0"/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/>
    <p:sndAc>
      <p:stSnd>
        <p:snd r:embed="rId4" name="whoosh.wav"/>
      </p:stSnd>
    </p:sndAc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WPS 演示</Application>
  <PresentationFormat>화면 슬라이드 쇼(4:3)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Malgun Gothic</vt:lpstr>
      <vt:lpstr>微软雅黑</vt:lpstr>
      <vt:lpstr>Calibri</vt:lpstr>
      <vt:lpstr>Arial Unicode MS</vt:lpstr>
      <vt:lpstr>黑体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 PowerPoint Templates Design-pptx</dc:title>
  <dc:creator>ALLPPT.COM</dc:creator>
  <cp:lastModifiedBy>Administrator</cp:lastModifiedBy>
  <cp:revision>19</cp:revision>
  <dcterms:created xsi:type="dcterms:W3CDTF">2010-08-13T12:38:00Z</dcterms:created>
  <dcterms:modified xsi:type="dcterms:W3CDTF">2017-06-14T21:41:10Z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