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3"/>
  </p:handoutMasterIdLst>
  <p:sldIdLst>
    <p:sldId id="1657" r:id="rId5"/>
    <p:sldId id="1947" r:id="rId7"/>
    <p:sldId id="2165" r:id="rId8"/>
    <p:sldId id="2166" r:id="rId9"/>
    <p:sldId id="2167" r:id="rId10"/>
    <p:sldId id="2168" r:id="rId11"/>
    <p:sldId id="2169" r:id="rId12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9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8080"/>
    <a:srgbClr val="008000"/>
    <a:srgbClr val="BBE0E3"/>
    <a:srgbClr val="FF8811"/>
    <a:srgbClr val="B9CDE5"/>
    <a:srgbClr val="DA6D00"/>
    <a:srgbClr val="FF9933"/>
    <a:srgbClr val="8AC9DA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0" autoAdjust="0"/>
    <p:restoredTop sz="71156" autoAdjust="0"/>
  </p:normalViewPr>
  <p:slideViewPr>
    <p:cSldViewPr snapToGrid="0">
      <p:cViewPr varScale="1">
        <p:scale>
          <a:sx n="89" d="100"/>
          <a:sy n="89" d="100"/>
        </p:scale>
        <p:origin x="2024" y="144"/>
      </p:cViewPr>
      <p:guideLst>
        <p:guide orient="horz" pos="21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46"/>
    </p:cViewPr>
  </p:sorterViewPr>
  <p:notesViewPr>
    <p:cSldViewPr snapToGrid="0">
      <p:cViewPr varScale="1">
        <p:scale>
          <a:sx n="71" d="100"/>
          <a:sy n="71" d="100"/>
        </p:scale>
        <p:origin x="-978" y="-96"/>
      </p:cViewPr>
      <p:guideLst>
        <p:guide orient="horz" pos="313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58384-2749-43D4-BFB6-B4EDCB3DAFE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C49EFE-3F99-4E40-99CE-4D3E4DE19384}">
      <dgm:prSet phldrT="[文本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gm:t>
    </dgm:pt>
    <dgm:pt modelId="{615E2E14-A156-469E-A29E-4ACF5EE1466C}" cxnId="{18963457-683D-4F2A-9AE6-62DB527ABAE4}" type="parTrans">
      <dgm:prSet/>
      <dgm:spPr/>
      <dgm:t>
        <a:bodyPr/>
        <a:lstStyle/>
        <a:p>
          <a:endParaRPr lang="zh-CN" altLang="en-US"/>
        </a:p>
      </dgm:t>
    </dgm:pt>
    <dgm:pt modelId="{3659B04B-CF70-4CDD-B3C6-84AB0FE3F5F8}" cxnId="{18963457-683D-4F2A-9AE6-62DB527ABAE4}" type="sibTrans">
      <dgm:prSet/>
      <dgm:spPr/>
      <dgm:t>
        <a:bodyPr/>
        <a:lstStyle/>
        <a:p>
          <a:endParaRPr lang="zh-CN" altLang="en-US"/>
        </a:p>
      </dgm:t>
    </dgm:pt>
    <dgm:pt modelId="{E6910A96-EB19-4ED1-9793-3289E291E956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gm:t>
    </dgm:pt>
    <dgm:pt modelId="{AC6980D9-A480-4DE1-8CC7-E162471D1A19}" cxnId="{33D3B3F5-E399-4923-A469-5E688924072D}" type="parTrans">
      <dgm:prSet/>
      <dgm:spPr/>
      <dgm:t>
        <a:bodyPr/>
        <a:lstStyle/>
        <a:p>
          <a:endParaRPr lang="zh-CN" altLang="en-US"/>
        </a:p>
      </dgm:t>
    </dgm:pt>
    <dgm:pt modelId="{8F7481ED-541C-4EC7-8157-10ECFDC6593B}" cxnId="{33D3B3F5-E399-4923-A469-5E688924072D}" type="sibTrans">
      <dgm:prSet/>
      <dgm:spPr/>
      <dgm:t>
        <a:bodyPr/>
        <a:lstStyle/>
        <a:p>
          <a:endParaRPr lang="zh-CN" altLang="en-US"/>
        </a:p>
      </dgm:t>
    </dgm:pt>
    <dgm:pt modelId="{80C2B843-8420-4371-A34E-6E73455DDD17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gm:t>
    </dgm:pt>
    <dgm:pt modelId="{5B36F54A-391F-4FFC-9054-D23D67DF47CA}" cxnId="{E7B856F6-4FC9-4C47-96F7-FCEB78887028}" type="parTrans">
      <dgm:prSet/>
      <dgm:spPr/>
      <dgm:t>
        <a:bodyPr/>
        <a:lstStyle/>
        <a:p>
          <a:endParaRPr lang="zh-CN" altLang="en-US"/>
        </a:p>
      </dgm:t>
    </dgm:pt>
    <dgm:pt modelId="{337EB0B9-9715-4BC1-BB0F-B4F6D69C27B4}" cxnId="{E7B856F6-4FC9-4C47-96F7-FCEB78887028}" type="sibTrans">
      <dgm:prSet/>
      <dgm:spPr/>
      <dgm:t>
        <a:bodyPr/>
        <a:lstStyle/>
        <a:p>
          <a:endParaRPr lang="zh-CN" altLang="en-US"/>
        </a:p>
      </dgm:t>
    </dgm:pt>
    <dgm:pt modelId="{2BE7A82E-A6D6-400A-81FE-86E523ADB86A}">
      <dgm:prSet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gm:t>
    </dgm:pt>
    <dgm:pt modelId="{4197E1DF-82E6-4405-86E8-91889387593B}" cxnId="{4E63C854-D30F-4BA5-B702-3901354645C2}" type="parTrans">
      <dgm:prSet/>
      <dgm:spPr/>
      <dgm:t>
        <a:bodyPr/>
        <a:lstStyle/>
        <a:p>
          <a:endParaRPr lang="zh-CN" altLang="en-US"/>
        </a:p>
      </dgm:t>
    </dgm:pt>
    <dgm:pt modelId="{6D469075-DC47-4DA6-8262-08F42C68FFFA}" cxnId="{4E63C854-D30F-4BA5-B702-3901354645C2}" type="sibTrans">
      <dgm:prSet/>
      <dgm:spPr/>
      <dgm:t>
        <a:bodyPr/>
        <a:lstStyle/>
        <a:p>
          <a:endParaRPr lang="zh-CN" altLang="en-US"/>
        </a:p>
      </dgm:t>
    </dgm:pt>
    <dgm:pt modelId="{5872218C-FEFD-4398-9E52-0DD732F6BC48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gm:t>
    </dgm:pt>
    <dgm:pt modelId="{3464A772-DA2E-4054-AE4B-6A47B4C68A28}" cxnId="{FD46F827-A599-40ED-8026-7168AF474133}" type="parTrans">
      <dgm:prSet/>
      <dgm:spPr/>
      <dgm:t>
        <a:bodyPr/>
        <a:lstStyle/>
        <a:p>
          <a:endParaRPr lang="zh-CN" altLang="en-US"/>
        </a:p>
      </dgm:t>
    </dgm:pt>
    <dgm:pt modelId="{4E5B532C-39F1-4FED-8FD7-F0E8EA0754D6}" cxnId="{FD46F827-A599-40ED-8026-7168AF474133}" type="sibTrans">
      <dgm:prSet/>
      <dgm:spPr/>
      <dgm:t>
        <a:bodyPr/>
        <a:lstStyle/>
        <a:p>
          <a:endParaRPr lang="zh-CN" altLang="en-US"/>
        </a:p>
      </dgm:t>
    </dgm:pt>
    <dgm:pt modelId="{DD6CC566-32FA-473A-A4C2-BAC46348AA25}" type="pres">
      <dgm:prSet presAssocID="{9EA58384-2749-43D4-BFB6-B4EDCB3DAFEE}" presName="Name0" presStyleCnt="0">
        <dgm:presLayoutVars>
          <dgm:dir/>
          <dgm:animLvl val="lvl"/>
          <dgm:resizeHandles val="exact"/>
        </dgm:presLayoutVars>
      </dgm:prSet>
      <dgm:spPr/>
    </dgm:pt>
    <dgm:pt modelId="{A49AD945-AE48-4EF4-A42D-4E09EDD6CA44}" type="pres">
      <dgm:prSet presAssocID="{21C49EFE-3F99-4E40-99CE-4D3E4DE19384}" presName="parTxOnly" presStyleLbl="node1" presStyleIdx="0" presStyleCnt="5" custScaleX="146982" custLinFactNeighborX="92880">
        <dgm:presLayoutVars>
          <dgm:chMax val="0"/>
          <dgm:chPref val="0"/>
          <dgm:bulletEnabled val="1"/>
        </dgm:presLayoutVars>
      </dgm:prSet>
      <dgm:spPr/>
    </dgm:pt>
    <dgm:pt modelId="{7D82C8EB-70D2-4351-80F8-2CCCCEA7B15F}" type="pres">
      <dgm:prSet presAssocID="{3659B04B-CF70-4CDD-B3C6-84AB0FE3F5F8}" presName="parTxOnlySpace" presStyleCnt="0"/>
      <dgm:spPr/>
    </dgm:pt>
    <dgm:pt modelId="{095C9C6A-4ED1-427A-B22D-82132D3A963A}" type="pres">
      <dgm:prSet presAssocID="{2BE7A82E-A6D6-400A-81FE-86E523ADB86A}" presName="parTxOnly" presStyleLbl="node1" presStyleIdx="1" presStyleCnt="5" custScaleX="143520">
        <dgm:presLayoutVars>
          <dgm:chMax val="0"/>
          <dgm:chPref val="0"/>
          <dgm:bulletEnabled val="1"/>
        </dgm:presLayoutVars>
      </dgm:prSet>
      <dgm:spPr/>
    </dgm:pt>
    <dgm:pt modelId="{B2C63E1F-7A9A-46B6-876C-2D68975DC9A6}" type="pres">
      <dgm:prSet presAssocID="{6D469075-DC47-4DA6-8262-08F42C68FFFA}" presName="parTxOnlySpace" presStyleCnt="0"/>
      <dgm:spPr/>
    </dgm:pt>
    <dgm:pt modelId="{8A198570-1B64-4123-9473-C3C57F0A28C7}" type="pres">
      <dgm:prSet presAssocID="{E6910A96-EB19-4ED1-9793-3289E291E956}" presName="parTxOnly" presStyleLbl="node1" presStyleIdx="2" presStyleCnt="5" custScaleX="134106" custLinFactNeighborX="-92880">
        <dgm:presLayoutVars>
          <dgm:chMax val="0"/>
          <dgm:chPref val="0"/>
          <dgm:bulletEnabled val="1"/>
        </dgm:presLayoutVars>
      </dgm:prSet>
      <dgm:spPr/>
    </dgm:pt>
    <dgm:pt modelId="{F0F3B837-6BCC-4607-A6CB-FBA5A9ABAC6D}" type="pres">
      <dgm:prSet presAssocID="{8F7481ED-541C-4EC7-8157-10ECFDC6593B}" presName="parTxOnlySpace" presStyleCnt="0"/>
      <dgm:spPr/>
    </dgm:pt>
    <dgm:pt modelId="{BF22EFB2-66A3-4997-B648-284702B4AADD}" type="pres">
      <dgm:prSet presAssocID="{80C2B843-8420-4371-A34E-6E73455DDD17}" presName="parTxOnly" presStyleLbl="node1" presStyleIdx="3" presStyleCnt="5" custScaleX="133463" custLinFactX="-10192" custLinFactNeighborX="-100000">
        <dgm:presLayoutVars>
          <dgm:chMax val="0"/>
          <dgm:chPref val="0"/>
          <dgm:bulletEnabled val="1"/>
        </dgm:presLayoutVars>
      </dgm:prSet>
      <dgm:spPr/>
    </dgm:pt>
    <dgm:pt modelId="{1F69808C-0C6D-4F45-A20F-E4D4094486E7}" type="pres">
      <dgm:prSet presAssocID="{337EB0B9-9715-4BC1-BB0F-B4F6D69C27B4}" presName="parTxOnlySpace" presStyleCnt="0"/>
      <dgm:spPr/>
    </dgm:pt>
    <dgm:pt modelId="{B01D5F0D-BA5B-4C4E-9231-4D9368CF890B}" type="pres">
      <dgm:prSet presAssocID="{5872218C-FEFD-4398-9E52-0DD732F6BC48}" presName="parTxOnly" presStyleLbl="node1" presStyleIdx="4" presStyleCnt="5" custScaleX="168682" custLinFactX="-16316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29916B1B-C928-4D07-BE8C-DAE76CE20912}" type="presOf" srcId="{21C49EFE-3F99-4E40-99CE-4D3E4DE19384}" destId="{A49AD945-AE48-4EF4-A42D-4E09EDD6CA44}" srcOrd="0" destOrd="0" presId="urn:microsoft.com/office/officeart/2005/8/layout/chevron1"/>
    <dgm:cxn modelId="{FD46F827-A599-40ED-8026-7168AF474133}" srcId="{9EA58384-2749-43D4-BFB6-B4EDCB3DAFEE}" destId="{5872218C-FEFD-4398-9E52-0DD732F6BC48}" srcOrd="4" destOrd="0" parTransId="{3464A772-DA2E-4054-AE4B-6A47B4C68A28}" sibTransId="{4E5B532C-39F1-4FED-8FD7-F0E8EA0754D6}"/>
    <dgm:cxn modelId="{69815F39-93BB-49E0-B6AB-B20ABCA34DBD}" type="presOf" srcId="{9EA58384-2749-43D4-BFB6-B4EDCB3DAFEE}" destId="{DD6CC566-32FA-473A-A4C2-BAC46348AA25}" srcOrd="0" destOrd="0" presId="urn:microsoft.com/office/officeart/2005/8/layout/chevron1"/>
    <dgm:cxn modelId="{4E63C854-D30F-4BA5-B702-3901354645C2}" srcId="{9EA58384-2749-43D4-BFB6-B4EDCB3DAFEE}" destId="{2BE7A82E-A6D6-400A-81FE-86E523ADB86A}" srcOrd="1" destOrd="0" parTransId="{4197E1DF-82E6-4405-86E8-91889387593B}" sibTransId="{6D469075-DC47-4DA6-8262-08F42C68FFFA}"/>
    <dgm:cxn modelId="{18963457-683D-4F2A-9AE6-62DB527ABAE4}" srcId="{9EA58384-2749-43D4-BFB6-B4EDCB3DAFEE}" destId="{21C49EFE-3F99-4E40-99CE-4D3E4DE19384}" srcOrd="0" destOrd="0" parTransId="{615E2E14-A156-469E-A29E-4ACF5EE1466C}" sibTransId="{3659B04B-CF70-4CDD-B3C6-84AB0FE3F5F8}"/>
    <dgm:cxn modelId="{4F569D7D-C342-4B49-B8A5-097A4CFFC022}" type="presOf" srcId="{5872218C-FEFD-4398-9E52-0DD732F6BC48}" destId="{B01D5F0D-BA5B-4C4E-9231-4D9368CF890B}" srcOrd="0" destOrd="0" presId="urn:microsoft.com/office/officeart/2005/8/layout/chevron1"/>
    <dgm:cxn modelId="{978AD88B-C198-4495-9A97-1DB0000E2D80}" type="presOf" srcId="{80C2B843-8420-4371-A34E-6E73455DDD17}" destId="{BF22EFB2-66A3-4997-B648-284702B4AADD}" srcOrd="0" destOrd="0" presId="urn:microsoft.com/office/officeart/2005/8/layout/chevron1"/>
    <dgm:cxn modelId="{33D3B3F5-E399-4923-A469-5E688924072D}" srcId="{9EA58384-2749-43D4-BFB6-B4EDCB3DAFEE}" destId="{E6910A96-EB19-4ED1-9793-3289E291E956}" srcOrd="2" destOrd="0" parTransId="{AC6980D9-A480-4DE1-8CC7-E162471D1A19}" sibTransId="{8F7481ED-541C-4EC7-8157-10ECFDC6593B}"/>
    <dgm:cxn modelId="{E7B856F6-4FC9-4C47-96F7-FCEB78887028}" srcId="{9EA58384-2749-43D4-BFB6-B4EDCB3DAFEE}" destId="{80C2B843-8420-4371-A34E-6E73455DDD17}" srcOrd="3" destOrd="0" parTransId="{5B36F54A-391F-4FFC-9054-D23D67DF47CA}" sibTransId="{337EB0B9-9715-4BC1-BB0F-B4F6D69C27B4}"/>
    <dgm:cxn modelId="{F6C314FB-BFFF-4BC3-8FC1-36693B8AC597}" type="presOf" srcId="{2BE7A82E-A6D6-400A-81FE-86E523ADB86A}" destId="{095C9C6A-4ED1-427A-B22D-82132D3A963A}" srcOrd="0" destOrd="0" presId="urn:microsoft.com/office/officeart/2005/8/layout/chevron1"/>
    <dgm:cxn modelId="{1E55D6FD-FA92-4BC1-AC3B-343F7BD39E0F}" type="presOf" srcId="{E6910A96-EB19-4ED1-9793-3289E291E956}" destId="{8A198570-1B64-4123-9473-C3C57F0A28C7}" srcOrd="0" destOrd="0" presId="urn:microsoft.com/office/officeart/2005/8/layout/chevron1"/>
    <dgm:cxn modelId="{4A1B8D3D-75F2-49E4-BED2-BBEAFE025C42}" type="presParOf" srcId="{DD6CC566-32FA-473A-A4C2-BAC46348AA25}" destId="{A49AD945-AE48-4EF4-A42D-4E09EDD6CA44}" srcOrd="0" destOrd="0" presId="urn:microsoft.com/office/officeart/2005/8/layout/chevron1"/>
    <dgm:cxn modelId="{7C86C950-7F1A-4E49-992E-17CF4509FF52}" type="presParOf" srcId="{DD6CC566-32FA-473A-A4C2-BAC46348AA25}" destId="{7D82C8EB-70D2-4351-80F8-2CCCCEA7B15F}" srcOrd="1" destOrd="0" presId="urn:microsoft.com/office/officeart/2005/8/layout/chevron1"/>
    <dgm:cxn modelId="{7DB0FD85-AF6F-4B1E-ADAE-38428893C3AB}" type="presParOf" srcId="{DD6CC566-32FA-473A-A4C2-BAC46348AA25}" destId="{095C9C6A-4ED1-427A-B22D-82132D3A963A}" srcOrd="2" destOrd="0" presId="urn:microsoft.com/office/officeart/2005/8/layout/chevron1"/>
    <dgm:cxn modelId="{FD209A35-FA8A-40C1-94FD-384A5ACE770D}" type="presParOf" srcId="{DD6CC566-32FA-473A-A4C2-BAC46348AA25}" destId="{B2C63E1F-7A9A-46B6-876C-2D68975DC9A6}" srcOrd="3" destOrd="0" presId="urn:microsoft.com/office/officeart/2005/8/layout/chevron1"/>
    <dgm:cxn modelId="{EF85252B-44DA-4233-8DC8-CD59B2561A10}" type="presParOf" srcId="{DD6CC566-32FA-473A-A4C2-BAC46348AA25}" destId="{8A198570-1B64-4123-9473-C3C57F0A28C7}" srcOrd="4" destOrd="0" presId="urn:microsoft.com/office/officeart/2005/8/layout/chevron1"/>
    <dgm:cxn modelId="{0E4B7890-84A4-4A22-8AC6-C5D6C533C53A}" type="presParOf" srcId="{DD6CC566-32FA-473A-A4C2-BAC46348AA25}" destId="{F0F3B837-6BCC-4607-A6CB-FBA5A9ABAC6D}" srcOrd="5" destOrd="0" presId="urn:microsoft.com/office/officeart/2005/8/layout/chevron1"/>
    <dgm:cxn modelId="{D79DF4A4-0119-47A4-BAD3-9DC73238975B}" type="presParOf" srcId="{DD6CC566-32FA-473A-A4C2-BAC46348AA25}" destId="{BF22EFB2-66A3-4997-B648-284702B4AADD}" srcOrd="6" destOrd="0" presId="urn:microsoft.com/office/officeart/2005/8/layout/chevron1"/>
    <dgm:cxn modelId="{1AF92B2B-5080-4725-995E-C99F56749021}" type="presParOf" srcId="{DD6CC566-32FA-473A-A4C2-BAC46348AA25}" destId="{1F69808C-0C6D-4F45-A20F-E4D4094486E7}" srcOrd="7" destOrd="0" presId="urn:microsoft.com/office/officeart/2005/8/layout/chevron1"/>
    <dgm:cxn modelId="{A5D6C80B-EB49-4CF5-B7E9-E064562910C2}" type="presParOf" srcId="{DD6CC566-32FA-473A-A4C2-BAC46348AA25}" destId="{B01D5F0D-BA5B-4C4E-9231-4D9368CF89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58384-2749-43D4-BFB6-B4EDCB3DAFE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C49EFE-3F99-4E40-99CE-4D3E4DE19384}">
      <dgm:prSet phldrT="[文本]" custT="1"/>
      <dgm:spPr>
        <a:solidFill>
          <a:srgbClr val="BBE0E3"/>
        </a:solidFill>
      </dgm:spPr>
      <dgm:t>
        <a:bodyPr/>
        <a:lstStyle/>
        <a:p>
          <a:r>
            <a:rPr lang="zh-CN" altLang="en-US" sz="1800" b="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gm:t>
    </dgm:pt>
    <dgm:pt modelId="{615E2E14-A156-469E-A29E-4ACF5EE1466C}" cxnId="{18963457-683D-4F2A-9AE6-62DB527ABAE4}" type="parTrans">
      <dgm:prSet/>
      <dgm:spPr/>
      <dgm:t>
        <a:bodyPr/>
        <a:lstStyle/>
        <a:p>
          <a:endParaRPr lang="zh-CN" altLang="en-US" sz="1800"/>
        </a:p>
      </dgm:t>
    </dgm:pt>
    <dgm:pt modelId="{3659B04B-CF70-4CDD-B3C6-84AB0FE3F5F8}" cxnId="{18963457-683D-4F2A-9AE6-62DB527ABAE4}" type="sibTrans">
      <dgm:prSet/>
      <dgm:spPr/>
      <dgm:t>
        <a:bodyPr/>
        <a:lstStyle/>
        <a:p>
          <a:endParaRPr lang="zh-CN" altLang="en-US" sz="1800"/>
        </a:p>
      </dgm:t>
    </dgm:pt>
    <dgm:pt modelId="{E6910A96-EB19-4ED1-9793-3289E291E956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gm:t>
    </dgm:pt>
    <dgm:pt modelId="{AC6980D9-A480-4DE1-8CC7-E162471D1A19}" cxnId="{33D3B3F5-E399-4923-A469-5E688924072D}" type="parTrans">
      <dgm:prSet/>
      <dgm:spPr/>
      <dgm:t>
        <a:bodyPr/>
        <a:lstStyle/>
        <a:p>
          <a:endParaRPr lang="zh-CN" altLang="en-US" sz="1800"/>
        </a:p>
      </dgm:t>
    </dgm:pt>
    <dgm:pt modelId="{8F7481ED-541C-4EC7-8157-10ECFDC6593B}" cxnId="{33D3B3F5-E399-4923-A469-5E688924072D}" type="sibTrans">
      <dgm:prSet/>
      <dgm:spPr/>
      <dgm:t>
        <a:bodyPr/>
        <a:lstStyle/>
        <a:p>
          <a:endParaRPr lang="zh-CN" altLang="en-US" sz="1800"/>
        </a:p>
      </dgm:t>
    </dgm:pt>
    <dgm:pt modelId="{80C2B843-8420-4371-A34E-6E73455DDD17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gm:t>
    </dgm:pt>
    <dgm:pt modelId="{5B36F54A-391F-4FFC-9054-D23D67DF47CA}" cxnId="{E7B856F6-4FC9-4C47-96F7-FCEB78887028}" type="parTrans">
      <dgm:prSet/>
      <dgm:spPr/>
      <dgm:t>
        <a:bodyPr/>
        <a:lstStyle/>
        <a:p>
          <a:endParaRPr lang="zh-CN" altLang="en-US" sz="1800"/>
        </a:p>
      </dgm:t>
    </dgm:pt>
    <dgm:pt modelId="{337EB0B9-9715-4BC1-BB0F-B4F6D69C27B4}" cxnId="{E7B856F6-4FC9-4C47-96F7-FCEB78887028}" type="sibTrans">
      <dgm:prSet/>
      <dgm:spPr/>
      <dgm:t>
        <a:bodyPr/>
        <a:lstStyle/>
        <a:p>
          <a:endParaRPr lang="zh-CN" altLang="en-US" sz="1800"/>
        </a:p>
      </dgm:t>
    </dgm:pt>
    <dgm:pt modelId="{2BE7A82E-A6D6-400A-81FE-86E523ADB86A}">
      <dgm:prSet custT="1"/>
      <dgm:spPr>
        <a:solidFill>
          <a:srgbClr val="3C8C93"/>
        </a:solidFill>
      </dgm:spPr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gm:t>
    </dgm:pt>
    <dgm:pt modelId="{4197E1DF-82E6-4405-86E8-91889387593B}" cxnId="{4E63C854-D30F-4BA5-B702-3901354645C2}" type="parTrans">
      <dgm:prSet/>
      <dgm:spPr/>
      <dgm:t>
        <a:bodyPr/>
        <a:lstStyle/>
        <a:p>
          <a:endParaRPr lang="zh-CN" altLang="en-US" sz="1800"/>
        </a:p>
      </dgm:t>
    </dgm:pt>
    <dgm:pt modelId="{6D469075-DC47-4DA6-8262-08F42C68FFFA}" cxnId="{4E63C854-D30F-4BA5-B702-3901354645C2}" type="sibTrans">
      <dgm:prSet/>
      <dgm:spPr/>
      <dgm:t>
        <a:bodyPr/>
        <a:lstStyle/>
        <a:p>
          <a:endParaRPr lang="zh-CN" altLang="en-US" sz="1800"/>
        </a:p>
      </dgm:t>
    </dgm:pt>
    <dgm:pt modelId="{5872218C-FEFD-4398-9E52-0DD732F6BC48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gm:t>
    </dgm:pt>
    <dgm:pt modelId="{3464A772-DA2E-4054-AE4B-6A47B4C68A28}" cxnId="{FD46F827-A599-40ED-8026-7168AF474133}" type="parTrans">
      <dgm:prSet/>
      <dgm:spPr/>
      <dgm:t>
        <a:bodyPr/>
        <a:lstStyle/>
        <a:p>
          <a:endParaRPr lang="zh-CN" altLang="en-US" sz="1800"/>
        </a:p>
      </dgm:t>
    </dgm:pt>
    <dgm:pt modelId="{4E5B532C-39F1-4FED-8FD7-F0E8EA0754D6}" cxnId="{FD46F827-A599-40ED-8026-7168AF474133}" type="sibTrans">
      <dgm:prSet/>
      <dgm:spPr/>
      <dgm:t>
        <a:bodyPr/>
        <a:lstStyle/>
        <a:p>
          <a:endParaRPr lang="zh-CN" altLang="en-US" sz="1800"/>
        </a:p>
      </dgm:t>
    </dgm:pt>
    <dgm:pt modelId="{DD6CC566-32FA-473A-A4C2-BAC46348AA25}" type="pres">
      <dgm:prSet presAssocID="{9EA58384-2749-43D4-BFB6-B4EDCB3DAFEE}" presName="Name0" presStyleCnt="0">
        <dgm:presLayoutVars>
          <dgm:dir/>
          <dgm:animLvl val="lvl"/>
          <dgm:resizeHandles val="exact"/>
        </dgm:presLayoutVars>
      </dgm:prSet>
      <dgm:spPr/>
    </dgm:pt>
    <dgm:pt modelId="{A49AD945-AE48-4EF4-A42D-4E09EDD6CA44}" type="pres">
      <dgm:prSet presAssocID="{21C49EFE-3F99-4E40-99CE-4D3E4DE19384}" presName="parTxOnly" presStyleLbl="node1" presStyleIdx="0" presStyleCnt="5" custScaleX="146982" custLinFactNeighborX="92880">
        <dgm:presLayoutVars>
          <dgm:chMax val="0"/>
          <dgm:chPref val="0"/>
          <dgm:bulletEnabled val="1"/>
        </dgm:presLayoutVars>
      </dgm:prSet>
      <dgm:spPr/>
    </dgm:pt>
    <dgm:pt modelId="{7D82C8EB-70D2-4351-80F8-2CCCCEA7B15F}" type="pres">
      <dgm:prSet presAssocID="{3659B04B-CF70-4CDD-B3C6-84AB0FE3F5F8}" presName="parTxOnlySpace" presStyleCnt="0"/>
      <dgm:spPr/>
    </dgm:pt>
    <dgm:pt modelId="{095C9C6A-4ED1-427A-B22D-82132D3A963A}" type="pres">
      <dgm:prSet presAssocID="{2BE7A82E-A6D6-400A-81FE-86E523ADB86A}" presName="parTxOnly" presStyleLbl="node1" presStyleIdx="1" presStyleCnt="5" custScaleX="143520">
        <dgm:presLayoutVars>
          <dgm:chMax val="0"/>
          <dgm:chPref val="0"/>
          <dgm:bulletEnabled val="1"/>
        </dgm:presLayoutVars>
      </dgm:prSet>
      <dgm:spPr/>
    </dgm:pt>
    <dgm:pt modelId="{B2C63E1F-7A9A-46B6-876C-2D68975DC9A6}" type="pres">
      <dgm:prSet presAssocID="{6D469075-DC47-4DA6-8262-08F42C68FFFA}" presName="parTxOnlySpace" presStyleCnt="0"/>
      <dgm:spPr/>
    </dgm:pt>
    <dgm:pt modelId="{8A198570-1B64-4123-9473-C3C57F0A28C7}" type="pres">
      <dgm:prSet presAssocID="{E6910A96-EB19-4ED1-9793-3289E291E956}" presName="parTxOnly" presStyleLbl="node1" presStyleIdx="2" presStyleCnt="5" custScaleX="134107" custLinFactNeighborX="-92880">
        <dgm:presLayoutVars>
          <dgm:chMax val="0"/>
          <dgm:chPref val="0"/>
          <dgm:bulletEnabled val="1"/>
        </dgm:presLayoutVars>
      </dgm:prSet>
      <dgm:spPr/>
    </dgm:pt>
    <dgm:pt modelId="{F0F3B837-6BCC-4607-A6CB-FBA5A9ABAC6D}" type="pres">
      <dgm:prSet presAssocID="{8F7481ED-541C-4EC7-8157-10ECFDC6593B}" presName="parTxOnlySpace" presStyleCnt="0"/>
      <dgm:spPr/>
    </dgm:pt>
    <dgm:pt modelId="{BF22EFB2-66A3-4997-B648-284702B4AADD}" type="pres">
      <dgm:prSet presAssocID="{80C2B843-8420-4371-A34E-6E73455DDD17}" presName="parTxOnly" presStyleLbl="node1" presStyleIdx="3" presStyleCnt="5" custScaleX="133463" custLinFactX="-7028" custLinFactNeighborX="-100000">
        <dgm:presLayoutVars>
          <dgm:chMax val="0"/>
          <dgm:chPref val="0"/>
          <dgm:bulletEnabled val="1"/>
        </dgm:presLayoutVars>
      </dgm:prSet>
      <dgm:spPr/>
    </dgm:pt>
    <dgm:pt modelId="{1F69808C-0C6D-4F45-A20F-E4D4094486E7}" type="pres">
      <dgm:prSet presAssocID="{337EB0B9-9715-4BC1-BB0F-B4F6D69C27B4}" presName="parTxOnlySpace" presStyleCnt="0"/>
      <dgm:spPr/>
    </dgm:pt>
    <dgm:pt modelId="{B01D5F0D-BA5B-4C4E-9231-4D9368CF890B}" type="pres">
      <dgm:prSet presAssocID="{5872218C-FEFD-4398-9E52-0DD732F6BC48}" presName="parTxOnly" presStyleLbl="node1" presStyleIdx="4" presStyleCnt="5" custScaleX="168682" custLinFactX="-16316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42CA2920-E32F-4186-8C23-8E68699EC2B4}" type="presOf" srcId="{80C2B843-8420-4371-A34E-6E73455DDD17}" destId="{BF22EFB2-66A3-4997-B648-284702B4AADD}" srcOrd="0" destOrd="0" presId="urn:microsoft.com/office/officeart/2005/8/layout/chevron1"/>
    <dgm:cxn modelId="{FD46F827-A599-40ED-8026-7168AF474133}" srcId="{9EA58384-2749-43D4-BFB6-B4EDCB3DAFEE}" destId="{5872218C-FEFD-4398-9E52-0DD732F6BC48}" srcOrd="4" destOrd="0" parTransId="{3464A772-DA2E-4054-AE4B-6A47B4C68A28}" sibTransId="{4E5B532C-39F1-4FED-8FD7-F0E8EA0754D6}"/>
    <dgm:cxn modelId="{675F8129-B5BA-4C68-B728-07C0314BD677}" type="presOf" srcId="{9EA58384-2749-43D4-BFB6-B4EDCB3DAFEE}" destId="{DD6CC566-32FA-473A-A4C2-BAC46348AA25}" srcOrd="0" destOrd="0" presId="urn:microsoft.com/office/officeart/2005/8/layout/chevron1"/>
    <dgm:cxn modelId="{4E63C854-D30F-4BA5-B702-3901354645C2}" srcId="{9EA58384-2749-43D4-BFB6-B4EDCB3DAFEE}" destId="{2BE7A82E-A6D6-400A-81FE-86E523ADB86A}" srcOrd="1" destOrd="0" parTransId="{4197E1DF-82E6-4405-86E8-91889387593B}" sibTransId="{6D469075-DC47-4DA6-8262-08F42C68FFFA}"/>
    <dgm:cxn modelId="{18963457-683D-4F2A-9AE6-62DB527ABAE4}" srcId="{9EA58384-2749-43D4-BFB6-B4EDCB3DAFEE}" destId="{21C49EFE-3F99-4E40-99CE-4D3E4DE19384}" srcOrd="0" destOrd="0" parTransId="{615E2E14-A156-469E-A29E-4ACF5EE1466C}" sibTransId="{3659B04B-CF70-4CDD-B3C6-84AB0FE3F5F8}"/>
    <dgm:cxn modelId="{8969D766-CCF8-485F-B490-CF1EFFA80DB1}" type="presOf" srcId="{2BE7A82E-A6D6-400A-81FE-86E523ADB86A}" destId="{095C9C6A-4ED1-427A-B22D-82132D3A963A}" srcOrd="0" destOrd="0" presId="urn:microsoft.com/office/officeart/2005/8/layout/chevron1"/>
    <dgm:cxn modelId="{315E237E-3FDC-45B5-9735-7368AA87B1A3}" type="presOf" srcId="{21C49EFE-3F99-4E40-99CE-4D3E4DE19384}" destId="{A49AD945-AE48-4EF4-A42D-4E09EDD6CA44}" srcOrd="0" destOrd="0" presId="urn:microsoft.com/office/officeart/2005/8/layout/chevron1"/>
    <dgm:cxn modelId="{7D380DB2-3F21-42E9-AAF0-ECA8B8EF45DB}" type="presOf" srcId="{5872218C-FEFD-4398-9E52-0DD732F6BC48}" destId="{B01D5F0D-BA5B-4C4E-9231-4D9368CF890B}" srcOrd="0" destOrd="0" presId="urn:microsoft.com/office/officeart/2005/8/layout/chevron1"/>
    <dgm:cxn modelId="{39C644E7-B802-40C1-8A88-A2FCA3CCBAE4}" type="presOf" srcId="{E6910A96-EB19-4ED1-9793-3289E291E956}" destId="{8A198570-1B64-4123-9473-C3C57F0A28C7}" srcOrd="0" destOrd="0" presId="urn:microsoft.com/office/officeart/2005/8/layout/chevron1"/>
    <dgm:cxn modelId="{33D3B3F5-E399-4923-A469-5E688924072D}" srcId="{9EA58384-2749-43D4-BFB6-B4EDCB3DAFEE}" destId="{E6910A96-EB19-4ED1-9793-3289E291E956}" srcOrd="2" destOrd="0" parTransId="{AC6980D9-A480-4DE1-8CC7-E162471D1A19}" sibTransId="{8F7481ED-541C-4EC7-8157-10ECFDC6593B}"/>
    <dgm:cxn modelId="{E7B856F6-4FC9-4C47-96F7-FCEB78887028}" srcId="{9EA58384-2749-43D4-BFB6-B4EDCB3DAFEE}" destId="{80C2B843-8420-4371-A34E-6E73455DDD17}" srcOrd="3" destOrd="0" parTransId="{5B36F54A-391F-4FFC-9054-D23D67DF47CA}" sibTransId="{337EB0B9-9715-4BC1-BB0F-B4F6D69C27B4}"/>
    <dgm:cxn modelId="{38C06755-BEF7-4407-9EB9-1081EC33E59C}" type="presParOf" srcId="{DD6CC566-32FA-473A-A4C2-BAC46348AA25}" destId="{A49AD945-AE48-4EF4-A42D-4E09EDD6CA44}" srcOrd="0" destOrd="0" presId="urn:microsoft.com/office/officeart/2005/8/layout/chevron1"/>
    <dgm:cxn modelId="{C55EC7C6-6D16-45ED-8A67-5805D169A07D}" type="presParOf" srcId="{DD6CC566-32FA-473A-A4C2-BAC46348AA25}" destId="{7D82C8EB-70D2-4351-80F8-2CCCCEA7B15F}" srcOrd="1" destOrd="0" presId="urn:microsoft.com/office/officeart/2005/8/layout/chevron1"/>
    <dgm:cxn modelId="{3536B9B4-9E37-4600-8283-961092B5BD0D}" type="presParOf" srcId="{DD6CC566-32FA-473A-A4C2-BAC46348AA25}" destId="{095C9C6A-4ED1-427A-B22D-82132D3A963A}" srcOrd="2" destOrd="0" presId="urn:microsoft.com/office/officeart/2005/8/layout/chevron1"/>
    <dgm:cxn modelId="{1256D1E6-6A77-4F5D-8DFD-DD2383256A63}" type="presParOf" srcId="{DD6CC566-32FA-473A-A4C2-BAC46348AA25}" destId="{B2C63E1F-7A9A-46B6-876C-2D68975DC9A6}" srcOrd="3" destOrd="0" presId="urn:microsoft.com/office/officeart/2005/8/layout/chevron1"/>
    <dgm:cxn modelId="{A69180DF-DA12-45F0-95B7-8641702C8DD2}" type="presParOf" srcId="{DD6CC566-32FA-473A-A4C2-BAC46348AA25}" destId="{8A198570-1B64-4123-9473-C3C57F0A28C7}" srcOrd="4" destOrd="0" presId="urn:microsoft.com/office/officeart/2005/8/layout/chevron1"/>
    <dgm:cxn modelId="{1267224E-6F71-488C-AADB-BF262DDEBAD5}" type="presParOf" srcId="{DD6CC566-32FA-473A-A4C2-BAC46348AA25}" destId="{F0F3B837-6BCC-4607-A6CB-FBA5A9ABAC6D}" srcOrd="5" destOrd="0" presId="urn:microsoft.com/office/officeart/2005/8/layout/chevron1"/>
    <dgm:cxn modelId="{772989F0-35E4-4DDD-B185-7DBA3A0C5F9F}" type="presParOf" srcId="{DD6CC566-32FA-473A-A4C2-BAC46348AA25}" destId="{BF22EFB2-66A3-4997-B648-284702B4AADD}" srcOrd="6" destOrd="0" presId="urn:microsoft.com/office/officeart/2005/8/layout/chevron1"/>
    <dgm:cxn modelId="{D03E5634-32FD-44ED-BACC-5A6A7370D949}" type="presParOf" srcId="{DD6CC566-32FA-473A-A4C2-BAC46348AA25}" destId="{1F69808C-0C6D-4F45-A20F-E4D4094486E7}" srcOrd="7" destOrd="0" presId="urn:microsoft.com/office/officeart/2005/8/layout/chevron1"/>
    <dgm:cxn modelId="{992A10C0-0D3E-42B0-B17F-65B7FAD7F8D9}" type="presParOf" srcId="{DD6CC566-32FA-473A-A4C2-BAC46348AA25}" destId="{B01D5F0D-BA5B-4C4E-9231-4D9368CF89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58384-2749-43D4-BFB6-B4EDCB3DAFE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C49EFE-3F99-4E40-99CE-4D3E4DE19384}">
      <dgm:prSet phldrT="[文本]" custT="1"/>
      <dgm:spPr>
        <a:solidFill>
          <a:srgbClr val="BBE0E3"/>
        </a:solidFill>
      </dgm:spPr>
      <dgm:t>
        <a:bodyPr/>
        <a:lstStyle/>
        <a:p>
          <a:r>
            <a:rPr lang="zh-CN" altLang="en-US" sz="1800" b="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gm:t>
    </dgm:pt>
    <dgm:pt modelId="{615E2E14-A156-469E-A29E-4ACF5EE1466C}" cxnId="{18963457-683D-4F2A-9AE6-62DB527ABAE4}" type="parTrans">
      <dgm:prSet/>
      <dgm:spPr/>
      <dgm:t>
        <a:bodyPr/>
        <a:lstStyle/>
        <a:p>
          <a:endParaRPr lang="zh-CN" altLang="en-US" sz="1800"/>
        </a:p>
      </dgm:t>
    </dgm:pt>
    <dgm:pt modelId="{3659B04B-CF70-4CDD-B3C6-84AB0FE3F5F8}" cxnId="{18963457-683D-4F2A-9AE6-62DB527ABAE4}" type="sibTrans">
      <dgm:prSet/>
      <dgm:spPr/>
      <dgm:t>
        <a:bodyPr/>
        <a:lstStyle/>
        <a:p>
          <a:endParaRPr lang="zh-CN" altLang="en-US" sz="1800"/>
        </a:p>
      </dgm:t>
    </dgm:pt>
    <dgm:pt modelId="{E6910A96-EB19-4ED1-9793-3289E291E956}">
      <dgm:prSet phldrT="[文本]" custT="1"/>
      <dgm:spPr>
        <a:solidFill>
          <a:srgbClr val="3C8C93"/>
        </a:solidFill>
      </dgm:spPr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gm:t>
    </dgm:pt>
    <dgm:pt modelId="{AC6980D9-A480-4DE1-8CC7-E162471D1A19}" cxnId="{33D3B3F5-E399-4923-A469-5E688924072D}" type="parTrans">
      <dgm:prSet/>
      <dgm:spPr/>
      <dgm:t>
        <a:bodyPr/>
        <a:lstStyle/>
        <a:p>
          <a:endParaRPr lang="zh-CN" altLang="en-US" sz="1800"/>
        </a:p>
      </dgm:t>
    </dgm:pt>
    <dgm:pt modelId="{8F7481ED-541C-4EC7-8157-10ECFDC6593B}" cxnId="{33D3B3F5-E399-4923-A469-5E688924072D}" type="sibTrans">
      <dgm:prSet/>
      <dgm:spPr/>
      <dgm:t>
        <a:bodyPr/>
        <a:lstStyle/>
        <a:p>
          <a:endParaRPr lang="zh-CN" altLang="en-US" sz="1800"/>
        </a:p>
      </dgm:t>
    </dgm:pt>
    <dgm:pt modelId="{80C2B843-8420-4371-A34E-6E73455DDD17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gm:t>
    </dgm:pt>
    <dgm:pt modelId="{5B36F54A-391F-4FFC-9054-D23D67DF47CA}" cxnId="{E7B856F6-4FC9-4C47-96F7-FCEB78887028}" type="parTrans">
      <dgm:prSet/>
      <dgm:spPr/>
      <dgm:t>
        <a:bodyPr/>
        <a:lstStyle/>
        <a:p>
          <a:endParaRPr lang="zh-CN" altLang="en-US" sz="1800"/>
        </a:p>
      </dgm:t>
    </dgm:pt>
    <dgm:pt modelId="{337EB0B9-9715-4BC1-BB0F-B4F6D69C27B4}" cxnId="{E7B856F6-4FC9-4C47-96F7-FCEB78887028}" type="sibTrans">
      <dgm:prSet/>
      <dgm:spPr/>
      <dgm:t>
        <a:bodyPr/>
        <a:lstStyle/>
        <a:p>
          <a:endParaRPr lang="zh-CN" altLang="en-US" sz="1800"/>
        </a:p>
      </dgm:t>
    </dgm:pt>
    <dgm:pt modelId="{2BE7A82E-A6D6-400A-81FE-86E523ADB86A}">
      <dgm:prSet custT="1"/>
      <dgm:spPr>
        <a:solidFill>
          <a:srgbClr val="BBE0E3"/>
        </a:solidFill>
      </dgm:spPr>
      <dgm:t>
        <a:bodyPr/>
        <a:lstStyle/>
        <a:p>
          <a:r>
            <a:rPr lang="zh-CN" altLang="en-US" sz="1800" b="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gm:t>
    </dgm:pt>
    <dgm:pt modelId="{4197E1DF-82E6-4405-86E8-91889387593B}" cxnId="{4E63C854-D30F-4BA5-B702-3901354645C2}" type="parTrans">
      <dgm:prSet/>
      <dgm:spPr/>
      <dgm:t>
        <a:bodyPr/>
        <a:lstStyle/>
        <a:p>
          <a:endParaRPr lang="zh-CN" altLang="en-US" sz="1800"/>
        </a:p>
      </dgm:t>
    </dgm:pt>
    <dgm:pt modelId="{6D469075-DC47-4DA6-8262-08F42C68FFFA}" cxnId="{4E63C854-D30F-4BA5-B702-3901354645C2}" type="sibTrans">
      <dgm:prSet/>
      <dgm:spPr/>
      <dgm:t>
        <a:bodyPr/>
        <a:lstStyle/>
        <a:p>
          <a:endParaRPr lang="zh-CN" altLang="en-US" sz="1800"/>
        </a:p>
      </dgm:t>
    </dgm:pt>
    <dgm:pt modelId="{5872218C-FEFD-4398-9E52-0DD732F6BC48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gm:t>
    </dgm:pt>
    <dgm:pt modelId="{3464A772-DA2E-4054-AE4B-6A47B4C68A28}" cxnId="{FD46F827-A599-40ED-8026-7168AF474133}" type="parTrans">
      <dgm:prSet/>
      <dgm:spPr/>
      <dgm:t>
        <a:bodyPr/>
        <a:lstStyle/>
        <a:p>
          <a:endParaRPr lang="zh-CN" altLang="en-US" sz="1800"/>
        </a:p>
      </dgm:t>
    </dgm:pt>
    <dgm:pt modelId="{4E5B532C-39F1-4FED-8FD7-F0E8EA0754D6}" cxnId="{FD46F827-A599-40ED-8026-7168AF474133}" type="sibTrans">
      <dgm:prSet/>
      <dgm:spPr/>
      <dgm:t>
        <a:bodyPr/>
        <a:lstStyle/>
        <a:p>
          <a:endParaRPr lang="zh-CN" altLang="en-US" sz="1800"/>
        </a:p>
      </dgm:t>
    </dgm:pt>
    <dgm:pt modelId="{DD6CC566-32FA-473A-A4C2-BAC46348AA25}" type="pres">
      <dgm:prSet presAssocID="{9EA58384-2749-43D4-BFB6-B4EDCB3DAFEE}" presName="Name0" presStyleCnt="0">
        <dgm:presLayoutVars>
          <dgm:dir/>
          <dgm:animLvl val="lvl"/>
          <dgm:resizeHandles val="exact"/>
        </dgm:presLayoutVars>
      </dgm:prSet>
      <dgm:spPr/>
    </dgm:pt>
    <dgm:pt modelId="{A49AD945-AE48-4EF4-A42D-4E09EDD6CA44}" type="pres">
      <dgm:prSet presAssocID="{21C49EFE-3F99-4E40-99CE-4D3E4DE19384}" presName="parTxOnly" presStyleLbl="node1" presStyleIdx="0" presStyleCnt="5" custScaleX="146982" custLinFactNeighborX="92880">
        <dgm:presLayoutVars>
          <dgm:chMax val="0"/>
          <dgm:chPref val="0"/>
          <dgm:bulletEnabled val="1"/>
        </dgm:presLayoutVars>
      </dgm:prSet>
      <dgm:spPr/>
    </dgm:pt>
    <dgm:pt modelId="{7D82C8EB-70D2-4351-80F8-2CCCCEA7B15F}" type="pres">
      <dgm:prSet presAssocID="{3659B04B-CF70-4CDD-B3C6-84AB0FE3F5F8}" presName="parTxOnlySpace" presStyleCnt="0"/>
      <dgm:spPr/>
    </dgm:pt>
    <dgm:pt modelId="{095C9C6A-4ED1-427A-B22D-82132D3A963A}" type="pres">
      <dgm:prSet presAssocID="{2BE7A82E-A6D6-400A-81FE-86E523ADB86A}" presName="parTxOnly" presStyleLbl="node1" presStyleIdx="1" presStyleCnt="5" custScaleX="143520">
        <dgm:presLayoutVars>
          <dgm:chMax val="0"/>
          <dgm:chPref val="0"/>
          <dgm:bulletEnabled val="1"/>
        </dgm:presLayoutVars>
      </dgm:prSet>
      <dgm:spPr/>
    </dgm:pt>
    <dgm:pt modelId="{B2C63E1F-7A9A-46B6-876C-2D68975DC9A6}" type="pres">
      <dgm:prSet presAssocID="{6D469075-DC47-4DA6-8262-08F42C68FFFA}" presName="parTxOnlySpace" presStyleCnt="0"/>
      <dgm:spPr/>
    </dgm:pt>
    <dgm:pt modelId="{8A198570-1B64-4123-9473-C3C57F0A28C7}" type="pres">
      <dgm:prSet presAssocID="{E6910A96-EB19-4ED1-9793-3289E291E956}" presName="parTxOnly" presStyleLbl="node1" presStyleIdx="2" presStyleCnt="5" custScaleX="134107" custLinFactNeighborX="-92880">
        <dgm:presLayoutVars>
          <dgm:chMax val="0"/>
          <dgm:chPref val="0"/>
          <dgm:bulletEnabled val="1"/>
        </dgm:presLayoutVars>
      </dgm:prSet>
      <dgm:spPr/>
    </dgm:pt>
    <dgm:pt modelId="{F0F3B837-6BCC-4607-A6CB-FBA5A9ABAC6D}" type="pres">
      <dgm:prSet presAssocID="{8F7481ED-541C-4EC7-8157-10ECFDC6593B}" presName="parTxOnlySpace" presStyleCnt="0"/>
      <dgm:spPr/>
    </dgm:pt>
    <dgm:pt modelId="{BF22EFB2-66A3-4997-B648-284702B4AADD}" type="pres">
      <dgm:prSet presAssocID="{80C2B843-8420-4371-A34E-6E73455DDD17}" presName="parTxOnly" presStyleLbl="node1" presStyleIdx="3" presStyleCnt="5" custScaleX="133463" custLinFactX="-7028" custLinFactNeighborX="-100000">
        <dgm:presLayoutVars>
          <dgm:chMax val="0"/>
          <dgm:chPref val="0"/>
          <dgm:bulletEnabled val="1"/>
        </dgm:presLayoutVars>
      </dgm:prSet>
      <dgm:spPr/>
    </dgm:pt>
    <dgm:pt modelId="{1F69808C-0C6D-4F45-A20F-E4D4094486E7}" type="pres">
      <dgm:prSet presAssocID="{337EB0B9-9715-4BC1-BB0F-B4F6D69C27B4}" presName="parTxOnlySpace" presStyleCnt="0"/>
      <dgm:spPr/>
    </dgm:pt>
    <dgm:pt modelId="{B01D5F0D-BA5B-4C4E-9231-4D9368CF890B}" type="pres">
      <dgm:prSet presAssocID="{5872218C-FEFD-4398-9E52-0DD732F6BC48}" presName="parTxOnly" presStyleLbl="node1" presStyleIdx="4" presStyleCnt="5" custScaleX="168682" custLinFactX="-16316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FD46F827-A599-40ED-8026-7168AF474133}" srcId="{9EA58384-2749-43D4-BFB6-B4EDCB3DAFEE}" destId="{5872218C-FEFD-4398-9E52-0DD732F6BC48}" srcOrd="4" destOrd="0" parTransId="{3464A772-DA2E-4054-AE4B-6A47B4C68A28}" sibTransId="{4E5B532C-39F1-4FED-8FD7-F0E8EA0754D6}"/>
    <dgm:cxn modelId="{45A49650-244C-4BF0-B0C9-E70810FD07CE}" type="presOf" srcId="{21C49EFE-3F99-4E40-99CE-4D3E4DE19384}" destId="{A49AD945-AE48-4EF4-A42D-4E09EDD6CA44}" srcOrd="0" destOrd="0" presId="urn:microsoft.com/office/officeart/2005/8/layout/chevron1"/>
    <dgm:cxn modelId="{4E63C854-D30F-4BA5-B702-3901354645C2}" srcId="{9EA58384-2749-43D4-BFB6-B4EDCB3DAFEE}" destId="{2BE7A82E-A6D6-400A-81FE-86E523ADB86A}" srcOrd="1" destOrd="0" parTransId="{4197E1DF-82E6-4405-86E8-91889387593B}" sibTransId="{6D469075-DC47-4DA6-8262-08F42C68FFFA}"/>
    <dgm:cxn modelId="{18963457-683D-4F2A-9AE6-62DB527ABAE4}" srcId="{9EA58384-2749-43D4-BFB6-B4EDCB3DAFEE}" destId="{21C49EFE-3F99-4E40-99CE-4D3E4DE19384}" srcOrd="0" destOrd="0" parTransId="{615E2E14-A156-469E-A29E-4ACF5EE1466C}" sibTransId="{3659B04B-CF70-4CDD-B3C6-84AB0FE3F5F8}"/>
    <dgm:cxn modelId="{FA4B2B76-4CED-44A0-8184-156E87FC2DCE}" type="presOf" srcId="{9EA58384-2749-43D4-BFB6-B4EDCB3DAFEE}" destId="{DD6CC566-32FA-473A-A4C2-BAC46348AA25}" srcOrd="0" destOrd="0" presId="urn:microsoft.com/office/officeart/2005/8/layout/chevron1"/>
    <dgm:cxn modelId="{D8AFAA7E-86A5-425D-A7B9-328932672421}" type="presOf" srcId="{5872218C-FEFD-4398-9E52-0DD732F6BC48}" destId="{B01D5F0D-BA5B-4C4E-9231-4D9368CF890B}" srcOrd="0" destOrd="0" presId="urn:microsoft.com/office/officeart/2005/8/layout/chevron1"/>
    <dgm:cxn modelId="{9EC32296-DB10-46AD-8873-27E32E0A0C74}" type="presOf" srcId="{E6910A96-EB19-4ED1-9793-3289E291E956}" destId="{8A198570-1B64-4123-9473-C3C57F0A28C7}" srcOrd="0" destOrd="0" presId="urn:microsoft.com/office/officeart/2005/8/layout/chevron1"/>
    <dgm:cxn modelId="{33D3B3F5-E399-4923-A469-5E688924072D}" srcId="{9EA58384-2749-43D4-BFB6-B4EDCB3DAFEE}" destId="{E6910A96-EB19-4ED1-9793-3289E291E956}" srcOrd="2" destOrd="0" parTransId="{AC6980D9-A480-4DE1-8CC7-E162471D1A19}" sibTransId="{8F7481ED-541C-4EC7-8157-10ECFDC6593B}"/>
    <dgm:cxn modelId="{E7B856F6-4FC9-4C47-96F7-FCEB78887028}" srcId="{9EA58384-2749-43D4-BFB6-B4EDCB3DAFEE}" destId="{80C2B843-8420-4371-A34E-6E73455DDD17}" srcOrd="3" destOrd="0" parTransId="{5B36F54A-391F-4FFC-9054-D23D67DF47CA}" sibTransId="{337EB0B9-9715-4BC1-BB0F-B4F6D69C27B4}"/>
    <dgm:cxn modelId="{17C16CF8-689B-4D81-B260-958DCD07FF92}" type="presOf" srcId="{2BE7A82E-A6D6-400A-81FE-86E523ADB86A}" destId="{095C9C6A-4ED1-427A-B22D-82132D3A963A}" srcOrd="0" destOrd="0" presId="urn:microsoft.com/office/officeart/2005/8/layout/chevron1"/>
    <dgm:cxn modelId="{9A7008FA-A9CA-4519-A4CC-CE24E17BD549}" type="presOf" srcId="{80C2B843-8420-4371-A34E-6E73455DDD17}" destId="{BF22EFB2-66A3-4997-B648-284702B4AADD}" srcOrd="0" destOrd="0" presId="urn:microsoft.com/office/officeart/2005/8/layout/chevron1"/>
    <dgm:cxn modelId="{2BFB1FC3-1F91-4D16-8312-95F6D81F842F}" type="presParOf" srcId="{DD6CC566-32FA-473A-A4C2-BAC46348AA25}" destId="{A49AD945-AE48-4EF4-A42D-4E09EDD6CA44}" srcOrd="0" destOrd="0" presId="urn:microsoft.com/office/officeart/2005/8/layout/chevron1"/>
    <dgm:cxn modelId="{668C026F-27F6-4B90-86EB-52AB7E4BFBA0}" type="presParOf" srcId="{DD6CC566-32FA-473A-A4C2-BAC46348AA25}" destId="{7D82C8EB-70D2-4351-80F8-2CCCCEA7B15F}" srcOrd="1" destOrd="0" presId="urn:microsoft.com/office/officeart/2005/8/layout/chevron1"/>
    <dgm:cxn modelId="{15AAB059-2CF7-45D5-AC04-04E7CD77A398}" type="presParOf" srcId="{DD6CC566-32FA-473A-A4C2-BAC46348AA25}" destId="{095C9C6A-4ED1-427A-B22D-82132D3A963A}" srcOrd="2" destOrd="0" presId="urn:microsoft.com/office/officeart/2005/8/layout/chevron1"/>
    <dgm:cxn modelId="{24C0C230-50C2-4A70-AF29-53D3FA7C20ED}" type="presParOf" srcId="{DD6CC566-32FA-473A-A4C2-BAC46348AA25}" destId="{B2C63E1F-7A9A-46B6-876C-2D68975DC9A6}" srcOrd="3" destOrd="0" presId="urn:microsoft.com/office/officeart/2005/8/layout/chevron1"/>
    <dgm:cxn modelId="{5FAA12A1-DF72-47AC-8208-77277F1FA403}" type="presParOf" srcId="{DD6CC566-32FA-473A-A4C2-BAC46348AA25}" destId="{8A198570-1B64-4123-9473-C3C57F0A28C7}" srcOrd="4" destOrd="0" presId="urn:microsoft.com/office/officeart/2005/8/layout/chevron1"/>
    <dgm:cxn modelId="{B16B0529-AA71-4982-98A3-C9043C3F1393}" type="presParOf" srcId="{DD6CC566-32FA-473A-A4C2-BAC46348AA25}" destId="{F0F3B837-6BCC-4607-A6CB-FBA5A9ABAC6D}" srcOrd="5" destOrd="0" presId="urn:microsoft.com/office/officeart/2005/8/layout/chevron1"/>
    <dgm:cxn modelId="{76F45F2B-330E-4863-8007-D58F2153A1FA}" type="presParOf" srcId="{DD6CC566-32FA-473A-A4C2-BAC46348AA25}" destId="{BF22EFB2-66A3-4997-B648-284702B4AADD}" srcOrd="6" destOrd="0" presId="urn:microsoft.com/office/officeart/2005/8/layout/chevron1"/>
    <dgm:cxn modelId="{B8706AEA-D20F-4F81-8276-C18D9E562B99}" type="presParOf" srcId="{DD6CC566-32FA-473A-A4C2-BAC46348AA25}" destId="{1F69808C-0C6D-4F45-A20F-E4D4094486E7}" srcOrd="7" destOrd="0" presId="urn:microsoft.com/office/officeart/2005/8/layout/chevron1"/>
    <dgm:cxn modelId="{F37D43E3-2B47-4AB4-B993-F47F87F4AC7A}" type="presParOf" srcId="{DD6CC566-32FA-473A-A4C2-BAC46348AA25}" destId="{B01D5F0D-BA5B-4C4E-9231-4D9368CF89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A58384-2749-43D4-BFB6-B4EDCB3DAFE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C49EFE-3F99-4E40-99CE-4D3E4DE19384}">
      <dgm:prSet phldrT="[文本]"/>
      <dgm:spPr>
        <a:solidFill>
          <a:srgbClr val="BBE0E3"/>
        </a:solidFill>
      </dgm:spPr>
      <dgm:t>
        <a:bodyPr/>
        <a:lstStyle/>
        <a:p>
          <a:r>
            <a:rPr lang="zh-CN" altLang="en-US" b="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gm:t>
    </dgm:pt>
    <dgm:pt modelId="{615E2E14-A156-469E-A29E-4ACF5EE1466C}" cxnId="{18963457-683D-4F2A-9AE6-62DB527ABAE4}" type="parTrans">
      <dgm:prSet/>
      <dgm:spPr/>
      <dgm:t>
        <a:bodyPr/>
        <a:lstStyle/>
        <a:p>
          <a:endParaRPr lang="zh-CN" altLang="en-US"/>
        </a:p>
      </dgm:t>
    </dgm:pt>
    <dgm:pt modelId="{3659B04B-CF70-4CDD-B3C6-84AB0FE3F5F8}" cxnId="{18963457-683D-4F2A-9AE6-62DB527ABAE4}" type="sibTrans">
      <dgm:prSet/>
      <dgm:spPr/>
      <dgm:t>
        <a:bodyPr/>
        <a:lstStyle/>
        <a:p>
          <a:endParaRPr lang="zh-CN" altLang="en-US"/>
        </a:p>
      </dgm:t>
    </dgm:pt>
    <dgm:pt modelId="{E6910A96-EB19-4ED1-9793-3289E291E956}">
      <dgm:prSet phldrT="[文本]"/>
      <dgm:spPr>
        <a:solidFill>
          <a:srgbClr val="BBE0E3"/>
        </a:solidFill>
      </dgm:spPr>
      <dgm:t>
        <a:bodyPr/>
        <a:lstStyle/>
        <a:p>
          <a:r>
            <a:rPr lang="zh-CN" altLang="en-US" b="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gm:t>
    </dgm:pt>
    <dgm:pt modelId="{AC6980D9-A480-4DE1-8CC7-E162471D1A19}" cxnId="{33D3B3F5-E399-4923-A469-5E688924072D}" type="parTrans">
      <dgm:prSet/>
      <dgm:spPr/>
      <dgm:t>
        <a:bodyPr/>
        <a:lstStyle/>
        <a:p>
          <a:endParaRPr lang="zh-CN" altLang="en-US"/>
        </a:p>
      </dgm:t>
    </dgm:pt>
    <dgm:pt modelId="{8F7481ED-541C-4EC7-8157-10ECFDC6593B}" cxnId="{33D3B3F5-E399-4923-A469-5E688924072D}" type="sibTrans">
      <dgm:prSet/>
      <dgm:spPr/>
      <dgm:t>
        <a:bodyPr/>
        <a:lstStyle/>
        <a:p>
          <a:endParaRPr lang="zh-CN" altLang="en-US"/>
        </a:p>
      </dgm:t>
    </dgm:pt>
    <dgm:pt modelId="{80C2B843-8420-4371-A34E-6E73455DDD17}">
      <dgm:prSet phldrT="[文本]"/>
      <dgm:spPr>
        <a:solidFill>
          <a:srgbClr val="3C8C93"/>
        </a:solidFill>
      </dgm:spPr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gm:t>
    </dgm:pt>
    <dgm:pt modelId="{5B36F54A-391F-4FFC-9054-D23D67DF47CA}" cxnId="{E7B856F6-4FC9-4C47-96F7-FCEB78887028}" type="parTrans">
      <dgm:prSet/>
      <dgm:spPr/>
      <dgm:t>
        <a:bodyPr/>
        <a:lstStyle/>
        <a:p>
          <a:endParaRPr lang="zh-CN" altLang="en-US"/>
        </a:p>
      </dgm:t>
    </dgm:pt>
    <dgm:pt modelId="{337EB0B9-9715-4BC1-BB0F-B4F6D69C27B4}" cxnId="{E7B856F6-4FC9-4C47-96F7-FCEB78887028}" type="sibTrans">
      <dgm:prSet/>
      <dgm:spPr/>
      <dgm:t>
        <a:bodyPr/>
        <a:lstStyle/>
        <a:p>
          <a:endParaRPr lang="zh-CN" altLang="en-US"/>
        </a:p>
      </dgm:t>
    </dgm:pt>
    <dgm:pt modelId="{2BE7A82E-A6D6-400A-81FE-86E523ADB86A}">
      <dgm:prSet/>
      <dgm:spPr>
        <a:solidFill>
          <a:srgbClr val="BBE0E3"/>
        </a:solidFill>
      </dgm:spPr>
      <dgm:t>
        <a:bodyPr/>
        <a:lstStyle/>
        <a:p>
          <a:r>
            <a:rPr lang="zh-CN" altLang="en-US" b="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gm:t>
    </dgm:pt>
    <dgm:pt modelId="{4197E1DF-82E6-4405-86E8-91889387593B}" cxnId="{4E63C854-D30F-4BA5-B702-3901354645C2}" type="parTrans">
      <dgm:prSet/>
      <dgm:spPr/>
      <dgm:t>
        <a:bodyPr/>
        <a:lstStyle/>
        <a:p>
          <a:endParaRPr lang="zh-CN" altLang="en-US"/>
        </a:p>
      </dgm:t>
    </dgm:pt>
    <dgm:pt modelId="{6D469075-DC47-4DA6-8262-08F42C68FFFA}" cxnId="{4E63C854-D30F-4BA5-B702-3901354645C2}" type="sibTrans">
      <dgm:prSet/>
      <dgm:spPr/>
      <dgm:t>
        <a:bodyPr/>
        <a:lstStyle/>
        <a:p>
          <a:endParaRPr lang="zh-CN" altLang="en-US"/>
        </a:p>
      </dgm:t>
    </dgm:pt>
    <dgm:pt modelId="{5872218C-FEFD-4398-9E52-0DD732F6BC48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gm:t>
    </dgm:pt>
    <dgm:pt modelId="{3464A772-DA2E-4054-AE4B-6A47B4C68A28}" cxnId="{FD46F827-A599-40ED-8026-7168AF474133}" type="parTrans">
      <dgm:prSet/>
      <dgm:spPr/>
      <dgm:t>
        <a:bodyPr/>
        <a:lstStyle/>
        <a:p>
          <a:endParaRPr lang="zh-CN" altLang="en-US"/>
        </a:p>
      </dgm:t>
    </dgm:pt>
    <dgm:pt modelId="{4E5B532C-39F1-4FED-8FD7-F0E8EA0754D6}" cxnId="{FD46F827-A599-40ED-8026-7168AF474133}" type="sibTrans">
      <dgm:prSet/>
      <dgm:spPr/>
      <dgm:t>
        <a:bodyPr/>
        <a:lstStyle/>
        <a:p>
          <a:endParaRPr lang="zh-CN" altLang="en-US"/>
        </a:p>
      </dgm:t>
    </dgm:pt>
    <dgm:pt modelId="{DD6CC566-32FA-473A-A4C2-BAC46348AA25}" type="pres">
      <dgm:prSet presAssocID="{9EA58384-2749-43D4-BFB6-B4EDCB3DAFEE}" presName="Name0" presStyleCnt="0">
        <dgm:presLayoutVars>
          <dgm:dir/>
          <dgm:animLvl val="lvl"/>
          <dgm:resizeHandles val="exact"/>
        </dgm:presLayoutVars>
      </dgm:prSet>
      <dgm:spPr/>
    </dgm:pt>
    <dgm:pt modelId="{A49AD945-AE48-4EF4-A42D-4E09EDD6CA44}" type="pres">
      <dgm:prSet presAssocID="{21C49EFE-3F99-4E40-99CE-4D3E4DE19384}" presName="parTxOnly" presStyleLbl="node1" presStyleIdx="0" presStyleCnt="5" custScaleX="146982" custLinFactNeighborX="92880">
        <dgm:presLayoutVars>
          <dgm:chMax val="0"/>
          <dgm:chPref val="0"/>
          <dgm:bulletEnabled val="1"/>
        </dgm:presLayoutVars>
      </dgm:prSet>
      <dgm:spPr/>
    </dgm:pt>
    <dgm:pt modelId="{7D82C8EB-70D2-4351-80F8-2CCCCEA7B15F}" type="pres">
      <dgm:prSet presAssocID="{3659B04B-CF70-4CDD-B3C6-84AB0FE3F5F8}" presName="parTxOnlySpace" presStyleCnt="0"/>
      <dgm:spPr/>
    </dgm:pt>
    <dgm:pt modelId="{095C9C6A-4ED1-427A-B22D-82132D3A963A}" type="pres">
      <dgm:prSet presAssocID="{2BE7A82E-A6D6-400A-81FE-86E523ADB86A}" presName="parTxOnly" presStyleLbl="node1" presStyleIdx="1" presStyleCnt="5" custScaleX="143520">
        <dgm:presLayoutVars>
          <dgm:chMax val="0"/>
          <dgm:chPref val="0"/>
          <dgm:bulletEnabled val="1"/>
        </dgm:presLayoutVars>
      </dgm:prSet>
      <dgm:spPr/>
    </dgm:pt>
    <dgm:pt modelId="{B2C63E1F-7A9A-46B6-876C-2D68975DC9A6}" type="pres">
      <dgm:prSet presAssocID="{6D469075-DC47-4DA6-8262-08F42C68FFFA}" presName="parTxOnlySpace" presStyleCnt="0"/>
      <dgm:spPr/>
    </dgm:pt>
    <dgm:pt modelId="{8A198570-1B64-4123-9473-C3C57F0A28C7}" type="pres">
      <dgm:prSet presAssocID="{E6910A96-EB19-4ED1-9793-3289E291E956}" presName="parTxOnly" presStyleLbl="node1" presStyleIdx="2" presStyleCnt="5" custScaleX="134107" custLinFactNeighborX="-92880">
        <dgm:presLayoutVars>
          <dgm:chMax val="0"/>
          <dgm:chPref val="0"/>
          <dgm:bulletEnabled val="1"/>
        </dgm:presLayoutVars>
      </dgm:prSet>
      <dgm:spPr/>
    </dgm:pt>
    <dgm:pt modelId="{F0F3B837-6BCC-4607-A6CB-FBA5A9ABAC6D}" type="pres">
      <dgm:prSet presAssocID="{8F7481ED-541C-4EC7-8157-10ECFDC6593B}" presName="parTxOnlySpace" presStyleCnt="0"/>
      <dgm:spPr/>
    </dgm:pt>
    <dgm:pt modelId="{BF22EFB2-66A3-4997-B648-284702B4AADD}" type="pres">
      <dgm:prSet presAssocID="{80C2B843-8420-4371-A34E-6E73455DDD17}" presName="parTxOnly" presStyleLbl="node1" presStyleIdx="3" presStyleCnt="5" custScaleX="133463" custLinFactX="-7028" custLinFactNeighborX="-100000">
        <dgm:presLayoutVars>
          <dgm:chMax val="0"/>
          <dgm:chPref val="0"/>
          <dgm:bulletEnabled val="1"/>
        </dgm:presLayoutVars>
      </dgm:prSet>
      <dgm:spPr/>
    </dgm:pt>
    <dgm:pt modelId="{1F69808C-0C6D-4F45-A20F-E4D4094486E7}" type="pres">
      <dgm:prSet presAssocID="{337EB0B9-9715-4BC1-BB0F-B4F6D69C27B4}" presName="parTxOnlySpace" presStyleCnt="0"/>
      <dgm:spPr/>
    </dgm:pt>
    <dgm:pt modelId="{B01D5F0D-BA5B-4C4E-9231-4D9368CF890B}" type="pres">
      <dgm:prSet presAssocID="{5872218C-FEFD-4398-9E52-0DD732F6BC48}" presName="parTxOnly" presStyleLbl="node1" presStyleIdx="4" presStyleCnt="5" custScaleX="168682" custLinFactX="-16316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F03F960F-8DA8-483A-BEAE-5485914C61E2}" type="presOf" srcId="{2BE7A82E-A6D6-400A-81FE-86E523ADB86A}" destId="{095C9C6A-4ED1-427A-B22D-82132D3A963A}" srcOrd="0" destOrd="0" presId="urn:microsoft.com/office/officeart/2005/8/layout/chevron1"/>
    <dgm:cxn modelId="{FD46F827-A599-40ED-8026-7168AF474133}" srcId="{9EA58384-2749-43D4-BFB6-B4EDCB3DAFEE}" destId="{5872218C-FEFD-4398-9E52-0DD732F6BC48}" srcOrd="4" destOrd="0" parTransId="{3464A772-DA2E-4054-AE4B-6A47B4C68A28}" sibTransId="{4E5B532C-39F1-4FED-8FD7-F0E8EA0754D6}"/>
    <dgm:cxn modelId="{5C1A792B-8751-4708-89C3-FEC578F8C70C}" type="presOf" srcId="{80C2B843-8420-4371-A34E-6E73455DDD17}" destId="{BF22EFB2-66A3-4997-B648-284702B4AADD}" srcOrd="0" destOrd="0" presId="urn:microsoft.com/office/officeart/2005/8/layout/chevron1"/>
    <dgm:cxn modelId="{DF587030-62EC-41F4-B7CB-CA37FA351364}" type="presOf" srcId="{5872218C-FEFD-4398-9E52-0DD732F6BC48}" destId="{B01D5F0D-BA5B-4C4E-9231-4D9368CF890B}" srcOrd="0" destOrd="0" presId="urn:microsoft.com/office/officeart/2005/8/layout/chevron1"/>
    <dgm:cxn modelId="{BD333054-BEE0-4959-BC53-274774037219}" type="presOf" srcId="{9EA58384-2749-43D4-BFB6-B4EDCB3DAFEE}" destId="{DD6CC566-32FA-473A-A4C2-BAC46348AA25}" srcOrd="0" destOrd="0" presId="urn:microsoft.com/office/officeart/2005/8/layout/chevron1"/>
    <dgm:cxn modelId="{4E63C854-D30F-4BA5-B702-3901354645C2}" srcId="{9EA58384-2749-43D4-BFB6-B4EDCB3DAFEE}" destId="{2BE7A82E-A6D6-400A-81FE-86E523ADB86A}" srcOrd="1" destOrd="0" parTransId="{4197E1DF-82E6-4405-86E8-91889387593B}" sibTransId="{6D469075-DC47-4DA6-8262-08F42C68FFFA}"/>
    <dgm:cxn modelId="{18963457-683D-4F2A-9AE6-62DB527ABAE4}" srcId="{9EA58384-2749-43D4-BFB6-B4EDCB3DAFEE}" destId="{21C49EFE-3F99-4E40-99CE-4D3E4DE19384}" srcOrd="0" destOrd="0" parTransId="{615E2E14-A156-469E-A29E-4ACF5EE1466C}" sibTransId="{3659B04B-CF70-4CDD-B3C6-84AB0FE3F5F8}"/>
    <dgm:cxn modelId="{4C57B157-755A-410F-B101-316BBE183F00}" type="presOf" srcId="{E6910A96-EB19-4ED1-9793-3289E291E956}" destId="{8A198570-1B64-4123-9473-C3C57F0A28C7}" srcOrd="0" destOrd="0" presId="urn:microsoft.com/office/officeart/2005/8/layout/chevron1"/>
    <dgm:cxn modelId="{D4CD1295-5133-480E-8193-4A2143BB95F5}" type="presOf" srcId="{21C49EFE-3F99-4E40-99CE-4D3E4DE19384}" destId="{A49AD945-AE48-4EF4-A42D-4E09EDD6CA44}" srcOrd="0" destOrd="0" presId="urn:microsoft.com/office/officeart/2005/8/layout/chevron1"/>
    <dgm:cxn modelId="{33D3B3F5-E399-4923-A469-5E688924072D}" srcId="{9EA58384-2749-43D4-BFB6-B4EDCB3DAFEE}" destId="{E6910A96-EB19-4ED1-9793-3289E291E956}" srcOrd="2" destOrd="0" parTransId="{AC6980D9-A480-4DE1-8CC7-E162471D1A19}" sibTransId="{8F7481ED-541C-4EC7-8157-10ECFDC6593B}"/>
    <dgm:cxn modelId="{E7B856F6-4FC9-4C47-96F7-FCEB78887028}" srcId="{9EA58384-2749-43D4-BFB6-B4EDCB3DAFEE}" destId="{80C2B843-8420-4371-A34E-6E73455DDD17}" srcOrd="3" destOrd="0" parTransId="{5B36F54A-391F-4FFC-9054-D23D67DF47CA}" sibTransId="{337EB0B9-9715-4BC1-BB0F-B4F6D69C27B4}"/>
    <dgm:cxn modelId="{5C0582E4-9B7B-4155-8391-BFFA134079D4}" type="presParOf" srcId="{DD6CC566-32FA-473A-A4C2-BAC46348AA25}" destId="{A49AD945-AE48-4EF4-A42D-4E09EDD6CA44}" srcOrd="0" destOrd="0" presId="urn:microsoft.com/office/officeart/2005/8/layout/chevron1"/>
    <dgm:cxn modelId="{40484848-38E7-4481-A309-8105BAEB9285}" type="presParOf" srcId="{DD6CC566-32FA-473A-A4C2-BAC46348AA25}" destId="{7D82C8EB-70D2-4351-80F8-2CCCCEA7B15F}" srcOrd="1" destOrd="0" presId="urn:microsoft.com/office/officeart/2005/8/layout/chevron1"/>
    <dgm:cxn modelId="{766BBCE8-F2A3-445C-99EC-F665BA66CBB2}" type="presParOf" srcId="{DD6CC566-32FA-473A-A4C2-BAC46348AA25}" destId="{095C9C6A-4ED1-427A-B22D-82132D3A963A}" srcOrd="2" destOrd="0" presId="urn:microsoft.com/office/officeart/2005/8/layout/chevron1"/>
    <dgm:cxn modelId="{041646DB-72D6-4E44-B701-BB1BE8C68C58}" type="presParOf" srcId="{DD6CC566-32FA-473A-A4C2-BAC46348AA25}" destId="{B2C63E1F-7A9A-46B6-876C-2D68975DC9A6}" srcOrd="3" destOrd="0" presId="urn:microsoft.com/office/officeart/2005/8/layout/chevron1"/>
    <dgm:cxn modelId="{1A98660C-5786-4028-98EE-EBBF8656E0AC}" type="presParOf" srcId="{DD6CC566-32FA-473A-A4C2-BAC46348AA25}" destId="{8A198570-1B64-4123-9473-C3C57F0A28C7}" srcOrd="4" destOrd="0" presId="urn:microsoft.com/office/officeart/2005/8/layout/chevron1"/>
    <dgm:cxn modelId="{C690D747-7C88-431B-BA4E-425C9D217EE5}" type="presParOf" srcId="{DD6CC566-32FA-473A-A4C2-BAC46348AA25}" destId="{F0F3B837-6BCC-4607-A6CB-FBA5A9ABAC6D}" srcOrd="5" destOrd="0" presId="urn:microsoft.com/office/officeart/2005/8/layout/chevron1"/>
    <dgm:cxn modelId="{1A78257F-D636-4397-BB65-A08E60F746E8}" type="presParOf" srcId="{DD6CC566-32FA-473A-A4C2-BAC46348AA25}" destId="{BF22EFB2-66A3-4997-B648-284702B4AADD}" srcOrd="6" destOrd="0" presId="urn:microsoft.com/office/officeart/2005/8/layout/chevron1"/>
    <dgm:cxn modelId="{08A14A77-B31E-4645-A597-78F72886457F}" type="presParOf" srcId="{DD6CC566-32FA-473A-A4C2-BAC46348AA25}" destId="{1F69808C-0C6D-4F45-A20F-E4D4094486E7}" srcOrd="7" destOrd="0" presId="urn:microsoft.com/office/officeart/2005/8/layout/chevron1"/>
    <dgm:cxn modelId="{B5DC5D3F-9FBA-4986-8E28-9AEA18658553}" type="presParOf" srcId="{DD6CC566-32FA-473A-A4C2-BAC46348AA25}" destId="{B01D5F0D-BA5B-4C4E-9231-4D9368CF89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A58384-2749-43D4-BFB6-B4EDCB3DAFE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C49EFE-3F99-4E40-99CE-4D3E4DE19384}">
      <dgm:prSet phldrT="[文本]"/>
      <dgm:spPr>
        <a:solidFill>
          <a:srgbClr val="BBE0E3"/>
        </a:solidFill>
      </dgm:spPr>
      <dgm:t>
        <a:bodyPr/>
        <a:lstStyle/>
        <a:p>
          <a:r>
            <a:rPr lang="zh-CN" altLang="en-US" b="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gm:t>
    </dgm:pt>
    <dgm:pt modelId="{615E2E14-A156-469E-A29E-4ACF5EE1466C}" cxnId="{18963457-683D-4F2A-9AE6-62DB527ABAE4}" type="parTrans">
      <dgm:prSet/>
      <dgm:spPr/>
      <dgm:t>
        <a:bodyPr/>
        <a:lstStyle/>
        <a:p>
          <a:endParaRPr lang="zh-CN" altLang="en-US"/>
        </a:p>
      </dgm:t>
    </dgm:pt>
    <dgm:pt modelId="{3659B04B-CF70-4CDD-B3C6-84AB0FE3F5F8}" cxnId="{18963457-683D-4F2A-9AE6-62DB527ABAE4}" type="sibTrans">
      <dgm:prSet/>
      <dgm:spPr/>
      <dgm:t>
        <a:bodyPr/>
        <a:lstStyle/>
        <a:p>
          <a:endParaRPr lang="zh-CN" altLang="en-US"/>
        </a:p>
      </dgm:t>
    </dgm:pt>
    <dgm:pt modelId="{E6910A96-EB19-4ED1-9793-3289E291E956}">
      <dgm:prSet phldrT="[文本]"/>
      <dgm:spPr>
        <a:solidFill>
          <a:srgbClr val="BBE0E3"/>
        </a:solidFill>
      </dgm:spPr>
      <dgm:t>
        <a:bodyPr/>
        <a:lstStyle/>
        <a:p>
          <a:r>
            <a:rPr lang="zh-CN" altLang="en-US" b="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gm:t>
    </dgm:pt>
    <dgm:pt modelId="{AC6980D9-A480-4DE1-8CC7-E162471D1A19}" cxnId="{33D3B3F5-E399-4923-A469-5E688924072D}" type="parTrans">
      <dgm:prSet/>
      <dgm:spPr/>
      <dgm:t>
        <a:bodyPr/>
        <a:lstStyle/>
        <a:p>
          <a:endParaRPr lang="zh-CN" altLang="en-US"/>
        </a:p>
      </dgm:t>
    </dgm:pt>
    <dgm:pt modelId="{8F7481ED-541C-4EC7-8157-10ECFDC6593B}" cxnId="{33D3B3F5-E399-4923-A469-5E688924072D}" type="sibTrans">
      <dgm:prSet/>
      <dgm:spPr/>
      <dgm:t>
        <a:bodyPr/>
        <a:lstStyle/>
        <a:p>
          <a:endParaRPr lang="zh-CN" altLang="en-US"/>
        </a:p>
      </dgm:t>
    </dgm:pt>
    <dgm:pt modelId="{80C2B843-8420-4371-A34E-6E73455DDD17}">
      <dgm:prSet phldrT="[文本]"/>
      <dgm:spPr>
        <a:solidFill>
          <a:srgbClr val="BBE0E3"/>
        </a:solidFill>
      </dgm:spPr>
      <dgm:t>
        <a:bodyPr/>
        <a:lstStyle/>
        <a:p>
          <a:r>
            <a:rPr lang="zh-CN" altLang="en-US" b="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gm:t>
    </dgm:pt>
    <dgm:pt modelId="{5B36F54A-391F-4FFC-9054-D23D67DF47CA}" cxnId="{E7B856F6-4FC9-4C47-96F7-FCEB78887028}" type="parTrans">
      <dgm:prSet/>
      <dgm:spPr/>
      <dgm:t>
        <a:bodyPr/>
        <a:lstStyle/>
        <a:p>
          <a:endParaRPr lang="zh-CN" altLang="en-US"/>
        </a:p>
      </dgm:t>
    </dgm:pt>
    <dgm:pt modelId="{337EB0B9-9715-4BC1-BB0F-B4F6D69C27B4}" cxnId="{E7B856F6-4FC9-4C47-96F7-FCEB78887028}" type="sibTrans">
      <dgm:prSet/>
      <dgm:spPr/>
      <dgm:t>
        <a:bodyPr/>
        <a:lstStyle/>
        <a:p>
          <a:endParaRPr lang="zh-CN" altLang="en-US"/>
        </a:p>
      </dgm:t>
    </dgm:pt>
    <dgm:pt modelId="{2BE7A82E-A6D6-400A-81FE-86E523ADB86A}">
      <dgm:prSet/>
      <dgm:spPr>
        <a:solidFill>
          <a:srgbClr val="BBE0E3"/>
        </a:solidFill>
      </dgm:spPr>
      <dgm:t>
        <a:bodyPr/>
        <a:lstStyle/>
        <a:p>
          <a:r>
            <a:rPr lang="zh-CN" altLang="en-US" b="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gm:t>
    </dgm:pt>
    <dgm:pt modelId="{4197E1DF-82E6-4405-86E8-91889387593B}" cxnId="{4E63C854-D30F-4BA5-B702-3901354645C2}" type="parTrans">
      <dgm:prSet/>
      <dgm:spPr/>
      <dgm:t>
        <a:bodyPr/>
        <a:lstStyle/>
        <a:p>
          <a:endParaRPr lang="zh-CN" altLang="en-US"/>
        </a:p>
      </dgm:t>
    </dgm:pt>
    <dgm:pt modelId="{6D469075-DC47-4DA6-8262-08F42C68FFFA}" cxnId="{4E63C854-D30F-4BA5-B702-3901354645C2}" type="sibTrans">
      <dgm:prSet/>
      <dgm:spPr/>
      <dgm:t>
        <a:bodyPr/>
        <a:lstStyle/>
        <a:p>
          <a:endParaRPr lang="zh-CN" altLang="en-US"/>
        </a:p>
      </dgm:t>
    </dgm:pt>
    <dgm:pt modelId="{5872218C-FEFD-4398-9E52-0DD732F6BC48}">
      <dgm:prSet phldrT="[文本]"/>
      <dgm:spPr>
        <a:solidFill>
          <a:srgbClr val="3C8C93"/>
        </a:solidFill>
      </dgm:spPr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gm:t>
    </dgm:pt>
    <dgm:pt modelId="{3464A772-DA2E-4054-AE4B-6A47B4C68A28}" cxnId="{FD46F827-A599-40ED-8026-7168AF474133}" type="parTrans">
      <dgm:prSet/>
      <dgm:spPr/>
      <dgm:t>
        <a:bodyPr/>
        <a:lstStyle/>
        <a:p>
          <a:endParaRPr lang="zh-CN" altLang="en-US"/>
        </a:p>
      </dgm:t>
    </dgm:pt>
    <dgm:pt modelId="{4E5B532C-39F1-4FED-8FD7-F0E8EA0754D6}" cxnId="{FD46F827-A599-40ED-8026-7168AF474133}" type="sibTrans">
      <dgm:prSet/>
      <dgm:spPr/>
      <dgm:t>
        <a:bodyPr/>
        <a:lstStyle/>
        <a:p>
          <a:endParaRPr lang="zh-CN" altLang="en-US"/>
        </a:p>
      </dgm:t>
    </dgm:pt>
    <dgm:pt modelId="{DD6CC566-32FA-473A-A4C2-BAC46348AA25}" type="pres">
      <dgm:prSet presAssocID="{9EA58384-2749-43D4-BFB6-B4EDCB3DAFEE}" presName="Name0" presStyleCnt="0">
        <dgm:presLayoutVars>
          <dgm:dir/>
          <dgm:animLvl val="lvl"/>
          <dgm:resizeHandles val="exact"/>
        </dgm:presLayoutVars>
      </dgm:prSet>
      <dgm:spPr/>
    </dgm:pt>
    <dgm:pt modelId="{A49AD945-AE48-4EF4-A42D-4E09EDD6CA44}" type="pres">
      <dgm:prSet presAssocID="{21C49EFE-3F99-4E40-99CE-4D3E4DE19384}" presName="parTxOnly" presStyleLbl="node1" presStyleIdx="0" presStyleCnt="5" custScaleX="146982" custScaleY="100001" custLinFactNeighborX="92880">
        <dgm:presLayoutVars>
          <dgm:chMax val="0"/>
          <dgm:chPref val="0"/>
          <dgm:bulletEnabled val="1"/>
        </dgm:presLayoutVars>
      </dgm:prSet>
      <dgm:spPr/>
    </dgm:pt>
    <dgm:pt modelId="{7D82C8EB-70D2-4351-80F8-2CCCCEA7B15F}" type="pres">
      <dgm:prSet presAssocID="{3659B04B-CF70-4CDD-B3C6-84AB0FE3F5F8}" presName="parTxOnlySpace" presStyleCnt="0"/>
      <dgm:spPr/>
    </dgm:pt>
    <dgm:pt modelId="{095C9C6A-4ED1-427A-B22D-82132D3A963A}" type="pres">
      <dgm:prSet presAssocID="{2BE7A82E-A6D6-400A-81FE-86E523ADB86A}" presName="parTxOnly" presStyleLbl="node1" presStyleIdx="1" presStyleCnt="5" custScaleX="143520">
        <dgm:presLayoutVars>
          <dgm:chMax val="0"/>
          <dgm:chPref val="0"/>
          <dgm:bulletEnabled val="1"/>
        </dgm:presLayoutVars>
      </dgm:prSet>
      <dgm:spPr/>
    </dgm:pt>
    <dgm:pt modelId="{B2C63E1F-7A9A-46B6-876C-2D68975DC9A6}" type="pres">
      <dgm:prSet presAssocID="{6D469075-DC47-4DA6-8262-08F42C68FFFA}" presName="parTxOnlySpace" presStyleCnt="0"/>
      <dgm:spPr/>
    </dgm:pt>
    <dgm:pt modelId="{8A198570-1B64-4123-9473-C3C57F0A28C7}" type="pres">
      <dgm:prSet presAssocID="{E6910A96-EB19-4ED1-9793-3289E291E956}" presName="parTxOnly" presStyleLbl="node1" presStyleIdx="2" presStyleCnt="5" custScaleX="134107" custLinFactNeighborX="-92880">
        <dgm:presLayoutVars>
          <dgm:chMax val="0"/>
          <dgm:chPref val="0"/>
          <dgm:bulletEnabled val="1"/>
        </dgm:presLayoutVars>
      </dgm:prSet>
      <dgm:spPr/>
    </dgm:pt>
    <dgm:pt modelId="{F0F3B837-6BCC-4607-A6CB-FBA5A9ABAC6D}" type="pres">
      <dgm:prSet presAssocID="{8F7481ED-541C-4EC7-8157-10ECFDC6593B}" presName="parTxOnlySpace" presStyleCnt="0"/>
      <dgm:spPr/>
    </dgm:pt>
    <dgm:pt modelId="{BF22EFB2-66A3-4997-B648-284702B4AADD}" type="pres">
      <dgm:prSet presAssocID="{80C2B843-8420-4371-A34E-6E73455DDD17}" presName="parTxOnly" presStyleLbl="node1" presStyleIdx="3" presStyleCnt="5" custScaleX="133463" custLinFactX="-7028" custLinFactNeighborX="-100000">
        <dgm:presLayoutVars>
          <dgm:chMax val="0"/>
          <dgm:chPref val="0"/>
          <dgm:bulletEnabled val="1"/>
        </dgm:presLayoutVars>
      </dgm:prSet>
      <dgm:spPr/>
    </dgm:pt>
    <dgm:pt modelId="{1F69808C-0C6D-4F45-A20F-E4D4094486E7}" type="pres">
      <dgm:prSet presAssocID="{337EB0B9-9715-4BC1-BB0F-B4F6D69C27B4}" presName="parTxOnlySpace" presStyleCnt="0"/>
      <dgm:spPr/>
    </dgm:pt>
    <dgm:pt modelId="{B01D5F0D-BA5B-4C4E-9231-4D9368CF890B}" type="pres">
      <dgm:prSet presAssocID="{5872218C-FEFD-4398-9E52-0DD732F6BC48}" presName="parTxOnly" presStyleLbl="node1" presStyleIdx="4" presStyleCnt="5" custScaleX="168682" custLinFactX="-16316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1B49641C-14F4-40A7-BFE0-9DB4F62B208A}" type="presOf" srcId="{80C2B843-8420-4371-A34E-6E73455DDD17}" destId="{BF22EFB2-66A3-4997-B648-284702B4AADD}" srcOrd="0" destOrd="0" presId="urn:microsoft.com/office/officeart/2005/8/layout/chevron1"/>
    <dgm:cxn modelId="{FD46F827-A599-40ED-8026-7168AF474133}" srcId="{9EA58384-2749-43D4-BFB6-B4EDCB3DAFEE}" destId="{5872218C-FEFD-4398-9E52-0DD732F6BC48}" srcOrd="4" destOrd="0" parTransId="{3464A772-DA2E-4054-AE4B-6A47B4C68A28}" sibTransId="{4E5B532C-39F1-4FED-8FD7-F0E8EA0754D6}"/>
    <dgm:cxn modelId="{4E63C854-D30F-4BA5-B702-3901354645C2}" srcId="{9EA58384-2749-43D4-BFB6-B4EDCB3DAFEE}" destId="{2BE7A82E-A6D6-400A-81FE-86E523ADB86A}" srcOrd="1" destOrd="0" parTransId="{4197E1DF-82E6-4405-86E8-91889387593B}" sibTransId="{6D469075-DC47-4DA6-8262-08F42C68FFFA}"/>
    <dgm:cxn modelId="{18963457-683D-4F2A-9AE6-62DB527ABAE4}" srcId="{9EA58384-2749-43D4-BFB6-B4EDCB3DAFEE}" destId="{21C49EFE-3F99-4E40-99CE-4D3E4DE19384}" srcOrd="0" destOrd="0" parTransId="{615E2E14-A156-469E-A29E-4ACF5EE1466C}" sibTransId="{3659B04B-CF70-4CDD-B3C6-84AB0FE3F5F8}"/>
    <dgm:cxn modelId="{7B38C17D-A9BD-4CE9-AB2E-FFB33C7A7B06}" type="presOf" srcId="{E6910A96-EB19-4ED1-9793-3289E291E956}" destId="{8A198570-1B64-4123-9473-C3C57F0A28C7}" srcOrd="0" destOrd="0" presId="urn:microsoft.com/office/officeart/2005/8/layout/chevron1"/>
    <dgm:cxn modelId="{AC2EBBBF-C006-411C-975D-BA1BFAB13968}" type="presOf" srcId="{5872218C-FEFD-4398-9E52-0DD732F6BC48}" destId="{B01D5F0D-BA5B-4C4E-9231-4D9368CF890B}" srcOrd="0" destOrd="0" presId="urn:microsoft.com/office/officeart/2005/8/layout/chevron1"/>
    <dgm:cxn modelId="{23E254DC-2FB1-4FB8-9C05-24DAE8F2ADE6}" type="presOf" srcId="{21C49EFE-3F99-4E40-99CE-4D3E4DE19384}" destId="{A49AD945-AE48-4EF4-A42D-4E09EDD6CA44}" srcOrd="0" destOrd="0" presId="urn:microsoft.com/office/officeart/2005/8/layout/chevron1"/>
    <dgm:cxn modelId="{4CFD9BED-EA0C-4DEB-A5B9-FDD1EA486E15}" type="presOf" srcId="{2BE7A82E-A6D6-400A-81FE-86E523ADB86A}" destId="{095C9C6A-4ED1-427A-B22D-82132D3A963A}" srcOrd="0" destOrd="0" presId="urn:microsoft.com/office/officeart/2005/8/layout/chevron1"/>
    <dgm:cxn modelId="{E39865F4-0B37-48F3-95BB-61F35496139A}" type="presOf" srcId="{9EA58384-2749-43D4-BFB6-B4EDCB3DAFEE}" destId="{DD6CC566-32FA-473A-A4C2-BAC46348AA25}" srcOrd="0" destOrd="0" presId="urn:microsoft.com/office/officeart/2005/8/layout/chevron1"/>
    <dgm:cxn modelId="{33D3B3F5-E399-4923-A469-5E688924072D}" srcId="{9EA58384-2749-43D4-BFB6-B4EDCB3DAFEE}" destId="{E6910A96-EB19-4ED1-9793-3289E291E956}" srcOrd="2" destOrd="0" parTransId="{AC6980D9-A480-4DE1-8CC7-E162471D1A19}" sibTransId="{8F7481ED-541C-4EC7-8157-10ECFDC6593B}"/>
    <dgm:cxn modelId="{E7B856F6-4FC9-4C47-96F7-FCEB78887028}" srcId="{9EA58384-2749-43D4-BFB6-B4EDCB3DAFEE}" destId="{80C2B843-8420-4371-A34E-6E73455DDD17}" srcOrd="3" destOrd="0" parTransId="{5B36F54A-391F-4FFC-9054-D23D67DF47CA}" sibTransId="{337EB0B9-9715-4BC1-BB0F-B4F6D69C27B4}"/>
    <dgm:cxn modelId="{9F1B1B16-A4DB-4CF2-B253-183788E52A9F}" type="presParOf" srcId="{DD6CC566-32FA-473A-A4C2-BAC46348AA25}" destId="{A49AD945-AE48-4EF4-A42D-4E09EDD6CA44}" srcOrd="0" destOrd="0" presId="urn:microsoft.com/office/officeart/2005/8/layout/chevron1"/>
    <dgm:cxn modelId="{60BBFAF1-FACA-4D0C-A13D-46283D0D9C07}" type="presParOf" srcId="{DD6CC566-32FA-473A-A4C2-BAC46348AA25}" destId="{7D82C8EB-70D2-4351-80F8-2CCCCEA7B15F}" srcOrd="1" destOrd="0" presId="urn:microsoft.com/office/officeart/2005/8/layout/chevron1"/>
    <dgm:cxn modelId="{FF65471C-E83C-4F32-991F-B3F2BBFA5428}" type="presParOf" srcId="{DD6CC566-32FA-473A-A4C2-BAC46348AA25}" destId="{095C9C6A-4ED1-427A-B22D-82132D3A963A}" srcOrd="2" destOrd="0" presId="urn:microsoft.com/office/officeart/2005/8/layout/chevron1"/>
    <dgm:cxn modelId="{7FF9E262-D175-4B95-99B9-BC539C0272B6}" type="presParOf" srcId="{DD6CC566-32FA-473A-A4C2-BAC46348AA25}" destId="{B2C63E1F-7A9A-46B6-876C-2D68975DC9A6}" srcOrd="3" destOrd="0" presId="urn:microsoft.com/office/officeart/2005/8/layout/chevron1"/>
    <dgm:cxn modelId="{8D9DF072-F49D-4DB7-9902-BE09C9BFEAB3}" type="presParOf" srcId="{DD6CC566-32FA-473A-A4C2-BAC46348AA25}" destId="{8A198570-1B64-4123-9473-C3C57F0A28C7}" srcOrd="4" destOrd="0" presId="urn:microsoft.com/office/officeart/2005/8/layout/chevron1"/>
    <dgm:cxn modelId="{2EE53864-1BC2-46D1-9B4C-B4B675B5A6E9}" type="presParOf" srcId="{DD6CC566-32FA-473A-A4C2-BAC46348AA25}" destId="{F0F3B837-6BCC-4607-A6CB-FBA5A9ABAC6D}" srcOrd="5" destOrd="0" presId="urn:microsoft.com/office/officeart/2005/8/layout/chevron1"/>
    <dgm:cxn modelId="{6357313B-97B5-4733-8CB0-278F1C940E44}" type="presParOf" srcId="{DD6CC566-32FA-473A-A4C2-BAC46348AA25}" destId="{BF22EFB2-66A3-4997-B648-284702B4AADD}" srcOrd="6" destOrd="0" presId="urn:microsoft.com/office/officeart/2005/8/layout/chevron1"/>
    <dgm:cxn modelId="{A1645947-3877-4FE9-91A8-383FF7235AB6}" type="presParOf" srcId="{DD6CC566-32FA-473A-A4C2-BAC46348AA25}" destId="{1F69808C-0C6D-4F45-A20F-E4D4094486E7}" srcOrd="7" destOrd="0" presId="urn:microsoft.com/office/officeart/2005/8/layout/chevron1"/>
    <dgm:cxn modelId="{E621809C-70DE-4F12-89B7-6D546D5E61B5}" type="presParOf" srcId="{DD6CC566-32FA-473A-A4C2-BAC46348AA25}" destId="{B01D5F0D-BA5B-4C4E-9231-4D9368CF89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AD945-AE48-4EF4-A42D-4E09EDD6CA44}">
      <dsp:nvSpPr>
        <dsp:cNvPr id="0" name=""/>
        <dsp:cNvSpPr/>
      </dsp:nvSpPr>
      <dsp:spPr>
        <a:xfrm>
          <a:off x="106677" y="4856"/>
          <a:ext cx="1644312" cy="447486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sp:txBody>
      <dsp:txXfrm>
        <a:off x="330420" y="4856"/>
        <a:ext cx="1196826" cy="447486"/>
      </dsp:txXfrm>
    </dsp:sp>
    <dsp:sp modelId="{095C9C6A-4ED1-427A-B22D-82132D3A963A}">
      <dsp:nvSpPr>
        <dsp:cNvPr id="0" name=""/>
        <dsp:cNvSpPr/>
      </dsp:nvSpPr>
      <dsp:spPr>
        <a:xfrm>
          <a:off x="1535211" y="4856"/>
          <a:ext cx="1605582" cy="447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sp:txBody>
      <dsp:txXfrm>
        <a:off x="1758954" y="4856"/>
        <a:ext cx="1158096" cy="447486"/>
      </dsp:txXfrm>
    </dsp:sp>
    <dsp:sp modelId="{8A198570-1B64-4123-9473-C3C57F0A28C7}">
      <dsp:nvSpPr>
        <dsp:cNvPr id="0" name=""/>
        <dsp:cNvSpPr/>
      </dsp:nvSpPr>
      <dsp:spPr>
        <a:xfrm>
          <a:off x="2925015" y="4856"/>
          <a:ext cx="1500266" cy="447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sp:txBody>
      <dsp:txXfrm>
        <a:off x="3148758" y="4856"/>
        <a:ext cx="1052780" cy="447486"/>
      </dsp:txXfrm>
    </dsp:sp>
    <dsp:sp modelId="{BF22EFB2-66A3-4997-B648-284702B4AADD}">
      <dsp:nvSpPr>
        <dsp:cNvPr id="0" name=""/>
        <dsp:cNvSpPr/>
      </dsp:nvSpPr>
      <dsp:spPr>
        <a:xfrm>
          <a:off x="4191425" y="4856"/>
          <a:ext cx="1493073" cy="447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sp:txBody>
      <dsp:txXfrm>
        <a:off x="4415168" y="4856"/>
        <a:ext cx="1045587" cy="447486"/>
      </dsp:txXfrm>
    </dsp:sp>
    <dsp:sp modelId="{B01D5F0D-BA5B-4C4E-9231-4D9368CF890B}">
      <dsp:nvSpPr>
        <dsp:cNvPr id="0" name=""/>
        <dsp:cNvSpPr/>
      </dsp:nvSpPr>
      <dsp:spPr>
        <a:xfrm>
          <a:off x="5504116" y="4856"/>
          <a:ext cx="1887074" cy="447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sp:txBody>
      <dsp:txXfrm>
        <a:off x="5727859" y="4856"/>
        <a:ext cx="1439588" cy="447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AD945-AE48-4EF4-A42D-4E09EDD6CA44}">
      <dsp:nvSpPr>
        <dsp:cNvPr id="0" name=""/>
        <dsp:cNvSpPr/>
      </dsp:nvSpPr>
      <dsp:spPr>
        <a:xfrm>
          <a:off x="107397" y="53010"/>
          <a:ext cx="1655501" cy="450531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sp:txBody>
      <dsp:txXfrm>
        <a:off x="332663" y="53010"/>
        <a:ext cx="1204970" cy="450531"/>
      </dsp:txXfrm>
    </dsp:sp>
    <dsp:sp modelId="{095C9C6A-4ED1-427A-B22D-82132D3A963A}">
      <dsp:nvSpPr>
        <dsp:cNvPr id="0" name=""/>
        <dsp:cNvSpPr/>
      </dsp:nvSpPr>
      <dsp:spPr>
        <a:xfrm>
          <a:off x="1545652" y="53010"/>
          <a:ext cx="1616508" cy="450531"/>
        </a:xfrm>
        <a:prstGeom prst="chevron">
          <a:avLst/>
        </a:prstGeom>
        <a:solidFill>
          <a:srgbClr val="3C8C9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sp:txBody>
      <dsp:txXfrm>
        <a:off x="1770918" y="53010"/>
        <a:ext cx="1165977" cy="450531"/>
      </dsp:txXfrm>
    </dsp:sp>
    <dsp:sp modelId="{8A198570-1B64-4123-9473-C3C57F0A28C7}">
      <dsp:nvSpPr>
        <dsp:cNvPr id="0" name=""/>
        <dsp:cNvSpPr/>
      </dsp:nvSpPr>
      <dsp:spPr>
        <a:xfrm>
          <a:off x="2944914" y="53010"/>
          <a:ext cx="1510486" cy="4505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sp:txBody>
      <dsp:txXfrm>
        <a:off x="3170180" y="53010"/>
        <a:ext cx="1059955" cy="450531"/>
      </dsp:txXfrm>
    </dsp:sp>
    <dsp:sp modelId="{BF22EFB2-66A3-4997-B648-284702B4AADD}">
      <dsp:nvSpPr>
        <dsp:cNvPr id="0" name=""/>
        <dsp:cNvSpPr/>
      </dsp:nvSpPr>
      <dsp:spPr>
        <a:xfrm>
          <a:off x="4255590" y="53010"/>
          <a:ext cx="1503233" cy="4505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sp:txBody>
      <dsp:txXfrm>
        <a:off x="4480856" y="53010"/>
        <a:ext cx="1052702" cy="450531"/>
      </dsp:txXfrm>
    </dsp:sp>
    <dsp:sp modelId="{B01D5F0D-BA5B-4C4E-9231-4D9368CF890B}">
      <dsp:nvSpPr>
        <dsp:cNvPr id="0" name=""/>
        <dsp:cNvSpPr/>
      </dsp:nvSpPr>
      <dsp:spPr>
        <a:xfrm>
          <a:off x="5541577" y="53010"/>
          <a:ext cx="1899915" cy="4505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sp:txBody>
      <dsp:txXfrm>
        <a:off x="5766843" y="53010"/>
        <a:ext cx="1449384" cy="450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AD945-AE48-4EF4-A42D-4E09EDD6CA44}">
      <dsp:nvSpPr>
        <dsp:cNvPr id="0" name=""/>
        <dsp:cNvSpPr/>
      </dsp:nvSpPr>
      <dsp:spPr>
        <a:xfrm>
          <a:off x="104797" y="32528"/>
          <a:ext cx="1615431" cy="439627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sp:txBody>
      <dsp:txXfrm>
        <a:off x="324611" y="32528"/>
        <a:ext cx="1175804" cy="439627"/>
      </dsp:txXfrm>
    </dsp:sp>
    <dsp:sp modelId="{095C9C6A-4ED1-427A-B22D-82132D3A963A}">
      <dsp:nvSpPr>
        <dsp:cNvPr id="0" name=""/>
        <dsp:cNvSpPr/>
      </dsp:nvSpPr>
      <dsp:spPr>
        <a:xfrm>
          <a:off x="1508241" y="32528"/>
          <a:ext cx="1577382" cy="439627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sp:txBody>
      <dsp:txXfrm>
        <a:off x="1728055" y="32528"/>
        <a:ext cx="1137755" cy="439627"/>
      </dsp:txXfrm>
    </dsp:sp>
    <dsp:sp modelId="{8A198570-1B64-4123-9473-C3C57F0A28C7}">
      <dsp:nvSpPr>
        <dsp:cNvPr id="0" name=""/>
        <dsp:cNvSpPr/>
      </dsp:nvSpPr>
      <dsp:spPr>
        <a:xfrm>
          <a:off x="2873635" y="32528"/>
          <a:ext cx="1473926" cy="439627"/>
        </a:xfrm>
        <a:prstGeom prst="chevron">
          <a:avLst/>
        </a:prstGeom>
        <a:solidFill>
          <a:srgbClr val="3C8C9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sp:txBody>
      <dsp:txXfrm>
        <a:off x="3093449" y="32528"/>
        <a:ext cx="1034299" cy="439627"/>
      </dsp:txXfrm>
    </dsp:sp>
    <dsp:sp modelId="{BF22EFB2-66A3-4997-B648-284702B4AADD}">
      <dsp:nvSpPr>
        <dsp:cNvPr id="0" name=""/>
        <dsp:cNvSpPr/>
      </dsp:nvSpPr>
      <dsp:spPr>
        <a:xfrm>
          <a:off x="4152587" y="32528"/>
          <a:ext cx="1466848" cy="43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sp:txBody>
      <dsp:txXfrm>
        <a:off x="4372401" y="32528"/>
        <a:ext cx="1027221" cy="439627"/>
      </dsp:txXfrm>
    </dsp:sp>
    <dsp:sp modelId="{B01D5F0D-BA5B-4C4E-9231-4D9368CF890B}">
      <dsp:nvSpPr>
        <dsp:cNvPr id="0" name=""/>
        <dsp:cNvSpPr/>
      </dsp:nvSpPr>
      <dsp:spPr>
        <a:xfrm>
          <a:off x="5407448" y="32528"/>
          <a:ext cx="1853929" cy="43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sp:txBody>
      <dsp:txXfrm>
        <a:off x="5627262" y="32528"/>
        <a:ext cx="1414302" cy="439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AD945-AE48-4EF4-A42D-4E09EDD6CA44}">
      <dsp:nvSpPr>
        <dsp:cNvPr id="0" name=""/>
        <dsp:cNvSpPr/>
      </dsp:nvSpPr>
      <dsp:spPr>
        <a:xfrm>
          <a:off x="106671" y="63449"/>
          <a:ext cx="1644312" cy="447486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sp:txBody>
      <dsp:txXfrm>
        <a:off x="330414" y="63449"/>
        <a:ext cx="1196826" cy="447486"/>
      </dsp:txXfrm>
    </dsp:sp>
    <dsp:sp modelId="{095C9C6A-4ED1-427A-B22D-82132D3A963A}">
      <dsp:nvSpPr>
        <dsp:cNvPr id="0" name=""/>
        <dsp:cNvSpPr/>
      </dsp:nvSpPr>
      <dsp:spPr>
        <a:xfrm>
          <a:off x="1535205" y="63449"/>
          <a:ext cx="1605582" cy="447486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sp:txBody>
      <dsp:txXfrm>
        <a:off x="1758948" y="63449"/>
        <a:ext cx="1158096" cy="447486"/>
      </dsp:txXfrm>
    </dsp:sp>
    <dsp:sp modelId="{8A198570-1B64-4123-9473-C3C57F0A28C7}">
      <dsp:nvSpPr>
        <dsp:cNvPr id="0" name=""/>
        <dsp:cNvSpPr/>
      </dsp:nvSpPr>
      <dsp:spPr>
        <a:xfrm>
          <a:off x="2925010" y="63449"/>
          <a:ext cx="1500277" cy="447486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sp:txBody>
      <dsp:txXfrm>
        <a:off x="3148753" y="63449"/>
        <a:ext cx="1052791" cy="447486"/>
      </dsp:txXfrm>
    </dsp:sp>
    <dsp:sp modelId="{BF22EFB2-66A3-4997-B648-284702B4AADD}">
      <dsp:nvSpPr>
        <dsp:cNvPr id="0" name=""/>
        <dsp:cNvSpPr/>
      </dsp:nvSpPr>
      <dsp:spPr>
        <a:xfrm>
          <a:off x="4226827" y="63449"/>
          <a:ext cx="1493073" cy="447486"/>
        </a:xfrm>
        <a:prstGeom prst="chevron">
          <a:avLst/>
        </a:prstGeom>
        <a:solidFill>
          <a:srgbClr val="3C8C9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sp:txBody>
      <dsp:txXfrm>
        <a:off x="4450570" y="63449"/>
        <a:ext cx="1045587" cy="447486"/>
      </dsp:txXfrm>
    </dsp:sp>
    <dsp:sp modelId="{B01D5F0D-BA5B-4C4E-9231-4D9368CF890B}">
      <dsp:nvSpPr>
        <dsp:cNvPr id="0" name=""/>
        <dsp:cNvSpPr/>
      </dsp:nvSpPr>
      <dsp:spPr>
        <a:xfrm>
          <a:off x="5504122" y="63449"/>
          <a:ext cx="1887074" cy="447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sp:txBody>
      <dsp:txXfrm>
        <a:off x="5727865" y="63449"/>
        <a:ext cx="1439588" cy="4474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AD945-AE48-4EF4-A42D-4E09EDD6CA44}">
      <dsp:nvSpPr>
        <dsp:cNvPr id="0" name=""/>
        <dsp:cNvSpPr/>
      </dsp:nvSpPr>
      <dsp:spPr>
        <a:xfrm>
          <a:off x="107941" y="10940"/>
          <a:ext cx="1663883" cy="452817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rPr>
            <a:t>立项背景</a:t>
          </a:r>
        </a:p>
      </dsp:txBody>
      <dsp:txXfrm>
        <a:off x="334350" y="10940"/>
        <a:ext cx="1211066" cy="452817"/>
      </dsp:txXfrm>
    </dsp:sp>
    <dsp:sp modelId="{095C9C6A-4ED1-427A-B22D-82132D3A963A}">
      <dsp:nvSpPr>
        <dsp:cNvPr id="0" name=""/>
        <dsp:cNvSpPr/>
      </dsp:nvSpPr>
      <dsp:spPr>
        <a:xfrm>
          <a:off x="1553478" y="10942"/>
          <a:ext cx="1624692" cy="452812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项目简介</a:t>
          </a:r>
        </a:p>
      </dsp:txBody>
      <dsp:txXfrm>
        <a:off x="1779884" y="10942"/>
        <a:ext cx="1171880" cy="452812"/>
      </dsp:txXfrm>
    </dsp:sp>
    <dsp:sp modelId="{8A198570-1B64-4123-9473-C3C57F0A28C7}">
      <dsp:nvSpPr>
        <dsp:cNvPr id="0" name=""/>
        <dsp:cNvSpPr/>
      </dsp:nvSpPr>
      <dsp:spPr>
        <a:xfrm>
          <a:off x="2959824" y="10942"/>
          <a:ext cx="1518134" cy="452812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组织实施</a:t>
          </a:r>
        </a:p>
      </dsp:txBody>
      <dsp:txXfrm>
        <a:off x="3186230" y="10942"/>
        <a:ext cx="1065322" cy="452812"/>
      </dsp:txXfrm>
    </dsp:sp>
    <dsp:sp modelId="{BF22EFB2-66A3-4997-B648-284702B4AADD}">
      <dsp:nvSpPr>
        <dsp:cNvPr id="0" name=""/>
        <dsp:cNvSpPr/>
      </dsp:nvSpPr>
      <dsp:spPr>
        <a:xfrm>
          <a:off x="4277135" y="10942"/>
          <a:ext cx="1510843" cy="452812"/>
        </a:xfrm>
        <a:prstGeom prst="chevron">
          <a:avLst/>
        </a:prstGeom>
        <a:solidFill>
          <a:srgbClr val="BBE0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里程碑</a:t>
          </a:r>
        </a:p>
      </dsp:txBody>
      <dsp:txXfrm>
        <a:off x="4503541" y="10942"/>
        <a:ext cx="1058031" cy="452812"/>
      </dsp:txXfrm>
    </dsp:sp>
    <dsp:sp modelId="{B01D5F0D-BA5B-4C4E-9231-4D9368CF890B}">
      <dsp:nvSpPr>
        <dsp:cNvPr id="0" name=""/>
        <dsp:cNvSpPr/>
      </dsp:nvSpPr>
      <dsp:spPr>
        <a:xfrm>
          <a:off x="5569633" y="10942"/>
          <a:ext cx="1909534" cy="452812"/>
        </a:xfrm>
        <a:prstGeom prst="chevron">
          <a:avLst/>
        </a:prstGeom>
        <a:solidFill>
          <a:srgbClr val="3C8C9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经费使用</a:t>
          </a:r>
        </a:p>
      </dsp:txBody>
      <dsp:txXfrm>
        <a:off x="5796039" y="10942"/>
        <a:ext cx="1456722" cy="45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t" anchorCtr="0" compatLnSpc="1"/>
          <a:lstStyle>
            <a:lvl1pPr algn="l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5862" cy="497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79C387-D90A-400A-ACF9-CFBDF5230DEF}" type="datetimeFigureOut">
              <a:rPr lang="en-US" altLang="zh-CN"/>
            </a:fld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274"/>
            <a:ext cx="2945862" cy="497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b" anchorCtr="0" compatLnSpc="1"/>
          <a:lstStyle>
            <a:lvl1pPr algn="l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" y="8959580"/>
            <a:ext cx="6796155" cy="497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b" anchorCtr="0" compatLnSpc="1"/>
          <a:lstStyle>
            <a:lvl1pPr algn="ct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B17287-F010-464C-9729-117B0A56A4C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t" anchorCtr="0" compatLnSpc="1"/>
          <a:lstStyle>
            <a:lvl1pPr algn="l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7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0CC480E-E8B4-4C5E-AA60-BAFD9DB24ECA}" type="datetimeFigureOut">
              <a:rPr lang="en-US" altLang="zh-CN"/>
            </a:fld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5" y="4716948"/>
            <a:ext cx="5438748" cy="44674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274"/>
            <a:ext cx="2945862" cy="497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b" anchorCtr="0" compatLnSpc="1"/>
          <a:lstStyle>
            <a:lvl1pPr algn="l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274"/>
            <a:ext cx="2945862" cy="497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4" tIns="45717" rIns="91434" bIns="45717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753E8DC-B000-4728-8463-78D60FC70C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现有电力通信网架构下，</a:t>
            </a:r>
            <a:r>
              <a:rPr lang="en-US" altLang="zh-CN" dirty="0"/>
              <a:t>IP</a:t>
            </a:r>
            <a:r>
              <a:rPr lang="zh-CN" altLang="en-US" dirty="0"/>
              <a:t>网络与光网络相互分离。</a:t>
            </a:r>
            <a:r>
              <a:rPr lang="en-US" altLang="zh-CN" dirty="0"/>
              <a:t>IP</a:t>
            </a:r>
            <a:r>
              <a:rPr lang="zh-CN" altLang="en-US" dirty="0"/>
              <a:t>网络组网灵活，业务颗粒度小，但不具备面向连接的数据可靠传输；光网络带宽容量大，具备面向连接的高可靠性，但是业务颗粒度大，组网灵活性较低。这种网络架构存在着以下问题：（</a:t>
            </a:r>
            <a:r>
              <a:rPr lang="en-US" altLang="zh-CN" dirty="0"/>
              <a:t>1</a:t>
            </a:r>
            <a:r>
              <a:rPr lang="zh-CN" altLang="en-US" dirty="0"/>
              <a:t>）分布式架构的网络全局感知能力差，（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IP</a:t>
            </a:r>
            <a:r>
              <a:rPr lang="zh-CN" altLang="en-US" dirty="0"/>
              <a:t>网络与光网络跨层联动困难，（</a:t>
            </a:r>
            <a:r>
              <a:rPr lang="en-US" altLang="zh-CN" dirty="0"/>
              <a:t>3</a:t>
            </a:r>
            <a:r>
              <a:rPr lang="zh-CN" altLang="en-US" dirty="0"/>
              <a:t>）业务精细化管控能力弱；以上问题导致了业务开通慢、升级扩容困难、配置管理复杂、故障恢复被动。针对上述问题，可基于</a:t>
            </a:r>
            <a:r>
              <a:rPr lang="en-US" altLang="zh-CN" dirty="0"/>
              <a:t>SDN</a:t>
            </a:r>
            <a:r>
              <a:rPr lang="zh-CN" altLang="en-US" dirty="0"/>
              <a:t>的智能化集中控制能力，通过</a:t>
            </a:r>
            <a:r>
              <a:rPr lang="en-US" altLang="zh-CN" dirty="0"/>
              <a:t>IP</a:t>
            </a:r>
            <a:r>
              <a:rPr lang="zh-CN" altLang="en-US" dirty="0"/>
              <a:t>和光网络的协同，实现网络的智能化配置、高可靠业务路由和资源协同优化，从而促进电力数据通信网络由“粗放式分段管理”向</a:t>
            </a:r>
            <a:r>
              <a:rPr lang="en-US" altLang="zh-CN" dirty="0"/>
              <a:t>SDN“</a:t>
            </a:r>
            <a:r>
              <a:rPr lang="zh-CN" altLang="en-US" dirty="0"/>
              <a:t>精细化协同控制”发展，全面优化和扩展网络的多业务高效承载能力，提高网络的可靠性和健壮性，并有效降低网络的运维成本。</a:t>
            </a:r>
            <a:endParaRPr lang="en-US" altLang="zh-CN" sz="12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16915" indent="-275590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02995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544320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1985010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426335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867660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308350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749675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fld id="{5F7F9029-3C58-4D27-9DFA-7B70DA73C067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本项目总经费</a:t>
            </a:r>
            <a:r>
              <a:rPr lang="en-US" altLang="zh-CN" dirty="0"/>
              <a:t>115</a:t>
            </a:r>
            <a:r>
              <a:rPr lang="zh-CN" altLang="en-US" dirty="0"/>
              <a:t>万元，由江苏电力信通公司和北京万可信息技术有限公司联合完成，分别从基础架构、关键技术和实践应用三个角度开展了研究。</a:t>
            </a:r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16915" indent="-275590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02995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544320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1985010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426335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867660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308350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749675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fld id="{5F7F9029-3C58-4D27-9DFA-7B70DA73C067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为了保障项目的高效执行，设置了技术研究小组，工程研发小组和质量保证小组，通过季度汇报、成果汇报，重要事宜周会议和工作周报等方式，推动项目高质量进行。</a:t>
            </a:r>
            <a:endParaRPr lang="zh-CN" altLang="zh-CN" sz="11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EB101-5E68-4ADF-A374-EDB483532D4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本项目的里程牌时间如图所示，在项目进行过程中，召开了多次讨论会，技术方案研讨会和成果审核会等，保证了项目的有序进行。</a:t>
            </a:r>
            <a:endParaRPr lang="en-US" altLang="zh-CN" sz="11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问题可以补充说明几个关键节点</a:t>
            </a:r>
            <a:endParaRPr lang="zh-CN" altLang="zh-CN" sz="11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EB101-5E68-4ADF-A374-EDB483532D4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在经费使用上，任务书总计</a:t>
            </a:r>
            <a:r>
              <a:rPr lang="en-US" altLang="zh-CN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115</a:t>
            </a:r>
            <a:r>
              <a:rPr lang="zh-CN" altLang="en-US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万元，目前已经开支</a:t>
            </a:r>
            <a:r>
              <a:rPr lang="en-US" altLang="zh-CN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113</a:t>
            </a:r>
            <a:r>
              <a:rPr lang="zh-CN" altLang="en-US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万元，总体开支率</a:t>
            </a:r>
            <a:r>
              <a:rPr lang="en-US" altLang="zh-CN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98.26%</a:t>
            </a:r>
            <a:r>
              <a:rPr lang="zh-CN" altLang="en-US" sz="11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1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1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EB101-5E68-4ADF-A374-EDB483532D4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第二部分是项目完成程度介绍</a:t>
            </a:r>
            <a:endParaRPr lang="zh-CN" altLang="en-US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marL="716915" indent="-275590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02995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544320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1985010" indent="-220345"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426335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867660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308350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749675" indent="-22034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fld id="{7E0D88D4-2EA6-4634-B72F-D7BA89CE03F0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zh-CN" altLang="en-US" sz="1200" kern="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cs typeface="Times New Roman" panose="02020603050405020304" pitchFamily="18" charset="0"/>
              </a:rPr>
              <a:t>目前，任务书规定的研究内容与预期成果完成并超出，包括：</a:t>
            </a:r>
            <a:endParaRPr kumimoji="1" lang="en-US" altLang="zh-CN" sz="1200" kern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受理</a:t>
            </a:r>
            <a:r>
              <a:rPr kumimoji="1" lang="zh-CN" altLang="en-US" sz="1200" b="0" u="sng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发明专利</a:t>
            </a:r>
            <a:r>
              <a:rPr kumimoji="1" lang="en-US" altLang="zh-CN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200" b="0" u="sng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项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超出</a:t>
            </a:r>
            <a:r>
              <a:rPr kumimoji="1" lang="en-US" altLang="zh-CN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项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）；录用</a:t>
            </a:r>
            <a:r>
              <a:rPr kumimoji="1" lang="en-US" altLang="zh-CN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发表</a:t>
            </a:r>
            <a:r>
              <a:rPr kumimoji="1" lang="en-US" altLang="zh-CN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EI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检索</a:t>
            </a:r>
            <a:r>
              <a:rPr kumimoji="1" lang="zh-CN" altLang="en-US" sz="1200" b="0" u="sng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论文</a:t>
            </a:r>
            <a:r>
              <a:rPr kumimoji="1" lang="en-US" altLang="zh-CN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1200" b="0" u="sng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篇（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超出</a:t>
            </a:r>
            <a:r>
              <a:rPr kumimoji="1" lang="en-US" altLang="zh-CN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篇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），完成了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项目查新报告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；新增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软件著作权</a:t>
            </a:r>
            <a:r>
              <a:rPr kumimoji="1" lang="en-US" altLang="zh-CN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项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；开发了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新型网络业务与流量智能调度原型系统</a:t>
            </a:r>
            <a:r>
              <a:rPr kumimoji="1" lang="en-US" altLang="zh-CN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套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。（面向云会议和视频会议两种业务场景开展了试点验证，并）完成了</a:t>
            </a:r>
            <a:r>
              <a:rPr kumimoji="1" lang="zh-CN" altLang="en-US" sz="1200" b="0" kern="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第三方软件测试</a:t>
            </a:r>
            <a:r>
              <a:rPr kumimoji="1" lang="zh-CN" altLang="en-US" sz="1200" b="0" kern="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200" b="0" kern="0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EB101-5E68-4ADF-A374-EDB483532D4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61"/>
            <a:ext cx="7772400" cy="1470025"/>
          </a:xfrm>
        </p:spPr>
        <p:txBody>
          <a:bodyPr/>
          <a:lstStyle>
            <a:lvl1pPr>
              <a:defRPr sz="42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FE8D1-C2BF-44B8-BD7E-EA72F6D21B8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833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C48-A3C8-480B-8CF5-88CF1E96B71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38459-BA11-4BCB-91CA-3C616330E6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4"/>
            <a:ext cx="2057400" cy="5851525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3" y="27467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B533-9133-4944-8BF9-31B687ECD27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085391B-6267-4833-B729-EF01099BB047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226F1DEC-B77C-4A72-9AB9-04A54391D757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FBF15EC-077F-4772-ABCD-8129B46E34C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643B131F-7ADA-4B9F-BE82-9E2E04DA6660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EB8F6AC-57FA-4592-9114-7A721E4D2C4C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3A331D5E-273E-4B04-91F4-A0CAAD6C7617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4F4861-8833-48BA-AD6E-0396792F44B5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DA72029A-5646-4892-AEA3-A10CE5FBFAC2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DA28967-38A0-4796-812D-686A79BCBF5E}" type="datetime1">
              <a:rPr lang="zh-CN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462CA164-C45A-4FD1-B2D5-AE8DF7F11A80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ED5BC60-257F-47C7-B10E-9F820C2D0111}" type="datetime1">
              <a:rPr lang="zh-CN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6F56A592-B90A-4162-BD68-B2906F986BFA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14A2E9B-2853-4B7F-B0F4-ABC26F80C66C}" type="datetime1">
              <a:rPr lang="zh-CN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6BDCC527-C4AA-4C67-AF89-AEBCDDDE6085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2440187E-9021-4042-BA1A-A46054F78C07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98E2A0AE-75A7-430E-A26D-02419A95A988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65818" cy="997527"/>
          </a:xfrm>
        </p:spPr>
        <p:txBody>
          <a:bodyPr/>
          <a:lstStyle>
            <a:lvl1pPr algn="l">
              <a:defRPr sz="3200" b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2800" b="1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833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B5FA5-8ADB-4A2A-A588-6017EA8D7B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34DC868-02A8-48D5-A785-685FE1A6668E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319A3AF3-C5EB-4CE9-9447-8C3BBDC64A1F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480FC84-062C-4A07-80E2-C56D38D61D43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E5992865-ECD3-4D62-A618-3A3C28C867A0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CF2B9CC-3C42-4436-82B4-B85B17BD67E7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b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80752F44-55FE-4531-BAC9-A4DCCDD3F41B}" type="slidenum">
              <a:rPr altLang="en-US"/>
            </a:fld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275" indent="0" algn="ctr">
              <a:buNone/>
              <a:defRPr/>
            </a:lvl2pPr>
            <a:lvl3pPr marL="843915" indent="0" algn="ctr">
              <a:buNone/>
              <a:defRPr/>
            </a:lvl3pPr>
            <a:lvl4pPr marL="1266190" indent="0" algn="ctr">
              <a:buNone/>
              <a:defRPr/>
            </a:lvl4pPr>
            <a:lvl5pPr marL="1688465" indent="0" algn="ctr">
              <a:buNone/>
              <a:defRPr/>
            </a:lvl5pPr>
            <a:lvl6pPr marL="2110105" indent="0" algn="ctr">
              <a:buNone/>
              <a:defRPr/>
            </a:lvl6pPr>
            <a:lvl7pPr marL="2532380" indent="0" algn="ctr">
              <a:buNone/>
              <a:defRPr/>
            </a:lvl7pPr>
            <a:lvl8pPr marL="2954020" indent="0" algn="ctr">
              <a:buNone/>
              <a:defRPr/>
            </a:lvl8pPr>
            <a:lvl9pPr marL="3376295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F5EB8-F516-4B9B-A8FD-AFD435592F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863D1-7B93-45A6-B29F-AC51B31868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5"/>
            </a:lvl1pPr>
            <a:lvl2pPr marL="422275" indent="0">
              <a:buNone/>
              <a:defRPr sz="1660"/>
            </a:lvl2pPr>
            <a:lvl3pPr marL="843915" indent="0">
              <a:buNone/>
              <a:defRPr sz="1475"/>
            </a:lvl3pPr>
            <a:lvl4pPr marL="1266190" indent="0">
              <a:buNone/>
              <a:defRPr sz="1290"/>
            </a:lvl4pPr>
            <a:lvl5pPr marL="1688465" indent="0">
              <a:buNone/>
              <a:defRPr sz="1290"/>
            </a:lvl5pPr>
            <a:lvl6pPr marL="2110105" indent="0">
              <a:buNone/>
              <a:defRPr sz="1290"/>
            </a:lvl6pPr>
            <a:lvl7pPr marL="2532380" indent="0">
              <a:buNone/>
              <a:defRPr sz="1290"/>
            </a:lvl7pPr>
            <a:lvl8pPr marL="2954020" indent="0">
              <a:buNone/>
              <a:defRPr sz="1290"/>
            </a:lvl8pPr>
            <a:lvl9pPr marL="3376295" indent="0">
              <a:buNone/>
              <a:defRPr sz="129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E37A2-9626-49F6-ACA8-0F6C9E513C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5556-FC35-446A-BD35-2A4C7D898A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5"/>
            </a:lvl2pPr>
            <a:lvl3pPr>
              <a:defRPr sz="166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5"/>
            </a:lvl2pPr>
            <a:lvl3pPr>
              <a:defRPr sz="166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7D2A4-F8EC-42CF-A8EE-889D1C1333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C3CF3-CDED-409C-9349-8962110A59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EBC1C-3000-4FD7-941D-A555771EF6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420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65F54-6DA9-4960-84BA-0910F3DCE82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5"/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583CD-D216-46DF-9CD7-D2E91343F6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8279A-6784-4E66-8772-483210048A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2997-89A1-45B0-81AD-6FF14D10E8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2222D-2808-4E90-8E69-64B6E5775C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989A-C956-4B52-8E1F-F0677A21C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8" y="3938589"/>
            <a:ext cx="4044462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2B9-4B52-44F3-9864-03681DDE7C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5565F-C9B3-44FF-BEA0-AB58601951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4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293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02AAB-B040-4655-9847-F7FD641123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39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2FD64-200A-4388-AA41-B00EF942793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4CB24-7560-4156-84BF-9DF81027652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77DD3-0C13-47FD-8D02-4C48B4B2B4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64CE8-BC6F-4DED-A69B-79F10050D3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A9F5-1FCC-4F20-B4C6-08DB4ED1CB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39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C2C91B5-FA41-4A24-B4DA-DCE54667796A}" type="datetime1">
              <a:rPr lang="zh-CN" altLang="en-US" smtClean="0"/>
            </a:fld>
            <a:endParaRPr lang="en-US" altLang="zh-CN"/>
          </a:p>
        </p:txBody>
      </p:sp>
      <p:sp>
        <p:nvSpPr>
          <p:cNvPr id="20398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9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黑体" panose="02010609060101010101" pitchFamily="49" charset="-122"/>
              </a:defRPr>
            </a:lvl1pPr>
          </a:lstStyle>
          <a:p>
            <a:pPr>
              <a:defRPr/>
            </a:pPr>
            <a:fld id="{472DB0B2-1C48-4DD4-B863-9F71BCC03C97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图片1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/>
          <a:stretch>
            <a:fillRect/>
          </a:stretch>
        </p:blipFill>
        <p:spPr bwMode="auto">
          <a:xfrm>
            <a:off x="0" y="973138"/>
            <a:ext cx="9144000" cy="5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bwz_bann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36538"/>
            <a:ext cx="20875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 userDrawn="1"/>
        </p:nvCxnSpPr>
        <p:spPr>
          <a:xfrm>
            <a:off x="0" y="1047750"/>
            <a:ext cx="91440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90204" pitchFamily="34" charset="0"/>
              <a:buNone/>
              <a:defRPr sz="900" b="0">
                <a:solidFill>
                  <a:prstClr val="black">
                    <a:tint val="75000"/>
                  </a:prstClr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D21A56-E0DE-4E6A-B447-829BEF64601A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90204" pitchFamily="34" charset="0"/>
              <a:buNone/>
              <a:defRPr sz="900" b="0">
                <a:solidFill>
                  <a:prstClr val="black">
                    <a:tint val="75000"/>
                  </a:prstClr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90204" pitchFamily="34" charset="0"/>
              <a:buNone/>
              <a:defRPr sz="900" b="0" noProof="1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defRPr>
            </a:lvl1pPr>
          </a:lstStyle>
          <a:p>
            <a:pPr>
              <a:defRPr/>
            </a:pPr>
            <a:fld id="{A8EC4B9A-CB20-4473-B87A-ED3FB1971BD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82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78FDCD-BC93-4CBB-95E0-670F170818C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bg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bg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bg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bg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bg2"/>
          </a:solidFill>
          <a:latin typeface="+mn-lt"/>
          <a:ea typeface="+mn-ea"/>
        </a:defRPr>
      </a:lvl2pPr>
      <a:lvl3pPr marL="1054100" indent="-20955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bg2"/>
          </a:solidFill>
          <a:latin typeface="+mn-lt"/>
          <a:ea typeface="+mn-ea"/>
        </a:defRPr>
      </a:lvl3pPr>
      <a:lvl4pPr marL="1476375" indent="-2095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ea typeface="+mn-ea"/>
        </a:defRPr>
      </a:lvl4pPr>
      <a:lvl5pPr marL="1898650" indent="-2095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ea typeface="+mn-ea"/>
        </a:defRPr>
      </a:lvl5pPr>
      <a:lvl6pPr marL="2320925" indent="-210820" algn="l" rtl="0" fontAlgn="base">
        <a:spcBef>
          <a:spcPct val="20000"/>
        </a:spcBef>
        <a:spcAft>
          <a:spcPct val="0"/>
        </a:spcAft>
        <a:buChar char="»"/>
        <a:defRPr sz="1845">
          <a:solidFill>
            <a:schemeClr val="bg2"/>
          </a:solidFill>
          <a:latin typeface="+mn-lt"/>
          <a:ea typeface="+mn-ea"/>
        </a:defRPr>
      </a:lvl6pPr>
      <a:lvl7pPr marL="2743200" indent="-210820" algn="l" rtl="0" fontAlgn="base">
        <a:spcBef>
          <a:spcPct val="20000"/>
        </a:spcBef>
        <a:spcAft>
          <a:spcPct val="0"/>
        </a:spcAft>
        <a:buChar char="»"/>
        <a:defRPr sz="1845">
          <a:solidFill>
            <a:schemeClr val="bg2"/>
          </a:solidFill>
          <a:latin typeface="+mn-lt"/>
          <a:ea typeface="+mn-ea"/>
        </a:defRPr>
      </a:lvl7pPr>
      <a:lvl8pPr marL="3165475" indent="-210820" algn="l" rtl="0" fontAlgn="base">
        <a:spcBef>
          <a:spcPct val="20000"/>
        </a:spcBef>
        <a:spcAft>
          <a:spcPct val="0"/>
        </a:spcAft>
        <a:buChar char="»"/>
        <a:defRPr sz="1845">
          <a:solidFill>
            <a:schemeClr val="bg2"/>
          </a:solidFill>
          <a:latin typeface="+mn-lt"/>
          <a:ea typeface="+mn-ea"/>
        </a:defRPr>
      </a:lvl8pPr>
      <a:lvl9pPr marL="3587115" indent="-210820" algn="l" rtl="0" fontAlgn="base">
        <a:spcBef>
          <a:spcPct val="20000"/>
        </a:spcBef>
        <a:spcAft>
          <a:spcPct val="0"/>
        </a:spcAft>
        <a:buChar char="»"/>
        <a:defRPr sz="1845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emf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553325" cy="10096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一、项目执行情况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图示 46"/>
          <p:cNvGraphicFramePr/>
          <p:nvPr/>
        </p:nvGraphicFramePr>
        <p:xfrm>
          <a:off x="1752407" y="1084911"/>
          <a:ext cx="7688363" cy="45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62420" y="1615606"/>
            <a:ext cx="8402345" cy="3027625"/>
            <a:chOff x="2040029" y="1546091"/>
            <a:chExt cx="5081299" cy="3027625"/>
          </a:xfrm>
        </p:grpSpPr>
        <p:sp>
          <p:nvSpPr>
            <p:cNvPr id="48" name="右箭头 92"/>
            <p:cNvSpPr/>
            <p:nvPr/>
          </p:nvSpPr>
          <p:spPr bwMode="auto">
            <a:xfrm rot="16200000" flipH="1">
              <a:off x="3214778" y="3212138"/>
              <a:ext cx="360000" cy="324000"/>
            </a:xfrm>
            <a:prstGeom prst="rightArrow">
              <a:avLst/>
            </a:prstGeom>
            <a:gradFill flip="none" rotWithShape="1">
              <a:gsLst>
                <a:gs pos="0">
                  <a:srgbClr val="009999"/>
                </a:gs>
                <a:gs pos="83000">
                  <a:schemeClr val="bg1">
                    <a:lumMod val="95000"/>
                    <a:alpha val="51000"/>
                  </a:schemeClr>
                </a:gs>
                <a:gs pos="100000">
                  <a:schemeClr val="bg1">
                    <a:lumMod val="95000"/>
                  </a:schemeClr>
                </a:gs>
                <a:gs pos="35000">
                  <a:srgbClr val="009999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右箭头 92"/>
            <p:cNvSpPr/>
            <p:nvPr/>
          </p:nvSpPr>
          <p:spPr bwMode="auto">
            <a:xfrm rot="16200000" flipH="1">
              <a:off x="5776660" y="3212138"/>
              <a:ext cx="360000" cy="3240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83000">
                  <a:schemeClr val="bg1">
                    <a:lumMod val="95000"/>
                    <a:alpha val="51000"/>
                  </a:schemeClr>
                </a:gs>
                <a:gs pos="100000">
                  <a:schemeClr val="bg1">
                    <a:lumMod val="95000"/>
                  </a:schemeClr>
                </a:gs>
                <a:gs pos="35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7"/>
            <p:cNvSpPr/>
            <p:nvPr/>
          </p:nvSpPr>
          <p:spPr bwMode="auto">
            <a:xfrm>
              <a:off x="4806393" y="3553102"/>
              <a:ext cx="2296670" cy="1020614"/>
            </a:xfrm>
            <a:prstGeom prst="rect">
              <a:avLst/>
            </a:prstGeom>
            <a:solidFill>
              <a:srgbClr val="7F7F7F"/>
            </a:solidFill>
            <a:ln w="0">
              <a:solidFill>
                <a:srgbClr val="7F7F7F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155556" y="3560249"/>
              <a:ext cx="2403560" cy="1013466"/>
            </a:xfrm>
            <a:prstGeom prst="rect">
              <a:avLst/>
            </a:prstGeom>
            <a:solidFill>
              <a:srgbClr val="009999"/>
            </a:solidFill>
            <a:ln w="0">
              <a:solidFill>
                <a:srgbClr val="009999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468720" y="3521603"/>
              <a:ext cx="1032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解决问题</a:t>
              </a:r>
              <a:endParaRPr lang="zh-CN" altLang="en-US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86392" y="3838956"/>
              <a:ext cx="648000" cy="648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业务需求架构设计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2660" y="3838956"/>
              <a:ext cx="648000" cy="648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FlexE</a:t>
              </a:r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技术特点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378927" y="3838956"/>
              <a:ext cx="648000" cy="648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业务端到端隔离方案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376386" y="1587845"/>
              <a:ext cx="1182730" cy="1688919"/>
            </a:xfrm>
            <a:prstGeom prst="rect">
              <a:avLst/>
            </a:prstGeom>
            <a:solidFill>
              <a:srgbClr val="009999"/>
            </a:solidFill>
            <a:ln w="0">
              <a:solidFill>
                <a:srgbClr val="009999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155556" y="1587846"/>
              <a:ext cx="1182730" cy="1692000"/>
            </a:xfrm>
            <a:prstGeom prst="rect">
              <a:avLst/>
            </a:prstGeom>
            <a:solidFill>
              <a:srgbClr val="009999"/>
            </a:solidFill>
            <a:ln w="0">
              <a:solidFill>
                <a:srgbClr val="009999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225819" y="1562446"/>
              <a:ext cx="105098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智能电网</a:t>
              </a:r>
              <a:endParaRPr lang="zh-CN" altLang="en-US" sz="1600" b="1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424727" y="1562446"/>
              <a:ext cx="105098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传统通信网络</a:t>
              </a:r>
              <a:endParaRPr lang="zh-CN" altLang="en-US" sz="1600" b="1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2204718" y="1881763"/>
              <a:ext cx="1080000" cy="324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带宽要求高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2204718" y="2271112"/>
              <a:ext cx="1080000" cy="324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无面向连接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04718" y="2660460"/>
              <a:ext cx="1080000" cy="540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组网灵活性较高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3434804" y="1871036"/>
              <a:ext cx="1080000" cy="324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带宽容量大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430180" y="2268860"/>
              <a:ext cx="1080000" cy="324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面向连接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434804" y="2650498"/>
              <a:ext cx="1080000" cy="549962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组网灵活性较低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238471" y="3837510"/>
              <a:ext cx="648000" cy="648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大带宽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低时延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3046002" y="3837510"/>
              <a:ext cx="648000" cy="649476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网络分片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853534" y="3837510"/>
              <a:ext cx="648000" cy="648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高精度时间同步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26" name="Freeform 7"/>
            <p:cNvSpPr/>
            <p:nvPr/>
          </p:nvSpPr>
          <p:spPr bwMode="auto">
            <a:xfrm>
              <a:off x="4791992" y="1594407"/>
              <a:ext cx="2296670" cy="1691919"/>
            </a:xfrm>
            <a:prstGeom prst="rect">
              <a:avLst/>
            </a:prstGeom>
            <a:solidFill>
              <a:srgbClr val="7F7F7F"/>
            </a:solidFill>
            <a:ln w="0">
              <a:solidFill>
                <a:srgbClr val="7F7F7F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accent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5396515" y="1546091"/>
              <a:ext cx="1155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存在问题</a:t>
              </a:r>
              <a:endParaRPr lang="zh-CN" altLang="en-US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886392" y="2344279"/>
              <a:ext cx="2124000" cy="432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带宽、时延、切片、可靠性要求更高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880248" y="2790609"/>
              <a:ext cx="2124000" cy="432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业务安全隔离要求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886393" y="1874454"/>
              <a:ext cx="2124000" cy="432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业务需求差异化明显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2449365" y="3521603"/>
              <a:ext cx="1901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关键技术</a:t>
              </a:r>
              <a:endParaRPr lang="zh-CN" altLang="en-US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2040029" y="3215326"/>
              <a:ext cx="16179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FlexE</a:t>
              </a:r>
              <a:r>
                <a:rPr lang="zh-CN" altLang="en-US" sz="180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承载架构</a:t>
              </a:r>
              <a:endParaRPr lang="zh-CN" altLang="en-US" sz="18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6064790" y="3222448"/>
              <a:ext cx="105653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FlexE</a:t>
              </a:r>
              <a:r>
                <a:rPr lang="zh-CN" altLang="en-US" sz="180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技术</a:t>
              </a:r>
              <a:endParaRPr lang="zh-CN" altLang="en-US" sz="18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209185" y="2264664"/>
              <a:ext cx="1080000" cy="3564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可靠性、实时性高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2204537" y="2665132"/>
              <a:ext cx="1080000" cy="540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基于</a:t>
              </a:r>
              <a:r>
                <a:rPr lang="en-US" altLang="zh-CN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IP</a:t>
              </a:r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网络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3434623" y="1875708"/>
              <a:ext cx="1080000" cy="324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带宽小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3429999" y="2273532"/>
              <a:ext cx="1080000" cy="324000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可靠性、实时性高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3429975" y="2655170"/>
              <a:ext cx="1080000" cy="549962"/>
            </a:xfrm>
            <a:prstGeom prst="rect">
              <a:avLst/>
            </a:prstGeom>
            <a:solidFill>
              <a:schemeClr val="bg1"/>
            </a:solidFill>
            <a:ln w="1588" cap="sq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基于电路交换的</a:t>
              </a:r>
              <a:r>
                <a:rPr lang="en-US" altLang="zh-CN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SDH</a:t>
              </a:r>
              <a:r>
                <a:rPr lang="zh-CN" altLang="en-US" sz="1400" b="0" dirty="0">
                  <a:solidFill>
                    <a:schemeClr val="accent1">
                      <a:lumMod val="25000"/>
                    </a:schemeClr>
                  </a:solidFill>
                  <a:latin typeface="黑体" panose="02010609060101010101" pitchFamily="49" charset="-122"/>
                </a:rPr>
                <a:t>技术建设</a:t>
              </a:r>
              <a:endParaRPr lang="zh-CN" altLang="en-US" sz="1400" b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162389" y="4643120"/>
            <a:ext cx="8839652" cy="1918612"/>
            <a:chOff x="-1249" y="7549"/>
            <a:chExt cx="13921" cy="3021"/>
          </a:xfrm>
        </p:grpSpPr>
        <p:sp>
          <p:nvSpPr>
            <p:cNvPr id="67" name="云形 66"/>
            <p:cNvSpPr/>
            <p:nvPr/>
          </p:nvSpPr>
          <p:spPr>
            <a:xfrm>
              <a:off x="6296" y="8042"/>
              <a:ext cx="5064" cy="19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400" y="9973"/>
              <a:ext cx="46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0" dirty="0" smtClean="0"/>
                <a:t>边边</a:t>
              </a:r>
              <a:r>
                <a:rPr lang="en-US" altLang="zh-CN" sz="1000" b="0" dirty="0" smtClean="0"/>
                <a:t>/</a:t>
              </a:r>
              <a:r>
                <a:rPr lang="zh-CN" altLang="en-US" sz="1000" b="0" dirty="0" smtClean="0"/>
                <a:t>边端互连协同场景</a:t>
              </a:r>
              <a:endParaRPr lang="zh-CN" altLang="en-US" sz="1000" b="0" dirty="0" smtClean="0"/>
            </a:p>
          </p:txBody>
        </p:sp>
        <p:sp>
          <p:nvSpPr>
            <p:cNvPr id="72" name="TextBox 228"/>
            <p:cNvSpPr txBox="1"/>
            <p:nvPr/>
          </p:nvSpPr>
          <p:spPr>
            <a:xfrm>
              <a:off x="-1249" y="9892"/>
              <a:ext cx="1983" cy="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0" dirty="0" smtClean="0"/>
                <a:t>各类采集</a:t>
              </a:r>
              <a:endParaRPr lang="en-US" altLang="zh-CN" sz="1100" b="0" dirty="0" smtClean="0"/>
            </a:p>
            <a:p>
              <a:pPr algn="ctr"/>
              <a:r>
                <a:rPr lang="zh-CN" altLang="en-US" sz="1100" b="0" dirty="0" smtClean="0"/>
                <a:t>控制终端</a:t>
              </a:r>
              <a:endParaRPr lang="zh-CN" altLang="en-US" sz="1100" b="0" dirty="0"/>
            </a:p>
          </p:txBody>
        </p:sp>
        <p:sp>
          <p:nvSpPr>
            <p:cNvPr id="73" name="云形 72"/>
            <p:cNvSpPr/>
            <p:nvPr/>
          </p:nvSpPr>
          <p:spPr>
            <a:xfrm>
              <a:off x="2174" y="8293"/>
              <a:ext cx="2970" cy="1541"/>
            </a:xfrm>
            <a:prstGeom prst="clou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19" y="8079"/>
              <a:ext cx="1992" cy="1765"/>
            </a:xfrm>
            <a:prstGeom prst="rect">
              <a:avLst/>
            </a:prstGeom>
          </p:spPr>
        </p:pic>
        <p:sp>
          <p:nvSpPr>
            <p:cNvPr id="77" name="云形 76"/>
            <p:cNvSpPr/>
            <p:nvPr/>
          </p:nvSpPr>
          <p:spPr>
            <a:xfrm>
              <a:off x="704" y="9412"/>
              <a:ext cx="1202" cy="598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云形 77"/>
            <p:cNvSpPr/>
            <p:nvPr/>
          </p:nvSpPr>
          <p:spPr>
            <a:xfrm>
              <a:off x="720" y="8908"/>
              <a:ext cx="1202" cy="456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云形 81"/>
            <p:cNvSpPr/>
            <p:nvPr/>
          </p:nvSpPr>
          <p:spPr>
            <a:xfrm>
              <a:off x="720" y="8281"/>
              <a:ext cx="1202" cy="598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724" y="8676"/>
              <a:ext cx="1934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>
              <a:stCxn id="164" idx="3"/>
              <a:endCxn id="95" idx="1"/>
            </p:cNvCxnSpPr>
            <p:nvPr/>
          </p:nvCxnSpPr>
          <p:spPr>
            <a:xfrm flipV="1">
              <a:off x="6803" y="9078"/>
              <a:ext cx="3226" cy="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7210" y="9624"/>
              <a:ext cx="27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164" idx="0"/>
            </p:cNvCxnSpPr>
            <p:nvPr/>
          </p:nvCxnSpPr>
          <p:spPr>
            <a:xfrm>
              <a:off x="6608" y="8988"/>
              <a:ext cx="401" cy="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95" idx="2"/>
            </p:cNvCxnSpPr>
            <p:nvPr/>
          </p:nvCxnSpPr>
          <p:spPr>
            <a:xfrm flipH="1">
              <a:off x="10178" y="9243"/>
              <a:ext cx="46" cy="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" y="7783"/>
              <a:ext cx="1570" cy="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462" descr="图片24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" y="8398"/>
              <a:ext cx="466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091" descr="图片20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" y="9567"/>
              <a:ext cx="6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1091" descr="图片20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" y="9049"/>
              <a:ext cx="6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301" descr="图片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8573"/>
              <a:ext cx="51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789" descr="图片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" y="8913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1" y="7901"/>
              <a:ext cx="1570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96" descr="图片19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2" y="8239"/>
              <a:ext cx="34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" y="8562"/>
              <a:ext cx="1570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496" descr="图片19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2" y="8737"/>
              <a:ext cx="34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2" y="9314"/>
              <a:ext cx="1570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496" descr="图片19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2" y="9535"/>
              <a:ext cx="34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456" descr="图片23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3" y="8738"/>
              <a:ext cx="41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456" descr="图片23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3" y="9521"/>
              <a:ext cx="41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456" descr="图片23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" y="8329"/>
              <a:ext cx="41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4" name="直接连接符 123"/>
            <p:cNvCxnSpPr>
              <a:endCxn id="104" idx="1"/>
            </p:cNvCxnSpPr>
            <p:nvPr/>
          </p:nvCxnSpPr>
          <p:spPr>
            <a:xfrm>
              <a:off x="6710" y="8500"/>
              <a:ext cx="41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95" idx="3"/>
              <a:endCxn id="104" idx="1"/>
            </p:cNvCxnSpPr>
            <p:nvPr/>
          </p:nvCxnSpPr>
          <p:spPr>
            <a:xfrm flipV="1">
              <a:off x="10419" y="8500"/>
              <a:ext cx="487" cy="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95" idx="3"/>
              <a:endCxn id="102" idx="1"/>
            </p:cNvCxnSpPr>
            <p:nvPr/>
          </p:nvCxnSpPr>
          <p:spPr>
            <a:xfrm flipV="1">
              <a:off x="10419" y="8909"/>
              <a:ext cx="474" cy="1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95" idx="3"/>
              <a:endCxn id="103" idx="1"/>
            </p:cNvCxnSpPr>
            <p:nvPr/>
          </p:nvCxnSpPr>
          <p:spPr>
            <a:xfrm>
              <a:off x="10419" y="9078"/>
              <a:ext cx="474" cy="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4" name="Picture 456" descr="图片23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" y="8114"/>
              <a:ext cx="41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5" name="直接连接符 134"/>
            <p:cNvCxnSpPr>
              <a:stCxn id="91" idx="3"/>
              <a:endCxn id="94" idx="1"/>
            </p:cNvCxnSpPr>
            <p:nvPr/>
          </p:nvCxnSpPr>
          <p:spPr>
            <a:xfrm>
              <a:off x="1430" y="8611"/>
              <a:ext cx="1086" cy="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93" idx="3"/>
              <a:endCxn id="147" idx="3"/>
            </p:cNvCxnSpPr>
            <p:nvPr/>
          </p:nvCxnSpPr>
          <p:spPr>
            <a:xfrm>
              <a:off x="2052" y="9196"/>
              <a:ext cx="981" cy="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92" idx="3"/>
              <a:endCxn id="147" idx="3"/>
            </p:cNvCxnSpPr>
            <p:nvPr/>
          </p:nvCxnSpPr>
          <p:spPr>
            <a:xfrm flipV="1">
              <a:off x="2071" y="9450"/>
              <a:ext cx="962" cy="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230"/>
            <p:cNvSpPr txBox="1"/>
            <p:nvPr/>
          </p:nvSpPr>
          <p:spPr>
            <a:xfrm>
              <a:off x="5092" y="8467"/>
              <a:ext cx="1176" cy="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0" dirty="0" smtClean="0"/>
                <a:t>边缘</a:t>
              </a:r>
              <a:endParaRPr lang="en-US" altLang="zh-CN" sz="1050" b="0" dirty="0" smtClean="0"/>
            </a:p>
            <a:p>
              <a:pPr algn="ctr"/>
              <a:r>
                <a:rPr lang="zh-CN" altLang="en-US" sz="1050" b="0" dirty="0" smtClean="0"/>
                <a:t>数据</a:t>
              </a:r>
              <a:r>
                <a:rPr lang="zh-CN" altLang="en-US" sz="1050" b="0" dirty="0"/>
                <a:t>中心</a:t>
              </a:r>
              <a:endParaRPr lang="zh-CN" altLang="en-US" sz="1050" b="0" dirty="0"/>
            </a:p>
          </p:txBody>
        </p:sp>
        <p:pic>
          <p:nvPicPr>
            <p:cNvPr id="139" name="Picture 2021" descr="图片246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" y="7935"/>
              <a:ext cx="35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2021" descr="图片246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3" y="8042"/>
              <a:ext cx="35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1" name="直接连接符 140"/>
            <p:cNvCxnSpPr>
              <a:stCxn id="134" idx="1"/>
              <a:endCxn id="148" idx="0"/>
            </p:cNvCxnSpPr>
            <p:nvPr/>
          </p:nvCxnSpPr>
          <p:spPr>
            <a:xfrm flipH="1">
              <a:off x="4621" y="8285"/>
              <a:ext cx="316" cy="2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平行四边形 141"/>
            <p:cNvSpPr/>
            <p:nvPr/>
          </p:nvSpPr>
          <p:spPr>
            <a:xfrm>
              <a:off x="6508" y="8697"/>
              <a:ext cx="4204" cy="449"/>
            </a:xfrm>
            <a:prstGeom prst="parallelogram">
              <a:avLst/>
            </a:prstGeom>
            <a:solidFill>
              <a:schemeClr val="accent2">
                <a:alpha val="27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平行四边形 142"/>
            <p:cNvSpPr/>
            <p:nvPr/>
          </p:nvSpPr>
          <p:spPr>
            <a:xfrm>
              <a:off x="6343" y="9204"/>
              <a:ext cx="4256" cy="486"/>
            </a:xfrm>
            <a:prstGeom prst="parallelogram">
              <a:avLst/>
            </a:prstGeom>
            <a:solidFill>
              <a:schemeClr val="accent4">
                <a:alpha val="27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TextBox 230"/>
            <p:cNvSpPr txBox="1"/>
            <p:nvPr/>
          </p:nvSpPr>
          <p:spPr>
            <a:xfrm>
              <a:off x="657" y="7920"/>
              <a:ext cx="1417" cy="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0" dirty="0" smtClean="0"/>
                <a:t>无线</a:t>
              </a:r>
              <a:r>
                <a:rPr lang="en-US" altLang="zh-CN" sz="1050" b="0" dirty="0" smtClean="0"/>
                <a:t>+</a:t>
              </a:r>
              <a:r>
                <a:rPr lang="zh-CN" altLang="en-US" sz="1050" b="0" dirty="0" smtClean="0"/>
                <a:t>有线</a:t>
              </a:r>
              <a:endParaRPr lang="zh-CN" altLang="en-US" sz="1050" b="0" dirty="0"/>
            </a:p>
          </p:txBody>
        </p:sp>
        <p:pic>
          <p:nvPicPr>
            <p:cNvPr id="145" name="Picture 1091" descr="图片20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" y="8584"/>
              <a:ext cx="6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529" descr="图片13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9458"/>
              <a:ext cx="397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301" descr="图片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" y="9258"/>
              <a:ext cx="50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8" name="Picture 301" descr="图片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8494"/>
              <a:ext cx="50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Picture 301" descr="图片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" y="9228"/>
              <a:ext cx="48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extBox 230"/>
            <p:cNvSpPr txBox="1"/>
            <p:nvPr/>
          </p:nvSpPr>
          <p:spPr>
            <a:xfrm>
              <a:off x="11326" y="7911"/>
              <a:ext cx="945" cy="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0" dirty="0"/>
                <a:t>云数据中心</a:t>
              </a:r>
              <a:endParaRPr lang="zh-CN" altLang="en-US" sz="1050" b="0" dirty="0"/>
            </a:p>
          </p:txBody>
        </p:sp>
        <p:sp>
          <p:nvSpPr>
            <p:cNvPr id="151" name="TextBox 230"/>
            <p:cNvSpPr txBox="1"/>
            <p:nvPr/>
          </p:nvSpPr>
          <p:spPr>
            <a:xfrm>
              <a:off x="2967" y="8759"/>
              <a:ext cx="1447" cy="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/>
                <a:t>变电站</a:t>
              </a:r>
              <a:endParaRPr lang="en-US" altLang="zh-CN" sz="1050" dirty="0" smtClean="0"/>
            </a:p>
            <a:p>
              <a:pPr algn="ctr"/>
              <a:r>
                <a:rPr lang="zh-CN" altLang="en-US" sz="1050" dirty="0" smtClean="0"/>
                <a:t>内汇聚网络</a:t>
              </a:r>
              <a:endParaRPr lang="zh-CN" altLang="en-US" sz="1050" dirty="0"/>
            </a:p>
          </p:txBody>
        </p:sp>
        <p:sp>
          <p:nvSpPr>
            <p:cNvPr id="152" name="TextBox 230"/>
            <p:cNvSpPr txBox="1"/>
            <p:nvPr/>
          </p:nvSpPr>
          <p:spPr>
            <a:xfrm>
              <a:off x="11366" y="8558"/>
              <a:ext cx="945" cy="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0" dirty="0"/>
                <a:t>云数据中心</a:t>
              </a:r>
              <a:endParaRPr lang="zh-CN" altLang="en-US" sz="1050" b="0" dirty="0"/>
            </a:p>
          </p:txBody>
        </p:sp>
        <p:sp>
          <p:nvSpPr>
            <p:cNvPr id="153" name="TextBox 230"/>
            <p:cNvSpPr txBox="1"/>
            <p:nvPr/>
          </p:nvSpPr>
          <p:spPr>
            <a:xfrm>
              <a:off x="11310" y="9317"/>
              <a:ext cx="945" cy="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0" dirty="0"/>
                <a:t>云数据中心</a:t>
              </a:r>
              <a:endParaRPr lang="zh-CN" altLang="en-US" sz="1050" b="0" dirty="0"/>
            </a:p>
          </p:txBody>
        </p:sp>
        <p:pic>
          <p:nvPicPr>
            <p:cNvPr id="154" name="图片 15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5" y="8858"/>
              <a:ext cx="532" cy="357"/>
            </a:xfrm>
            <a:prstGeom prst="rect">
              <a:avLst/>
            </a:prstGeom>
          </p:spPr>
        </p:pic>
        <p:sp>
          <p:nvSpPr>
            <p:cNvPr id="155" name="平行四边形 154"/>
            <p:cNvSpPr/>
            <p:nvPr/>
          </p:nvSpPr>
          <p:spPr>
            <a:xfrm>
              <a:off x="6552" y="8162"/>
              <a:ext cx="4651" cy="499"/>
            </a:xfrm>
            <a:prstGeom prst="parallelogram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TextBox 230"/>
            <p:cNvSpPr txBox="1"/>
            <p:nvPr/>
          </p:nvSpPr>
          <p:spPr>
            <a:xfrm>
              <a:off x="621" y="10117"/>
              <a:ext cx="1595" cy="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0" dirty="0" smtClean="0"/>
                <a:t>多种接入方式</a:t>
              </a:r>
              <a:endParaRPr lang="zh-CN" altLang="en-US" sz="1050" b="0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6826" y="10085"/>
              <a:ext cx="408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0" dirty="0" smtClean="0"/>
                <a:t>云边数据中心高速互连场景</a:t>
              </a:r>
              <a:endParaRPr lang="zh-CN" altLang="en-US" sz="1000" b="0" dirty="0" smtClean="0"/>
            </a:p>
          </p:txBody>
        </p:sp>
        <p:sp>
          <p:nvSpPr>
            <p:cNvPr id="158" name="TextBox 170"/>
            <p:cNvSpPr txBox="1"/>
            <p:nvPr/>
          </p:nvSpPr>
          <p:spPr>
            <a:xfrm>
              <a:off x="7507" y="8712"/>
              <a:ext cx="2222" cy="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0" dirty="0" err="1" smtClean="0"/>
                <a:t>FlexE</a:t>
              </a:r>
              <a:r>
                <a:rPr lang="zh-CN" altLang="en-US" sz="1050" dirty="0"/>
                <a:t>大</a:t>
              </a:r>
              <a:r>
                <a:rPr lang="zh-CN" altLang="en-US" sz="1050" b="0" dirty="0" smtClean="0"/>
                <a:t>颗粒时隙</a:t>
              </a:r>
              <a:r>
                <a:rPr lang="zh-CN" altLang="en-US" sz="1050" b="0" dirty="0"/>
                <a:t>切片</a:t>
              </a:r>
              <a:endParaRPr lang="zh-CN" altLang="en-US" sz="1050" b="0" dirty="0"/>
            </a:p>
          </p:txBody>
        </p:sp>
        <p:sp>
          <p:nvSpPr>
            <p:cNvPr id="159" name="TextBox 171"/>
            <p:cNvSpPr txBox="1"/>
            <p:nvPr/>
          </p:nvSpPr>
          <p:spPr>
            <a:xfrm>
              <a:off x="7348" y="9211"/>
              <a:ext cx="2623" cy="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/>
                <a:t>光波长</a:t>
              </a:r>
              <a:r>
                <a:rPr lang="zh-CN" altLang="en-US" sz="1050" b="0" dirty="0" smtClean="0"/>
                <a:t>切片（按需配置）</a:t>
              </a:r>
              <a:endParaRPr lang="zh-CN" altLang="en-US" sz="1050" b="0" dirty="0"/>
            </a:p>
          </p:txBody>
        </p:sp>
        <p:sp>
          <p:nvSpPr>
            <p:cNvPr id="160" name="TextBox 169"/>
            <p:cNvSpPr txBox="1"/>
            <p:nvPr/>
          </p:nvSpPr>
          <p:spPr>
            <a:xfrm>
              <a:off x="7915" y="8197"/>
              <a:ext cx="1563" cy="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0" dirty="0" smtClean="0"/>
                <a:t>分组隧道切片</a:t>
              </a:r>
              <a:endParaRPr lang="zh-CN" altLang="en-US" sz="1050" b="0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7007" y="7549"/>
              <a:ext cx="381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0" dirty="0"/>
                <a:t>基于</a:t>
              </a:r>
              <a:r>
                <a:rPr lang="en-US" altLang="zh-CN" sz="1000" b="0" dirty="0" err="1" smtClean="0"/>
                <a:t>FlexE</a:t>
              </a:r>
              <a:r>
                <a:rPr lang="zh-CN" altLang="en-US" sz="1000" b="0" dirty="0" smtClean="0"/>
                <a:t>的融合传送网络</a:t>
              </a:r>
              <a:endParaRPr lang="zh-CN" altLang="en-US" sz="1000" b="0" dirty="0" smtClean="0"/>
            </a:p>
          </p:txBody>
        </p:sp>
        <p:pic>
          <p:nvPicPr>
            <p:cNvPr id="162" name="Picture 301" descr="图片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" y="8332"/>
              <a:ext cx="51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" name="Picture 301" descr="图片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0" y="8348"/>
              <a:ext cx="51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" name="Picture 789" descr="图片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" y="8988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5" name="Picture 789" descr="图片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" y="9434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789" descr="图片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" y="9494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7" name="直接连接符 166"/>
            <p:cNvCxnSpPr>
              <a:stCxn id="162" idx="1"/>
            </p:cNvCxnSpPr>
            <p:nvPr/>
          </p:nvCxnSpPr>
          <p:spPr>
            <a:xfrm flipH="1" flipV="1">
              <a:off x="5986" y="8389"/>
              <a:ext cx="429" cy="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67" idx="2"/>
            </p:cNvCxnSpPr>
            <p:nvPr/>
          </p:nvCxnSpPr>
          <p:spPr>
            <a:xfrm flipH="1" flipV="1">
              <a:off x="5956" y="8465"/>
              <a:ext cx="357" cy="5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4739" y="8416"/>
              <a:ext cx="259" cy="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文本框 248"/>
          <p:cNvSpPr txBox="1"/>
          <p:nvPr/>
        </p:nvSpPr>
        <p:spPr>
          <a:xfrm>
            <a:off x="3761105" y="6427470"/>
            <a:ext cx="1602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/>
              <a:t>FlexE</a:t>
            </a:r>
            <a:r>
              <a:rPr lang="zh-CN" altLang="en-US" sz="1600" dirty="0"/>
              <a:t>应用场景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553325" cy="100965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一、项目执行情况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3" name="图示 192"/>
          <p:cNvGraphicFramePr/>
          <p:nvPr/>
        </p:nvGraphicFramePr>
        <p:xfrm>
          <a:off x="1590676" y="1009650"/>
          <a:ext cx="7740682" cy="55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95" name="表格 194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0" y="1566202"/>
          <a:ext cx="9144000" cy="487870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105933"/>
                <a:gridCol w="989197"/>
                <a:gridCol w="1038958"/>
                <a:gridCol w="1781673"/>
                <a:gridCol w="1146348"/>
                <a:gridCol w="1337407"/>
                <a:gridCol w="1744483"/>
              </a:tblGrid>
              <a:tr h="5456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  <a:endParaRPr lang="zh-CN" altLang="en-US" sz="20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细黑"/>
                          <a:ea typeface="华文细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负责人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丁正阳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总经费（万元）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实施期限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2020.08-2021.12</a:t>
                      </a:r>
                      <a:endParaRPr lang="en-US" altLang="zh-CN" sz="2000" b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</a:tr>
              <a:tr h="529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牵头</a:t>
                      </a:r>
                      <a:r>
                        <a:rPr lang="en-US" altLang="zh-CN" sz="20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20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出资单位</a:t>
                      </a:r>
                      <a:endParaRPr lang="zh-CN" altLang="en-US" sz="20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细黑"/>
                          <a:ea typeface="华文细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0" lang="zh-CN" altLang="en-US" sz="20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国网江苏省电力有限公司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 hMerge="1">
                  <a:tcPr/>
                </a:tc>
                <a:tc hMerge="1">
                  <a:tcPr/>
                </a:tc>
                <a:tc hMerge="1">
                  <a:tcPr marL="91445" marR="91445" marT="45726" marB="45726" anchor="ctr"/>
                </a:tc>
                <a:tc hMerge="1">
                  <a:tcPr/>
                </a:tc>
                <a:tc hMerge="1"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承担</a:t>
                      </a:r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单位</a:t>
                      </a:r>
                      <a:endParaRPr lang="zh-CN" altLang="en-US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国网江苏省电力有限公司信息通信分公司</a:t>
                      </a:r>
                      <a:endParaRPr kumimoji="0" lang="zh-CN" altLang="en-US" sz="2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0241">
                <a:tc rowSpan="4">
                  <a:txBody>
                    <a:bodyPr/>
                    <a:lstStyle/>
                    <a:p>
                      <a:pPr algn="ctr"/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课题</a:t>
                      </a:r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设置</a:t>
                      </a:r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2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项目任务</a:t>
                      </a:r>
                      <a:endParaRPr lang="zh-CN" altLang="en-US" sz="20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与项目的关系</a:t>
                      </a:r>
                      <a:endParaRPr lang="zh-CN" altLang="en-US"/>
                    </a:p>
                  </a:txBody>
                  <a:tcPr marL="91445" marR="91445" marT="45726" marB="45726" anchor="ctr"/>
                </a:tc>
              </a:tr>
              <a:tr h="522228">
                <a:tc vMerge="1"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内容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：适用于电力业务的基于灵活以太网技术的切片网络框架研究</a:t>
                      </a:r>
                      <a:r>
                        <a:rPr lang="zh-CN" altLang="en-US" sz="2000" kern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基础架构</a:t>
                      </a:r>
                      <a:endParaRPr lang="zh-CN" altLang="en-US"/>
                    </a:p>
                  </a:txBody>
                  <a:tcPr marL="91445" marR="91445" marT="45726" marB="45726" anchor="ctr"/>
                </a:tc>
              </a:tr>
              <a:tr h="483963">
                <a:tc vMerge="1"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内容</a:t>
                      </a:r>
                      <a:r>
                        <a:rPr lang="en-US" altLang="zh-CN" sz="2000" kern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000" kern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：基于电力典型业务场景的灵活以太网组网技术研究；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6" marB="45726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关键技术</a:t>
                      </a:r>
                      <a:endParaRPr lang="zh-CN" altLang="en-US"/>
                    </a:p>
                  </a:txBody>
                  <a:tcPr marL="91445" marR="91445" marT="45726" marB="45726" anchor="ctr"/>
                </a:tc>
              </a:tr>
              <a:tr h="943747">
                <a:tc vMerge="1"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内容</a:t>
                      </a:r>
                      <a:r>
                        <a:rPr lang="en-US" altLang="zh-CN" sz="2000" kern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000" kern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：基于电力典型业务场景的灵活以太网控制及运行技术研究</a:t>
                      </a:r>
                      <a:endParaRPr lang="zh-CN" altLang="en-US" sz="2000" kern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5" marR="91445" marT="45726" marB="45726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技术研究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45" marR="91445" marT="45726" marB="45726"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B5FA5-8ADB-4A2A-A588-6017EA8D7B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图示 36"/>
          <p:cNvGraphicFramePr/>
          <p:nvPr/>
        </p:nvGraphicFramePr>
        <p:xfrm>
          <a:off x="1828801" y="1009650"/>
          <a:ext cx="7553325" cy="50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553325" cy="100965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一、项目执行情况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94817" y="1697004"/>
            <a:ext cx="7554366" cy="4462259"/>
            <a:chOff x="586803" y="1973148"/>
            <a:chExt cx="5144694" cy="4003446"/>
          </a:xfrm>
        </p:grpSpPr>
        <p:sp>
          <p:nvSpPr>
            <p:cNvPr id="2" name="立方体 1"/>
            <p:cNvSpPr/>
            <p:nvPr/>
          </p:nvSpPr>
          <p:spPr>
            <a:xfrm>
              <a:off x="611499" y="1973148"/>
              <a:ext cx="5119998" cy="546755"/>
            </a:xfrm>
            <a:prstGeom prst="cube">
              <a:avLst>
                <a:gd name="adj" fmla="val 10714"/>
              </a:avLst>
            </a:prstGeom>
            <a:solidFill>
              <a:schemeClr val="accent1">
                <a:lumMod val="9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2281" y="2081292"/>
              <a:ext cx="4903182" cy="33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0" dirty="0"/>
                <a:t>高效智能协同的电力数据通信广域网技术研究</a:t>
              </a:r>
              <a:endParaRPr lang="zh-CN" altLang="en-US" sz="1800" b="0" dirty="0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11499" y="2988457"/>
              <a:ext cx="1896032" cy="5467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国网江苏电力信通公司</a:t>
              </a:r>
              <a:endParaRPr lang="zh-CN" altLang="en-US" sz="1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3848005" y="2927891"/>
              <a:ext cx="1873445" cy="54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北京邮电大学</a:t>
              </a:r>
              <a:endParaRPr lang="zh-CN" altLang="en-US" sz="1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86803" y="4156691"/>
              <a:ext cx="1556668" cy="18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6988" y="4156691"/>
              <a:ext cx="1556668" cy="18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64782" y="4156691"/>
              <a:ext cx="1556668" cy="18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2251" y="4391676"/>
              <a:ext cx="1423611" cy="118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rgbClr val="FF0000"/>
                  </a:solidFill>
                </a:rPr>
                <a:t>关键技术研究组</a:t>
              </a:r>
              <a:r>
                <a:rPr lang="zh-CN" altLang="en-US" sz="1600" b="0" dirty="0"/>
                <a:t>：负责灵活以太网的切片网络框架、组网技术以及控制策略、运行技术的关键技术研究</a:t>
              </a:r>
              <a:endParaRPr lang="zh-CN" altLang="en-US" sz="1600" b="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38018" y="4391933"/>
              <a:ext cx="1424814" cy="1407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r>
                <a:rPr lang="zh-CN" altLang="en-US" b="0" dirty="0">
                  <a:solidFill>
                    <a:srgbClr val="FF0000"/>
                  </a:solidFill>
                </a:rPr>
                <a:t>验证测试组</a:t>
              </a:r>
              <a:r>
                <a:rPr lang="zh-CN" altLang="en-US" b="0" dirty="0"/>
                <a:t>：灵活以太网的示范应用场景的选择、协调、</a:t>
              </a:r>
              <a:r>
                <a:rPr lang="zh-CN" altLang="en-US" b="0">
                  <a:latin typeface="仿宋_GB2312" charset="0"/>
                  <a:cs typeface="仿宋_GB2312" charset="0"/>
                  <a:sym typeface="+mn-ea"/>
                </a:rPr>
                <a:t>设备及系统安装、开展试验验证，并对结果进行分析</a:t>
              </a:r>
              <a:endParaRPr lang="zh-CN" altLang="en-US" b="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74829" y="4444916"/>
              <a:ext cx="1556668" cy="965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/>
              </a:lvl1pPr>
            </a:lstStyle>
            <a:p>
              <a:r>
                <a:rPr lang="zh-CN" altLang="en-US" b="0" dirty="0">
                  <a:solidFill>
                    <a:srgbClr val="FF0000"/>
                  </a:solidFill>
                </a:rPr>
                <a:t>质量管理组</a:t>
              </a:r>
              <a:r>
                <a:rPr lang="zh-CN" altLang="en-US" b="0" dirty="0"/>
                <a:t>：阶段性审查该项目的进度、质量与方向是否符合任务书要求</a:t>
              </a:r>
              <a:endParaRPr lang="zh-CN" altLang="en-US" b="0" dirty="0"/>
            </a:p>
          </p:txBody>
        </p:sp>
        <p:cxnSp>
          <p:nvCxnSpPr>
            <p:cNvPr id="15" name="直接箭头连接符 14"/>
            <p:cNvCxnSpPr>
              <a:stCxn id="2" idx="3"/>
              <a:endCxn id="5" idx="0"/>
            </p:cNvCxnSpPr>
            <p:nvPr/>
          </p:nvCxnSpPr>
          <p:spPr>
            <a:xfrm rot="5400000">
              <a:off x="2116585" y="1962834"/>
              <a:ext cx="468554" cy="158269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4"/>
            <p:cNvCxnSpPr>
              <a:stCxn id="2" idx="3"/>
              <a:endCxn id="8" idx="0"/>
            </p:cNvCxnSpPr>
            <p:nvPr/>
          </p:nvCxnSpPr>
          <p:spPr>
            <a:xfrm rot="16200000" flipH="1">
              <a:off x="3759474" y="1902637"/>
              <a:ext cx="407988" cy="1642520"/>
            </a:xfrm>
            <a:prstGeom prst="bentConnector3">
              <a:avLst>
                <a:gd name="adj1" fmla="val 56932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14"/>
            <p:cNvCxnSpPr>
              <a:stCxn id="5" idx="2"/>
              <a:endCxn id="7" idx="0"/>
            </p:cNvCxnSpPr>
            <p:nvPr/>
          </p:nvCxnSpPr>
          <p:spPr>
            <a:xfrm rot="5400000">
              <a:off x="1151587" y="3748762"/>
              <a:ext cx="621479" cy="1943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4"/>
            <p:cNvCxnSpPr>
              <a:stCxn id="5" idx="2"/>
              <a:endCxn id="10" idx="0"/>
            </p:cNvCxnSpPr>
            <p:nvPr/>
          </p:nvCxnSpPr>
          <p:spPr>
            <a:xfrm rot="5400000" flipV="1">
              <a:off x="2041924" y="3053200"/>
              <a:ext cx="620983" cy="1585792"/>
            </a:xfrm>
            <a:prstGeom prst="bentConnector3">
              <a:avLst>
                <a:gd name="adj1" fmla="val 49913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14"/>
            <p:cNvCxnSpPr>
              <a:stCxn id="5" idx="2"/>
              <a:endCxn id="11" idx="0"/>
            </p:cNvCxnSpPr>
            <p:nvPr/>
          </p:nvCxnSpPr>
          <p:spPr>
            <a:xfrm rot="16200000" flipH="1">
              <a:off x="2940576" y="2154151"/>
              <a:ext cx="621479" cy="33836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14"/>
            <p:cNvCxnSpPr>
              <a:stCxn id="8" idx="2"/>
              <a:endCxn id="7" idx="0"/>
            </p:cNvCxnSpPr>
            <p:nvPr/>
          </p:nvCxnSpPr>
          <p:spPr>
            <a:xfrm rot="5400000">
              <a:off x="2733317" y="2105280"/>
              <a:ext cx="683232" cy="3419591"/>
            </a:xfrm>
            <a:prstGeom prst="bentConnector3">
              <a:avLst>
                <a:gd name="adj1" fmla="val 54140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14"/>
            <p:cNvCxnSpPr/>
            <p:nvPr/>
          </p:nvCxnSpPr>
          <p:spPr>
            <a:xfrm rot="5400000">
              <a:off x="3623410" y="2995372"/>
              <a:ext cx="683232" cy="1639406"/>
            </a:xfrm>
            <a:prstGeom prst="bentConnector3">
              <a:avLst>
                <a:gd name="adj1" fmla="val 54952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14"/>
            <p:cNvCxnSpPr>
              <a:stCxn id="8" idx="2"/>
              <a:endCxn id="11" idx="0"/>
            </p:cNvCxnSpPr>
            <p:nvPr/>
          </p:nvCxnSpPr>
          <p:spPr>
            <a:xfrm rot="16200000" flipH="1">
              <a:off x="4522306" y="3735881"/>
              <a:ext cx="683232" cy="158388"/>
            </a:xfrm>
            <a:prstGeom prst="bentConnector3">
              <a:avLst>
                <a:gd name="adj1" fmla="val 54952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圆角 45"/>
          <p:cNvSpPr/>
          <p:nvPr/>
        </p:nvSpPr>
        <p:spPr>
          <a:xfrm>
            <a:off x="1064613" y="6341933"/>
            <a:ext cx="1594127" cy="4079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季度汇报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2883258" y="6341933"/>
            <a:ext cx="1594127" cy="4079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成果汇报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4749719" y="6341933"/>
            <a:ext cx="1594127" cy="4079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周会议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6616180" y="6341933"/>
            <a:ext cx="1673021" cy="4079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800" b="0" dirty="0">
                <a:latin typeface="黑体" panose="02010609060101010101" pitchFamily="49" charset="-122"/>
                <a:ea typeface="黑体" panose="02010609060101010101" pitchFamily="49" charset="-122"/>
              </a:rPr>
              <a:t>工作周报</a:t>
            </a:r>
            <a:endParaRPr lang="zh-CN" altLang="en-US" sz="1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B5FA5-8ADB-4A2A-A588-6017EA8D7B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553325" cy="10096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一、项目执行情况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747494" y="1009650"/>
          <a:ext cx="7688363" cy="574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4" name="Straight Connector 24"/>
          <p:cNvCxnSpPr>
            <a:stCxn id="15" idx="4"/>
          </p:cNvCxnSpPr>
          <p:nvPr/>
        </p:nvCxnSpPr>
        <p:spPr>
          <a:xfrm rot="5400000">
            <a:off x="1328702" y="4717742"/>
            <a:ext cx="1142173" cy="1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" name="Straight Connector 40"/>
          <p:cNvCxnSpPr>
            <a:endCxn id="19" idx="0"/>
          </p:cNvCxnSpPr>
          <p:nvPr/>
        </p:nvCxnSpPr>
        <p:spPr>
          <a:xfrm rot="16200000" flipH="1">
            <a:off x="6202314" y="3775112"/>
            <a:ext cx="214285" cy="1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9" name="Straight Connector 23"/>
          <p:cNvCxnSpPr/>
          <p:nvPr/>
        </p:nvCxnSpPr>
        <p:spPr>
          <a:xfrm>
            <a:off x="1151204" y="2814986"/>
            <a:ext cx="0" cy="1067273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" name="Straight Connector 14"/>
          <p:cNvCxnSpPr/>
          <p:nvPr/>
        </p:nvCxnSpPr>
        <p:spPr>
          <a:xfrm flipV="1">
            <a:off x="44065" y="3987359"/>
            <a:ext cx="8995578" cy="21806"/>
          </a:xfrm>
          <a:prstGeom prst="line">
            <a:avLst/>
          </a:prstGeom>
          <a:noFill/>
          <a:ln w="47625" cap="rnd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sp>
        <p:nvSpPr>
          <p:cNvPr id="11" name="Oval 16"/>
          <p:cNvSpPr/>
          <p:nvPr/>
        </p:nvSpPr>
        <p:spPr>
          <a:xfrm>
            <a:off x="805761" y="2103933"/>
            <a:ext cx="739282" cy="745635"/>
          </a:xfrm>
          <a:prstGeom prst="ellipse">
            <a:avLst/>
          </a:prstGeom>
          <a:solidFill>
            <a:srgbClr val="005D5D"/>
          </a:solidFill>
          <a:ln w="5715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月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2020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12" name="Oval 17"/>
          <p:cNvSpPr/>
          <p:nvPr/>
        </p:nvSpPr>
        <p:spPr>
          <a:xfrm>
            <a:off x="1529732" y="5144290"/>
            <a:ext cx="739282" cy="745635"/>
          </a:xfrm>
          <a:prstGeom prst="ellipse">
            <a:avLst/>
          </a:prstGeom>
          <a:solidFill>
            <a:srgbClr val="005D5D"/>
          </a:solidFill>
          <a:ln w="5715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月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2021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13" name="Rectangle 18"/>
          <p:cNvSpPr/>
          <p:nvPr/>
        </p:nvSpPr>
        <p:spPr>
          <a:xfrm>
            <a:off x="3197" y="2870399"/>
            <a:ext cx="1234741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Medium"/>
              </a:rPr>
              <a:t>前期准备工作讨论会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14" name="Oval 20"/>
          <p:cNvSpPr/>
          <p:nvPr/>
        </p:nvSpPr>
        <p:spPr>
          <a:xfrm>
            <a:off x="1039892" y="3882256"/>
            <a:ext cx="251653" cy="25381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005D5D"/>
            </a:solidFill>
            <a:prstDash val="solid"/>
            <a:miter lim="800000"/>
          </a:ln>
          <a:effectLst/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15" name="Oval 21"/>
          <p:cNvSpPr/>
          <p:nvPr/>
        </p:nvSpPr>
        <p:spPr>
          <a:xfrm>
            <a:off x="1773961" y="3892840"/>
            <a:ext cx="251653" cy="25381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005D5D"/>
            </a:solidFill>
            <a:prstDash val="solid"/>
            <a:miter lim="800000"/>
          </a:ln>
          <a:effectLst/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18" name="Oval 37"/>
          <p:cNvSpPr/>
          <p:nvPr/>
        </p:nvSpPr>
        <p:spPr>
          <a:xfrm>
            <a:off x="5954741" y="2922107"/>
            <a:ext cx="739282" cy="745635"/>
          </a:xfrm>
          <a:prstGeom prst="ellipse">
            <a:avLst/>
          </a:prstGeom>
          <a:solidFill>
            <a:srgbClr val="005D5D"/>
          </a:solidFill>
          <a:ln w="5715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9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月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2021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19" name="Oval 39"/>
          <p:cNvSpPr/>
          <p:nvPr/>
        </p:nvSpPr>
        <p:spPr>
          <a:xfrm>
            <a:off x="6183630" y="3882256"/>
            <a:ext cx="251653" cy="25381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005D5D"/>
            </a:solidFill>
            <a:prstDash val="solid"/>
            <a:miter lim="800000"/>
          </a:ln>
          <a:effectLst/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20" name="Rectangle 18"/>
          <p:cNvSpPr/>
          <p:nvPr/>
        </p:nvSpPr>
        <p:spPr>
          <a:xfrm>
            <a:off x="530095" y="5270367"/>
            <a:ext cx="1116086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项目启动讨论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22" name="Rectangle 18"/>
          <p:cNvSpPr/>
          <p:nvPr/>
        </p:nvSpPr>
        <p:spPr>
          <a:xfrm>
            <a:off x="5645544" y="2412373"/>
            <a:ext cx="1274351" cy="30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项目推进会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cxnSp>
        <p:nvCxnSpPr>
          <p:cNvPr id="23" name="Straight Connector 23"/>
          <p:cNvCxnSpPr/>
          <p:nvPr/>
        </p:nvCxnSpPr>
        <p:spPr>
          <a:xfrm>
            <a:off x="3125033" y="2929687"/>
            <a:ext cx="0" cy="1067273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4" name="Oval 16"/>
          <p:cNvSpPr/>
          <p:nvPr/>
        </p:nvSpPr>
        <p:spPr>
          <a:xfrm>
            <a:off x="2755804" y="2368133"/>
            <a:ext cx="739282" cy="745635"/>
          </a:xfrm>
          <a:prstGeom prst="ellipse">
            <a:avLst/>
          </a:prstGeom>
          <a:solidFill>
            <a:srgbClr val="005D5D"/>
          </a:solidFill>
          <a:ln w="5715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月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2021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25" name="Oval 21"/>
          <p:cNvSpPr/>
          <p:nvPr/>
        </p:nvSpPr>
        <p:spPr>
          <a:xfrm>
            <a:off x="3002029" y="3904671"/>
            <a:ext cx="251653" cy="25381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005D5D"/>
            </a:solidFill>
            <a:prstDash val="solid"/>
            <a:miter lim="800000"/>
          </a:ln>
          <a:effectLst/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26" name="Rectangle 18"/>
          <p:cNvSpPr/>
          <p:nvPr/>
        </p:nvSpPr>
        <p:spPr>
          <a:xfrm>
            <a:off x="2487857" y="1861452"/>
            <a:ext cx="1274351" cy="30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项目推进会</a:t>
            </a:r>
            <a:endParaRPr lang="zh-CN" altLang="en-US" sz="1600" b="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cxnSp>
        <p:nvCxnSpPr>
          <p:cNvPr id="27" name="Straight Connector 24"/>
          <p:cNvCxnSpPr>
            <a:endCxn id="28" idx="0"/>
          </p:cNvCxnSpPr>
          <p:nvPr/>
        </p:nvCxnSpPr>
        <p:spPr>
          <a:xfrm>
            <a:off x="5387697" y="4138409"/>
            <a:ext cx="0" cy="509897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Oval 17"/>
          <p:cNvSpPr/>
          <p:nvPr/>
        </p:nvSpPr>
        <p:spPr>
          <a:xfrm>
            <a:off x="5018056" y="4648306"/>
            <a:ext cx="739282" cy="745635"/>
          </a:xfrm>
          <a:prstGeom prst="ellipse">
            <a:avLst/>
          </a:prstGeom>
          <a:solidFill>
            <a:srgbClr val="005D5D"/>
          </a:solidFill>
          <a:ln w="5715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6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月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2021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29" name="Rectangle 18"/>
          <p:cNvSpPr/>
          <p:nvPr/>
        </p:nvSpPr>
        <p:spPr>
          <a:xfrm>
            <a:off x="3848730" y="2440560"/>
            <a:ext cx="1651837" cy="30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项目推进会</a:t>
            </a:r>
            <a:endParaRPr lang="zh-CN" altLang="en-US" sz="1600" b="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32" name="Oval 39"/>
          <p:cNvSpPr/>
          <p:nvPr/>
        </p:nvSpPr>
        <p:spPr>
          <a:xfrm>
            <a:off x="4320615" y="3850266"/>
            <a:ext cx="251653" cy="25381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005D5D"/>
            </a:solidFill>
            <a:prstDash val="solid"/>
            <a:miter lim="800000"/>
          </a:ln>
          <a:effectLst/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cxnSp>
        <p:nvCxnSpPr>
          <p:cNvPr id="33" name="Straight Connector 24"/>
          <p:cNvCxnSpPr>
            <a:stCxn id="35" idx="4"/>
          </p:cNvCxnSpPr>
          <p:nvPr/>
        </p:nvCxnSpPr>
        <p:spPr>
          <a:xfrm rot="5400000">
            <a:off x="6888135" y="4480011"/>
            <a:ext cx="723954" cy="1203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4" name="Oval 17"/>
          <p:cNvSpPr/>
          <p:nvPr/>
        </p:nvSpPr>
        <p:spPr>
          <a:xfrm>
            <a:off x="6919895" y="4657297"/>
            <a:ext cx="739282" cy="745635"/>
          </a:xfrm>
          <a:prstGeom prst="ellipse">
            <a:avLst/>
          </a:prstGeom>
          <a:solidFill>
            <a:srgbClr val="005D5D"/>
          </a:solidFill>
          <a:ln w="5715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10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月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2021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35" name="Oval 39"/>
          <p:cNvSpPr/>
          <p:nvPr/>
        </p:nvSpPr>
        <p:spPr>
          <a:xfrm>
            <a:off x="7124886" y="3864819"/>
            <a:ext cx="251653" cy="25381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005D5D"/>
            </a:solidFill>
            <a:prstDash val="solid"/>
            <a:miter lim="800000"/>
          </a:ln>
          <a:effectLst/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cxnSp>
        <p:nvCxnSpPr>
          <p:cNvPr id="37" name="Straight Connector 40"/>
          <p:cNvCxnSpPr>
            <a:endCxn id="39" idx="0"/>
          </p:cNvCxnSpPr>
          <p:nvPr/>
        </p:nvCxnSpPr>
        <p:spPr>
          <a:xfrm rot="16200000" flipH="1">
            <a:off x="7836102" y="3738827"/>
            <a:ext cx="214285" cy="1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8" name="Oval 37"/>
          <p:cNvSpPr/>
          <p:nvPr/>
        </p:nvSpPr>
        <p:spPr>
          <a:xfrm>
            <a:off x="7588529" y="2885822"/>
            <a:ext cx="739282" cy="745635"/>
          </a:xfrm>
          <a:prstGeom prst="ellipse">
            <a:avLst/>
          </a:prstGeom>
          <a:solidFill>
            <a:srgbClr val="005D5D"/>
          </a:solidFill>
          <a:ln w="5715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12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月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2021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39" name="Oval 39"/>
          <p:cNvSpPr/>
          <p:nvPr/>
        </p:nvSpPr>
        <p:spPr>
          <a:xfrm>
            <a:off x="7817418" y="3845971"/>
            <a:ext cx="251653" cy="25381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005D5D"/>
            </a:solidFill>
            <a:prstDash val="solid"/>
            <a:miter lim="800000"/>
          </a:ln>
          <a:effectLst/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14716" y="2439306"/>
            <a:ext cx="1402080" cy="309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自验收检查会</a:t>
            </a:r>
            <a:endParaRPr lang="zh-CN" altLang="en-US" sz="1600" b="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cxnSp>
        <p:nvCxnSpPr>
          <p:cNvPr id="42" name="Straight Connector 40"/>
          <p:cNvCxnSpPr/>
          <p:nvPr/>
        </p:nvCxnSpPr>
        <p:spPr>
          <a:xfrm rot="16200000" flipH="1">
            <a:off x="4321747" y="3713498"/>
            <a:ext cx="214285" cy="1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3" name="Oval 37"/>
          <p:cNvSpPr/>
          <p:nvPr/>
        </p:nvSpPr>
        <p:spPr>
          <a:xfrm>
            <a:off x="4034154" y="2812658"/>
            <a:ext cx="739282" cy="745635"/>
          </a:xfrm>
          <a:prstGeom prst="ellipse">
            <a:avLst/>
          </a:prstGeom>
          <a:solidFill>
            <a:srgbClr val="005D5D"/>
          </a:solidFill>
          <a:ln w="5715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5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月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2021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44" name="Oval 39"/>
          <p:cNvSpPr/>
          <p:nvPr/>
        </p:nvSpPr>
        <p:spPr>
          <a:xfrm>
            <a:off x="5248895" y="3845971"/>
            <a:ext cx="251653" cy="25381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005D5D"/>
            </a:solidFill>
            <a:prstDash val="solid"/>
            <a:miter lim="800000"/>
          </a:ln>
          <a:effectLst/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4681855" y="5541645"/>
            <a:ext cx="1664335" cy="30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阶段成果审核会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48" name="Rectangle 18"/>
          <p:cNvSpPr/>
          <p:nvPr/>
        </p:nvSpPr>
        <p:spPr>
          <a:xfrm>
            <a:off x="6639743" y="5522082"/>
            <a:ext cx="1219533" cy="52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rPr>
              <a:t>关键技术研讨会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B5FA5-8ADB-4A2A-A588-6017EA8D7B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553325" cy="10096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一、项目执行情况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629776" y="1090945"/>
          <a:ext cx="7779871" cy="474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630045" y="1565910"/>
          <a:ext cx="6393815" cy="53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8605"/>
                <a:gridCol w="1177290"/>
                <a:gridCol w="1137920"/>
              </a:tblGrid>
              <a:tr h="60833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科目名称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预算金额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使用金额</a:t>
                      </a:r>
                      <a:endParaRPr lang="zh-CN" altLang="en-US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（一）直接费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70.8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zh-CN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1、人工费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zh-CN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（1）专职研究人员人工费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zh-CN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（2）临时性研究人员人工费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zh-CN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2、设备使用费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zh-CN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3、业务费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5.8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zh-CN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）资料、印刷及知识产权费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en-US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（</a:t>
                      </a:r>
                      <a:r>
                        <a:rPr lang="en-US" alt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）会议、差旅及国际合作交流费</a:t>
                      </a:r>
                      <a:endParaRPr lang="zh-CN" altLang="en-US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en-US" altLang="en-US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en-US" altLang="en-US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4、场地使用费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spcAft>
                          <a:spcPts val="0"/>
                        </a:spcAft>
                      </a:pP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5、专家咨询费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（二）间接费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8.2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（三）外委支出费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（四）税金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2.6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l" latinLnBrk="1" hangingPunct="0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lang="en-US" altLang="zh-CN" sz="20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81.6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-1417002" y="6857940"/>
            <a:ext cx="9280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rPr>
              <a:t>任务书总计</a:t>
            </a:r>
            <a:r>
              <a:rPr lang="en-US" altLang="zh-CN" sz="20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rPr>
              <a:t>115</a:t>
            </a:r>
            <a:r>
              <a:rPr lang="zh-CN" altLang="en-US" sz="20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rPr>
              <a:t>万元，目前已经开支</a:t>
            </a:r>
            <a:r>
              <a:rPr lang="en-US" altLang="zh-CN" sz="20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rPr>
              <a:t>113</a:t>
            </a:r>
            <a:r>
              <a:rPr lang="zh-CN" altLang="en-US" sz="20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rPr>
              <a:t>万元，总体开支率</a:t>
            </a:r>
            <a:r>
              <a:rPr lang="en-US" altLang="zh-CN" sz="20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rPr>
              <a:t>98.26%</a:t>
            </a:r>
            <a:r>
              <a:rPr lang="zh-CN" altLang="en-US" sz="200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</a:rPr>
              <a:t>。</a:t>
            </a:r>
            <a:endParaRPr lang="zh-CN" altLang="en-US" sz="2000" dirty="0">
              <a:solidFill>
                <a:schemeClr val="accent1">
                  <a:lumMod val="25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B5FA5-8ADB-4A2A-A588-6017EA8D7B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56438" cy="10033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214563" y="1357313"/>
            <a:ext cx="4543425" cy="49752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一、项目执行情况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二、项目完成程度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三、主要研究内容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四、研究成果及成效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五、成果创新点及特色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六、总结及展望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92344" y="2224133"/>
            <a:ext cx="637979" cy="428009"/>
            <a:chOff x="1501869" y="1452608"/>
            <a:chExt cx="637979" cy="42800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 rot="19858923">
              <a:off x="1501869" y="1452608"/>
              <a:ext cx="463551" cy="428009"/>
            </a:xfrm>
            <a:prstGeom prst="triangle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0000">
                    <a:alpha val="63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9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 rot="19858923">
              <a:off x="1676297" y="1452608"/>
              <a:ext cx="463551" cy="428009"/>
            </a:xfrm>
            <a:prstGeom prst="triangle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0000">
                    <a:alpha val="73000"/>
                  </a:srgbClr>
                </a:gs>
                <a:gs pos="100000">
                  <a:srgbClr val="FF0000">
                    <a:alpha val="51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9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B5FA5-8ADB-4A2A-A588-6017EA8D7B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553325" cy="100965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二、项目完成程度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698" y="1164850"/>
            <a:ext cx="874850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kern="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cs typeface="Times New Roman" panose="02020603050405020304" pitchFamily="18" charset="0"/>
              </a:rPr>
              <a:t>任务书规定的研究内容与预期成果完成，包括：</a:t>
            </a:r>
            <a:endParaRPr kumimoji="1" lang="en-US" altLang="zh-CN" sz="2000" kern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altLang="en-US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受理</a:t>
            </a:r>
            <a:r>
              <a:rPr kumimoji="1" lang="zh-CN" altLang="en-US" sz="2000" b="0" u="sng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发明专利</a:t>
            </a:r>
            <a:r>
              <a:rPr kumimoji="1" lang="en-US" altLang="zh-CN" sz="2000" b="0" u="sng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0" u="sng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项</a:t>
            </a:r>
            <a:r>
              <a:rPr kumimoji="1" lang="zh-CN" altLang="en-US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；录用</a:t>
            </a:r>
            <a:r>
              <a:rPr kumimoji="1" lang="en-US" altLang="zh-CN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发表</a:t>
            </a:r>
            <a:r>
              <a:rPr kumimoji="1" lang="en-US" altLang="zh-CN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EI</a:t>
            </a:r>
            <a:r>
              <a:rPr kumimoji="1" lang="zh-CN" altLang="en-US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检索</a:t>
            </a:r>
            <a:r>
              <a:rPr kumimoji="1" lang="en-US" altLang="zh-CN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论文3篇</a:t>
            </a:r>
            <a:r>
              <a:rPr kumimoji="1" lang="zh-CN" altLang="en-US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，研究报告</a:t>
            </a:r>
            <a:r>
              <a:rPr kumimoji="1" lang="en-US" altLang="zh-CN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0" kern="0" dirty="0">
                <a:solidFill>
                  <a:schemeClr val="accent1">
                    <a:lumMod val="25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篇</a:t>
            </a:r>
            <a:endParaRPr kumimoji="1" lang="zh-CN" altLang="en-US" sz="2000" b="0" kern="0" dirty="0">
              <a:solidFill>
                <a:schemeClr val="accent1">
                  <a:lumMod val="25000"/>
                </a:schemeClr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7" y="2074904"/>
          <a:ext cx="9144000" cy="4204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0821"/>
                <a:gridCol w="1919682"/>
                <a:gridCol w="3222530"/>
                <a:gridCol w="3470967"/>
              </a:tblGrid>
              <a:tr h="3067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200" kern="10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研究内容</a:t>
                      </a:r>
                      <a:endParaRPr lang="zh-CN" sz="1200" kern="1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预期成果</a:t>
                      </a:r>
                      <a:endParaRPr lang="zh-CN" sz="1200" kern="10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完成情况</a:t>
                      </a:r>
                      <a:endParaRPr lang="zh-CN" sz="1200" kern="1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78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适用于电力业务的基于灵活以太网技术的切片网络框架研究</a:t>
                      </a:r>
                      <a:endParaRPr lang="zh-CN" sz="1200" kern="1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研究报告1篇；</a:t>
                      </a:r>
                      <a:endParaRPr sz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核心期刊或三大检索论文1篇；</a:t>
                      </a:r>
                      <a:endParaRPr sz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发明专利1项。</a:t>
                      </a:r>
                      <a:endParaRPr sz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完成了</a:t>
                      </a:r>
                      <a:r>
                        <a:rPr lang="zh-CN" altLang="zh-CN"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《适用于电力业务的基于灵活以太网技术的切片网络框架研究报告》</a:t>
                      </a:r>
                      <a:endParaRPr lang="zh-CN" altLang="zh-CN"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发</a:t>
                      </a:r>
                      <a:r>
                        <a:rPr lang="zh-CN" altLang="zh-CN"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表EI检索论文1篇 (IWCMC 2021 )</a:t>
                      </a:r>
                      <a:endParaRPr lang="zh-CN" altLang="zh-CN"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zh-CN"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申请发明专利1项（ZL.202110669084.8）</a:t>
                      </a:r>
                      <a:endParaRPr lang="zh-CN" altLang="zh-CN"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基于电力典型业务场景的灵活以太网组网技术研究</a:t>
                      </a:r>
                      <a:endParaRPr lang="zh-CN" sz="1200" kern="1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研究报告1篇；</a:t>
                      </a:r>
                      <a:endParaRPr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核心期刊或三大检索论文1篇；</a:t>
                      </a:r>
                      <a:endParaRPr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发明专利1项。</a:t>
                      </a:r>
                      <a:endParaRPr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完成</a:t>
                      </a:r>
                      <a:r>
                        <a:rPr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《基于电力典型业务场景的灵活以太网组网技</a:t>
                      </a:r>
                      <a:r>
                        <a:rPr lang="zh-CN" altLang="zh-CN"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术研究报告》</a:t>
                      </a:r>
                      <a:endParaRPr lang="zh-CN" altLang="zh-CN"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zh-CN"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录用EI检索论文1篇 (ICSINC 2021 1篇) </a:t>
                      </a:r>
                      <a:endParaRPr lang="zh-CN" altLang="zh-CN"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zh-CN" sz="1200" kern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申请发明专利1项（ZL.202110911137.2）</a:t>
                      </a:r>
                      <a:endParaRPr lang="zh-CN" altLang="zh-CN"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63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基于电力典型业务场景的灵活以太网控制及运行技术研究</a:t>
                      </a:r>
                      <a:endParaRPr lang="zh-CN" sz="1200" kern="1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1.研究报告1篇；</a:t>
                      </a:r>
                      <a:endParaRPr sz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2.核心期刊或三大检索论文1篇；</a:t>
                      </a:r>
                      <a:endParaRPr sz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发明专利1项。</a:t>
                      </a:r>
                      <a:endParaRPr sz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完成</a:t>
                      </a:r>
                      <a:r>
                        <a:rPr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《基于电力典型业务场景的灵活以太网控制及运行技术研究报告》</a:t>
                      </a:r>
                      <a:endParaRPr sz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录用</a:t>
                      </a:r>
                      <a:r>
                        <a:rPr lang="zh-CN" altLang="zh-CN"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EI检索论文1篇 (ISAIC 2021 1篇）</a:t>
                      </a:r>
                      <a:endParaRPr lang="zh-CN" altLang="zh-CN" sz="1200" kern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zh-CN" sz="120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申请发明专利1项（2021114646226）</a:t>
                      </a:r>
                      <a:endParaRPr lang="zh-CN" altLang="zh-CN" sz="120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2532" marR="625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B5FA5-8ADB-4A2A-A588-6017EA8D7B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1fc5481-6389-44d9-b6ae-443b1eb15de6}"/>
</p:tagLst>
</file>

<file path=ppt/tags/tag2.xml><?xml version="1.0" encoding="utf-8"?>
<p:tagLst xmlns:p="http://schemas.openxmlformats.org/presentationml/2006/main">
  <p:tag name="KSO_WM_UNIT_TABLE_BEAUTIFY" val="smartTable{4d273722-9b6d-434b-bc15-201d60eacefc}"/>
</p:tagLst>
</file>

<file path=ppt/tags/tag3.xml><?xml version="1.0" encoding="utf-8"?>
<p:tagLst xmlns:p="http://schemas.openxmlformats.org/presentationml/2006/main">
  <p:tag name="KSO_WM_UNIT_TABLE_BEAUTIFY" val="smartTable{b47d2386-b34c-4bce-a636-92e4ac682aa6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国家电网">
  <a:themeElements>
    <a:clrScheme name="1_国家电网 4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国家电网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008000">
              <a:gamma/>
              <a:shade val="60000"/>
              <a:invGamma/>
            </a:srgbClr>
          </a:prstShdw>
        </a:effectLst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4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9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008000">
              <a:gamma/>
              <a:shade val="60000"/>
              <a:invGamma/>
            </a:srgbClr>
          </a:prstShdw>
        </a:effectLst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4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9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国家电网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国家电网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国家电网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国家电网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国网科技部模板</Template>
  <TotalTime>0</TotalTime>
  <Words>2082</Words>
  <Application>WPS 文字</Application>
  <PresentationFormat>全屏显示(4:3)</PresentationFormat>
  <Paragraphs>405</Paragraphs>
  <Slides>7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42" baseType="lpstr">
      <vt:lpstr>Arial</vt:lpstr>
      <vt:lpstr>方正书宋_GBK</vt:lpstr>
      <vt:lpstr>Wingdings</vt:lpstr>
      <vt:lpstr>黑体</vt:lpstr>
      <vt:lpstr>汉仪中黑KW</vt:lpstr>
      <vt:lpstr>宋体</vt:lpstr>
      <vt:lpstr>汉仪书宋二KW</vt:lpstr>
      <vt:lpstr>华文细黑</vt:lpstr>
      <vt:lpstr>黑体-简</vt:lpstr>
      <vt:lpstr>Calibri</vt:lpstr>
      <vt:lpstr>Helvetica Neue</vt:lpstr>
      <vt:lpstr>Calibri Light</vt:lpstr>
      <vt:lpstr>Times New Roman</vt:lpstr>
      <vt:lpstr>隶书</vt:lpstr>
      <vt:lpstr>微软雅黑</vt:lpstr>
      <vt:lpstr>汉仪旗黑</vt:lpstr>
      <vt:lpstr>华文细黑</vt:lpstr>
      <vt:lpstr>Gotham Light</vt:lpstr>
      <vt:lpstr>Gotham Medium</vt:lpstr>
      <vt:lpstr>楷体_GB2312</vt:lpstr>
      <vt:lpstr>仿宋</vt:lpstr>
      <vt:lpstr>Cambria Math</vt:lpstr>
      <vt:lpstr>楷体</vt:lpstr>
      <vt:lpstr>汉仪楷体KW</vt:lpstr>
      <vt:lpstr>报隶-简</vt:lpstr>
      <vt:lpstr>宋体</vt:lpstr>
      <vt:lpstr>Arial Unicode MS</vt:lpstr>
      <vt:lpstr>Thonburi</vt:lpstr>
      <vt:lpstr>汉仪楷体简</vt:lpstr>
      <vt:lpstr>方正仿宋_GBK</vt:lpstr>
      <vt:lpstr>Kingsoft Math</vt:lpstr>
      <vt:lpstr>仿宋_GB2312</vt:lpstr>
      <vt:lpstr>自定义设计方案</vt:lpstr>
      <vt:lpstr>8_自定义设计方案</vt:lpstr>
      <vt:lpstr>1_国家电网</vt:lpstr>
      <vt:lpstr>一、项目执行情况</vt:lpstr>
      <vt:lpstr>一、项目执行情况</vt:lpstr>
      <vt:lpstr>一、项目执行情况</vt:lpstr>
      <vt:lpstr>一、项目执行情况</vt:lpstr>
      <vt:lpstr>一、项目执行情况</vt:lpstr>
      <vt:lpstr>汇报内容</vt:lpstr>
      <vt:lpstr>二、项目完成程度</vt:lpstr>
    </vt:vector>
  </TitlesOfParts>
  <Company>CEPRI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PangHui</dc:creator>
  <cp:lastModifiedBy>chengyufan</cp:lastModifiedBy>
  <cp:revision>1364</cp:revision>
  <cp:lastPrinted>2021-12-11T13:00:03Z</cp:lastPrinted>
  <dcterms:created xsi:type="dcterms:W3CDTF">2021-12-11T13:00:03Z</dcterms:created>
  <dcterms:modified xsi:type="dcterms:W3CDTF">2021-12-11T13:00:03Z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