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 id="2147483672" r:id="rId3"/>
  </p:sldMasterIdLst>
  <p:notesMasterIdLst>
    <p:notesMasterId r:id="rId12"/>
  </p:notesMasterIdLst>
  <p:handoutMasterIdLst>
    <p:handoutMasterId r:id="rId13"/>
  </p:handoutMasterIdLst>
  <p:sldIdLst>
    <p:sldId id="2194" r:id="rId4"/>
    <p:sldId id="1751" r:id="rId5"/>
    <p:sldId id="2198" r:id="rId6"/>
    <p:sldId id="2205" r:id="rId7"/>
    <p:sldId id="2206" r:id="rId8"/>
    <p:sldId id="2199" r:id="rId9"/>
    <p:sldId id="2207" r:id="rId10"/>
    <p:sldId id="1583" r:id="rId11"/>
  </p:sldIdLst>
  <p:sldSz cx="9144000" cy="6858000" type="screen4x3"/>
  <p:notesSz cx="6797675" cy="9928225"/>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86">
          <p15:clr>
            <a:srgbClr val="A4A3A4"/>
          </p15:clr>
        </p15:guide>
        <p15:guide id="2" pos="2851">
          <p15:clr>
            <a:srgbClr val="A4A3A4"/>
          </p15:clr>
        </p15:guide>
      </p15:sldGuideLst>
    </p:ext>
    <p:ext uri="{2D200454-40CA-4A62-9FC3-DE9A4176ACB9}">
      <p15:notesGuideLst xmlns:p15="http://schemas.microsoft.com/office/powerpoint/2012/main">
        <p15:guide id="1" orient="horz" pos="3165">
          <p15:clr>
            <a:srgbClr val="A4A3A4"/>
          </p15:clr>
        </p15:guide>
        <p15:guide id="2"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008080"/>
    <a:srgbClr val="008000"/>
    <a:srgbClr val="BBE0E3"/>
    <a:srgbClr val="FF8811"/>
    <a:srgbClr val="B9CDE5"/>
    <a:srgbClr val="DA6D00"/>
    <a:srgbClr val="FF9933"/>
    <a:srgbClr val="8AC9D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1" autoAdjust="0"/>
    <p:restoredTop sz="89095" autoAdjust="0"/>
  </p:normalViewPr>
  <p:slideViewPr>
    <p:cSldViewPr snapToGrid="0">
      <p:cViewPr varScale="1">
        <p:scale>
          <a:sx n="125" d="100"/>
          <a:sy n="125" d="100"/>
        </p:scale>
        <p:origin x="2448" y="176"/>
      </p:cViewPr>
      <p:guideLst>
        <p:guide orient="horz" pos="2186"/>
        <p:guide pos="2851"/>
      </p:guideLst>
    </p:cSldViewPr>
  </p:slideViewPr>
  <p:notesTextViewPr>
    <p:cViewPr>
      <p:scale>
        <a:sx n="100" d="100"/>
        <a:sy n="100" d="100"/>
      </p:scale>
      <p:origin x="0" y="0"/>
    </p:cViewPr>
  </p:notesTextViewPr>
  <p:sorterViewPr>
    <p:cViewPr>
      <p:scale>
        <a:sx n="66" d="100"/>
        <a:sy n="66" d="100"/>
      </p:scale>
      <p:origin x="0" y="7146"/>
    </p:cViewPr>
  </p:sorterViewPr>
  <p:notesViewPr>
    <p:cSldViewPr snapToGrid="0">
      <p:cViewPr varScale="1">
        <p:scale>
          <a:sx n="71" d="100"/>
          <a:sy n="71" d="100"/>
        </p:scale>
        <p:origin x="-978" y="-96"/>
      </p:cViewPr>
      <p:guideLst>
        <p:guide orient="horz" pos="3165"/>
        <p:guide pos="211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2945862" cy="497412"/>
          </a:xfrm>
          <a:prstGeom prst="rect">
            <a:avLst/>
          </a:prstGeom>
          <a:noFill/>
          <a:ln w="9525">
            <a:noFill/>
            <a:miter lim="800000"/>
          </a:ln>
          <a:effectLst/>
        </p:spPr>
        <p:txBody>
          <a:bodyPr vert="horz" wrap="square" lIns="91434" tIns="45717" rIns="91434" bIns="45717" numCol="1" anchor="t" anchorCtr="0" compatLnSpc="1"/>
          <a:lstStyle>
            <a:lvl1pPr algn="l" eaLnBrk="1" hangingPunct="1">
              <a:defRPr kumimoji="1" sz="1200" b="0">
                <a:latin typeface="Times New Roman" panose="02020603050405020304" pitchFamily="18" charset="0"/>
                <a:ea typeface="宋体" panose="02010600030101010101" pitchFamily="2" charset="-122"/>
              </a:defRPr>
            </a:lvl1pPr>
          </a:lstStyle>
          <a:p>
            <a:pPr>
              <a:defRPr/>
            </a:pPr>
            <a:endParaRPr lang="zh-CN" altLang="en-US"/>
          </a:p>
        </p:txBody>
      </p:sp>
      <p:sp>
        <p:nvSpPr>
          <p:cNvPr id="70659" name="Rectangle 3"/>
          <p:cNvSpPr>
            <a:spLocks noGrp="1" noChangeArrowheads="1"/>
          </p:cNvSpPr>
          <p:nvPr>
            <p:ph type="dt" sz="quarter" idx="1"/>
          </p:nvPr>
        </p:nvSpPr>
        <p:spPr bwMode="auto">
          <a:xfrm>
            <a:off x="3850294" y="1"/>
            <a:ext cx="2945862" cy="497412"/>
          </a:xfrm>
          <a:prstGeom prst="rect">
            <a:avLst/>
          </a:prstGeom>
          <a:noFill/>
          <a:ln w="9525">
            <a:noFill/>
            <a:miter lim="800000"/>
          </a:ln>
          <a:effectLst/>
        </p:spPr>
        <p:txBody>
          <a:bodyPr vert="horz" wrap="square" lIns="91434" tIns="45717" rIns="91434" bIns="45717" numCol="1" anchor="t" anchorCtr="0" compatLnSpc="1"/>
          <a:lstStyle>
            <a:lvl1pPr algn="r" eaLnBrk="1" hangingPunct="1">
              <a:defRPr kumimoji="1" sz="1200" b="0">
                <a:latin typeface="Times New Roman" panose="02020603050405020304" pitchFamily="18" charset="0"/>
                <a:ea typeface="宋体" panose="02010600030101010101" pitchFamily="2" charset="-122"/>
              </a:defRPr>
            </a:lvl1pPr>
          </a:lstStyle>
          <a:p>
            <a:pPr>
              <a:defRPr/>
            </a:pPr>
            <a:fld id="{9F79C387-D90A-400A-ACF9-CFBDF5230DEF}" type="datetimeFigureOut">
              <a:rPr lang="en-US" altLang="zh-CN"/>
              <a:t>12/10/21</a:t>
            </a:fld>
            <a:endParaRPr lang="en-US" altLang="zh-CN"/>
          </a:p>
        </p:txBody>
      </p:sp>
      <p:sp>
        <p:nvSpPr>
          <p:cNvPr id="70660" name="Rectangle 4"/>
          <p:cNvSpPr>
            <a:spLocks noGrp="1" noChangeArrowheads="1"/>
          </p:cNvSpPr>
          <p:nvPr>
            <p:ph type="ftr" sz="quarter" idx="2"/>
          </p:nvPr>
        </p:nvSpPr>
        <p:spPr bwMode="auto">
          <a:xfrm>
            <a:off x="0" y="9429274"/>
            <a:ext cx="2945862" cy="497411"/>
          </a:xfrm>
          <a:prstGeom prst="rect">
            <a:avLst/>
          </a:prstGeom>
          <a:noFill/>
          <a:ln w="9525">
            <a:noFill/>
            <a:miter lim="800000"/>
          </a:ln>
          <a:effectLst/>
        </p:spPr>
        <p:txBody>
          <a:bodyPr vert="horz" wrap="square" lIns="91434" tIns="45717" rIns="91434" bIns="45717" numCol="1" anchor="b" anchorCtr="0" compatLnSpc="1"/>
          <a:lstStyle>
            <a:lvl1pPr algn="l"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70661" name="Rectangle 5"/>
          <p:cNvSpPr>
            <a:spLocks noGrp="1" noChangeArrowheads="1"/>
          </p:cNvSpPr>
          <p:nvPr>
            <p:ph type="sldNum" sz="quarter" idx="3"/>
          </p:nvPr>
        </p:nvSpPr>
        <p:spPr bwMode="auto">
          <a:xfrm>
            <a:off x="2" y="8959580"/>
            <a:ext cx="6796155" cy="497412"/>
          </a:xfrm>
          <a:prstGeom prst="rect">
            <a:avLst/>
          </a:prstGeom>
          <a:noFill/>
          <a:ln w="9525">
            <a:noFill/>
            <a:miter lim="800000"/>
          </a:ln>
          <a:effectLst/>
        </p:spPr>
        <p:txBody>
          <a:bodyPr vert="horz" wrap="square" lIns="91434" tIns="45717" rIns="91434" bIns="45717" numCol="1" anchor="b" anchorCtr="0" compatLnSpc="1"/>
          <a:lstStyle>
            <a:lvl1pPr algn="ctr" eaLnBrk="1" hangingPunct="1">
              <a:defRPr kumimoji="1" sz="1200" b="0">
                <a:latin typeface="Times New Roman" panose="02020603050405020304" pitchFamily="18" charset="0"/>
                <a:ea typeface="宋体" panose="02010600030101010101" pitchFamily="2" charset="-122"/>
              </a:defRPr>
            </a:lvl1pPr>
          </a:lstStyle>
          <a:p>
            <a:pPr>
              <a:defRPr/>
            </a:pPr>
            <a:fld id="{5DB17287-F010-464C-9729-117B0A56A4CA}" type="slidenum">
              <a:rPr lang="en-US" altLang="zh-CN"/>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1"/>
            <a:ext cx="2945862" cy="497412"/>
          </a:xfrm>
          <a:prstGeom prst="rect">
            <a:avLst/>
          </a:prstGeom>
          <a:noFill/>
          <a:ln w="9525">
            <a:noFill/>
            <a:miter lim="800000"/>
          </a:ln>
          <a:effectLst/>
        </p:spPr>
        <p:txBody>
          <a:bodyPr vert="horz" wrap="square" lIns="91434" tIns="45717" rIns="91434" bIns="45717" numCol="1" anchor="t" anchorCtr="0" compatLnSpc="1"/>
          <a:lstStyle>
            <a:lvl1pPr algn="l" eaLnBrk="1" hangingPunct="1">
              <a:defRPr kumimoji="1" sz="1200" b="0">
                <a:latin typeface="Times New Roman" panose="02020603050405020304" pitchFamily="18" charset="0"/>
                <a:ea typeface="宋体" panose="02010600030101010101" pitchFamily="2" charset="-122"/>
              </a:defRPr>
            </a:lvl1pPr>
          </a:lstStyle>
          <a:p>
            <a:pPr>
              <a:defRPr/>
            </a:pPr>
            <a:endParaRPr lang="zh-CN" altLang="en-US"/>
          </a:p>
        </p:txBody>
      </p:sp>
      <p:sp>
        <p:nvSpPr>
          <p:cNvPr id="72707" name="Rectangle 3"/>
          <p:cNvSpPr>
            <a:spLocks noGrp="1" noChangeArrowheads="1"/>
          </p:cNvSpPr>
          <p:nvPr>
            <p:ph type="dt" idx="1"/>
          </p:nvPr>
        </p:nvSpPr>
        <p:spPr bwMode="auto">
          <a:xfrm>
            <a:off x="3850294" y="1"/>
            <a:ext cx="2945862" cy="497412"/>
          </a:xfrm>
          <a:prstGeom prst="rect">
            <a:avLst/>
          </a:prstGeom>
          <a:noFill/>
          <a:ln w="9525">
            <a:noFill/>
            <a:miter lim="800000"/>
          </a:ln>
          <a:effectLst/>
        </p:spPr>
        <p:txBody>
          <a:bodyPr vert="horz" wrap="square" lIns="91434" tIns="45717" rIns="91434" bIns="45717" numCol="1" anchor="t" anchorCtr="0" compatLnSpc="1"/>
          <a:lstStyle>
            <a:lvl1pPr algn="r" eaLnBrk="1" hangingPunct="1">
              <a:defRPr kumimoji="1" sz="1200" b="0">
                <a:latin typeface="Times New Roman" panose="02020603050405020304" pitchFamily="18" charset="0"/>
                <a:ea typeface="宋体" panose="02010600030101010101" pitchFamily="2" charset="-122"/>
              </a:defRPr>
            </a:lvl1pPr>
          </a:lstStyle>
          <a:p>
            <a:pPr>
              <a:defRPr/>
            </a:pPr>
            <a:fld id="{F0CC480E-E8B4-4C5E-AA60-BAFD9DB24ECA}" type="datetimeFigureOut">
              <a:rPr lang="en-US" altLang="zh-CN"/>
              <a:t>12/10/21</a:t>
            </a:fld>
            <a:endParaRPr lang="en-US" altLang="zh-CN"/>
          </a:p>
        </p:txBody>
      </p:sp>
      <p:sp>
        <p:nvSpPr>
          <p:cNvPr id="15364"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9" name="Rectangle 5"/>
          <p:cNvSpPr>
            <a:spLocks noGrp="1" noChangeArrowheads="1"/>
          </p:cNvSpPr>
          <p:nvPr>
            <p:ph type="body" sz="quarter" idx="3"/>
          </p:nvPr>
        </p:nvSpPr>
        <p:spPr bwMode="auto">
          <a:xfrm>
            <a:off x="679465" y="4716948"/>
            <a:ext cx="5438748" cy="4467469"/>
          </a:xfrm>
          <a:prstGeom prst="rect">
            <a:avLst/>
          </a:prstGeom>
          <a:noFill/>
          <a:ln w="9525">
            <a:noFill/>
            <a:miter lim="800000"/>
          </a:ln>
          <a:effectLst/>
        </p:spPr>
        <p:txBody>
          <a:bodyPr vert="horz" wrap="square" lIns="91434" tIns="45717" rIns="91434" bIns="45717"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2710" name="Rectangle 6"/>
          <p:cNvSpPr>
            <a:spLocks noGrp="1" noChangeArrowheads="1"/>
          </p:cNvSpPr>
          <p:nvPr>
            <p:ph type="ftr" sz="quarter" idx="4"/>
          </p:nvPr>
        </p:nvSpPr>
        <p:spPr bwMode="auto">
          <a:xfrm>
            <a:off x="0" y="9429274"/>
            <a:ext cx="2945862" cy="497411"/>
          </a:xfrm>
          <a:prstGeom prst="rect">
            <a:avLst/>
          </a:prstGeom>
          <a:noFill/>
          <a:ln w="9525">
            <a:noFill/>
            <a:miter lim="800000"/>
          </a:ln>
          <a:effectLst/>
        </p:spPr>
        <p:txBody>
          <a:bodyPr vert="horz" wrap="square" lIns="91434" tIns="45717" rIns="91434" bIns="45717" numCol="1" anchor="b" anchorCtr="0" compatLnSpc="1"/>
          <a:lstStyle>
            <a:lvl1pPr algn="l"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72711" name="Rectangle 7"/>
          <p:cNvSpPr>
            <a:spLocks noGrp="1" noChangeArrowheads="1"/>
          </p:cNvSpPr>
          <p:nvPr>
            <p:ph type="sldNum" sz="quarter" idx="5"/>
          </p:nvPr>
        </p:nvSpPr>
        <p:spPr bwMode="auto">
          <a:xfrm>
            <a:off x="3850294" y="9429274"/>
            <a:ext cx="2945862" cy="497411"/>
          </a:xfrm>
          <a:prstGeom prst="rect">
            <a:avLst/>
          </a:prstGeom>
          <a:noFill/>
          <a:ln w="9525">
            <a:noFill/>
            <a:miter lim="800000"/>
          </a:ln>
          <a:effectLst/>
        </p:spPr>
        <p:txBody>
          <a:bodyPr vert="horz" wrap="square" lIns="91434" tIns="45717" rIns="91434" bIns="45717" numCol="1" anchor="b" anchorCtr="0" compatLnSpc="1"/>
          <a:lstStyle>
            <a:lvl1pPr algn="r" eaLnBrk="1" hangingPunct="1">
              <a:defRPr kumimoji="1" sz="1200" b="0">
                <a:latin typeface="Times New Roman" panose="02020603050405020304" pitchFamily="18" charset="0"/>
                <a:ea typeface="宋体" panose="02010600030101010101" pitchFamily="2" charset="-122"/>
              </a:defRPr>
            </a:lvl1pPr>
          </a:lstStyle>
          <a:p>
            <a:pPr>
              <a:defRPr/>
            </a:pPr>
            <a:fld id="{1753E8DC-B000-4728-8463-78D60FC70CFB}" type="slidenum">
              <a:rPr lang="en-US" altLang="zh-CN"/>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下面是研究成果及成效汇报。</a:t>
            </a:r>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b="1">
                <a:solidFill>
                  <a:schemeClr val="tx1"/>
                </a:solidFill>
                <a:latin typeface="Arial" panose="020B0604020202020204" pitchFamily="34" charset="0"/>
                <a:ea typeface="黑体" panose="02010609060101010101" pitchFamily="49" charset="-122"/>
              </a:defRPr>
            </a:lvl1pPr>
            <a:lvl2pPr marL="716915" indent="-275590">
              <a:defRPr sz="2300" b="1">
                <a:solidFill>
                  <a:schemeClr val="tx1"/>
                </a:solidFill>
                <a:latin typeface="Arial" panose="020B0604020202020204" pitchFamily="34" charset="0"/>
                <a:ea typeface="黑体" panose="02010609060101010101" pitchFamily="49" charset="-122"/>
              </a:defRPr>
            </a:lvl2pPr>
            <a:lvl3pPr marL="1102995" indent="-220345">
              <a:defRPr sz="2300" b="1">
                <a:solidFill>
                  <a:schemeClr val="tx1"/>
                </a:solidFill>
                <a:latin typeface="Arial" panose="020B0604020202020204" pitchFamily="34" charset="0"/>
                <a:ea typeface="黑体" panose="02010609060101010101" pitchFamily="49" charset="-122"/>
              </a:defRPr>
            </a:lvl3pPr>
            <a:lvl4pPr marL="1544320" indent="-220345">
              <a:defRPr sz="2300" b="1">
                <a:solidFill>
                  <a:schemeClr val="tx1"/>
                </a:solidFill>
                <a:latin typeface="Arial" panose="020B0604020202020204" pitchFamily="34" charset="0"/>
                <a:ea typeface="黑体" panose="02010609060101010101" pitchFamily="49" charset="-122"/>
              </a:defRPr>
            </a:lvl4pPr>
            <a:lvl5pPr marL="1985010" indent="-220345">
              <a:defRPr sz="2300" b="1">
                <a:solidFill>
                  <a:schemeClr val="tx1"/>
                </a:solidFill>
                <a:latin typeface="Arial" panose="020B0604020202020204" pitchFamily="34" charset="0"/>
                <a:ea typeface="黑体" panose="02010609060101010101" pitchFamily="49" charset="-122"/>
              </a:defRPr>
            </a:lvl5pPr>
            <a:lvl6pPr marL="242633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6pPr>
            <a:lvl7pPr marL="286766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7pPr>
            <a:lvl8pPr marL="330835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8pPr>
            <a:lvl9pPr marL="374967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9pPr>
          </a:lstStyle>
          <a:p>
            <a:fld id="{7E0D88D4-2EA6-4634-B72F-D7BA89CE03F0}" type="slidenum">
              <a:rPr lang="zh-CN" altLang="en-US" sz="1200" b="0">
                <a:latin typeface="Times New Roman" panose="02020603050405020304" pitchFamily="18" charset="0"/>
                <a:ea typeface="宋体" panose="02010600030101010101" pitchFamily="2" charset="-122"/>
              </a:rPr>
              <a:t>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3587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目前项目已经录用</a:t>
            </a:r>
            <a:r>
              <a:rPr lang="en-US" altLang="zh-CN" dirty="0"/>
              <a:t>/</a:t>
            </a:r>
            <a:r>
              <a:rPr lang="zh-CN" altLang="en-US" dirty="0"/>
              <a:t>发表</a:t>
            </a:r>
            <a:r>
              <a:rPr lang="en-US" altLang="zh-CN" dirty="0"/>
              <a:t>EI</a:t>
            </a:r>
            <a:r>
              <a:rPr lang="zh-CN" altLang="en-US" dirty="0"/>
              <a:t>检索论文</a:t>
            </a:r>
            <a:r>
              <a:rPr lang="en-US" altLang="zh-CN" dirty="0"/>
              <a:t>6</a:t>
            </a:r>
            <a:r>
              <a:rPr lang="zh-CN" altLang="en-US" dirty="0"/>
              <a:t>篇，申请发明专利</a:t>
            </a:r>
            <a:r>
              <a:rPr lang="en-US" altLang="zh-CN" dirty="0"/>
              <a:t>4</a:t>
            </a:r>
            <a:r>
              <a:rPr lang="zh-CN" altLang="en-US" dirty="0"/>
              <a:t>项，申请软件著作权</a:t>
            </a:r>
            <a:r>
              <a:rPr lang="en-US" altLang="zh-CN" dirty="0"/>
              <a:t>1</a:t>
            </a:r>
            <a:r>
              <a:rPr lang="zh-CN" altLang="en-US" dirty="0"/>
              <a:t>项，超过任务书目标</a:t>
            </a:r>
          </a:p>
        </p:txBody>
      </p:sp>
    </p:spTree>
    <p:extLst>
      <p:ext uri="{BB962C8B-B14F-4D97-AF65-F5344CB8AC3E}">
        <p14:creationId xmlns:p14="http://schemas.microsoft.com/office/powerpoint/2010/main" val="200483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下面是成果创新点及特色</a:t>
            </a:r>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b="1">
                <a:solidFill>
                  <a:schemeClr val="tx1"/>
                </a:solidFill>
                <a:latin typeface="Arial" panose="020B0604020202020204" pitchFamily="34" charset="0"/>
                <a:ea typeface="黑体" panose="02010609060101010101" pitchFamily="49" charset="-122"/>
              </a:defRPr>
            </a:lvl1pPr>
            <a:lvl2pPr marL="716915" indent="-275590">
              <a:defRPr sz="2300" b="1">
                <a:solidFill>
                  <a:schemeClr val="tx1"/>
                </a:solidFill>
                <a:latin typeface="Arial" panose="020B0604020202020204" pitchFamily="34" charset="0"/>
                <a:ea typeface="黑体" panose="02010609060101010101" pitchFamily="49" charset="-122"/>
              </a:defRPr>
            </a:lvl2pPr>
            <a:lvl3pPr marL="1102995" indent="-220345">
              <a:defRPr sz="2300" b="1">
                <a:solidFill>
                  <a:schemeClr val="tx1"/>
                </a:solidFill>
                <a:latin typeface="Arial" panose="020B0604020202020204" pitchFamily="34" charset="0"/>
                <a:ea typeface="黑体" panose="02010609060101010101" pitchFamily="49" charset="-122"/>
              </a:defRPr>
            </a:lvl3pPr>
            <a:lvl4pPr marL="1544320" indent="-220345">
              <a:defRPr sz="2300" b="1">
                <a:solidFill>
                  <a:schemeClr val="tx1"/>
                </a:solidFill>
                <a:latin typeface="Arial" panose="020B0604020202020204" pitchFamily="34" charset="0"/>
                <a:ea typeface="黑体" panose="02010609060101010101" pitchFamily="49" charset="-122"/>
              </a:defRPr>
            </a:lvl4pPr>
            <a:lvl5pPr marL="1985010" indent="-220345">
              <a:defRPr sz="2300" b="1">
                <a:solidFill>
                  <a:schemeClr val="tx1"/>
                </a:solidFill>
                <a:latin typeface="Arial" panose="020B0604020202020204" pitchFamily="34" charset="0"/>
                <a:ea typeface="黑体" panose="02010609060101010101" pitchFamily="49" charset="-122"/>
              </a:defRPr>
            </a:lvl5pPr>
            <a:lvl6pPr marL="242633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6pPr>
            <a:lvl7pPr marL="286766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7pPr>
            <a:lvl8pPr marL="330835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8pPr>
            <a:lvl9pPr marL="374967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9pPr>
          </a:lstStyle>
          <a:p>
            <a:fld id="{7E0D88D4-2EA6-4634-B72F-D7BA89CE03F0}" type="slidenum">
              <a:rPr lang="zh-CN" altLang="en-US" sz="1200" b="0">
                <a:latin typeface="Times New Roman" panose="02020603050405020304" pitchFamily="18" charset="0"/>
                <a:ea typeface="宋体" panose="02010600030101010101" pitchFamily="2" charset="-122"/>
              </a:rPr>
              <a:t>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5621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p:sp>
      <p:sp>
        <p:nvSpPr>
          <p:cNvPr id="142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本项目的创新点主要体现在如下两个方面：一方面，</a:t>
            </a:r>
            <a:r>
              <a:rPr lang="zh-CN" altLang="en-US" sz="1200" b="0" kern="1200" dirty="0">
                <a:solidFill>
                  <a:prstClr val="black"/>
                </a:solidFill>
                <a:latin typeface="黑体" panose="02010609060101010101" pitchFamily="49" charset="-122"/>
                <a:ea typeface="黑体" panose="02010609060101010101" pitchFamily="49" charset="-122"/>
                <a:cs typeface="+mn-cs"/>
              </a:rPr>
              <a:t>提出了智能协同的电力数据通信广域网阶段式演进架构和融合控制方式，构建了基于集群增量式</a:t>
            </a:r>
            <a:r>
              <a:rPr lang="en-US" altLang="zh-CN" sz="1200" b="0" kern="1200" dirty="0">
                <a:solidFill>
                  <a:prstClr val="black"/>
                </a:solidFill>
                <a:latin typeface="黑体" panose="02010609060101010101" pitchFamily="49" charset="-122"/>
                <a:ea typeface="黑体" panose="02010609060101010101" pitchFamily="49" charset="-122"/>
                <a:cs typeface="+mn-cs"/>
              </a:rPr>
              <a:t>SDN</a:t>
            </a:r>
            <a:r>
              <a:rPr lang="zh-CN" altLang="en-US" sz="1200" b="0" kern="1200" dirty="0">
                <a:solidFill>
                  <a:prstClr val="black"/>
                </a:solidFill>
                <a:latin typeface="黑体" panose="02010609060101010101" pitchFamily="49" charset="-122"/>
                <a:ea typeface="黑体" panose="02010609060101010101" pitchFamily="49" charset="-122"/>
                <a:cs typeface="+mn-cs"/>
              </a:rPr>
              <a:t>分层控制架构和基于最小覆盖的控制器最优化部署方案，可实现代价最小化的网络集中有效控制，并利用“</a:t>
            </a:r>
            <a:r>
              <a:rPr lang="en-US" altLang="zh-CN" sz="1200" b="0" kern="1200" dirty="0">
                <a:solidFill>
                  <a:prstClr val="black"/>
                </a:solidFill>
                <a:latin typeface="黑体" panose="02010609060101010101" pitchFamily="49" charset="-122"/>
                <a:ea typeface="黑体" panose="02010609060101010101" pitchFamily="49" charset="-122"/>
                <a:cs typeface="+mn-cs"/>
              </a:rPr>
              <a:t>IP </a:t>
            </a:r>
            <a:r>
              <a:rPr lang="zh-CN" altLang="en-US" sz="1200" b="0" kern="1200" dirty="0">
                <a:solidFill>
                  <a:prstClr val="black"/>
                </a:solidFill>
                <a:latin typeface="黑体" panose="02010609060101010101" pitchFamily="49" charset="-122"/>
                <a:ea typeface="黑体" panose="02010609060101010101" pitchFamily="49" charset="-122"/>
                <a:cs typeface="+mn-cs"/>
              </a:rPr>
              <a:t>和光”协同管控器实现电网业务的高效配置与管理。</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algn="just">
              <a:lnSpc>
                <a:spcPct val="150000"/>
              </a:lnSpc>
              <a:spcBef>
                <a:spcPts val="600"/>
              </a:spcBef>
              <a:spcAft>
                <a:spcPts val="600"/>
              </a:spcAft>
            </a:pPr>
            <a:r>
              <a:rPr lang="zh-CN" altLang="en-US" sz="1200" b="0" dirty="0">
                <a:solidFill>
                  <a:prstClr val="black"/>
                </a:solidFill>
                <a:latin typeface="黑体" panose="02010609060101010101" pitchFamily="49" charset="-122"/>
                <a:ea typeface="黑体" panose="02010609060101010101" pitchFamily="49" charset="-122"/>
              </a:rPr>
              <a:t>另一方面，面向业务路径保护和业务资源的弹性调度，提出了基于深度强化学习的</a:t>
            </a:r>
            <a:r>
              <a:rPr lang="en-US" altLang="zh-CN" sz="1200" b="0" dirty="0">
                <a:solidFill>
                  <a:prstClr val="black"/>
                </a:solidFill>
                <a:latin typeface="黑体" panose="02010609060101010101" pitchFamily="49" charset="-122"/>
                <a:ea typeface="黑体" panose="02010609060101010101" pitchFamily="49" charset="-122"/>
              </a:rPr>
              <a:t>IP</a:t>
            </a:r>
            <a:r>
              <a:rPr lang="zh-CN" altLang="en-US" sz="1200" b="0" dirty="0">
                <a:solidFill>
                  <a:prstClr val="black"/>
                </a:solidFill>
                <a:latin typeface="黑体" panose="02010609060101010101" pitchFamily="49" charset="-122"/>
                <a:ea typeface="黑体" panose="02010609060101010101" pitchFamily="49" charset="-122"/>
              </a:rPr>
              <a:t>层路由控制策略和基于频谱可用性的虚拟光网络协同映射方法，解决了电力通信业务在光层传输路由效率不高和带宽利用率较低的问题，将网络风险降低</a:t>
            </a:r>
            <a:r>
              <a:rPr lang="en-US" altLang="zh-CN" sz="1200" b="0" dirty="0">
                <a:solidFill>
                  <a:prstClr val="black"/>
                </a:solidFill>
                <a:latin typeface="黑体" panose="02010609060101010101" pitchFamily="49" charset="-122"/>
                <a:ea typeface="黑体" panose="02010609060101010101" pitchFamily="49" charset="-122"/>
              </a:rPr>
              <a:t>14%</a:t>
            </a:r>
            <a:r>
              <a:rPr lang="zh-CN" altLang="en-US" sz="1200" b="0" dirty="0">
                <a:solidFill>
                  <a:prstClr val="black"/>
                </a:solidFill>
                <a:latin typeface="黑体" panose="02010609060101010101" pitchFamily="49" charset="-122"/>
                <a:ea typeface="黑体" panose="02010609060101010101" pitchFamily="49" charset="-122"/>
              </a:rPr>
              <a:t>以上，</a:t>
            </a:r>
            <a:r>
              <a:rPr lang="zh-CN" altLang="zh-CN" sz="1200" b="0" dirty="0">
                <a:solidFill>
                  <a:prstClr val="black"/>
                </a:solidFill>
                <a:latin typeface="黑体" panose="02010609060101010101" pitchFamily="49" charset="-122"/>
                <a:ea typeface="黑体" panose="02010609060101010101" pitchFamily="49" charset="-122"/>
              </a:rPr>
              <a:t>实现了</a:t>
            </a:r>
            <a:r>
              <a:rPr lang="en-US" altLang="zh-CN" sz="1200" b="0" dirty="0">
                <a:solidFill>
                  <a:prstClr val="black"/>
                </a:solidFill>
                <a:latin typeface="黑体" panose="02010609060101010101" pitchFamily="49" charset="-122"/>
                <a:ea typeface="黑体" panose="02010609060101010101" pitchFamily="49" charset="-122"/>
              </a:rPr>
              <a:t>IP</a:t>
            </a:r>
            <a:r>
              <a:rPr lang="zh-CN" altLang="zh-CN" sz="1200" b="0" dirty="0">
                <a:solidFill>
                  <a:prstClr val="black"/>
                </a:solidFill>
                <a:latin typeface="黑体" panose="02010609060101010101" pitchFamily="49" charset="-122"/>
                <a:ea typeface="黑体" panose="02010609060101010101" pitchFamily="49" charset="-122"/>
              </a:rPr>
              <a:t>层与光层的资源联合动态调配，</a:t>
            </a:r>
            <a:r>
              <a:rPr lang="zh-CN" altLang="en-US" sz="1200" b="0" dirty="0">
                <a:solidFill>
                  <a:prstClr val="black"/>
                </a:solidFill>
                <a:latin typeface="黑体" panose="02010609060101010101" pitchFamily="49" charset="-122"/>
                <a:ea typeface="黑体" panose="02010609060101010101" pitchFamily="49" charset="-122"/>
              </a:rPr>
              <a:t>有效降低了</a:t>
            </a:r>
            <a:r>
              <a:rPr lang="zh-CN" altLang="zh-CN" sz="1200" b="0" dirty="0">
                <a:solidFill>
                  <a:prstClr val="black"/>
                </a:solidFill>
                <a:latin typeface="黑体" panose="02010609060101010101" pitchFamily="49" charset="-122"/>
                <a:ea typeface="黑体" panose="02010609060101010101" pitchFamily="49" charset="-122"/>
              </a:rPr>
              <a:t>电力通信业务的传输时延</a:t>
            </a:r>
            <a:r>
              <a:rPr lang="zh-CN" altLang="en-US" sz="1200" b="0" dirty="0">
                <a:solidFill>
                  <a:prstClr val="black"/>
                </a:solidFill>
                <a:latin typeface="黑体" panose="02010609060101010101" pitchFamily="49" charset="-122"/>
                <a:ea typeface="黑体" panose="02010609060101010101" pitchFamily="49" charset="-122"/>
              </a:rPr>
              <a:t>，</a:t>
            </a:r>
            <a:r>
              <a:rPr lang="zh-CN" altLang="zh-CN" sz="1200" b="0" dirty="0">
                <a:solidFill>
                  <a:prstClr val="black"/>
                </a:solidFill>
                <a:latin typeface="黑体" panose="02010609060101010101" pitchFamily="49" charset="-122"/>
                <a:ea typeface="黑体" panose="02010609060101010101" pitchFamily="49" charset="-122"/>
              </a:rPr>
              <a:t>推动传统网络“粗放式分段管理”向</a:t>
            </a:r>
            <a:r>
              <a:rPr lang="en-US" altLang="zh-CN" sz="1200" b="0" dirty="0">
                <a:solidFill>
                  <a:prstClr val="black"/>
                </a:solidFill>
                <a:latin typeface="黑体" panose="02010609060101010101" pitchFamily="49" charset="-122"/>
                <a:ea typeface="黑体" panose="02010609060101010101" pitchFamily="49" charset="-122"/>
              </a:rPr>
              <a:t>SDN</a:t>
            </a:r>
            <a:r>
              <a:rPr lang="zh-CN" altLang="zh-CN" sz="1200" b="0" dirty="0">
                <a:solidFill>
                  <a:prstClr val="black"/>
                </a:solidFill>
                <a:latin typeface="黑体" panose="02010609060101010101" pitchFamily="49" charset="-122"/>
                <a:ea typeface="黑体" panose="02010609060101010101" pitchFamily="49" charset="-122"/>
              </a:rPr>
              <a:t>“精细化协同控制”发展。</a:t>
            </a:r>
            <a:endParaRPr lang="en-US" altLang="zh-CN" sz="1200" b="0" dirty="0">
              <a:solidFill>
                <a:prstClr val="black"/>
              </a:solidFill>
              <a:latin typeface="黑体" panose="02010609060101010101" pitchFamily="49" charset="-122"/>
              <a:ea typeface="黑体" panose="02010609060101010101" pitchFamily="49" charset="-122"/>
            </a:endParaRPr>
          </a:p>
          <a:p>
            <a:pPr algn="just">
              <a:lnSpc>
                <a:spcPct val="150000"/>
              </a:lnSpc>
              <a:spcBef>
                <a:spcPts val="600"/>
              </a:spcBef>
              <a:spcAft>
                <a:spcPts val="600"/>
              </a:spcAft>
            </a:pPr>
            <a:endParaRPr lang="en-US" altLang="zh-CN" sz="1200" b="0" dirty="0">
              <a:solidFill>
                <a:prstClr val="black"/>
              </a:solidFill>
              <a:latin typeface="黑体" panose="02010609060101010101" pitchFamily="49" charset="-122"/>
              <a:ea typeface="黑体" panose="02010609060101010101" pitchFamily="49" charset="-122"/>
            </a:endParaRPr>
          </a:p>
          <a:p>
            <a:pPr algn="just">
              <a:lnSpc>
                <a:spcPct val="150000"/>
              </a:lnSpc>
              <a:spcBef>
                <a:spcPts val="600"/>
              </a:spcBef>
              <a:spcAft>
                <a:spcPts val="600"/>
              </a:spcAft>
            </a:pPr>
            <a:r>
              <a:rPr lang="zh-CN" altLang="en-US" sz="1200" b="0" dirty="0">
                <a:solidFill>
                  <a:prstClr val="black"/>
                </a:solidFill>
                <a:latin typeface="黑体" panose="02010609060101010101" pitchFamily="49" charset="-122"/>
                <a:ea typeface="黑体" panose="02010609060101010101" pitchFamily="49" charset="-122"/>
              </a:rPr>
              <a:t>问题：此处是否强调</a:t>
            </a:r>
            <a:r>
              <a:rPr lang="en-US" altLang="zh-CN" sz="1200" b="0" dirty="0">
                <a:solidFill>
                  <a:prstClr val="black"/>
                </a:solidFill>
                <a:latin typeface="黑体" panose="02010609060101010101" pitchFamily="49" charset="-122"/>
                <a:ea typeface="黑体" panose="02010609060101010101" pitchFamily="49" charset="-122"/>
              </a:rPr>
              <a:t>14%</a:t>
            </a:r>
            <a:r>
              <a:rPr lang="zh-CN" altLang="en-US" sz="1200" b="0" dirty="0">
                <a:solidFill>
                  <a:prstClr val="black"/>
                </a:solidFill>
                <a:latin typeface="黑体" panose="02010609060101010101" pitchFamily="49" charset="-122"/>
                <a:ea typeface="黑体" panose="02010609060101010101" pitchFamily="49" charset="-122"/>
              </a:rPr>
              <a:t>？</a:t>
            </a:r>
            <a:endParaRPr lang="zh-CN" altLang="zh-CN" sz="1200" b="0" dirty="0">
              <a:solidFill>
                <a:prstClr val="black"/>
              </a:solidFill>
              <a:latin typeface="黑体" panose="02010609060101010101" pitchFamily="49" charset="-122"/>
              <a:ea typeface="黑体" panose="02010609060101010101" pitchFamily="49" charset="-122"/>
            </a:endParaRPr>
          </a:p>
          <a:p>
            <a:endParaRPr lang="zh-CN" altLang="en-US" dirty="0"/>
          </a:p>
        </p:txBody>
      </p:sp>
      <p:sp>
        <p:nvSpPr>
          <p:cNvPr id="142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16915" indent="-275590">
              <a:spcBef>
                <a:spcPct val="30000"/>
              </a:spcBef>
              <a:defRPr sz="1200">
                <a:solidFill>
                  <a:schemeClr val="tx1"/>
                </a:solidFill>
                <a:latin typeface="Times New Roman" panose="02020603050405020304" pitchFamily="18" charset="0"/>
                <a:ea typeface="宋体" panose="02010600030101010101" pitchFamily="2" charset="-122"/>
              </a:defRPr>
            </a:lvl2pPr>
            <a:lvl3pPr marL="1102995" indent="-220345">
              <a:spcBef>
                <a:spcPct val="30000"/>
              </a:spcBef>
              <a:defRPr sz="1200">
                <a:solidFill>
                  <a:schemeClr val="tx1"/>
                </a:solidFill>
                <a:latin typeface="Times New Roman" panose="02020603050405020304" pitchFamily="18" charset="0"/>
                <a:ea typeface="宋体" panose="02010600030101010101" pitchFamily="2" charset="-122"/>
              </a:defRPr>
            </a:lvl3pPr>
            <a:lvl4pPr marL="1544320" indent="-220345">
              <a:spcBef>
                <a:spcPct val="30000"/>
              </a:spcBef>
              <a:defRPr sz="1200">
                <a:solidFill>
                  <a:schemeClr val="tx1"/>
                </a:solidFill>
                <a:latin typeface="Times New Roman" panose="02020603050405020304" pitchFamily="18" charset="0"/>
                <a:ea typeface="宋体" panose="02010600030101010101" pitchFamily="2" charset="-122"/>
              </a:defRPr>
            </a:lvl4pPr>
            <a:lvl5pPr marL="1985010" indent="-220345">
              <a:spcBef>
                <a:spcPct val="30000"/>
              </a:spcBef>
              <a:defRPr sz="1200">
                <a:solidFill>
                  <a:schemeClr val="tx1"/>
                </a:solidFill>
                <a:latin typeface="Times New Roman" panose="02020603050405020304" pitchFamily="18" charset="0"/>
                <a:ea typeface="宋体" panose="02010600030101010101" pitchFamily="2" charset="-122"/>
              </a:defRPr>
            </a:lvl5pPr>
            <a:lvl6pPr marL="2426335"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867660"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308350"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749675"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4C71E6A-CF67-402A-939E-589468CE49B3}" type="slidenum">
              <a:rPr lang="zh-CN" altLang="en-US" smtClean="0"/>
              <a:t>4</a:t>
            </a:fld>
            <a:endParaRPr lang="en-US" altLang="zh-CN"/>
          </a:p>
        </p:txBody>
      </p:sp>
    </p:spTree>
    <p:extLst>
      <p:ext uri="{BB962C8B-B14F-4D97-AF65-F5344CB8AC3E}">
        <p14:creationId xmlns:p14="http://schemas.microsoft.com/office/powerpoint/2010/main" val="34742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p:sp>
      <p:sp>
        <p:nvSpPr>
          <p:cNvPr id="142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本项目的创新点主要体现在如下两个方面：一方面，</a:t>
            </a:r>
            <a:r>
              <a:rPr lang="zh-CN" altLang="en-US" sz="1200" b="0" kern="1200" dirty="0">
                <a:solidFill>
                  <a:prstClr val="black"/>
                </a:solidFill>
                <a:latin typeface="黑体" panose="02010609060101010101" pitchFamily="49" charset="-122"/>
                <a:ea typeface="黑体" panose="02010609060101010101" pitchFamily="49" charset="-122"/>
                <a:cs typeface="+mn-cs"/>
              </a:rPr>
              <a:t>提出了智能协同的电力数据通信广域网阶段式演进架构和融合控制方式，构建了基于集群增量式</a:t>
            </a:r>
            <a:r>
              <a:rPr lang="en-US" altLang="zh-CN" sz="1200" b="0" kern="1200" dirty="0">
                <a:solidFill>
                  <a:prstClr val="black"/>
                </a:solidFill>
                <a:latin typeface="黑体" panose="02010609060101010101" pitchFamily="49" charset="-122"/>
                <a:ea typeface="黑体" panose="02010609060101010101" pitchFamily="49" charset="-122"/>
                <a:cs typeface="+mn-cs"/>
              </a:rPr>
              <a:t>SDN</a:t>
            </a:r>
            <a:r>
              <a:rPr lang="zh-CN" altLang="en-US" sz="1200" b="0" kern="1200" dirty="0">
                <a:solidFill>
                  <a:prstClr val="black"/>
                </a:solidFill>
                <a:latin typeface="黑体" panose="02010609060101010101" pitchFamily="49" charset="-122"/>
                <a:ea typeface="黑体" panose="02010609060101010101" pitchFamily="49" charset="-122"/>
                <a:cs typeface="+mn-cs"/>
              </a:rPr>
              <a:t>分层控制架构和基于最小覆盖的控制器最优化部署方案，可实现代价最小化的网络集中有效控制，并利用“</a:t>
            </a:r>
            <a:r>
              <a:rPr lang="en-US" altLang="zh-CN" sz="1200" b="0" kern="1200" dirty="0">
                <a:solidFill>
                  <a:prstClr val="black"/>
                </a:solidFill>
                <a:latin typeface="黑体" panose="02010609060101010101" pitchFamily="49" charset="-122"/>
                <a:ea typeface="黑体" panose="02010609060101010101" pitchFamily="49" charset="-122"/>
                <a:cs typeface="+mn-cs"/>
              </a:rPr>
              <a:t>IP </a:t>
            </a:r>
            <a:r>
              <a:rPr lang="zh-CN" altLang="en-US" sz="1200" b="0" kern="1200" dirty="0">
                <a:solidFill>
                  <a:prstClr val="black"/>
                </a:solidFill>
                <a:latin typeface="黑体" panose="02010609060101010101" pitchFamily="49" charset="-122"/>
                <a:ea typeface="黑体" panose="02010609060101010101" pitchFamily="49" charset="-122"/>
                <a:cs typeface="+mn-cs"/>
              </a:rPr>
              <a:t>和光”协同管控器实现电网业务的高效配置与管理。</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algn="just">
              <a:lnSpc>
                <a:spcPct val="150000"/>
              </a:lnSpc>
              <a:spcBef>
                <a:spcPts val="600"/>
              </a:spcBef>
              <a:spcAft>
                <a:spcPts val="600"/>
              </a:spcAft>
            </a:pPr>
            <a:r>
              <a:rPr lang="zh-CN" altLang="en-US" sz="1200" b="0" dirty="0">
                <a:solidFill>
                  <a:prstClr val="black"/>
                </a:solidFill>
                <a:latin typeface="黑体" panose="02010609060101010101" pitchFamily="49" charset="-122"/>
                <a:ea typeface="黑体" panose="02010609060101010101" pitchFamily="49" charset="-122"/>
              </a:rPr>
              <a:t>另一方面，面向业务路径保护和业务资源的弹性调度，提出了基于深度强化学习的</a:t>
            </a:r>
            <a:r>
              <a:rPr lang="en-US" altLang="zh-CN" sz="1200" b="0" dirty="0">
                <a:solidFill>
                  <a:prstClr val="black"/>
                </a:solidFill>
                <a:latin typeface="黑体" panose="02010609060101010101" pitchFamily="49" charset="-122"/>
                <a:ea typeface="黑体" panose="02010609060101010101" pitchFamily="49" charset="-122"/>
              </a:rPr>
              <a:t>IP</a:t>
            </a:r>
            <a:r>
              <a:rPr lang="zh-CN" altLang="en-US" sz="1200" b="0" dirty="0">
                <a:solidFill>
                  <a:prstClr val="black"/>
                </a:solidFill>
                <a:latin typeface="黑体" panose="02010609060101010101" pitchFamily="49" charset="-122"/>
                <a:ea typeface="黑体" panose="02010609060101010101" pitchFamily="49" charset="-122"/>
              </a:rPr>
              <a:t>层路由控制策略和基于频谱可用性的虚拟光网络协同映射方法，解决了电力通信业务在光层传输路由效率不高和带宽利用率较低的问题，将网络风险降低</a:t>
            </a:r>
            <a:r>
              <a:rPr lang="en-US" altLang="zh-CN" sz="1200" b="0" dirty="0">
                <a:solidFill>
                  <a:prstClr val="black"/>
                </a:solidFill>
                <a:latin typeface="黑体" panose="02010609060101010101" pitchFamily="49" charset="-122"/>
                <a:ea typeface="黑体" panose="02010609060101010101" pitchFamily="49" charset="-122"/>
              </a:rPr>
              <a:t>14%</a:t>
            </a:r>
            <a:r>
              <a:rPr lang="zh-CN" altLang="en-US" sz="1200" b="0" dirty="0">
                <a:solidFill>
                  <a:prstClr val="black"/>
                </a:solidFill>
                <a:latin typeface="黑体" panose="02010609060101010101" pitchFamily="49" charset="-122"/>
                <a:ea typeface="黑体" panose="02010609060101010101" pitchFamily="49" charset="-122"/>
              </a:rPr>
              <a:t>以上，</a:t>
            </a:r>
            <a:r>
              <a:rPr lang="zh-CN" altLang="zh-CN" sz="1200" b="0" dirty="0">
                <a:solidFill>
                  <a:prstClr val="black"/>
                </a:solidFill>
                <a:latin typeface="黑体" panose="02010609060101010101" pitchFamily="49" charset="-122"/>
                <a:ea typeface="黑体" panose="02010609060101010101" pitchFamily="49" charset="-122"/>
              </a:rPr>
              <a:t>实现了</a:t>
            </a:r>
            <a:r>
              <a:rPr lang="en-US" altLang="zh-CN" sz="1200" b="0" dirty="0">
                <a:solidFill>
                  <a:prstClr val="black"/>
                </a:solidFill>
                <a:latin typeface="黑体" panose="02010609060101010101" pitchFamily="49" charset="-122"/>
                <a:ea typeface="黑体" panose="02010609060101010101" pitchFamily="49" charset="-122"/>
              </a:rPr>
              <a:t>IP</a:t>
            </a:r>
            <a:r>
              <a:rPr lang="zh-CN" altLang="zh-CN" sz="1200" b="0" dirty="0">
                <a:solidFill>
                  <a:prstClr val="black"/>
                </a:solidFill>
                <a:latin typeface="黑体" panose="02010609060101010101" pitchFamily="49" charset="-122"/>
                <a:ea typeface="黑体" panose="02010609060101010101" pitchFamily="49" charset="-122"/>
              </a:rPr>
              <a:t>层与光层的资源联合动态调配，</a:t>
            </a:r>
            <a:r>
              <a:rPr lang="zh-CN" altLang="en-US" sz="1200" b="0" dirty="0">
                <a:solidFill>
                  <a:prstClr val="black"/>
                </a:solidFill>
                <a:latin typeface="黑体" panose="02010609060101010101" pitchFamily="49" charset="-122"/>
                <a:ea typeface="黑体" panose="02010609060101010101" pitchFamily="49" charset="-122"/>
              </a:rPr>
              <a:t>有效降低了</a:t>
            </a:r>
            <a:r>
              <a:rPr lang="zh-CN" altLang="zh-CN" sz="1200" b="0" dirty="0">
                <a:solidFill>
                  <a:prstClr val="black"/>
                </a:solidFill>
                <a:latin typeface="黑体" panose="02010609060101010101" pitchFamily="49" charset="-122"/>
                <a:ea typeface="黑体" panose="02010609060101010101" pitchFamily="49" charset="-122"/>
              </a:rPr>
              <a:t>电力通信业务的传输时延</a:t>
            </a:r>
            <a:r>
              <a:rPr lang="zh-CN" altLang="en-US" sz="1200" b="0" dirty="0">
                <a:solidFill>
                  <a:prstClr val="black"/>
                </a:solidFill>
                <a:latin typeface="黑体" panose="02010609060101010101" pitchFamily="49" charset="-122"/>
                <a:ea typeface="黑体" panose="02010609060101010101" pitchFamily="49" charset="-122"/>
              </a:rPr>
              <a:t>，</a:t>
            </a:r>
            <a:r>
              <a:rPr lang="zh-CN" altLang="zh-CN" sz="1200" b="0" dirty="0">
                <a:solidFill>
                  <a:prstClr val="black"/>
                </a:solidFill>
                <a:latin typeface="黑体" panose="02010609060101010101" pitchFamily="49" charset="-122"/>
                <a:ea typeface="黑体" panose="02010609060101010101" pitchFamily="49" charset="-122"/>
              </a:rPr>
              <a:t>推动传统网络“粗放式分段管理”向</a:t>
            </a:r>
            <a:r>
              <a:rPr lang="en-US" altLang="zh-CN" sz="1200" b="0" dirty="0">
                <a:solidFill>
                  <a:prstClr val="black"/>
                </a:solidFill>
                <a:latin typeface="黑体" panose="02010609060101010101" pitchFamily="49" charset="-122"/>
                <a:ea typeface="黑体" panose="02010609060101010101" pitchFamily="49" charset="-122"/>
              </a:rPr>
              <a:t>SDN</a:t>
            </a:r>
            <a:r>
              <a:rPr lang="zh-CN" altLang="zh-CN" sz="1200" b="0" dirty="0">
                <a:solidFill>
                  <a:prstClr val="black"/>
                </a:solidFill>
                <a:latin typeface="黑体" panose="02010609060101010101" pitchFamily="49" charset="-122"/>
                <a:ea typeface="黑体" panose="02010609060101010101" pitchFamily="49" charset="-122"/>
              </a:rPr>
              <a:t>“精细化协同控制”发展。</a:t>
            </a:r>
            <a:endParaRPr lang="en-US" altLang="zh-CN" sz="1200" b="0" dirty="0">
              <a:solidFill>
                <a:prstClr val="black"/>
              </a:solidFill>
              <a:latin typeface="黑体" panose="02010609060101010101" pitchFamily="49" charset="-122"/>
              <a:ea typeface="黑体" panose="02010609060101010101" pitchFamily="49" charset="-122"/>
            </a:endParaRPr>
          </a:p>
          <a:p>
            <a:pPr algn="just">
              <a:lnSpc>
                <a:spcPct val="150000"/>
              </a:lnSpc>
              <a:spcBef>
                <a:spcPts val="600"/>
              </a:spcBef>
              <a:spcAft>
                <a:spcPts val="600"/>
              </a:spcAft>
            </a:pPr>
            <a:endParaRPr lang="en-US" altLang="zh-CN" sz="1200" b="0" dirty="0">
              <a:solidFill>
                <a:prstClr val="black"/>
              </a:solidFill>
              <a:latin typeface="黑体" panose="02010609060101010101" pitchFamily="49" charset="-122"/>
              <a:ea typeface="黑体" panose="02010609060101010101" pitchFamily="49" charset="-122"/>
            </a:endParaRPr>
          </a:p>
          <a:p>
            <a:pPr algn="just">
              <a:lnSpc>
                <a:spcPct val="150000"/>
              </a:lnSpc>
              <a:spcBef>
                <a:spcPts val="600"/>
              </a:spcBef>
              <a:spcAft>
                <a:spcPts val="600"/>
              </a:spcAft>
            </a:pPr>
            <a:r>
              <a:rPr lang="zh-CN" altLang="en-US" sz="1200" b="0" dirty="0">
                <a:solidFill>
                  <a:prstClr val="black"/>
                </a:solidFill>
                <a:latin typeface="黑体" panose="02010609060101010101" pitchFamily="49" charset="-122"/>
                <a:ea typeface="黑体" panose="02010609060101010101" pitchFamily="49" charset="-122"/>
              </a:rPr>
              <a:t>问题：此处是否强调</a:t>
            </a:r>
            <a:r>
              <a:rPr lang="en-US" altLang="zh-CN" sz="1200" b="0" dirty="0">
                <a:solidFill>
                  <a:prstClr val="black"/>
                </a:solidFill>
                <a:latin typeface="黑体" panose="02010609060101010101" pitchFamily="49" charset="-122"/>
                <a:ea typeface="黑体" panose="02010609060101010101" pitchFamily="49" charset="-122"/>
              </a:rPr>
              <a:t>14%</a:t>
            </a:r>
            <a:r>
              <a:rPr lang="zh-CN" altLang="en-US" sz="1200" b="0" dirty="0">
                <a:solidFill>
                  <a:prstClr val="black"/>
                </a:solidFill>
                <a:latin typeface="黑体" panose="02010609060101010101" pitchFamily="49" charset="-122"/>
                <a:ea typeface="黑体" panose="02010609060101010101" pitchFamily="49" charset="-122"/>
              </a:rPr>
              <a:t>？</a:t>
            </a:r>
            <a:endParaRPr lang="zh-CN" altLang="zh-CN" sz="1200" b="0" dirty="0">
              <a:solidFill>
                <a:prstClr val="black"/>
              </a:solidFill>
              <a:latin typeface="黑体" panose="02010609060101010101" pitchFamily="49" charset="-122"/>
              <a:ea typeface="黑体" panose="02010609060101010101" pitchFamily="49" charset="-122"/>
            </a:endParaRPr>
          </a:p>
          <a:p>
            <a:endParaRPr lang="zh-CN" altLang="en-US" dirty="0"/>
          </a:p>
        </p:txBody>
      </p:sp>
      <p:sp>
        <p:nvSpPr>
          <p:cNvPr id="142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16915" indent="-275590">
              <a:spcBef>
                <a:spcPct val="30000"/>
              </a:spcBef>
              <a:defRPr sz="1200">
                <a:solidFill>
                  <a:schemeClr val="tx1"/>
                </a:solidFill>
                <a:latin typeface="Times New Roman" panose="02020603050405020304" pitchFamily="18" charset="0"/>
                <a:ea typeface="宋体" panose="02010600030101010101" pitchFamily="2" charset="-122"/>
              </a:defRPr>
            </a:lvl2pPr>
            <a:lvl3pPr marL="1102995" indent="-220345">
              <a:spcBef>
                <a:spcPct val="30000"/>
              </a:spcBef>
              <a:defRPr sz="1200">
                <a:solidFill>
                  <a:schemeClr val="tx1"/>
                </a:solidFill>
                <a:latin typeface="Times New Roman" panose="02020603050405020304" pitchFamily="18" charset="0"/>
                <a:ea typeface="宋体" panose="02010600030101010101" pitchFamily="2" charset="-122"/>
              </a:defRPr>
            </a:lvl3pPr>
            <a:lvl4pPr marL="1544320" indent="-220345">
              <a:spcBef>
                <a:spcPct val="30000"/>
              </a:spcBef>
              <a:defRPr sz="1200">
                <a:solidFill>
                  <a:schemeClr val="tx1"/>
                </a:solidFill>
                <a:latin typeface="Times New Roman" panose="02020603050405020304" pitchFamily="18" charset="0"/>
                <a:ea typeface="宋体" panose="02010600030101010101" pitchFamily="2" charset="-122"/>
              </a:defRPr>
            </a:lvl4pPr>
            <a:lvl5pPr marL="1985010" indent="-220345">
              <a:spcBef>
                <a:spcPct val="30000"/>
              </a:spcBef>
              <a:defRPr sz="1200">
                <a:solidFill>
                  <a:schemeClr val="tx1"/>
                </a:solidFill>
                <a:latin typeface="Times New Roman" panose="02020603050405020304" pitchFamily="18" charset="0"/>
                <a:ea typeface="宋体" panose="02010600030101010101" pitchFamily="2" charset="-122"/>
              </a:defRPr>
            </a:lvl5pPr>
            <a:lvl6pPr marL="2426335"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867660"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308350"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749675" indent="-22034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4C71E6A-CF67-402A-939E-589468CE49B3}" type="slidenum">
              <a:rPr lang="zh-CN" altLang="en-US" smtClean="0"/>
              <a:t>5</a:t>
            </a:fld>
            <a:endParaRPr lang="en-US" altLang="zh-CN"/>
          </a:p>
        </p:txBody>
      </p:sp>
    </p:spTree>
    <p:extLst>
      <p:ext uri="{BB962C8B-B14F-4D97-AF65-F5344CB8AC3E}">
        <p14:creationId xmlns:p14="http://schemas.microsoft.com/office/powerpoint/2010/main" val="1128200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最后是总结和展望</a:t>
            </a:r>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b="1">
                <a:solidFill>
                  <a:schemeClr val="tx1"/>
                </a:solidFill>
                <a:latin typeface="Arial" panose="020B0604020202020204" pitchFamily="34" charset="0"/>
                <a:ea typeface="黑体" panose="02010609060101010101" pitchFamily="49" charset="-122"/>
              </a:defRPr>
            </a:lvl1pPr>
            <a:lvl2pPr marL="716915" indent="-275590">
              <a:defRPr sz="2300" b="1">
                <a:solidFill>
                  <a:schemeClr val="tx1"/>
                </a:solidFill>
                <a:latin typeface="Arial" panose="020B0604020202020204" pitchFamily="34" charset="0"/>
                <a:ea typeface="黑体" panose="02010609060101010101" pitchFamily="49" charset="-122"/>
              </a:defRPr>
            </a:lvl2pPr>
            <a:lvl3pPr marL="1102995" indent="-220345">
              <a:defRPr sz="2300" b="1">
                <a:solidFill>
                  <a:schemeClr val="tx1"/>
                </a:solidFill>
                <a:latin typeface="Arial" panose="020B0604020202020204" pitchFamily="34" charset="0"/>
                <a:ea typeface="黑体" panose="02010609060101010101" pitchFamily="49" charset="-122"/>
              </a:defRPr>
            </a:lvl3pPr>
            <a:lvl4pPr marL="1544320" indent="-220345">
              <a:defRPr sz="2300" b="1">
                <a:solidFill>
                  <a:schemeClr val="tx1"/>
                </a:solidFill>
                <a:latin typeface="Arial" panose="020B0604020202020204" pitchFamily="34" charset="0"/>
                <a:ea typeface="黑体" panose="02010609060101010101" pitchFamily="49" charset="-122"/>
              </a:defRPr>
            </a:lvl4pPr>
            <a:lvl5pPr marL="1985010" indent="-220345">
              <a:defRPr sz="2300" b="1">
                <a:solidFill>
                  <a:schemeClr val="tx1"/>
                </a:solidFill>
                <a:latin typeface="Arial" panose="020B0604020202020204" pitchFamily="34" charset="0"/>
                <a:ea typeface="黑体" panose="02010609060101010101" pitchFamily="49" charset="-122"/>
              </a:defRPr>
            </a:lvl5pPr>
            <a:lvl6pPr marL="242633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6pPr>
            <a:lvl7pPr marL="286766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7pPr>
            <a:lvl8pPr marL="330835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8pPr>
            <a:lvl9pPr marL="374967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9pPr>
          </a:lstStyle>
          <a:p>
            <a:fld id="{7E0D88D4-2EA6-4634-B72F-D7BA89CE03F0}" type="slidenum">
              <a:rPr lang="zh-CN" altLang="en-US" sz="1200" b="0">
                <a:latin typeface="Times New Roman" panose="02020603050405020304" pitchFamily="18" charset="0"/>
                <a:ea typeface="宋体" panose="02010600030101010101" pitchFamily="2" charset="-122"/>
              </a:rPr>
              <a:t>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39769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p:sp>
      <p:sp>
        <p:nvSpPr>
          <p:cNvPr id="148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defTabSz="914400" latinLnBrk="0">
              <a:lnSpc>
                <a:spcPct val="120000"/>
              </a:lnSpc>
              <a:buClrTx/>
              <a:buSzTx/>
              <a:buFont typeface="Wingdings" panose="05000000000000000000" pitchFamily="2" charset="2"/>
              <a:buChar char="l"/>
              <a:tabLst>
                <a:tab pos="1350963" algn="l"/>
              </a:tabLst>
            </a:pPr>
            <a:r>
              <a:rPr lang="zh-CN" altLang="en-US" sz="12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本项目面向电力广域数据通信网的运维需求，提出了电力数据通信网高可靠</a:t>
            </a: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集中控制架构和演进策略，为数据通信网的智能化运维提供了参考依据</a:t>
            </a:r>
            <a:r>
              <a:rPr lang="zh-CN" altLang="en-US" sz="12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2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20000"/>
              </a:lnSpc>
              <a:buFont typeface="Wingdings" panose="05000000000000000000" pitchFamily="2" charset="2"/>
              <a:buChar char="l"/>
              <a:tabLst>
                <a:tab pos="1350963" algn="l"/>
              </a:tabLst>
            </a:pPr>
            <a:r>
              <a:rPr lang="zh-CN" altLang="en-US" sz="12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基于集中架构</a:t>
            </a: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，探索</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IP</a:t>
            </a: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网络与光传输网络间的交互与协同模式，研究了相互融合与控制模式；提出了</a:t>
            </a:r>
            <a:r>
              <a:rPr lang="zh-CN" altLang="en-US" sz="12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网络的运维协同、保护协同和流程协同关键技术，有效保证了资源的高效利用和网络的可靠运行。</a:t>
            </a:r>
          </a:p>
          <a:p>
            <a:pPr marL="342900" lvl="0" indent="-342900">
              <a:lnSpc>
                <a:spcPct val="120000"/>
              </a:lnSpc>
              <a:buFont typeface="Wingdings" panose="05000000000000000000" pitchFamily="2" charset="2"/>
              <a:buChar char="l"/>
              <a:tabLst>
                <a:tab pos="1350963" algn="l"/>
              </a:tabLst>
            </a:pP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在数据通信广域网中选取典型业务场景，试点应用广域网</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SDN</a:t>
            </a: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控制器；设计并试点应用支持流量调度自动化、设备配置智能化、业务开通可视化的新型网络业务与流量智能调度系统。</a:t>
            </a:r>
          </a:p>
          <a:p>
            <a:r>
              <a:rPr lang="zh-CN" altLang="en-US" dirty="0"/>
              <a:t>下一步的展望：</a:t>
            </a:r>
            <a:endParaRPr lang="en-US" altLang="zh-CN" dirty="0"/>
          </a:p>
          <a:p>
            <a:pPr marL="342900" indent="-342900">
              <a:lnSpc>
                <a:spcPct val="120000"/>
              </a:lnSpc>
              <a:buFont typeface="Wingdings" panose="05000000000000000000" pitchFamily="2" charset="2"/>
              <a:buChar char="l"/>
              <a:tabLst>
                <a:tab pos="1350963" algn="l"/>
              </a:tabLst>
            </a:pP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在现有集中可靠架构基础上，面向电力数据通信的业务特性和未来发展需求，研究基于云网融合的通信网络控制架构，提升业务质量和管控能力。</a:t>
            </a:r>
          </a:p>
          <a:p>
            <a:pPr marL="342900" indent="-342900">
              <a:lnSpc>
                <a:spcPct val="120000"/>
              </a:lnSpc>
              <a:buFont typeface="Wingdings" panose="05000000000000000000" pitchFamily="2" charset="2"/>
              <a:buChar char="l"/>
              <a:tabLst>
                <a:tab pos="1350963" algn="l"/>
              </a:tabLst>
            </a:pP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提出兼容控制类、数据类业务的一体化承载网络管控模型，并加速</a:t>
            </a:r>
            <a:r>
              <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IP+</a:t>
            </a:r>
            <a:r>
              <a:rPr lang="zh-CN" altLang="en-US"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光协同管理接口信息模型的统一与标准化进程。</a:t>
            </a:r>
            <a:endPar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l"/>
              <a:tabLst>
                <a:tab pos="1350963" algn="l"/>
              </a:tabLst>
            </a:pPr>
            <a:endParaRPr lang="en-US" altLang="zh-CN" sz="120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8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b="1">
                <a:solidFill>
                  <a:schemeClr val="tx1"/>
                </a:solidFill>
                <a:latin typeface="Arial" panose="020B0604020202020204" pitchFamily="34" charset="0"/>
                <a:ea typeface="黑体" panose="02010609060101010101" pitchFamily="49" charset="-122"/>
              </a:defRPr>
            </a:lvl1pPr>
            <a:lvl2pPr marL="716915" indent="-275590">
              <a:defRPr sz="2300" b="1">
                <a:solidFill>
                  <a:schemeClr val="tx1"/>
                </a:solidFill>
                <a:latin typeface="Arial" panose="020B0604020202020204" pitchFamily="34" charset="0"/>
                <a:ea typeface="黑体" panose="02010609060101010101" pitchFamily="49" charset="-122"/>
              </a:defRPr>
            </a:lvl2pPr>
            <a:lvl3pPr marL="1102995" indent="-220345">
              <a:defRPr sz="2300" b="1">
                <a:solidFill>
                  <a:schemeClr val="tx1"/>
                </a:solidFill>
                <a:latin typeface="Arial" panose="020B0604020202020204" pitchFamily="34" charset="0"/>
                <a:ea typeface="黑体" panose="02010609060101010101" pitchFamily="49" charset="-122"/>
              </a:defRPr>
            </a:lvl3pPr>
            <a:lvl4pPr marL="1544320" indent="-220345">
              <a:defRPr sz="2300" b="1">
                <a:solidFill>
                  <a:schemeClr val="tx1"/>
                </a:solidFill>
                <a:latin typeface="Arial" panose="020B0604020202020204" pitchFamily="34" charset="0"/>
                <a:ea typeface="黑体" panose="02010609060101010101" pitchFamily="49" charset="-122"/>
              </a:defRPr>
            </a:lvl4pPr>
            <a:lvl5pPr marL="1985010" indent="-220345">
              <a:defRPr sz="2300" b="1">
                <a:solidFill>
                  <a:schemeClr val="tx1"/>
                </a:solidFill>
                <a:latin typeface="Arial" panose="020B0604020202020204" pitchFamily="34" charset="0"/>
                <a:ea typeface="黑体" panose="02010609060101010101" pitchFamily="49" charset="-122"/>
              </a:defRPr>
            </a:lvl5pPr>
            <a:lvl6pPr marL="242633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6pPr>
            <a:lvl7pPr marL="286766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7pPr>
            <a:lvl8pPr marL="3308350"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8pPr>
            <a:lvl9pPr marL="3749675" indent="-220345" eaLnBrk="0" fontAlgn="base" hangingPunct="0">
              <a:spcBef>
                <a:spcPct val="0"/>
              </a:spcBef>
              <a:spcAft>
                <a:spcPct val="0"/>
              </a:spcAft>
              <a:defRPr sz="2300" b="1">
                <a:solidFill>
                  <a:schemeClr val="tx1"/>
                </a:solidFill>
                <a:latin typeface="Arial" panose="020B0604020202020204" pitchFamily="34" charset="0"/>
                <a:ea typeface="黑体" panose="02010609060101010101" pitchFamily="49" charset="-122"/>
              </a:defRPr>
            </a:lvl9pPr>
          </a:lstStyle>
          <a:p>
            <a:fld id="{2D35E9B3-C611-4966-9A46-88E4A5DB95D8}" type="slidenum">
              <a:rPr lang="zh-CN" altLang="en-US" sz="1200" b="0">
                <a:latin typeface="Times New Roman" panose="02020603050405020304" pitchFamily="18" charset="0"/>
                <a:ea typeface="宋体" panose="02010600030101010101" pitchFamily="2" charset="-122"/>
              </a:rPr>
              <a:t>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7787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50294" y="9429274"/>
            <a:ext cx="2945862" cy="49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b"/>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pPr algn="r" eaLnBrk="1" hangingPunct="1"/>
            <a:fld id="{6ACE38E3-DCAD-465E-97B1-A522612E5366}" type="slidenum">
              <a:rPr kumimoji="1" lang="en-US" altLang="zh-CN" sz="1200" b="0">
                <a:latin typeface="Times New Roman" panose="02020603050405020304" pitchFamily="18" charset="0"/>
                <a:ea typeface="宋体" panose="02010600030101010101" pitchFamily="2" charset="-122"/>
              </a:rPr>
              <a:t>8</a:t>
            </a:fld>
            <a:endParaRPr kumimoji="1" lang="en-US" altLang="zh-CN" sz="1200" b="0">
              <a:latin typeface="Times New Roman" panose="02020603050405020304" pitchFamily="18" charset="0"/>
              <a:ea typeface="宋体" panose="02010600030101010101" pitchFamily="2" charset="-122"/>
            </a:endParaRPr>
          </a:p>
        </p:txBody>
      </p:sp>
      <p:sp>
        <p:nvSpPr>
          <p:cNvPr id="150531" name="Rectangle 2"/>
          <p:cNvSpPr>
            <a:spLocks noGrp="1" noRot="1" noChangeAspect="1" noChangeArrowheads="1" noTextEdit="1"/>
          </p:cNvSpPr>
          <p:nvPr>
            <p:ph type="sldImg"/>
          </p:nvPr>
        </p:nvSpPr>
        <p:spPr>
          <a:xfrm>
            <a:off x="919163" y="747713"/>
            <a:ext cx="4960937" cy="3721100"/>
          </a:xfrm>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61"/>
            <a:ext cx="7772400" cy="1470025"/>
          </a:xfrm>
        </p:spPr>
        <p:txBody>
          <a:bodyPr/>
          <a:lstStyle>
            <a:lvl1pPr>
              <a:defRPr sz="4200" b="1">
                <a:latin typeface="华文细黑" panose="02010600040101010101" pitchFamily="2" charset="-122"/>
                <a:ea typeface="华文细黑" panose="02010600040101010101"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华文细黑" panose="02010600040101010101" pitchFamily="2" charset="-122"/>
                <a:ea typeface="华文细黑" panose="02010600040101010101"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3B9FE8D1-C2BF-44B8-BD7E-EA72F6D21B8F}" type="datetime1">
              <a:rPr lang="zh-CN" altLang="en-US" smtClean="0"/>
              <a:t>2021/12/10</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7010400" y="6483350"/>
            <a:ext cx="2133600" cy="476250"/>
          </a:xfrm>
        </p:spPr>
        <p:txBody>
          <a:bodyPr/>
          <a:lstStyle>
            <a:lvl1pPr>
              <a:defRPr/>
            </a:lvl1pPr>
          </a:lstStyle>
          <a:p>
            <a:pPr>
              <a:defRPr/>
            </a:pPr>
            <a:fld id="{073E4C48-A3C8-480B-8CF5-88CF1E96B712}"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6"/>
          <p:cNvSpPr>
            <a:spLocks noGrp="1" noChangeArrowheads="1"/>
          </p:cNvSpPr>
          <p:nvPr>
            <p:ph type="sldNum" sz="quarter" idx="12"/>
          </p:nvPr>
        </p:nvSpPr>
        <p:spPr/>
        <p:txBody>
          <a:bodyPr/>
          <a:lstStyle>
            <a:lvl1pPr>
              <a:defRPr/>
            </a:lvl1pPr>
          </a:lstStyle>
          <a:p>
            <a:pPr>
              <a:defRPr/>
            </a:pPr>
            <a:fld id="{1B138459-BA11-4BCB-91CA-3C616330E600}"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74"/>
            <a:ext cx="2057400" cy="5851525"/>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3" y="27467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sldNum" sz="quarter" idx="12"/>
          </p:nvPr>
        </p:nvSpPr>
        <p:spPr/>
        <p:txBody>
          <a:bodyPr/>
          <a:lstStyle>
            <a:lvl1pPr>
              <a:defRPr/>
            </a:lvl1pPr>
          </a:lstStyle>
          <a:p>
            <a:pPr>
              <a:defRPr/>
            </a:pPr>
            <a:fld id="{25CCB533-9133-4944-8BF9-31B687ECD27A}"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9085391B-6267-4833-B729-EF01099BB047}" type="datetime1">
              <a:rPr lang="zh-CN" altLang="en-US" smtClean="0"/>
              <a:t>2021/12/10</a:t>
            </a:fld>
            <a:endParaRPr lang="en-US"/>
          </a:p>
        </p:txBody>
      </p:sp>
      <p:sp>
        <p:nvSpPr>
          <p:cNvPr id="5" name="Footer Placeholder 4"/>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226F1DEC-B77C-4A72-9AB9-04A54391D757}" type="slidenum">
              <a:rPr altLang="en-US"/>
              <a:t>‹#›</a:t>
            </a:fld>
            <a:endParaRPr lang="zh-CN" altLang="en-US">
              <a:ea typeface="黑体" panose="02010609060101010101" pitchFamily="49"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0FBF15EC-077F-4772-ABCD-8129B46E34C9}" type="datetime1">
              <a:rPr lang="zh-CN" altLang="en-US" smtClean="0"/>
              <a:t>2021/12/10</a:t>
            </a:fld>
            <a:endParaRPr lang="en-US"/>
          </a:p>
        </p:txBody>
      </p:sp>
      <p:sp>
        <p:nvSpPr>
          <p:cNvPr id="5" name="Footer Placeholder 4"/>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643B131F-7ADA-4B9F-BE82-9E2E04DA6660}" type="slidenum">
              <a:rPr altLang="en-US"/>
              <a:t>‹#›</a:t>
            </a:fld>
            <a:endParaRPr lang="zh-CN" altLang="en-US">
              <a:ea typeface="黑体" panose="02010609060101010101" pitchFamily="49"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7EB8F6AC-57FA-4592-9114-7A721E4D2C4C}" type="datetime1">
              <a:rPr lang="zh-CN" altLang="en-US" smtClean="0"/>
              <a:t>2021/12/10</a:t>
            </a:fld>
            <a:endParaRPr lang="en-US"/>
          </a:p>
        </p:txBody>
      </p:sp>
      <p:sp>
        <p:nvSpPr>
          <p:cNvPr id="5" name="Footer Placeholder 4"/>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3A331D5E-273E-4B04-91F4-A0CAAD6C7617}" type="slidenum">
              <a:rPr altLang="en-US"/>
              <a:t>‹#›</a:t>
            </a:fld>
            <a:endParaRPr lang="zh-CN" altLang="en-US">
              <a:ea typeface="黑体" panose="02010609060101010101" pitchFamily="49"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CA4F4861-8833-48BA-AD6E-0396792F44B5}" type="datetime1">
              <a:rPr lang="zh-CN" altLang="en-US" smtClean="0"/>
              <a:t>2021/12/10</a:t>
            </a:fld>
            <a:endParaRPr lang="en-US"/>
          </a:p>
        </p:txBody>
      </p:sp>
      <p:sp>
        <p:nvSpPr>
          <p:cNvPr id="6" name="Footer Placeholder 5"/>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DA72029A-5646-4892-AEA3-A10CE5FBFAC2}" type="slidenum">
              <a:rPr altLang="en-US"/>
              <a:t>‹#›</a:t>
            </a:fld>
            <a:endParaRPr lang="zh-CN" altLang="en-US">
              <a:ea typeface="黑体" panose="02010609060101010101"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8DA28967-38A0-4796-812D-686A79BCBF5E}" type="datetime1">
              <a:rPr lang="zh-CN" altLang="en-US" smtClean="0"/>
              <a:t>2021/12/10</a:t>
            </a:fld>
            <a:endParaRPr lang="en-US"/>
          </a:p>
        </p:txBody>
      </p:sp>
      <p:sp>
        <p:nvSpPr>
          <p:cNvPr id="8" name="Footer Placeholder 7"/>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9" name="Slide Number Placeholder 8"/>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462CA164-C45A-4FD1-B2D5-AE8DF7F11A80}" type="slidenum">
              <a:rPr altLang="en-US"/>
              <a:t>‹#›</a:t>
            </a:fld>
            <a:endParaRPr lang="zh-CN" altLang="en-US">
              <a:ea typeface="黑体" panose="02010609060101010101"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8ED5BC60-257F-47C7-B10E-9F820C2D0111}" type="datetime1">
              <a:rPr lang="zh-CN" altLang="en-US" smtClean="0"/>
              <a:t>2021/12/10</a:t>
            </a:fld>
            <a:endParaRPr lang="en-US"/>
          </a:p>
        </p:txBody>
      </p:sp>
      <p:sp>
        <p:nvSpPr>
          <p:cNvPr id="4" name="Footer Placeholder 3"/>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6F56A592-B90A-4162-BD68-B2906F986BFA}" type="slidenum">
              <a:rPr altLang="en-US"/>
              <a:t>‹#›</a:t>
            </a:fld>
            <a:endParaRPr lang="zh-CN" altLang="en-US">
              <a:ea typeface="黑体" panose="02010609060101010101"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D14A2E9B-2853-4B7F-B0F4-ABC26F80C66C}" type="datetime1">
              <a:rPr lang="zh-CN" altLang="en-US" smtClean="0"/>
              <a:t>2021/12/10</a:t>
            </a:fld>
            <a:endParaRPr lang="en-US"/>
          </a:p>
        </p:txBody>
      </p:sp>
      <p:sp>
        <p:nvSpPr>
          <p:cNvPr id="3" name="Footer Placeholder 2"/>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4" name="Slide Number Placeholder 3"/>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6BDCC527-C4AA-4C67-AF89-AEBCDDDE6085}" type="slidenum">
              <a:rPr altLang="en-US"/>
              <a:t>‹#›</a:t>
            </a:fld>
            <a:endParaRPr lang="zh-CN" altLang="en-US">
              <a:ea typeface="黑体" panose="02010609060101010101"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2440187E-9021-4042-BA1A-A46054F78C07}" type="datetime1">
              <a:rPr lang="zh-CN" altLang="en-US" smtClean="0"/>
              <a:t>2021/12/10</a:t>
            </a:fld>
            <a:endParaRPr lang="en-US"/>
          </a:p>
        </p:txBody>
      </p:sp>
      <p:sp>
        <p:nvSpPr>
          <p:cNvPr id="6" name="Footer Placeholder 5"/>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98E2A0AE-75A7-430E-A26D-02419A95A988}" type="slidenum">
              <a:rPr altLang="en-US"/>
              <a:t>‹#›</a:t>
            </a:fld>
            <a:endParaRPr lang="zh-CN" altLang="en-US">
              <a:ea typeface="黑体" panose="02010609060101010101"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065818" cy="997527"/>
          </a:xfrm>
        </p:spPr>
        <p:txBody>
          <a:bodyPr/>
          <a:lstStyle>
            <a:lvl1pPr algn="l">
              <a:defRPr sz="3200" b="1">
                <a:solidFill>
                  <a:srgbClr val="008080"/>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800" b="1">
                <a:latin typeface="华文细黑" panose="02010600040101010101" pitchFamily="2" charset="-122"/>
                <a:ea typeface="华文细黑" panose="02010600040101010101" pitchFamily="2" charset="-122"/>
              </a:defRPr>
            </a:lvl1pPr>
            <a:lvl2pPr>
              <a:defRPr sz="2800" b="1">
                <a:latin typeface="华文细黑" panose="02010600040101010101" pitchFamily="2" charset="-122"/>
                <a:ea typeface="华文细黑" panose="02010600040101010101" pitchFamily="2" charset="-122"/>
              </a:defRPr>
            </a:lvl2pPr>
            <a:lvl3pPr>
              <a:defRPr sz="2800" b="1">
                <a:latin typeface="华文细黑" panose="02010600040101010101" pitchFamily="2" charset="-122"/>
                <a:ea typeface="华文细黑" panose="02010600040101010101" pitchFamily="2" charset="-122"/>
              </a:defRPr>
            </a:lvl3pPr>
            <a:lvl4pPr>
              <a:defRPr sz="2800" b="1">
                <a:latin typeface="华文细黑" panose="02010600040101010101" pitchFamily="2" charset="-122"/>
                <a:ea typeface="华文细黑" panose="02010600040101010101" pitchFamily="2" charset="-122"/>
              </a:defRPr>
            </a:lvl4pPr>
            <a:lvl5pPr>
              <a:defRPr sz="2800" b="1">
                <a:latin typeface="华文细黑" panose="02010600040101010101" pitchFamily="2" charset="-122"/>
                <a:ea typeface="华文细黑"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6"/>
          <p:cNvSpPr>
            <a:spLocks noGrp="1" noChangeArrowheads="1"/>
          </p:cNvSpPr>
          <p:nvPr>
            <p:ph type="sldNum" sz="quarter" idx="12"/>
          </p:nvPr>
        </p:nvSpPr>
        <p:spPr>
          <a:xfrm>
            <a:off x="7010400" y="6483350"/>
            <a:ext cx="2133600" cy="476250"/>
          </a:xfrm>
        </p:spPr>
        <p:txBody>
          <a:bodyPr/>
          <a:lstStyle>
            <a:lvl1pPr>
              <a:defRPr/>
            </a:lvl1pPr>
          </a:lstStyle>
          <a:p>
            <a:pPr>
              <a:defRPr/>
            </a:pPr>
            <a:fld id="{EE3B5FA5-8ADB-4A2A-A588-6017EA8D7BD4}" type="slidenum">
              <a:rPr lang="zh-CN" altLang="en-US"/>
              <a:t>‹#›</a:t>
            </a:fld>
            <a:endParaRPr lang="en-US" altLang="zh-CN"/>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834DC868-02A8-48D5-A785-685FE1A6668E}" type="datetime1">
              <a:rPr lang="zh-CN" altLang="en-US" smtClean="0"/>
              <a:t>2021/12/10</a:t>
            </a:fld>
            <a:endParaRPr lang="en-US"/>
          </a:p>
        </p:txBody>
      </p:sp>
      <p:sp>
        <p:nvSpPr>
          <p:cNvPr id="6" name="Footer Placeholder 5"/>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319A3AF3-C5EB-4CE9-9447-8C3BBDC64A1F}" type="slidenum">
              <a:rPr altLang="en-US"/>
              <a:t>‹#›</a:t>
            </a:fld>
            <a:endParaRPr lang="zh-CN" altLang="en-US">
              <a:ea typeface="黑体" panose="02010609060101010101"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D480FC84-062C-4A07-80E2-C56D38D61D43}" type="datetime1">
              <a:rPr lang="zh-CN" altLang="en-US" smtClean="0"/>
              <a:t>2021/12/10</a:t>
            </a:fld>
            <a:endParaRPr lang="en-US"/>
          </a:p>
        </p:txBody>
      </p:sp>
      <p:sp>
        <p:nvSpPr>
          <p:cNvPr id="5" name="Footer Placeholder 4"/>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E5992865-ECD3-4D62-A618-3A3C28C867A0}" type="slidenum">
              <a:rPr altLang="en-US"/>
              <a:t>‹#›</a:t>
            </a:fld>
            <a:endParaRPr lang="zh-CN" altLang="en-US">
              <a:ea typeface="黑体" panose="02010609060101010101" pitchFamily="49"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fld id="{0CF2B9CC-3C42-4436-82B4-B85B17BD67E7}" type="datetime1">
              <a:rPr lang="zh-CN" altLang="en-US" smtClean="0"/>
              <a:t>2021/12/10</a:t>
            </a:fld>
            <a:endParaRPr lang="en-US"/>
          </a:p>
        </p:txBody>
      </p:sp>
      <p:sp>
        <p:nvSpPr>
          <p:cNvPr id="5" name="Footer Placeholder 4"/>
          <p:cNvSpPr>
            <a:spLocks noGrp="1"/>
          </p:cNvSpPr>
          <p:nvPr>
            <p:ph type="ftr" sz="quarter" idx="11"/>
          </p:nvPr>
        </p:nvSpPr>
        <p:spPr/>
        <p:txBody>
          <a:bodyPr/>
          <a:lstStyle>
            <a:lvl1pPr eaLnBrk="0" hangingPunct="0">
              <a:buFontTx/>
              <a:buNone/>
              <a:defRPr b="1">
                <a:latin typeface="Arial" panose="020B0604020202020204" pitchFamily="34" charset="0"/>
                <a:ea typeface="黑体" panose="02010609060101010101" pitchFamily="49" charset="-122"/>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buFontTx/>
              <a:buNone/>
              <a:defRPr b="1">
                <a:latin typeface="Arial" panose="020B0604020202020204" pitchFamily="34" charset="0"/>
              </a:defRPr>
            </a:lvl1pPr>
          </a:lstStyle>
          <a:p>
            <a:pPr>
              <a:defRPr/>
            </a:pPr>
            <a:fld id="{80752F44-55FE-4531-BAC9-A4DCCDD3F41B}" type="slidenum">
              <a:rPr altLang="en-US"/>
              <a:t>‹#›</a:t>
            </a:fld>
            <a:endParaRPr lang="zh-CN" altLang="en-US">
              <a:ea typeface="黑体" panose="02010609060101010101"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22275" indent="0" algn="ctr">
              <a:buNone/>
              <a:defRPr/>
            </a:lvl2pPr>
            <a:lvl3pPr marL="843915" indent="0" algn="ctr">
              <a:buNone/>
              <a:defRPr/>
            </a:lvl3pPr>
            <a:lvl4pPr marL="1266190" indent="0" algn="ctr">
              <a:buNone/>
              <a:defRPr/>
            </a:lvl4pPr>
            <a:lvl5pPr marL="1688465" indent="0" algn="ctr">
              <a:buNone/>
              <a:defRPr/>
            </a:lvl5pPr>
            <a:lvl6pPr marL="2110105" indent="0" algn="ctr">
              <a:buNone/>
              <a:defRPr/>
            </a:lvl6pPr>
            <a:lvl7pPr marL="2532380" indent="0" algn="ctr">
              <a:buNone/>
              <a:defRPr/>
            </a:lvl7pPr>
            <a:lvl8pPr marL="2954020" indent="0" algn="ctr">
              <a:buNone/>
              <a:defRPr/>
            </a:lvl8pPr>
            <a:lvl9pPr marL="3376295" indent="0" algn="ctr">
              <a:buNone/>
              <a:defRPr/>
            </a:lvl9pPr>
          </a:lstStyle>
          <a:p>
            <a:r>
              <a:rPr lang="zh-CN" altLang="en-US" noProof="1"/>
              <a:t>单击此处编辑母版副标题样式</a:t>
            </a:r>
          </a:p>
        </p:txBody>
      </p:sp>
      <p:sp>
        <p:nvSpPr>
          <p:cNvPr id="4" name="Rectangle 6"/>
          <p:cNvSpPr>
            <a:spLocks noGrp="1" noChangeArrowheads="1"/>
          </p:cNvSpPr>
          <p:nvPr>
            <p:ph type="sldNum" sz="quarter" idx="10"/>
          </p:nvPr>
        </p:nvSpPr>
        <p:spPr/>
        <p:txBody>
          <a:bodyPr/>
          <a:lstStyle>
            <a:lvl1pPr>
              <a:defRPr/>
            </a:lvl1pPr>
          </a:lstStyle>
          <a:p>
            <a:pPr>
              <a:defRPr/>
            </a:pPr>
            <a:fld id="{9D3F5EB8-F516-4B9B-A8FD-AFD435592F30}"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p:txBody>
          <a:bodyPr/>
          <a:lstStyle>
            <a:lvl1pPr>
              <a:defRPr/>
            </a:lvl1pPr>
          </a:lstStyle>
          <a:p>
            <a:pPr>
              <a:defRPr/>
            </a:pPr>
            <a:fld id="{485863D1-7B93-45A6-B29F-AC51B3186858}"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0" b="1" cap="all"/>
            </a:lvl1pPr>
          </a:lstStyle>
          <a:p>
            <a:r>
              <a:rPr lang="zh-CN" altLang="en-US" noProof="1"/>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5"/>
            </a:lvl1pPr>
            <a:lvl2pPr marL="422275" indent="0">
              <a:buNone/>
              <a:defRPr sz="1660"/>
            </a:lvl2pPr>
            <a:lvl3pPr marL="843915" indent="0">
              <a:buNone/>
              <a:defRPr sz="1475"/>
            </a:lvl3pPr>
            <a:lvl4pPr marL="1266190" indent="0">
              <a:buNone/>
              <a:defRPr sz="1290"/>
            </a:lvl4pPr>
            <a:lvl5pPr marL="1688465" indent="0">
              <a:buNone/>
              <a:defRPr sz="1290"/>
            </a:lvl5pPr>
            <a:lvl6pPr marL="2110105" indent="0">
              <a:buNone/>
              <a:defRPr sz="1290"/>
            </a:lvl6pPr>
            <a:lvl7pPr marL="2532380" indent="0">
              <a:buNone/>
              <a:defRPr sz="1290"/>
            </a:lvl7pPr>
            <a:lvl8pPr marL="2954020" indent="0">
              <a:buNone/>
              <a:defRPr sz="1290"/>
            </a:lvl8pPr>
            <a:lvl9pPr marL="3376295" indent="0">
              <a:buNone/>
              <a:defRPr sz="1290"/>
            </a:lvl9pPr>
          </a:lstStyle>
          <a:p>
            <a:pPr lvl="0"/>
            <a:r>
              <a:rPr lang="zh-CN" altLang="en-US" noProof="1"/>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6DCE37A2-9626-49F6-ACA8-0F6C9E513CDB}"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1"/>
            <a:ext cx="4044462" cy="4525963"/>
          </a:xfrm>
        </p:spPr>
        <p:txBody>
          <a:bodyPr/>
          <a:lstStyle>
            <a:lvl1pPr>
              <a:defRPr sz="2585"/>
            </a:lvl1pPr>
            <a:lvl2pPr>
              <a:defRPr sz="2215"/>
            </a:lvl2pPr>
            <a:lvl3pPr>
              <a:defRPr sz="1845"/>
            </a:lvl3pPr>
            <a:lvl4pPr>
              <a:defRPr sz="1660"/>
            </a:lvl4pPr>
            <a:lvl5pPr>
              <a:defRPr sz="1660"/>
            </a:lvl5pPr>
            <a:lvl6pPr>
              <a:defRPr sz="1660"/>
            </a:lvl6pPr>
            <a:lvl7pPr>
              <a:defRPr sz="1660"/>
            </a:lvl7pPr>
            <a:lvl8pPr>
              <a:defRPr sz="1660"/>
            </a:lvl8pPr>
            <a:lvl9pPr>
              <a:defRPr sz="166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2338" y="1600201"/>
            <a:ext cx="4044462" cy="4525963"/>
          </a:xfrm>
        </p:spPr>
        <p:txBody>
          <a:bodyPr/>
          <a:lstStyle>
            <a:lvl1pPr>
              <a:defRPr sz="2585"/>
            </a:lvl1pPr>
            <a:lvl2pPr>
              <a:defRPr sz="2215"/>
            </a:lvl2pPr>
            <a:lvl3pPr>
              <a:defRPr sz="1845"/>
            </a:lvl3pPr>
            <a:lvl4pPr>
              <a:defRPr sz="1660"/>
            </a:lvl4pPr>
            <a:lvl5pPr>
              <a:defRPr sz="1660"/>
            </a:lvl5pPr>
            <a:lvl6pPr>
              <a:defRPr sz="1660"/>
            </a:lvl6pPr>
            <a:lvl7pPr>
              <a:defRPr sz="1660"/>
            </a:lvl7pPr>
            <a:lvl8pPr>
              <a:defRPr sz="1660"/>
            </a:lvl8pPr>
            <a:lvl9pPr>
              <a:defRPr sz="166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sldNum" sz="quarter" idx="10"/>
          </p:nvPr>
        </p:nvSpPr>
        <p:spPr/>
        <p:txBody>
          <a:bodyPr/>
          <a:lstStyle>
            <a:lvl1pPr>
              <a:defRPr/>
            </a:lvl1pPr>
          </a:lstStyle>
          <a:p>
            <a:pPr>
              <a:defRPr/>
            </a:pPr>
            <a:fld id="{2A8F5556-FC35-446A-BD35-2A4C7D898A5B}"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275" indent="0">
              <a:buNone/>
              <a:defRPr sz="1845" b="1"/>
            </a:lvl2pPr>
            <a:lvl3pPr marL="843915" indent="0">
              <a:buNone/>
              <a:defRPr sz="1660" b="1"/>
            </a:lvl3pPr>
            <a:lvl4pPr marL="1266190" indent="0">
              <a:buNone/>
              <a:defRPr sz="1475" b="1"/>
            </a:lvl4pPr>
            <a:lvl5pPr marL="1688465" indent="0">
              <a:buNone/>
              <a:defRPr sz="1475" b="1"/>
            </a:lvl5pPr>
            <a:lvl6pPr marL="2110105" indent="0">
              <a:buNone/>
              <a:defRPr sz="1475" b="1"/>
            </a:lvl6pPr>
            <a:lvl7pPr marL="2532380" indent="0">
              <a:buNone/>
              <a:defRPr sz="1475" b="1"/>
            </a:lvl7pPr>
            <a:lvl8pPr marL="2954020" indent="0">
              <a:buNone/>
              <a:defRPr sz="1475" b="1"/>
            </a:lvl8pPr>
            <a:lvl9pPr marL="3376295" indent="0">
              <a:buNone/>
              <a:defRPr sz="1475"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5"/>
            </a:lvl2pPr>
            <a:lvl3pPr>
              <a:defRPr sz="1660"/>
            </a:lvl3pPr>
            <a:lvl4pPr>
              <a:defRPr sz="1475"/>
            </a:lvl4pPr>
            <a:lvl5pPr>
              <a:defRPr sz="1475"/>
            </a:lvl5pPr>
            <a:lvl6pPr>
              <a:defRPr sz="1475"/>
            </a:lvl6pPr>
            <a:lvl7pPr>
              <a:defRPr sz="1475"/>
            </a:lvl7pPr>
            <a:lvl8pPr>
              <a:defRPr sz="1475"/>
            </a:lvl8pPr>
            <a:lvl9pPr>
              <a:defRPr sz="147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275" indent="0">
              <a:buNone/>
              <a:defRPr sz="1845" b="1"/>
            </a:lvl2pPr>
            <a:lvl3pPr marL="843915" indent="0">
              <a:buNone/>
              <a:defRPr sz="1660" b="1"/>
            </a:lvl3pPr>
            <a:lvl4pPr marL="1266190" indent="0">
              <a:buNone/>
              <a:defRPr sz="1475" b="1"/>
            </a:lvl4pPr>
            <a:lvl5pPr marL="1688465" indent="0">
              <a:buNone/>
              <a:defRPr sz="1475" b="1"/>
            </a:lvl5pPr>
            <a:lvl6pPr marL="2110105" indent="0">
              <a:buNone/>
              <a:defRPr sz="1475" b="1"/>
            </a:lvl6pPr>
            <a:lvl7pPr marL="2532380" indent="0">
              <a:buNone/>
              <a:defRPr sz="1475" b="1"/>
            </a:lvl7pPr>
            <a:lvl8pPr marL="2954020" indent="0">
              <a:buNone/>
              <a:defRPr sz="1475" b="1"/>
            </a:lvl8pPr>
            <a:lvl9pPr marL="3376295" indent="0">
              <a:buNone/>
              <a:defRPr sz="1475" b="1"/>
            </a:lvl9pPr>
          </a:lstStyle>
          <a:p>
            <a:pPr lvl="0"/>
            <a:r>
              <a:rPr lang="zh-CN" altLang="en-US" noProof="1"/>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5"/>
            </a:lvl2pPr>
            <a:lvl3pPr>
              <a:defRPr sz="1660"/>
            </a:lvl3pPr>
            <a:lvl4pPr>
              <a:defRPr sz="1475"/>
            </a:lvl4pPr>
            <a:lvl5pPr>
              <a:defRPr sz="1475"/>
            </a:lvl5pPr>
            <a:lvl6pPr>
              <a:defRPr sz="1475"/>
            </a:lvl6pPr>
            <a:lvl7pPr>
              <a:defRPr sz="1475"/>
            </a:lvl7pPr>
            <a:lvl8pPr>
              <a:defRPr sz="1475"/>
            </a:lvl8pPr>
            <a:lvl9pPr>
              <a:defRPr sz="147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p:cNvSpPr>
            <a:spLocks noGrp="1" noChangeArrowheads="1"/>
          </p:cNvSpPr>
          <p:nvPr>
            <p:ph type="sldNum" sz="quarter" idx="10"/>
          </p:nvPr>
        </p:nvSpPr>
        <p:spPr/>
        <p:txBody>
          <a:bodyPr/>
          <a:lstStyle>
            <a:lvl1pPr>
              <a:defRPr/>
            </a:lvl1pPr>
          </a:lstStyle>
          <a:p>
            <a:pPr>
              <a:defRPr/>
            </a:pPr>
            <a:fld id="{AC17D2A4-F8EC-42CF-A8EE-889D1C133397}"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sldNum" sz="quarter" idx="10"/>
          </p:nvPr>
        </p:nvSpPr>
        <p:spPr/>
        <p:txBody>
          <a:bodyPr/>
          <a:lstStyle>
            <a:lvl1pPr>
              <a:defRPr/>
            </a:lvl1pPr>
          </a:lstStyle>
          <a:p>
            <a:pPr>
              <a:defRPr/>
            </a:pPr>
            <a:fld id="{198C3CF3-CDED-409C-9349-8962110A596F}"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C2BEBC1C-3000-4FD7-941D-A555771EF6A3}"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36"/>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6" name="Rectangle 6"/>
          <p:cNvSpPr>
            <a:spLocks noGrp="1" noChangeArrowheads="1"/>
          </p:cNvSpPr>
          <p:nvPr>
            <p:ph type="sldNum" sz="quarter" idx="12"/>
          </p:nvPr>
        </p:nvSpPr>
        <p:spPr>
          <a:xfrm>
            <a:off x="7010400" y="6442075"/>
            <a:ext cx="2133600" cy="476250"/>
          </a:xfrm>
        </p:spPr>
        <p:txBody>
          <a:bodyPr/>
          <a:lstStyle>
            <a:lvl1pPr>
              <a:defRPr/>
            </a:lvl1pPr>
          </a:lstStyle>
          <a:p>
            <a:pPr>
              <a:defRPr/>
            </a:pPr>
            <a:fld id="{41165F54-6DA9-4960-84BA-0910F3DCE82B}" type="slidenum">
              <a:rPr lang="zh-CN" altLang="en-US"/>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5" b="1"/>
            </a:lvl1pPr>
          </a:lstStyle>
          <a:p>
            <a:r>
              <a:rPr lang="zh-CN" altLang="en-US" noProof="1"/>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5"/>
            </a:lvl1pPr>
            <a:lvl2pPr>
              <a:defRPr sz="2585"/>
            </a:lvl2pPr>
            <a:lvl3pPr>
              <a:defRPr sz="2215"/>
            </a:lvl3pPr>
            <a:lvl4pPr>
              <a:defRPr sz="1845"/>
            </a:lvl4pPr>
            <a:lvl5pPr>
              <a:defRPr sz="1845"/>
            </a:lvl5pPr>
            <a:lvl6pPr>
              <a:defRPr sz="1845"/>
            </a:lvl6pPr>
            <a:lvl7pPr>
              <a:defRPr sz="1845"/>
            </a:lvl7pPr>
            <a:lvl8pPr>
              <a:defRPr sz="1845"/>
            </a:lvl8pPr>
            <a:lvl9pPr>
              <a:defRPr sz="184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0"/>
            </a:lvl1pPr>
            <a:lvl2pPr marL="422275" indent="0">
              <a:buNone/>
              <a:defRPr sz="1110"/>
            </a:lvl2pPr>
            <a:lvl3pPr marL="843915" indent="0">
              <a:buNone/>
              <a:defRPr sz="925"/>
            </a:lvl3pPr>
            <a:lvl4pPr marL="1266190" indent="0">
              <a:buNone/>
              <a:defRPr sz="830"/>
            </a:lvl4pPr>
            <a:lvl5pPr marL="1688465" indent="0">
              <a:buNone/>
              <a:defRPr sz="830"/>
            </a:lvl5pPr>
            <a:lvl6pPr marL="2110105" indent="0">
              <a:buNone/>
              <a:defRPr sz="830"/>
            </a:lvl6pPr>
            <a:lvl7pPr marL="2532380" indent="0">
              <a:buNone/>
              <a:defRPr sz="830"/>
            </a:lvl7pPr>
            <a:lvl8pPr marL="2954020" indent="0">
              <a:buNone/>
              <a:defRPr sz="830"/>
            </a:lvl8pPr>
            <a:lvl9pPr marL="3376295" indent="0">
              <a:buNone/>
              <a:defRPr sz="830"/>
            </a:lvl9pPr>
          </a:lstStyle>
          <a:p>
            <a:pPr lvl="0"/>
            <a:r>
              <a:rPr lang="zh-CN" altLang="en-US" noProof="1"/>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2A3583CD-D216-46DF-9CD7-D2E91343F61B}"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5" b="1"/>
            </a:lvl1pPr>
          </a:lstStyle>
          <a:p>
            <a:r>
              <a:rPr lang="zh-CN" altLang="en-US" noProof="1"/>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5"/>
            </a:lvl1pPr>
            <a:lvl2pPr marL="422275" indent="0">
              <a:buNone/>
              <a:defRPr sz="2585"/>
            </a:lvl2pPr>
            <a:lvl3pPr marL="843915" indent="0">
              <a:buNone/>
              <a:defRPr sz="2215"/>
            </a:lvl3pPr>
            <a:lvl4pPr marL="1266190" indent="0">
              <a:buNone/>
              <a:defRPr sz="1845"/>
            </a:lvl4pPr>
            <a:lvl5pPr marL="1688465" indent="0">
              <a:buNone/>
              <a:defRPr sz="1845"/>
            </a:lvl5pPr>
            <a:lvl6pPr marL="2110105" indent="0">
              <a:buNone/>
              <a:defRPr sz="1845"/>
            </a:lvl6pPr>
            <a:lvl7pPr marL="2532380" indent="0">
              <a:buNone/>
              <a:defRPr sz="1845"/>
            </a:lvl7pPr>
            <a:lvl8pPr marL="2954020" indent="0">
              <a:buNone/>
              <a:defRPr sz="1845"/>
            </a:lvl8pPr>
            <a:lvl9pPr marL="3376295" indent="0">
              <a:buNone/>
              <a:defRPr sz="1845"/>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0"/>
            </a:lvl1pPr>
            <a:lvl2pPr marL="422275" indent="0">
              <a:buNone/>
              <a:defRPr sz="1110"/>
            </a:lvl2pPr>
            <a:lvl3pPr marL="843915" indent="0">
              <a:buNone/>
              <a:defRPr sz="925"/>
            </a:lvl3pPr>
            <a:lvl4pPr marL="1266190" indent="0">
              <a:buNone/>
              <a:defRPr sz="830"/>
            </a:lvl4pPr>
            <a:lvl5pPr marL="1688465" indent="0">
              <a:buNone/>
              <a:defRPr sz="830"/>
            </a:lvl5pPr>
            <a:lvl6pPr marL="2110105" indent="0">
              <a:buNone/>
              <a:defRPr sz="830"/>
            </a:lvl6pPr>
            <a:lvl7pPr marL="2532380" indent="0">
              <a:buNone/>
              <a:defRPr sz="830"/>
            </a:lvl7pPr>
            <a:lvl8pPr marL="2954020" indent="0">
              <a:buNone/>
              <a:defRPr sz="830"/>
            </a:lvl8pPr>
            <a:lvl9pPr marL="3376295" indent="0">
              <a:buNone/>
              <a:defRPr sz="830"/>
            </a:lvl9pPr>
          </a:lstStyle>
          <a:p>
            <a:pPr lvl="0"/>
            <a:r>
              <a:rPr lang="zh-CN" altLang="en-US" noProof="1"/>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4F68279A-6784-4E66-8772-483210048A8C}"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p:txBody>
          <a:bodyPr/>
          <a:lstStyle>
            <a:lvl1pPr>
              <a:defRPr/>
            </a:lvl1pPr>
          </a:lstStyle>
          <a:p>
            <a:pPr>
              <a:defRPr/>
            </a:pPr>
            <a:fld id="{84F52997-89A1-45B0-81AD-6FF14D10E887}"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9"/>
            <a:ext cx="6031523"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sldNum" sz="quarter" idx="10"/>
          </p:nvPr>
        </p:nvSpPr>
        <p:spPr/>
        <p:txBody>
          <a:bodyPr/>
          <a:lstStyle>
            <a:lvl1pPr>
              <a:defRPr/>
            </a:lvl1pPr>
          </a:lstStyle>
          <a:p>
            <a:pPr>
              <a:defRPr/>
            </a:pPr>
            <a:fld id="{3AE2222D-2808-4E90-8E69-64B6E5775C7A}"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1"/>
            <a:ext cx="4044462"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图表占位符 3"/>
          <p:cNvSpPr>
            <a:spLocks noGrp="1"/>
          </p:cNvSpPr>
          <p:nvPr>
            <p:ph type="chart" sz="half" idx="2"/>
          </p:nvPr>
        </p:nvSpPr>
        <p:spPr>
          <a:xfrm>
            <a:off x="4642338" y="1600201"/>
            <a:ext cx="4044462" cy="4525963"/>
          </a:xfrm>
        </p:spPr>
        <p:txBody>
          <a:bodyPr/>
          <a:lstStyle/>
          <a:p>
            <a:pPr lvl="0"/>
            <a:endParaRPr lang="zh-CN" altLang="en-US" noProof="0"/>
          </a:p>
        </p:txBody>
      </p:sp>
      <p:sp>
        <p:nvSpPr>
          <p:cNvPr id="5" name="Rectangle 6"/>
          <p:cNvSpPr>
            <a:spLocks noGrp="1" noChangeArrowheads="1"/>
          </p:cNvSpPr>
          <p:nvPr>
            <p:ph type="sldNum" sz="quarter" idx="10"/>
          </p:nvPr>
        </p:nvSpPr>
        <p:spPr/>
        <p:txBody>
          <a:bodyPr/>
          <a:lstStyle>
            <a:lvl1pPr>
              <a:defRPr/>
            </a:lvl1pPr>
          </a:lstStyle>
          <a:p>
            <a:pPr>
              <a:defRPr/>
            </a:pPr>
            <a:fld id="{7A81989A-C956-4B52-8E1F-F0677A21C0FC}"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1"/>
            <a:ext cx="4044462"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2338" y="1600200"/>
            <a:ext cx="4044462"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2338" y="3938589"/>
            <a:ext cx="4044462"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p:cNvSpPr>
            <a:spLocks noGrp="1" noChangeArrowheads="1"/>
          </p:cNvSpPr>
          <p:nvPr>
            <p:ph type="sldNum" sz="quarter" idx="10"/>
          </p:nvPr>
        </p:nvSpPr>
        <p:spPr/>
        <p:txBody>
          <a:bodyPr/>
          <a:lstStyle>
            <a:lvl1pPr>
              <a:defRPr/>
            </a:lvl1pPr>
          </a:lstStyle>
          <a:p>
            <a:pPr>
              <a:defRPr/>
            </a:pPr>
            <a:fld id="{C400B2B9-4B52-44F3-9864-03681DDE7C6E}" type="slidenum">
              <a:rPr lang="en-US" altLang="zh-CN"/>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9"/>
            <a:ext cx="8229600" cy="5851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6"/>
          <p:cNvSpPr>
            <a:spLocks noGrp="1" noChangeArrowheads="1"/>
          </p:cNvSpPr>
          <p:nvPr>
            <p:ph type="sldNum" sz="quarter" idx="10"/>
          </p:nvPr>
        </p:nvSpPr>
        <p:spPr/>
        <p:txBody>
          <a:bodyPr/>
          <a:lstStyle>
            <a:lvl1pPr>
              <a:defRPr/>
            </a:lvl1pPr>
          </a:lstStyle>
          <a:p>
            <a:pPr>
              <a:defRPr/>
            </a:pPr>
            <a:fld id="{9A95565F-C9B3-44FF-BEA0-AB58601951C9}"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4"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2"/>
          </p:nvPr>
        </p:nvSpPr>
        <p:spPr>
          <a:xfrm>
            <a:off x="7010400" y="6429375"/>
            <a:ext cx="2133600" cy="476250"/>
          </a:xfrm>
        </p:spPr>
        <p:txBody>
          <a:bodyPr/>
          <a:lstStyle>
            <a:lvl1pPr>
              <a:defRPr/>
            </a:lvl1pPr>
          </a:lstStyle>
          <a:p>
            <a:pPr>
              <a:defRPr/>
            </a:pPr>
            <a:fld id="{DA002AAB-B040-4655-9847-F7FD6411232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sldNum" sz="quarter" idx="12"/>
          </p:nvPr>
        </p:nvSpPr>
        <p:spPr>
          <a:xfrm>
            <a:off x="7010400" y="6403975"/>
            <a:ext cx="2133600" cy="476250"/>
          </a:xfrm>
        </p:spPr>
        <p:txBody>
          <a:bodyPr/>
          <a:lstStyle>
            <a:lvl1pPr>
              <a:defRPr/>
            </a:lvl1pPr>
          </a:lstStyle>
          <a:p>
            <a:pPr>
              <a:defRPr/>
            </a:pPr>
            <a:fld id="{F2C2FD64-200A-4388-AA41-B00EF9427936}"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Rectangle 6"/>
          <p:cNvSpPr>
            <a:spLocks noGrp="1" noChangeArrowheads="1"/>
          </p:cNvSpPr>
          <p:nvPr>
            <p:ph type="sldNum" sz="quarter" idx="12"/>
          </p:nvPr>
        </p:nvSpPr>
        <p:spPr/>
        <p:txBody>
          <a:bodyPr/>
          <a:lstStyle>
            <a:lvl1pPr>
              <a:defRPr/>
            </a:lvl1pPr>
          </a:lstStyle>
          <a:p>
            <a:pPr>
              <a:defRPr/>
            </a:pPr>
            <a:fld id="{18B4CB24-7560-4156-84BF-9DF81027652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pPr>
              <a:defRPr/>
            </a:pPr>
            <a:fld id="{D2877DD3-0C13-47FD-8D02-4C48B4B2B4D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8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6"/>
          <p:cNvSpPr>
            <a:spLocks noGrp="1" noChangeArrowheads="1"/>
          </p:cNvSpPr>
          <p:nvPr>
            <p:ph type="sldNum" sz="quarter" idx="12"/>
          </p:nvPr>
        </p:nvSpPr>
        <p:spPr/>
        <p:txBody>
          <a:bodyPr/>
          <a:lstStyle>
            <a:lvl1pPr>
              <a:defRPr/>
            </a:lvl1pPr>
          </a:lstStyle>
          <a:p>
            <a:pPr>
              <a:defRPr/>
            </a:pPr>
            <a:fld id="{F1464CE8-BC6F-4DED-A69B-79F10050D3D6}"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6"/>
          <p:cNvSpPr>
            <a:spLocks noGrp="1" noChangeArrowheads="1"/>
          </p:cNvSpPr>
          <p:nvPr>
            <p:ph type="sldNum" sz="quarter" idx="12"/>
          </p:nvPr>
        </p:nvSpPr>
        <p:spPr/>
        <p:txBody>
          <a:bodyPr/>
          <a:lstStyle>
            <a:lvl1pPr>
              <a:defRPr/>
            </a:lvl1pPr>
          </a:lstStyle>
          <a:p>
            <a:pPr>
              <a:defRPr/>
            </a:pPr>
            <a:fld id="{2661A9F5-1FCC-4F20-B4C6-08DB4ED1CB95}"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3.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398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50000"/>
              </a:spcBef>
              <a:defRPr kumimoji="1" sz="1400">
                <a:solidFill>
                  <a:schemeClr val="bg2"/>
                </a:solidFill>
                <a:latin typeface="黑体" panose="02010609060101010101" pitchFamily="49" charset="-122"/>
                <a:ea typeface="黑体" panose="02010609060101010101" pitchFamily="49" charset="-122"/>
              </a:defRPr>
            </a:lvl1pPr>
          </a:lstStyle>
          <a:p>
            <a:pPr>
              <a:defRPr/>
            </a:pPr>
            <a:fld id="{7C2C91B5-FA41-4A24-B4DA-DCE54667796A}" type="datetime1">
              <a:rPr lang="zh-CN" altLang="en-US" smtClean="0"/>
              <a:t>2021/12/10</a:t>
            </a:fld>
            <a:endParaRPr lang="en-US" altLang="zh-CN"/>
          </a:p>
        </p:txBody>
      </p:sp>
      <p:sp>
        <p:nvSpPr>
          <p:cNvPr id="20398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0" hangingPunct="0">
              <a:spcBef>
                <a:spcPct val="50000"/>
              </a:spcBef>
              <a:defRPr kumimoji="1" sz="1400">
                <a:solidFill>
                  <a:schemeClr val="bg2"/>
                </a:solidFill>
                <a:latin typeface="黑体" panose="02010609060101010101" pitchFamily="49" charset="-122"/>
                <a:ea typeface="黑体" panose="02010609060101010101" pitchFamily="49" charset="-122"/>
              </a:defRPr>
            </a:lvl1pPr>
          </a:lstStyle>
          <a:p>
            <a:pPr>
              <a:defRPr/>
            </a:pPr>
            <a:endParaRPr lang="en-US" altLang="zh-CN"/>
          </a:p>
        </p:txBody>
      </p:sp>
      <p:sp>
        <p:nvSpPr>
          <p:cNvPr id="20398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spcBef>
                <a:spcPct val="50000"/>
              </a:spcBef>
              <a:defRPr kumimoji="1" sz="1400">
                <a:solidFill>
                  <a:schemeClr val="bg2"/>
                </a:solidFill>
                <a:latin typeface="黑体" panose="02010609060101010101" pitchFamily="49" charset="-122"/>
              </a:defRPr>
            </a:lvl1pPr>
          </a:lstStyle>
          <a:p>
            <a:pPr>
              <a:defRPr/>
            </a:pPr>
            <a:fld id="{472DB0B2-1C48-4DD4-B863-9F71BCC03C97}" type="slidenum">
              <a:rPr lang="zh-CN" altLang="en-US"/>
              <a:t>‹#›</a:t>
            </a:fld>
            <a:endParaRPr lang="en-US" altLang="zh-CN"/>
          </a:p>
        </p:txBody>
      </p:sp>
      <p:pic>
        <p:nvPicPr>
          <p:cNvPr id="1031" name="Picture 7" descr="图片1"/>
          <p:cNvPicPr>
            <a:picLocks noChangeArrowheads="1"/>
          </p:cNvPicPr>
          <p:nvPr/>
        </p:nvPicPr>
        <p:blipFill>
          <a:blip r:embed="rId13">
            <a:extLst>
              <a:ext uri="{28A0092B-C50C-407E-A947-70E740481C1C}">
                <a14:useLocalDpi xmlns:a14="http://schemas.microsoft.com/office/drawing/2010/main" val="0"/>
              </a:ext>
            </a:extLst>
          </a:blip>
          <a:srcRect t="20000"/>
          <a:stretch>
            <a:fillRect/>
          </a:stretch>
        </p:blipFill>
        <p:spPr bwMode="auto">
          <a:xfrm>
            <a:off x="0" y="973138"/>
            <a:ext cx="9144000" cy="586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bwz_banne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56438" y="236538"/>
            <a:ext cx="20875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userDrawn="1"/>
        </p:nvCxnSpPr>
        <p:spPr>
          <a:xfrm>
            <a:off x="0" y="1047750"/>
            <a:ext cx="914400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b="0">
                <a:solidFill>
                  <a:prstClr val="black">
                    <a:tint val="75000"/>
                  </a:prstClr>
                </a:solidFill>
                <a:latin typeface="Calibri" panose="020F0502020204030204" pitchFamily="2" charset="0"/>
                <a:ea typeface="宋体" panose="02010600030101010101" pitchFamily="2" charset="-122"/>
              </a:defRPr>
            </a:lvl1pPr>
          </a:lstStyle>
          <a:p>
            <a:pPr>
              <a:defRPr/>
            </a:pPr>
            <a:fld id="{F7D21A56-E0DE-4E6A-B447-829BEF64601A}" type="datetime1">
              <a:rPr lang="zh-CN" altLang="en-US" smtClean="0"/>
              <a:t>2021/12/10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b="0">
                <a:solidFill>
                  <a:prstClr val="black">
                    <a:tint val="75000"/>
                  </a:prstClr>
                </a:solidFill>
                <a:latin typeface="Calibri" panose="020F0502020204030204" pitchFamily="2" charset="0"/>
                <a:ea typeface="宋体" panose="02010600030101010101" pitchFamily="2" charset="-122"/>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900" b="0" noProof="1">
                <a:solidFill>
                  <a:srgbClr val="898989"/>
                </a:solidFill>
                <a:latin typeface="Calibri" panose="020F0502020204030204" pitchFamily="2" charset="0"/>
                <a:ea typeface="宋体" panose="02010600030101010101" pitchFamily="2" charset="-122"/>
                <a:sym typeface="Calibri" panose="020F0502020204030204" pitchFamily="2" charset="0"/>
              </a:defRPr>
            </a:lvl1pPr>
          </a:lstStyle>
          <a:p>
            <a:pPr>
              <a:defRPr/>
            </a:pPr>
            <a:fld id="{A8EC4B9A-CB20-4473-B87A-ED3FB1971BDB}" type="slidenum">
              <a:rPr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75"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2694" name="Rectangle 6"/>
          <p:cNvSpPr>
            <a:spLocks noGrp="1" noChangeArrowheads="1"/>
          </p:cNvSpPr>
          <p:nvPr>
            <p:ph type="sldNum" sz="quarter" idx="4"/>
          </p:nvPr>
        </p:nvSpPr>
        <p:spPr bwMode="auto">
          <a:xfrm>
            <a:off x="6975475" y="63976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solidFill>
                  <a:srgbClr val="000000"/>
                </a:solidFill>
                <a:ea typeface="宋体" panose="02010600030101010101" pitchFamily="2" charset="-122"/>
              </a:defRPr>
            </a:lvl1pPr>
          </a:lstStyle>
          <a:p>
            <a:pPr>
              <a:defRPr/>
            </a:pPr>
            <a:fld id="{ED78FDCD-BC93-4CBB-95E0-670F170818C4}"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dt="0"/>
  <p:txStyles>
    <p:titleStyle>
      <a:lvl1pPr algn="ctr" rtl="0" eaLnBrk="0" fontAlgn="base" hangingPunct="0">
        <a:spcBef>
          <a:spcPct val="0"/>
        </a:spcBef>
        <a:spcAft>
          <a:spcPct val="0"/>
        </a:spcAft>
        <a:defRPr sz="40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a:solidFill>
            <a:schemeClr val="bg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a:solidFill>
            <a:schemeClr val="bg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a:solidFill>
            <a:schemeClr val="bg2"/>
          </a:solidFill>
          <a:latin typeface="Arial" panose="020B0604020202020204" pitchFamily="34" charset="0"/>
          <a:ea typeface="宋体" panose="02010600030101010101" pitchFamily="2" charset="-122"/>
        </a:defRPr>
      </a:lvl5pPr>
      <a:lvl6pPr marL="422275" algn="ctr" rtl="0" fontAlgn="base">
        <a:spcBef>
          <a:spcPct val="0"/>
        </a:spcBef>
        <a:spcAft>
          <a:spcPct val="0"/>
        </a:spcAft>
        <a:defRPr sz="4060">
          <a:solidFill>
            <a:schemeClr val="bg2"/>
          </a:solidFill>
          <a:latin typeface="Arial" panose="020B0604020202020204" pitchFamily="34" charset="0"/>
          <a:ea typeface="宋体" panose="02010600030101010101" pitchFamily="2" charset="-122"/>
        </a:defRPr>
      </a:lvl6pPr>
      <a:lvl7pPr marL="843915" algn="ctr" rtl="0" fontAlgn="base">
        <a:spcBef>
          <a:spcPct val="0"/>
        </a:spcBef>
        <a:spcAft>
          <a:spcPct val="0"/>
        </a:spcAft>
        <a:defRPr sz="4060">
          <a:solidFill>
            <a:schemeClr val="bg2"/>
          </a:solidFill>
          <a:latin typeface="Arial" panose="020B0604020202020204" pitchFamily="34" charset="0"/>
          <a:ea typeface="宋体" panose="02010600030101010101" pitchFamily="2" charset="-122"/>
        </a:defRPr>
      </a:lvl7pPr>
      <a:lvl8pPr marL="1266190" algn="ctr" rtl="0" fontAlgn="base">
        <a:spcBef>
          <a:spcPct val="0"/>
        </a:spcBef>
        <a:spcAft>
          <a:spcPct val="0"/>
        </a:spcAft>
        <a:defRPr sz="4060">
          <a:solidFill>
            <a:schemeClr val="bg2"/>
          </a:solidFill>
          <a:latin typeface="Arial" panose="020B0604020202020204" pitchFamily="34" charset="0"/>
          <a:ea typeface="宋体" panose="02010600030101010101" pitchFamily="2" charset="-122"/>
        </a:defRPr>
      </a:lvl8pPr>
      <a:lvl9pPr marL="1688465" algn="ctr" rtl="0" fontAlgn="base">
        <a:spcBef>
          <a:spcPct val="0"/>
        </a:spcBef>
        <a:spcAft>
          <a:spcPct val="0"/>
        </a:spcAft>
        <a:defRPr sz="4060">
          <a:solidFill>
            <a:schemeClr val="bg2"/>
          </a:solidFill>
          <a:latin typeface="Arial" panose="020B0604020202020204" pitchFamily="34" charset="0"/>
          <a:ea typeface="宋体" panose="02010600030101010101" pitchFamily="2" charset="-122"/>
        </a:defRPr>
      </a:lvl9pPr>
    </p:titleStyle>
    <p:bodyStyle>
      <a:lvl1pPr marL="316230" indent="-316230" algn="l" rtl="0" eaLnBrk="0" fontAlgn="base" hangingPunct="0">
        <a:spcBef>
          <a:spcPct val="20000"/>
        </a:spcBef>
        <a:spcAft>
          <a:spcPct val="0"/>
        </a:spcAft>
        <a:buChar char="•"/>
        <a:defRPr sz="2900">
          <a:solidFill>
            <a:schemeClr val="bg2"/>
          </a:solidFill>
          <a:latin typeface="+mn-lt"/>
          <a:ea typeface="+mn-ea"/>
          <a:cs typeface="+mn-cs"/>
        </a:defRPr>
      </a:lvl1pPr>
      <a:lvl2pPr marL="685800" indent="-263525" algn="l" rtl="0" eaLnBrk="0" fontAlgn="base" hangingPunct="0">
        <a:spcBef>
          <a:spcPct val="20000"/>
        </a:spcBef>
        <a:spcAft>
          <a:spcPct val="0"/>
        </a:spcAft>
        <a:buChar char="–"/>
        <a:defRPr sz="2500">
          <a:solidFill>
            <a:schemeClr val="bg2"/>
          </a:solidFill>
          <a:latin typeface="+mn-lt"/>
          <a:ea typeface="+mn-ea"/>
        </a:defRPr>
      </a:lvl2pPr>
      <a:lvl3pPr marL="1054100" indent="-209550" algn="l" rtl="0" eaLnBrk="0" fontAlgn="base" hangingPunct="0">
        <a:spcBef>
          <a:spcPct val="20000"/>
        </a:spcBef>
        <a:spcAft>
          <a:spcPct val="0"/>
        </a:spcAft>
        <a:buChar char="•"/>
        <a:defRPr sz="2200">
          <a:solidFill>
            <a:schemeClr val="bg2"/>
          </a:solidFill>
          <a:latin typeface="+mn-lt"/>
          <a:ea typeface="+mn-ea"/>
        </a:defRPr>
      </a:lvl3pPr>
      <a:lvl4pPr marL="1476375" indent="-209550" algn="l" rtl="0" eaLnBrk="0" fontAlgn="base" hangingPunct="0">
        <a:spcBef>
          <a:spcPct val="20000"/>
        </a:spcBef>
        <a:spcAft>
          <a:spcPct val="0"/>
        </a:spcAft>
        <a:buChar char="–"/>
        <a:defRPr>
          <a:solidFill>
            <a:schemeClr val="bg2"/>
          </a:solidFill>
          <a:latin typeface="+mn-lt"/>
          <a:ea typeface="+mn-ea"/>
        </a:defRPr>
      </a:lvl4pPr>
      <a:lvl5pPr marL="1898650" indent="-209550" algn="l" rtl="0" eaLnBrk="0" fontAlgn="base" hangingPunct="0">
        <a:spcBef>
          <a:spcPct val="20000"/>
        </a:spcBef>
        <a:spcAft>
          <a:spcPct val="0"/>
        </a:spcAft>
        <a:buChar char="»"/>
        <a:defRPr>
          <a:solidFill>
            <a:schemeClr val="bg2"/>
          </a:solidFill>
          <a:latin typeface="+mn-lt"/>
          <a:ea typeface="+mn-ea"/>
        </a:defRPr>
      </a:lvl5pPr>
      <a:lvl6pPr marL="2320925" indent="-210820" algn="l" rtl="0" fontAlgn="base">
        <a:spcBef>
          <a:spcPct val="20000"/>
        </a:spcBef>
        <a:spcAft>
          <a:spcPct val="0"/>
        </a:spcAft>
        <a:buChar char="»"/>
        <a:defRPr sz="1845">
          <a:solidFill>
            <a:schemeClr val="bg2"/>
          </a:solidFill>
          <a:latin typeface="+mn-lt"/>
          <a:ea typeface="+mn-ea"/>
        </a:defRPr>
      </a:lvl6pPr>
      <a:lvl7pPr marL="2743200" indent="-210820" algn="l" rtl="0" fontAlgn="base">
        <a:spcBef>
          <a:spcPct val="20000"/>
        </a:spcBef>
        <a:spcAft>
          <a:spcPct val="0"/>
        </a:spcAft>
        <a:buChar char="»"/>
        <a:defRPr sz="1845">
          <a:solidFill>
            <a:schemeClr val="bg2"/>
          </a:solidFill>
          <a:latin typeface="+mn-lt"/>
          <a:ea typeface="+mn-ea"/>
        </a:defRPr>
      </a:lvl7pPr>
      <a:lvl8pPr marL="3165475" indent="-210820" algn="l" rtl="0" fontAlgn="base">
        <a:spcBef>
          <a:spcPct val="20000"/>
        </a:spcBef>
        <a:spcAft>
          <a:spcPct val="0"/>
        </a:spcAft>
        <a:buChar char="»"/>
        <a:defRPr sz="1845">
          <a:solidFill>
            <a:schemeClr val="bg2"/>
          </a:solidFill>
          <a:latin typeface="+mn-lt"/>
          <a:ea typeface="+mn-ea"/>
        </a:defRPr>
      </a:lvl8pPr>
      <a:lvl9pPr marL="3587115" indent="-210820" algn="l" rtl="0" fontAlgn="base">
        <a:spcBef>
          <a:spcPct val="20000"/>
        </a:spcBef>
        <a:spcAft>
          <a:spcPct val="0"/>
        </a:spcAft>
        <a:buChar char="»"/>
        <a:defRPr sz="1845">
          <a:solidFill>
            <a:schemeClr val="bg2"/>
          </a:solidFill>
          <a:latin typeface="+mn-lt"/>
          <a:ea typeface="+mn-ea"/>
        </a:defRPr>
      </a:lvl9pPr>
    </p:bodyStyle>
    <p:otherStyle>
      <a:defPPr>
        <a:defRPr lang="zh-CN"/>
      </a:defPPr>
      <a:lvl1pPr marL="0" algn="l" defTabSz="843915" rtl="0" eaLnBrk="1" latinLnBrk="0" hangingPunct="1">
        <a:defRPr sz="1660" kern="1200">
          <a:solidFill>
            <a:schemeClr val="tx1"/>
          </a:solidFill>
          <a:latin typeface="+mn-lt"/>
          <a:ea typeface="+mn-ea"/>
          <a:cs typeface="+mn-cs"/>
        </a:defRPr>
      </a:lvl1pPr>
      <a:lvl2pPr marL="422275" algn="l" defTabSz="843915" rtl="0" eaLnBrk="1" latinLnBrk="0" hangingPunct="1">
        <a:defRPr sz="1660" kern="1200">
          <a:solidFill>
            <a:schemeClr val="tx1"/>
          </a:solidFill>
          <a:latin typeface="+mn-lt"/>
          <a:ea typeface="+mn-ea"/>
          <a:cs typeface="+mn-cs"/>
        </a:defRPr>
      </a:lvl2pPr>
      <a:lvl3pPr marL="843915" algn="l" defTabSz="843915" rtl="0" eaLnBrk="1" latinLnBrk="0" hangingPunct="1">
        <a:defRPr sz="1660" kern="1200">
          <a:solidFill>
            <a:schemeClr val="tx1"/>
          </a:solidFill>
          <a:latin typeface="+mn-lt"/>
          <a:ea typeface="+mn-ea"/>
          <a:cs typeface="+mn-cs"/>
        </a:defRPr>
      </a:lvl3pPr>
      <a:lvl4pPr marL="1266190" algn="l" defTabSz="843915" rtl="0" eaLnBrk="1" latinLnBrk="0" hangingPunct="1">
        <a:defRPr sz="1660" kern="1200">
          <a:solidFill>
            <a:schemeClr val="tx1"/>
          </a:solidFill>
          <a:latin typeface="+mn-lt"/>
          <a:ea typeface="+mn-ea"/>
          <a:cs typeface="+mn-cs"/>
        </a:defRPr>
      </a:lvl4pPr>
      <a:lvl5pPr marL="1688465" algn="l" defTabSz="843915" rtl="0" eaLnBrk="1" latinLnBrk="0" hangingPunct="1">
        <a:defRPr sz="1660" kern="1200">
          <a:solidFill>
            <a:schemeClr val="tx1"/>
          </a:solidFill>
          <a:latin typeface="+mn-lt"/>
          <a:ea typeface="+mn-ea"/>
          <a:cs typeface="+mn-cs"/>
        </a:defRPr>
      </a:lvl5pPr>
      <a:lvl6pPr marL="2110105" algn="l" defTabSz="843915" rtl="0" eaLnBrk="1" latinLnBrk="0" hangingPunct="1">
        <a:defRPr sz="1660" kern="1200">
          <a:solidFill>
            <a:schemeClr val="tx1"/>
          </a:solidFill>
          <a:latin typeface="+mn-lt"/>
          <a:ea typeface="+mn-ea"/>
          <a:cs typeface="+mn-cs"/>
        </a:defRPr>
      </a:lvl6pPr>
      <a:lvl7pPr marL="2532380" algn="l" defTabSz="843915" rtl="0" eaLnBrk="1" latinLnBrk="0" hangingPunct="1">
        <a:defRPr sz="1660" kern="1200">
          <a:solidFill>
            <a:schemeClr val="tx1"/>
          </a:solidFill>
          <a:latin typeface="+mn-lt"/>
          <a:ea typeface="+mn-ea"/>
          <a:cs typeface="+mn-cs"/>
        </a:defRPr>
      </a:lvl7pPr>
      <a:lvl8pPr marL="2954020" algn="l" defTabSz="843915" rtl="0" eaLnBrk="1" latinLnBrk="0" hangingPunct="1">
        <a:defRPr sz="1660" kern="1200">
          <a:solidFill>
            <a:schemeClr val="tx1"/>
          </a:solidFill>
          <a:latin typeface="+mn-lt"/>
          <a:ea typeface="+mn-ea"/>
          <a:cs typeface="+mn-cs"/>
        </a:defRPr>
      </a:lvl8pPr>
      <a:lvl9pPr marL="3376295" algn="l" defTabSz="843915" rtl="0" eaLnBrk="1" latinLnBrk="0" hangingPunct="1">
        <a:defRPr sz="16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0"/>
            <a:ext cx="7056438" cy="1003300"/>
          </a:xfrm>
        </p:spPr>
        <p:txBody>
          <a:bodyPr/>
          <a:lstStyle/>
          <a:p>
            <a:r>
              <a:rPr lang="zh-CN" altLang="en-US" dirty="0">
                <a:latin typeface="微软雅黑" panose="020B0503020204020204" pitchFamily="34" charset="-122"/>
                <a:ea typeface="微软雅黑" panose="020B0503020204020204" pitchFamily="34" charset="-122"/>
              </a:rPr>
              <a:t>汇报内容</a:t>
            </a:r>
          </a:p>
        </p:txBody>
      </p:sp>
      <p:sp>
        <p:nvSpPr>
          <p:cNvPr id="19459" name="内容占位符 2"/>
          <p:cNvSpPr>
            <a:spLocks noGrp="1"/>
          </p:cNvSpPr>
          <p:nvPr>
            <p:ph idx="1"/>
          </p:nvPr>
        </p:nvSpPr>
        <p:spPr>
          <a:xfrm>
            <a:off x="2214563" y="1357313"/>
            <a:ext cx="4543425" cy="4975225"/>
          </a:xfrm>
        </p:spPr>
        <p:txBody>
          <a:bodyPr/>
          <a:lstStyle/>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一、项目执行情况</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二、合同完成程度</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三、主要研究内容</a:t>
            </a:r>
            <a:endParaRPr lang="en-US" altLang="zh-CN"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四、研究成果及成效</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五、成果创新点及特色</a:t>
            </a:r>
            <a:endParaRPr lang="en-US" altLang="zh-CN"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六、总结及展望</a:t>
            </a:r>
            <a:endParaRPr lang="en-US" altLang="zh-CN"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1466F5B-8D1C-4909-88E0-A8870C838832}"/>
              </a:ext>
            </a:extLst>
          </p:cNvPr>
          <p:cNvGrpSpPr/>
          <p:nvPr/>
        </p:nvGrpSpPr>
        <p:grpSpPr>
          <a:xfrm>
            <a:off x="1557534" y="3649970"/>
            <a:ext cx="637979" cy="428009"/>
            <a:chOff x="1501869" y="1452608"/>
            <a:chExt cx="637979" cy="428009"/>
          </a:xfrm>
        </p:grpSpPr>
        <p:sp>
          <p:nvSpPr>
            <p:cNvPr id="6" name="AutoShape 4">
              <a:extLst>
                <a:ext uri="{FF2B5EF4-FFF2-40B4-BE49-F238E27FC236}">
                  <a16:creationId xmlns:a16="http://schemas.microsoft.com/office/drawing/2014/main" id="{74501385-7EC7-452C-8CA9-30597563B8C0}"/>
                </a:ext>
              </a:extLst>
            </p:cNvPr>
            <p:cNvSpPr>
              <a:spLocks noChangeArrowheads="1"/>
            </p:cNvSpPr>
            <p:nvPr/>
          </p:nvSpPr>
          <p:spPr bwMode="gray">
            <a:xfrm rot="19858923">
              <a:off x="1501869" y="1452608"/>
              <a:ext cx="463551" cy="428009"/>
            </a:xfrm>
            <a:prstGeom prst="triangle">
              <a:avLst/>
            </a:prstGeom>
            <a:gradFill flip="none" rotWithShape="1">
              <a:gsLst>
                <a:gs pos="0">
                  <a:srgbClr val="FF0000"/>
                </a:gs>
                <a:gs pos="50000">
                  <a:srgbClr val="FF0000">
                    <a:alpha val="63000"/>
                  </a:srgbClr>
                </a:gs>
                <a:gs pos="100000">
                  <a:srgbClr val="FF0000">
                    <a:alpha val="25000"/>
                  </a:srgbClr>
                </a:gs>
              </a:gsLst>
              <a:lin ang="10800000" scaled="1"/>
              <a:tileRect/>
            </a:gradFill>
            <a:ln>
              <a:noFill/>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defRPr/>
              </a:pPr>
              <a:endParaRPr lang="zh-CN" altLang="en-US">
                <a:latin typeface="Arial" charset="0"/>
                <a:ea typeface="黑体" pitchFamily="2" charset="-122"/>
              </a:endParaRPr>
            </a:p>
          </p:txBody>
        </p:sp>
        <p:sp>
          <p:nvSpPr>
            <p:cNvPr id="7" name="AutoShape 4">
              <a:extLst>
                <a:ext uri="{FF2B5EF4-FFF2-40B4-BE49-F238E27FC236}">
                  <a16:creationId xmlns:a16="http://schemas.microsoft.com/office/drawing/2014/main" id="{E1C40882-F3D2-4418-B7FD-635B7B775FB5}"/>
                </a:ext>
              </a:extLst>
            </p:cNvPr>
            <p:cNvSpPr>
              <a:spLocks noChangeArrowheads="1"/>
            </p:cNvSpPr>
            <p:nvPr/>
          </p:nvSpPr>
          <p:spPr bwMode="gray">
            <a:xfrm rot="19858923">
              <a:off x="1676297" y="1452608"/>
              <a:ext cx="463551" cy="428009"/>
            </a:xfrm>
            <a:prstGeom prst="triangle">
              <a:avLst/>
            </a:prstGeom>
            <a:gradFill flip="none" rotWithShape="1">
              <a:gsLst>
                <a:gs pos="0">
                  <a:srgbClr val="FF0000"/>
                </a:gs>
                <a:gs pos="50000">
                  <a:srgbClr val="FF0000">
                    <a:alpha val="73000"/>
                  </a:srgbClr>
                </a:gs>
                <a:gs pos="100000">
                  <a:srgbClr val="FF0000">
                    <a:alpha val="51000"/>
                  </a:srgbClr>
                </a:gs>
              </a:gsLst>
              <a:lin ang="10800000" scaled="1"/>
              <a:tileRect/>
            </a:gradFill>
            <a:ln>
              <a:noFill/>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defRPr/>
              </a:pPr>
              <a:endParaRPr lang="zh-CN" altLang="en-US">
                <a:latin typeface="Arial" charset="0"/>
                <a:ea typeface="黑体" pitchFamily="2" charset="-122"/>
              </a:endParaRPr>
            </a:p>
          </p:txBody>
        </p:sp>
      </p:grpSp>
      <p:sp>
        <p:nvSpPr>
          <p:cNvPr id="4" name="灯片编号占位符 3">
            <a:extLst>
              <a:ext uri="{FF2B5EF4-FFF2-40B4-BE49-F238E27FC236}">
                <a16:creationId xmlns:a16="http://schemas.microsoft.com/office/drawing/2014/main" id="{3242E85C-4104-4E41-9772-A7BB53080853}"/>
              </a:ext>
            </a:extLst>
          </p:cNvPr>
          <p:cNvSpPr>
            <a:spLocks noGrp="1"/>
          </p:cNvSpPr>
          <p:nvPr>
            <p:ph type="sldNum" sz="quarter" idx="12"/>
          </p:nvPr>
        </p:nvSpPr>
        <p:spPr/>
        <p:txBody>
          <a:bodyPr/>
          <a:lstStyle/>
          <a:p>
            <a:pPr>
              <a:defRPr/>
            </a:pPr>
            <a:fld id="{EE3B5FA5-8ADB-4A2A-A588-6017EA8D7BD4}" type="slidenum">
              <a:rPr lang="zh-CN" altLang="en-US" smtClean="0"/>
              <a:t>1</a:t>
            </a:fld>
            <a:endParaRPr lang="en-US" altLang="zh-CN"/>
          </a:p>
        </p:txBody>
      </p:sp>
    </p:spTree>
    <p:extLst>
      <p:ext uri="{BB962C8B-B14F-4D97-AF65-F5344CB8AC3E}">
        <p14:creationId xmlns:p14="http://schemas.microsoft.com/office/powerpoint/2010/main" val="347993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3"/>
          <p:cNvSpPr>
            <a:spLocks noGrp="1"/>
          </p:cNvSpPr>
          <p:nvPr>
            <p:ph type="title"/>
          </p:nvPr>
        </p:nvSpPr>
        <p:spPr>
          <a:xfrm>
            <a:off x="0" y="0"/>
            <a:ext cx="7065963" cy="996950"/>
          </a:xfrm>
        </p:spPr>
        <p:txBody>
          <a:bodyPr/>
          <a:lstStyle/>
          <a:p>
            <a:r>
              <a:rPr lang="zh-CN" altLang="en-US" dirty="0">
                <a:latin typeface="黑体" panose="02010609060101010101" pitchFamily="49" charset="-122"/>
                <a:ea typeface="黑体" panose="02010609060101010101" pitchFamily="49" charset="-122"/>
              </a:rPr>
              <a:t>四、研究成果及成效</a:t>
            </a:r>
          </a:p>
        </p:txBody>
      </p:sp>
      <p:sp>
        <p:nvSpPr>
          <p:cNvPr id="6" name="矩形 5">
            <a:extLst>
              <a:ext uri="{FF2B5EF4-FFF2-40B4-BE49-F238E27FC236}">
                <a16:creationId xmlns:a16="http://schemas.microsoft.com/office/drawing/2014/main" id="{C8C5EDAB-C225-4C36-B7EF-73115F3CEABA}"/>
              </a:ext>
            </a:extLst>
          </p:cNvPr>
          <p:cNvSpPr/>
          <p:nvPr/>
        </p:nvSpPr>
        <p:spPr>
          <a:xfrm>
            <a:off x="0" y="1338068"/>
            <a:ext cx="2993127" cy="461665"/>
          </a:xfrm>
          <a:prstGeom prst="rect">
            <a:avLst/>
          </a:prstGeom>
          <a:solidFill>
            <a:schemeClr val="accent1">
              <a:lumMod val="75000"/>
            </a:schemeClr>
          </a:solidFill>
        </p:spPr>
        <p:txBody>
          <a:bodyPr wrap="none">
            <a:spAutoFit/>
          </a:bodyPr>
          <a:lstStyle/>
          <a:p>
            <a:pPr marL="342900" indent="-342900">
              <a:buFont typeface="Wingdings" panose="05000000000000000000" pitchFamily="2" charset="2"/>
              <a:buChar char="Ø"/>
            </a:pPr>
            <a:r>
              <a:rPr lang="zh-CN" altLang="en-US" sz="2400" dirty="0">
                <a:latin typeface="黑体" panose="02010609060101010101" pitchFamily="49" charset="-122"/>
              </a:rPr>
              <a:t>项目知识产权成果</a:t>
            </a:r>
            <a:endParaRPr lang="zh-CN" altLang="zh-CN" sz="2400" dirty="0">
              <a:latin typeface="黑体" panose="02010609060101010101" pitchFamily="49" charset="-122"/>
            </a:endParaRPr>
          </a:p>
        </p:txBody>
      </p:sp>
      <p:sp>
        <p:nvSpPr>
          <p:cNvPr id="7" name="矩形 6">
            <a:extLst>
              <a:ext uri="{FF2B5EF4-FFF2-40B4-BE49-F238E27FC236}">
                <a16:creationId xmlns:a16="http://schemas.microsoft.com/office/drawing/2014/main" id="{A76C05D9-F795-45F5-95DD-CF5845430DDA}"/>
              </a:ext>
            </a:extLst>
          </p:cNvPr>
          <p:cNvSpPr/>
          <p:nvPr/>
        </p:nvSpPr>
        <p:spPr>
          <a:xfrm>
            <a:off x="22776" y="1874571"/>
            <a:ext cx="9098448" cy="447757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1600" b="1" dirty="0">
                <a:solidFill>
                  <a:srgbClr val="0000CC"/>
                </a:solidFill>
                <a:latin typeface="Times New Roman" panose="02020603050405020304" pitchFamily="18" charset="0"/>
                <a:cs typeface="Times New Roman" panose="02020603050405020304" pitchFamily="18" charset="0"/>
              </a:rPr>
              <a:t>录用</a:t>
            </a:r>
            <a:r>
              <a:rPr lang="en-US" altLang="zh-CN" sz="1600" b="1" dirty="0">
                <a:solidFill>
                  <a:srgbClr val="0000CC"/>
                </a:solidFill>
                <a:latin typeface="Times New Roman" panose="02020603050405020304" pitchFamily="18" charset="0"/>
                <a:cs typeface="Times New Roman" panose="02020603050405020304" pitchFamily="18" charset="0"/>
              </a:rPr>
              <a:t>/</a:t>
            </a:r>
            <a:r>
              <a:rPr lang="zh-CN" altLang="en-US" sz="1600" b="1" dirty="0">
                <a:solidFill>
                  <a:srgbClr val="0000CC"/>
                </a:solidFill>
                <a:latin typeface="Times New Roman" panose="02020603050405020304" pitchFamily="18" charset="0"/>
                <a:cs typeface="Times New Roman" panose="02020603050405020304" pitchFamily="18" charset="0"/>
              </a:rPr>
              <a:t>发表</a:t>
            </a:r>
            <a:r>
              <a:rPr lang="en-US" altLang="zh-CN" sz="1600" b="1" dirty="0">
                <a:solidFill>
                  <a:srgbClr val="0000CC"/>
                </a:solidFill>
                <a:latin typeface="Times New Roman" panose="02020603050405020304" pitchFamily="18" charset="0"/>
                <a:cs typeface="Times New Roman" panose="02020603050405020304" pitchFamily="18" charset="0"/>
              </a:rPr>
              <a:t>EI</a:t>
            </a:r>
            <a:r>
              <a:rPr lang="zh-CN" altLang="en-US" sz="1600" b="1" dirty="0">
                <a:solidFill>
                  <a:srgbClr val="0000CC"/>
                </a:solidFill>
                <a:latin typeface="Times New Roman" panose="02020603050405020304" pitchFamily="18" charset="0"/>
                <a:cs typeface="Times New Roman" panose="02020603050405020304" pitchFamily="18" charset="0"/>
              </a:rPr>
              <a:t>检索论文</a:t>
            </a:r>
            <a:r>
              <a:rPr lang="en-US" altLang="zh-CN" sz="1600" b="1" dirty="0">
                <a:solidFill>
                  <a:srgbClr val="0000CC"/>
                </a:solidFill>
                <a:latin typeface="Times New Roman" panose="02020603050405020304" pitchFamily="18" charset="0"/>
                <a:cs typeface="Times New Roman" panose="02020603050405020304" pitchFamily="18" charset="0"/>
              </a:rPr>
              <a:t>6</a:t>
            </a:r>
            <a:r>
              <a:rPr lang="zh-CN" altLang="en-US" sz="1600" b="1" dirty="0">
                <a:solidFill>
                  <a:srgbClr val="0000CC"/>
                </a:solidFill>
                <a:latin typeface="Times New Roman" panose="02020603050405020304" pitchFamily="18" charset="0"/>
                <a:cs typeface="Times New Roman" panose="02020603050405020304" pitchFamily="18" charset="0"/>
              </a:rPr>
              <a:t>篇（考核目标完成，超出</a:t>
            </a:r>
            <a:r>
              <a:rPr lang="en-US" altLang="zh-CN" sz="1600" b="1" dirty="0">
                <a:solidFill>
                  <a:srgbClr val="0000CC"/>
                </a:solidFill>
                <a:latin typeface="Times New Roman" panose="02020603050405020304" pitchFamily="18" charset="0"/>
                <a:cs typeface="Times New Roman" panose="02020603050405020304" pitchFamily="18" charset="0"/>
              </a:rPr>
              <a:t>1</a:t>
            </a:r>
            <a:r>
              <a:rPr lang="zh-CN" altLang="en-US" sz="1600" b="1" dirty="0">
                <a:solidFill>
                  <a:srgbClr val="0000CC"/>
                </a:solidFill>
                <a:latin typeface="Times New Roman" panose="02020603050405020304" pitchFamily="18" charset="0"/>
                <a:cs typeface="Times New Roman" panose="02020603050405020304" pitchFamily="18" charset="0"/>
              </a:rPr>
              <a:t>篇）</a:t>
            </a:r>
          </a:p>
          <a:p>
            <a:pPr marL="342900" indent="-342900">
              <a:lnSpc>
                <a:spcPct val="150000"/>
              </a:lnSpc>
              <a:buFont typeface="Wingdings" panose="05000000000000000000" pitchFamily="2" charset="2"/>
              <a:buChar char="Ø"/>
            </a:pP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 Slice Network Framework and Use Cases Based on </a:t>
            </a:r>
            <a:r>
              <a:rPr lang="en-US" altLang="zh-CN" sz="1600" dirty="0" err="1">
                <a:solidFill>
                  <a:schemeClr val="accent1">
                    <a:lumMod val="25000"/>
                  </a:schemeClr>
                </a:solidFill>
                <a:latin typeface="Times New Roman" panose="02020603050405020304" pitchFamily="18" charset="0"/>
                <a:cs typeface="Times New Roman" panose="02020603050405020304" pitchFamily="18" charset="0"/>
              </a:rPr>
              <a:t>FlexE</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 Technology for Power Services</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 IWCMC 2021,</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已</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发表</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内容</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1)</a:t>
            </a:r>
          </a:p>
          <a:p>
            <a:pPr marL="342900" indent="-342900">
              <a:lnSpc>
                <a:spcPct val="150000"/>
              </a:lnSpc>
              <a:buFont typeface="Wingdings" panose="05000000000000000000" pitchFamily="2" charset="2"/>
              <a:buChar char="Ø"/>
            </a:pP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 A Resource Allocation Method for Power Backhaul Network Based on Flexible Ethernet</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ICSINC</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2021</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已录用</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（内容</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2</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a:t>
            </a:r>
            <a:endParaRPr lang="en-US" altLang="zh-CN" sz="1600" dirty="0">
              <a:solidFill>
                <a:schemeClr val="accent1">
                  <a:lumMod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 A Flexible Ethernet Calendar Allocation Based on Client Traffic</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》,ISAIC</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2021,</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已录用</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内容</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3)</a:t>
            </a:r>
          </a:p>
          <a:p>
            <a:pPr marL="342900" indent="-342900">
              <a:lnSpc>
                <a:spcPct val="150000"/>
              </a:lnSpc>
              <a:buFont typeface="Arial" panose="020B0604020202020204" pitchFamily="34" charset="0"/>
              <a:buChar char="•"/>
            </a:pPr>
            <a:r>
              <a:rPr lang="zh-CN" altLang="zh-CN" sz="1600" b="1" dirty="0">
                <a:solidFill>
                  <a:srgbClr val="0000CC"/>
                </a:solidFill>
                <a:latin typeface="Times New Roman" panose="02020603050405020304" pitchFamily="18" charset="0"/>
                <a:cs typeface="Times New Roman" panose="02020603050405020304" pitchFamily="18" charset="0"/>
              </a:rPr>
              <a:t>申请发明专利</a:t>
            </a:r>
            <a:r>
              <a:rPr lang="en-US" altLang="zh-CN" sz="1600" b="1" dirty="0">
                <a:solidFill>
                  <a:srgbClr val="0000CC"/>
                </a:solidFill>
                <a:latin typeface="Times New Roman" panose="02020603050405020304" pitchFamily="18" charset="0"/>
                <a:cs typeface="Times New Roman" panose="02020603050405020304" pitchFamily="18" charset="0"/>
              </a:rPr>
              <a:t>4</a:t>
            </a:r>
            <a:r>
              <a:rPr lang="zh-CN" altLang="en-US" sz="1600" b="1" dirty="0">
                <a:solidFill>
                  <a:srgbClr val="0000CC"/>
                </a:solidFill>
                <a:latin typeface="Times New Roman" panose="02020603050405020304" pitchFamily="18" charset="0"/>
                <a:cs typeface="Times New Roman" panose="02020603050405020304" pitchFamily="18" charset="0"/>
              </a:rPr>
              <a:t>项（考核目标完成，超出</a:t>
            </a:r>
            <a:r>
              <a:rPr lang="en-US" altLang="zh-CN" sz="1600" b="1" dirty="0">
                <a:solidFill>
                  <a:srgbClr val="0000CC"/>
                </a:solidFill>
                <a:latin typeface="Times New Roman" panose="02020603050405020304" pitchFamily="18" charset="0"/>
                <a:cs typeface="Times New Roman" panose="02020603050405020304" pitchFamily="18" charset="0"/>
              </a:rPr>
              <a:t>1</a:t>
            </a:r>
            <a:r>
              <a:rPr lang="zh-CN" altLang="en-US" sz="1600" b="1" dirty="0">
                <a:solidFill>
                  <a:srgbClr val="0000CC"/>
                </a:solidFill>
                <a:latin typeface="Times New Roman" panose="02020603050405020304" pitchFamily="18" charset="0"/>
                <a:cs typeface="Times New Roman" panose="02020603050405020304" pitchFamily="18" charset="0"/>
              </a:rPr>
              <a:t>项）</a:t>
            </a:r>
            <a:endParaRPr lang="en-US" altLang="zh-CN" sz="1600" b="1" dirty="0">
              <a:solidFill>
                <a:srgbClr val="0000CC"/>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专利</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1</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申请号：</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ZL.202110669084.8</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，名称：虚拟网络切片的重构方法和装置</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内容</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1)</a:t>
            </a:r>
            <a:endParaRPr lang="zh-CN" altLang="zh-CN" sz="1600" dirty="0">
              <a:solidFill>
                <a:schemeClr val="accent1">
                  <a:lumMod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专利</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2</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申请号：</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ZL.202110911137.2</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，名称：资源分配方法、装置、存储介质以及电子设备</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内容</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2)</a:t>
            </a:r>
          </a:p>
          <a:p>
            <a:pPr marL="342900" indent="-342900">
              <a:lnSpc>
                <a:spcPct val="150000"/>
              </a:lnSpc>
              <a:buFont typeface="Wingdings" panose="05000000000000000000" pitchFamily="2" charset="2"/>
              <a:buChar char="Ø"/>
            </a:pP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专利</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3</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申请号：</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2021114646226</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，名称：</a:t>
            </a:r>
            <a:r>
              <a:rPr lang="zh-CN" altLang="zh-CN" sz="1600" dirty="0">
                <a:solidFill>
                  <a:schemeClr val="accent1">
                    <a:lumMod val="25000"/>
                  </a:schemeClr>
                </a:solidFill>
                <a:latin typeface="Times New Roman" panose="02020603050405020304" pitchFamily="18" charset="0"/>
                <a:cs typeface="Times New Roman" panose="02020603050405020304" pitchFamily="18" charset="0"/>
              </a:rPr>
              <a:t>电力通信资源分配方法、装置、存储介质以及电子设备</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 </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a:t>
            </a:r>
            <a:r>
              <a:rPr lang="zh-CN" altLang="en-US" sz="1600" dirty="0">
                <a:solidFill>
                  <a:schemeClr val="accent1">
                    <a:lumMod val="25000"/>
                  </a:schemeClr>
                </a:solidFill>
                <a:latin typeface="Times New Roman" panose="02020603050405020304" pitchFamily="18" charset="0"/>
                <a:cs typeface="Times New Roman" panose="02020603050405020304" pitchFamily="18" charset="0"/>
              </a:rPr>
              <a:t>内容</a:t>
            </a:r>
            <a:r>
              <a:rPr lang="en-US" altLang="zh-CN" sz="1600" dirty="0">
                <a:solidFill>
                  <a:schemeClr val="accent1">
                    <a:lumMod val="25000"/>
                  </a:schemeClr>
                </a:solidFill>
                <a:latin typeface="Times New Roman" panose="02020603050405020304" pitchFamily="18" charset="0"/>
                <a:cs typeface="Times New Roman" panose="02020603050405020304" pitchFamily="18" charset="0"/>
              </a:rPr>
              <a:t>3)</a:t>
            </a:r>
          </a:p>
        </p:txBody>
      </p:sp>
      <p:sp>
        <p:nvSpPr>
          <p:cNvPr id="3" name="灯片编号占位符 2">
            <a:extLst>
              <a:ext uri="{FF2B5EF4-FFF2-40B4-BE49-F238E27FC236}">
                <a16:creationId xmlns:a16="http://schemas.microsoft.com/office/drawing/2014/main" id="{3ABA1BB5-CE00-4F57-8C75-9BD06048DAE1}"/>
              </a:ext>
            </a:extLst>
          </p:cNvPr>
          <p:cNvSpPr>
            <a:spLocks noGrp="1"/>
          </p:cNvSpPr>
          <p:nvPr>
            <p:ph type="sldNum" sz="quarter" idx="12"/>
          </p:nvPr>
        </p:nvSpPr>
        <p:spPr/>
        <p:txBody>
          <a:bodyPr/>
          <a:lstStyle/>
          <a:p>
            <a:pPr>
              <a:defRPr/>
            </a:pPr>
            <a:fld id="{EE3B5FA5-8ADB-4A2A-A588-6017EA8D7BD4}" type="slidenum">
              <a:rPr lang="zh-CN" altLang="en-US" smtClean="0"/>
              <a:t>2</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0"/>
            <a:ext cx="7056438" cy="1003300"/>
          </a:xfrm>
        </p:spPr>
        <p:txBody>
          <a:bodyPr/>
          <a:lstStyle/>
          <a:p>
            <a:r>
              <a:rPr lang="zh-CN" altLang="en-US" dirty="0">
                <a:latin typeface="微软雅黑" panose="020B0503020204020204" pitchFamily="34" charset="-122"/>
                <a:ea typeface="微软雅黑" panose="020B0503020204020204" pitchFamily="34" charset="-122"/>
              </a:rPr>
              <a:t>汇报内容</a:t>
            </a:r>
          </a:p>
        </p:txBody>
      </p:sp>
      <p:sp>
        <p:nvSpPr>
          <p:cNvPr id="19459" name="内容占位符 2"/>
          <p:cNvSpPr>
            <a:spLocks noGrp="1"/>
          </p:cNvSpPr>
          <p:nvPr>
            <p:ph idx="1"/>
          </p:nvPr>
        </p:nvSpPr>
        <p:spPr>
          <a:xfrm>
            <a:off x="2214563" y="1357313"/>
            <a:ext cx="4543425" cy="4975225"/>
          </a:xfrm>
        </p:spPr>
        <p:txBody>
          <a:bodyPr/>
          <a:lstStyle/>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一、项目执行情况</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二、合同完成程度</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三、主要研究内容</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四、研究成果及成效</a:t>
            </a:r>
            <a:endParaRPr lang="en-US" altLang="zh-CN"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五、成果创新点及特色</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六、总结及展望</a:t>
            </a:r>
            <a:endParaRPr lang="en-US" altLang="zh-CN"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1466F5B-8D1C-4909-88E0-A8870C838832}"/>
              </a:ext>
            </a:extLst>
          </p:cNvPr>
          <p:cNvGrpSpPr/>
          <p:nvPr/>
        </p:nvGrpSpPr>
        <p:grpSpPr>
          <a:xfrm>
            <a:off x="1504268" y="4369061"/>
            <a:ext cx="637979" cy="428009"/>
            <a:chOff x="1501869" y="1452608"/>
            <a:chExt cx="637979" cy="428009"/>
          </a:xfrm>
        </p:grpSpPr>
        <p:sp>
          <p:nvSpPr>
            <p:cNvPr id="6" name="AutoShape 4">
              <a:extLst>
                <a:ext uri="{FF2B5EF4-FFF2-40B4-BE49-F238E27FC236}">
                  <a16:creationId xmlns:a16="http://schemas.microsoft.com/office/drawing/2014/main" id="{74501385-7EC7-452C-8CA9-30597563B8C0}"/>
                </a:ext>
              </a:extLst>
            </p:cNvPr>
            <p:cNvSpPr>
              <a:spLocks noChangeArrowheads="1"/>
            </p:cNvSpPr>
            <p:nvPr/>
          </p:nvSpPr>
          <p:spPr bwMode="gray">
            <a:xfrm rot="19858923">
              <a:off x="1501869" y="1452608"/>
              <a:ext cx="463551" cy="428009"/>
            </a:xfrm>
            <a:prstGeom prst="triangle">
              <a:avLst/>
            </a:prstGeom>
            <a:gradFill flip="none" rotWithShape="1">
              <a:gsLst>
                <a:gs pos="0">
                  <a:srgbClr val="FF0000"/>
                </a:gs>
                <a:gs pos="50000">
                  <a:srgbClr val="FF0000">
                    <a:alpha val="63000"/>
                  </a:srgbClr>
                </a:gs>
                <a:gs pos="100000">
                  <a:srgbClr val="FF0000">
                    <a:alpha val="25000"/>
                  </a:srgbClr>
                </a:gs>
              </a:gsLst>
              <a:lin ang="10800000" scaled="1"/>
              <a:tileRect/>
            </a:gradFill>
            <a:ln>
              <a:noFill/>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defRPr/>
              </a:pPr>
              <a:endParaRPr lang="zh-CN" altLang="en-US">
                <a:latin typeface="Arial" charset="0"/>
                <a:ea typeface="黑体" pitchFamily="2" charset="-122"/>
              </a:endParaRPr>
            </a:p>
          </p:txBody>
        </p:sp>
        <p:sp>
          <p:nvSpPr>
            <p:cNvPr id="7" name="AutoShape 4">
              <a:extLst>
                <a:ext uri="{FF2B5EF4-FFF2-40B4-BE49-F238E27FC236}">
                  <a16:creationId xmlns:a16="http://schemas.microsoft.com/office/drawing/2014/main" id="{E1C40882-F3D2-4418-B7FD-635B7B775FB5}"/>
                </a:ext>
              </a:extLst>
            </p:cNvPr>
            <p:cNvSpPr>
              <a:spLocks noChangeArrowheads="1"/>
            </p:cNvSpPr>
            <p:nvPr/>
          </p:nvSpPr>
          <p:spPr bwMode="gray">
            <a:xfrm rot="19858923">
              <a:off x="1676297" y="1452608"/>
              <a:ext cx="463551" cy="428009"/>
            </a:xfrm>
            <a:prstGeom prst="triangle">
              <a:avLst/>
            </a:prstGeom>
            <a:gradFill flip="none" rotWithShape="1">
              <a:gsLst>
                <a:gs pos="0">
                  <a:srgbClr val="FF0000"/>
                </a:gs>
                <a:gs pos="50000">
                  <a:srgbClr val="FF0000">
                    <a:alpha val="73000"/>
                  </a:srgbClr>
                </a:gs>
                <a:gs pos="100000">
                  <a:srgbClr val="FF0000">
                    <a:alpha val="51000"/>
                  </a:srgbClr>
                </a:gs>
              </a:gsLst>
              <a:lin ang="10800000" scaled="1"/>
              <a:tileRect/>
            </a:gradFill>
            <a:ln>
              <a:noFill/>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defRPr/>
              </a:pPr>
              <a:endParaRPr lang="zh-CN" altLang="en-US">
                <a:latin typeface="Arial" charset="0"/>
                <a:ea typeface="黑体" pitchFamily="2" charset="-122"/>
              </a:endParaRPr>
            </a:p>
          </p:txBody>
        </p:sp>
      </p:grpSp>
      <p:sp>
        <p:nvSpPr>
          <p:cNvPr id="4" name="灯片编号占位符 3">
            <a:extLst>
              <a:ext uri="{FF2B5EF4-FFF2-40B4-BE49-F238E27FC236}">
                <a16:creationId xmlns:a16="http://schemas.microsoft.com/office/drawing/2014/main" id="{A89BA935-8CFF-492A-92EB-A87DE0BC9167}"/>
              </a:ext>
            </a:extLst>
          </p:cNvPr>
          <p:cNvSpPr>
            <a:spLocks noGrp="1"/>
          </p:cNvSpPr>
          <p:nvPr>
            <p:ph type="sldNum" sz="quarter" idx="12"/>
          </p:nvPr>
        </p:nvSpPr>
        <p:spPr/>
        <p:txBody>
          <a:bodyPr/>
          <a:lstStyle/>
          <a:p>
            <a:pPr>
              <a:defRPr/>
            </a:pPr>
            <a:fld id="{EE3B5FA5-8ADB-4A2A-A588-6017EA8D7BD4}" type="slidenum">
              <a:rPr lang="zh-CN" altLang="en-US" smtClean="0"/>
              <a:t>3</a:t>
            </a:fld>
            <a:endParaRPr lang="en-US" altLang="zh-CN"/>
          </a:p>
        </p:txBody>
      </p:sp>
    </p:spTree>
    <p:extLst>
      <p:ext uri="{BB962C8B-B14F-4D97-AF65-F5344CB8AC3E}">
        <p14:creationId xmlns:p14="http://schemas.microsoft.com/office/powerpoint/2010/main" val="197774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3"/>
          <p:cNvSpPr>
            <a:spLocks noGrp="1"/>
          </p:cNvSpPr>
          <p:nvPr>
            <p:ph type="title"/>
          </p:nvPr>
        </p:nvSpPr>
        <p:spPr>
          <a:xfrm>
            <a:off x="0" y="0"/>
            <a:ext cx="7065963" cy="996950"/>
          </a:xfrm>
        </p:spPr>
        <p:txBody>
          <a:bodyPr/>
          <a:lstStyle/>
          <a:p>
            <a:r>
              <a:rPr lang="zh-CN" altLang="en-US" dirty="0"/>
              <a:t>五、成果创新点及特色</a:t>
            </a:r>
          </a:p>
        </p:txBody>
      </p:sp>
      <p:sp>
        <p:nvSpPr>
          <p:cNvPr id="1413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400">
              <a:ea typeface="黑体" panose="02010609060101010101" pitchFamily="49" charset="-122"/>
            </a:endParaRPr>
          </a:p>
        </p:txBody>
      </p:sp>
      <p:sp>
        <p:nvSpPr>
          <p:cNvPr id="5" name="矩形 4">
            <a:extLst>
              <a:ext uri="{FF2B5EF4-FFF2-40B4-BE49-F238E27FC236}">
                <a16:creationId xmlns:a16="http://schemas.microsoft.com/office/drawing/2014/main" id="{0D5C271C-9D17-412D-B149-FECE64C564C4}"/>
              </a:ext>
            </a:extLst>
          </p:cNvPr>
          <p:cNvSpPr/>
          <p:nvPr/>
        </p:nvSpPr>
        <p:spPr>
          <a:xfrm>
            <a:off x="64176" y="1104308"/>
            <a:ext cx="7141480" cy="400110"/>
          </a:xfrm>
          <a:prstGeom prst="rect">
            <a:avLst/>
          </a:prstGeom>
          <a:solidFill>
            <a:schemeClr val="accent1">
              <a:lumMod val="75000"/>
            </a:schemeClr>
          </a:solidFill>
        </p:spPr>
        <p:txBody>
          <a:bodyPr wrap="square">
            <a:spAutoFit/>
          </a:bodyPr>
          <a:lstStyle/>
          <a:p>
            <a:pPr marL="342900" lvl="0" indent="-342900">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创新点</a:t>
            </a:r>
            <a:endParaRPr lang="zh-CN" altLang="en-US" sz="2000" dirty="0">
              <a:latin typeface="楷体" panose="02010609060101010101" pitchFamily="49" charset="-122"/>
              <a:ea typeface="楷体" panose="02010609060101010101" pitchFamily="49" charset="-122"/>
              <a:sym typeface="微软雅黑" panose="020B0503020204020204" pitchFamily="34" charset="-122"/>
            </a:endParaRPr>
          </a:p>
        </p:txBody>
      </p:sp>
      <p:sp>
        <p:nvSpPr>
          <p:cNvPr id="6" name="Freeform 70">
            <a:extLst>
              <a:ext uri="{FF2B5EF4-FFF2-40B4-BE49-F238E27FC236}">
                <a16:creationId xmlns:a16="http://schemas.microsoft.com/office/drawing/2014/main" id="{8778F31B-096C-44E2-AA38-67F7E87BDA7A}"/>
              </a:ext>
            </a:extLst>
          </p:cNvPr>
          <p:cNvSpPr/>
          <p:nvPr/>
        </p:nvSpPr>
        <p:spPr>
          <a:xfrm>
            <a:off x="64176" y="3140220"/>
            <a:ext cx="8869783" cy="1771480"/>
          </a:xfrm>
          <a:prstGeom prst="rect">
            <a:avLst/>
          </a:prstGeom>
          <a:solidFill>
            <a:schemeClr val="tx1">
              <a:lumMod val="10000"/>
              <a:lumOff val="90000"/>
              <a:alpha val="90000"/>
            </a:schemeClr>
          </a:solidFill>
          <a:ln w="9525">
            <a:solidFill>
              <a:srgbClr val="009999"/>
            </a:solid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0017" tIns="73816" rIns="73814" bIns="73814" numCol="1" spcCol="1270" anchor="ctr" anchorCtr="0">
            <a:noAutofit/>
          </a:bodyPr>
          <a:lstStyle/>
          <a:p>
            <a:pPr algn="just">
              <a:lnSpc>
                <a:spcPct val="150000"/>
              </a:lnSpc>
              <a:spcBef>
                <a:spcPts val="600"/>
              </a:spcBef>
              <a:spcAft>
                <a:spcPts val="600"/>
              </a:spcAft>
            </a:pPr>
            <a:r>
              <a:rPr lang="zh-CN" altLang="zh-CN" sz="1800" b="0" dirty="0">
                <a:solidFill>
                  <a:prstClr val="black"/>
                </a:solidFill>
                <a:latin typeface="黑体" panose="02010609060101010101" pitchFamily="49" charset="-122"/>
                <a:ea typeface="黑体" panose="02010609060101010101" pitchFamily="49" charset="-122"/>
              </a:rPr>
              <a:t>针对电网业务的差异化需求，本报告利用</a:t>
            </a:r>
            <a:r>
              <a:rPr lang="en-US" altLang="zh-CN" sz="1800" b="0" dirty="0" err="1">
                <a:solidFill>
                  <a:prstClr val="black"/>
                </a:solidFill>
                <a:latin typeface="黑体" panose="02010609060101010101" pitchFamily="49" charset="-122"/>
                <a:ea typeface="黑体" panose="02010609060101010101" pitchFamily="49" charset="-122"/>
              </a:rPr>
              <a:t>FlexE</a:t>
            </a:r>
            <a:r>
              <a:rPr lang="zh-CN" altLang="zh-CN" sz="1800" b="0" dirty="0">
                <a:solidFill>
                  <a:prstClr val="black"/>
                </a:solidFill>
                <a:latin typeface="黑体" panose="02010609060101010101" pitchFamily="49" charset="-122"/>
                <a:ea typeface="黑体" panose="02010609060101010101" pitchFamily="49" charset="-122"/>
              </a:rPr>
              <a:t>可以聚合不同的</a:t>
            </a:r>
            <a:r>
              <a:rPr lang="en-US" altLang="zh-CN" sz="1800" b="0" dirty="0">
                <a:solidFill>
                  <a:prstClr val="black"/>
                </a:solidFill>
                <a:latin typeface="黑体" panose="02010609060101010101" pitchFamily="49" charset="-122"/>
                <a:ea typeface="黑体" panose="02010609060101010101" pitchFamily="49" charset="-122"/>
              </a:rPr>
              <a:t>PHY</a:t>
            </a:r>
            <a:r>
              <a:rPr lang="zh-CN" altLang="zh-CN" sz="1800" b="0" dirty="0">
                <a:solidFill>
                  <a:prstClr val="black"/>
                </a:solidFill>
                <a:latin typeface="黑体" panose="02010609060101010101" pitchFamily="49" charset="-122"/>
                <a:ea typeface="黑体" panose="02010609060101010101" pitchFamily="49" charset="-122"/>
              </a:rPr>
              <a:t>模块以支持更高的</a:t>
            </a:r>
            <a:r>
              <a:rPr lang="en-US" altLang="zh-CN" sz="1800" b="0" dirty="0">
                <a:solidFill>
                  <a:prstClr val="black"/>
                </a:solidFill>
                <a:latin typeface="黑体" panose="02010609060101010101" pitchFamily="49" charset="-122"/>
                <a:ea typeface="黑体" panose="02010609060101010101" pitchFamily="49" charset="-122"/>
              </a:rPr>
              <a:t>MAC</a:t>
            </a:r>
            <a:r>
              <a:rPr lang="zh-CN" altLang="zh-CN" sz="1800" b="0" dirty="0">
                <a:solidFill>
                  <a:prstClr val="black"/>
                </a:solidFill>
                <a:latin typeface="黑体" panose="02010609060101010101" pitchFamily="49" charset="-122"/>
                <a:ea typeface="黑体" panose="02010609060101010101" pitchFamily="49" charset="-122"/>
              </a:rPr>
              <a:t>数据速率的优点，以及允许具有不同数据流的多个</a:t>
            </a:r>
            <a:r>
              <a:rPr lang="en-US" altLang="zh-CN" sz="1800" b="0" dirty="0">
                <a:solidFill>
                  <a:prstClr val="black"/>
                </a:solidFill>
                <a:latin typeface="黑体" panose="02010609060101010101" pitchFamily="49" charset="-122"/>
                <a:ea typeface="黑体" panose="02010609060101010101" pitchFamily="49" charset="-122"/>
              </a:rPr>
              <a:t>MAC</a:t>
            </a:r>
            <a:r>
              <a:rPr lang="zh-CN" altLang="zh-CN" sz="1800" b="0" dirty="0">
                <a:solidFill>
                  <a:prstClr val="black"/>
                </a:solidFill>
                <a:latin typeface="黑体" panose="02010609060101010101" pitchFamily="49" charset="-122"/>
                <a:ea typeface="黑体" panose="02010609060101010101" pitchFamily="49" charset="-122"/>
              </a:rPr>
              <a:t>客户端能够通过单个或多个</a:t>
            </a:r>
            <a:r>
              <a:rPr lang="en-US" altLang="zh-CN" sz="1800" b="0" dirty="0">
                <a:solidFill>
                  <a:prstClr val="black"/>
                </a:solidFill>
                <a:latin typeface="黑体" panose="02010609060101010101" pitchFamily="49" charset="-122"/>
                <a:ea typeface="黑体" panose="02010609060101010101" pitchFamily="49" charset="-122"/>
              </a:rPr>
              <a:t>PHY</a:t>
            </a:r>
            <a:r>
              <a:rPr lang="zh-CN" altLang="zh-CN" sz="1800" b="0" dirty="0">
                <a:solidFill>
                  <a:prstClr val="black"/>
                </a:solidFill>
                <a:latin typeface="黑体" panose="02010609060101010101" pitchFamily="49" charset="-122"/>
                <a:ea typeface="黑体" panose="02010609060101010101" pitchFamily="49" charset="-122"/>
              </a:rPr>
              <a:t>链路传输数据的机制，对不同需求的客户业务进行有效的资源分配，实现端到端定制化电力网络切片。</a:t>
            </a:r>
          </a:p>
        </p:txBody>
      </p:sp>
      <p:graphicFrame>
        <p:nvGraphicFramePr>
          <p:cNvPr id="2" name="表格 1">
            <a:extLst>
              <a:ext uri="{FF2B5EF4-FFF2-40B4-BE49-F238E27FC236}">
                <a16:creationId xmlns:a16="http://schemas.microsoft.com/office/drawing/2014/main" id="{72C18CDD-8014-4039-B35A-A4D600CE132C}"/>
              </a:ext>
            </a:extLst>
          </p:cNvPr>
          <p:cNvGraphicFramePr>
            <a:graphicFrameLocks noGrp="1"/>
          </p:cNvGraphicFramePr>
          <p:nvPr>
            <p:extLst>
              <p:ext uri="{D42A27DB-BD31-4B8C-83A1-F6EECF244321}">
                <p14:modId xmlns:p14="http://schemas.microsoft.com/office/powerpoint/2010/main" val="1596436993"/>
              </p:ext>
            </p:extLst>
          </p:nvPr>
        </p:nvGraphicFramePr>
        <p:xfrm>
          <a:off x="64176" y="1640883"/>
          <a:ext cx="8869783" cy="1370745"/>
        </p:xfrm>
        <a:graphic>
          <a:graphicData uri="http://schemas.openxmlformats.org/drawingml/2006/table">
            <a:tbl>
              <a:tblPr/>
              <a:tblGrid>
                <a:gridCol w="8869783">
                  <a:extLst>
                    <a:ext uri="{9D8B030D-6E8A-4147-A177-3AD203B41FA5}">
                      <a16:colId xmlns:a16="http://schemas.microsoft.com/office/drawing/2014/main" val="3873589192"/>
                    </a:ext>
                  </a:extLst>
                </a:gridCol>
              </a:tblGrid>
              <a:tr h="1370745">
                <a:tc>
                  <a:txBody>
                    <a:bodyPr/>
                    <a:lstStyle/>
                    <a:p>
                      <a:pPr marL="0" marR="0" lvl="0" indent="0" algn="l" defTabSz="914400" rtl="0" eaLnBrk="0" fontAlgn="base" latinLnBrk="0" hangingPunct="0">
                        <a:lnSpc>
                          <a:spcPct val="150000"/>
                        </a:lnSpc>
                        <a:spcBef>
                          <a:spcPts val="600"/>
                        </a:spcBef>
                        <a:spcAft>
                          <a:spcPts val="600"/>
                        </a:spcAft>
                        <a:buClrTx/>
                        <a:buSzTx/>
                        <a:buFontTx/>
                        <a:buNone/>
                        <a:tabLst/>
                        <a:defRPr/>
                      </a:pPr>
                      <a:r>
                        <a:rPr lang="zh-CN" altLang="zh-CN" sz="1800" b="0" kern="1200" dirty="0">
                          <a:solidFill>
                            <a:prstClr val="black"/>
                          </a:solidFill>
                          <a:latin typeface="黑体" panose="02010609060101010101" pitchFamily="49" charset="-122"/>
                          <a:ea typeface="黑体" panose="02010609060101010101" pitchFamily="49" charset="-122"/>
                          <a:cs typeface="+mn-cs"/>
                        </a:rPr>
                        <a:t>基于</a:t>
                      </a:r>
                      <a:r>
                        <a:rPr lang="en-US" altLang="zh-CN" sz="1800" b="0" kern="1200" dirty="0" err="1">
                          <a:solidFill>
                            <a:prstClr val="black"/>
                          </a:solidFill>
                          <a:latin typeface="黑体" panose="02010609060101010101" pitchFamily="49" charset="-122"/>
                          <a:ea typeface="黑体" panose="02010609060101010101" pitchFamily="49" charset="-122"/>
                          <a:cs typeface="+mn-cs"/>
                        </a:rPr>
                        <a:t>FlexE</a:t>
                      </a:r>
                      <a:r>
                        <a:rPr lang="zh-CN" altLang="zh-CN" sz="1800" b="0" kern="1200" dirty="0">
                          <a:solidFill>
                            <a:prstClr val="black"/>
                          </a:solidFill>
                          <a:latin typeface="黑体" panose="02010609060101010101" pitchFamily="49" charset="-122"/>
                          <a:ea typeface="黑体" panose="02010609060101010101" pitchFamily="49" charset="-122"/>
                          <a:cs typeface="+mn-cs"/>
                        </a:rPr>
                        <a:t>时隙划分技术的业务隔离机制、电力业务的差异化安全隔离需求和不同的使用场景，进行了面向典型业务场景的安全隔离策略分析，提出无线接入网隔离、承载网隔离、核心网隔离三种业务端到端隔离方案，满足了不同业务之间的差异化隔离需求。</a:t>
                      </a:r>
                    </a:p>
                  </a:txBody>
                  <a:tcPr marL="71841" marR="71841" marT="35920" marB="359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9091719"/>
                  </a:ext>
                </a:extLst>
              </a:tr>
            </a:tbl>
          </a:graphicData>
        </a:graphic>
      </p:graphicFrame>
      <p:sp>
        <p:nvSpPr>
          <p:cNvPr id="4" name="灯片编号占位符 3">
            <a:extLst>
              <a:ext uri="{FF2B5EF4-FFF2-40B4-BE49-F238E27FC236}">
                <a16:creationId xmlns:a16="http://schemas.microsoft.com/office/drawing/2014/main" id="{453A4CC5-FB7B-4958-8780-DF5E7E3FBCE3}"/>
              </a:ext>
            </a:extLst>
          </p:cNvPr>
          <p:cNvSpPr>
            <a:spLocks noGrp="1"/>
          </p:cNvSpPr>
          <p:nvPr>
            <p:ph type="sldNum" sz="quarter" idx="12"/>
          </p:nvPr>
        </p:nvSpPr>
        <p:spPr/>
        <p:txBody>
          <a:bodyPr/>
          <a:lstStyle/>
          <a:p>
            <a:pPr>
              <a:defRPr/>
            </a:pPr>
            <a:fld id="{EE3B5FA5-8ADB-4A2A-A588-6017EA8D7BD4}" type="slidenum">
              <a:rPr lang="zh-CN" altLang="en-US" smtClean="0"/>
              <a:t>4</a:t>
            </a:fld>
            <a:endParaRPr lang="en-US" altLang="zh-CN"/>
          </a:p>
        </p:txBody>
      </p:sp>
      <p:graphicFrame>
        <p:nvGraphicFramePr>
          <p:cNvPr id="9" name="表格 8">
            <a:extLst>
              <a:ext uri="{FF2B5EF4-FFF2-40B4-BE49-F238E27FC236}">
                <a16:creationId xmlns:a16="http://schemas.microsoft.com/office/drawing/2014/main" id="{1110ACF0-E444-5046-99F6-F4D860FDFA28}"/>
              </a:ext>
            </a:extLst>
          </p:cNvPr>
          <p:cNvGraphicFramePr>
            <a:graphicFrameLocks noGrp="1"/>
          </p:cNvGraphicFramePr>
          <p:nvPr>
            <p:extLst>
              <p:ext uri="{D42A27DB-BD31-4B8C-83A1-F6EECF244321}">
                <p14:modId xmlns:p14="http://schemas.microsoft.com/office/powerpoint/2010/main" val="4031916462"/>
              </p:ext>
            </p:extLst>
          </p:nvPr>
        </p:nvGraphicFramePr>
        <p:xfrm>
          <a:off x="64175" y="5040292"/>
          <a:ext cx="8869783" cy="1653435"/>
        </p:xfrm>
        <a:graphic>
          <a:graphicData uri="http://schemas.openxmlformats.org/drawingml/2006/table">
            <a:tbl>
              <a:tblPr/>
              <a:tblGrid>
                <a:gridCol w="8869783">
                  <a:extLst>
                    <a:ext uri="{9D8B030D-6E8A-4147-A177-3AD203B41FA5}">
                      <a16:colId xmlns:a16="http://schemas.microsoft.com/office/drawing/2014/main" val="3873589192"/>
                    </a:ext>
                  </a:extLst>
                </a:gridCol>
              </a:tblGrid>
              <a:tr h="1614581">
                <a:tc>
                  <a:txBody>
                    <a:bodyPr/>
                    <a:lstStyle/>
                    <a:p>
                      <a:pPr marL="0" marR="0" lvl="0" indent="0" algn="l" defTabSz="914400" rtl="0" eaLnBrk="0" fontAlgn="base" latinLnBrk="0" hangingPunct="0">
                        <a:lnSpc>
                          <a:spcPct val="150000"/>
                        </a:lnSpc>
                        <a:spcBef>
                          <a:spcPts val="600"/>
                        </a:spcBef>
                        <a:spcAft>
                          <a:spcPts val="600"/>
                        </a:spcAft>
                        <a:buClrTx/>
                        <a:buSzTx/>
                        <a:buFontTx/>
                        <a:buNone/>
                        <a:tabLst/>
                        <a:defRPr/>
                      </a:pPr>
                      <a:r>
                        <a:rPr lang="zh-CN" altLang="zh-CN" sz="1800" b="0" kern="1200" dirty="0">
                          <a:solidFill>
                            <a:prstClr val="black"/>
                          </a:solidFill>
                          <a:latin typeface="黑体" panose="02010609060101010101" pitchFamily="49" charset="-122"/>
                          <a:ea typeface="黑体" panose="02010609060101010101" pitchFamily="49" charset="-122"/>
                          <a:cs typeface="+mn-cs"/>
                        </a:rPr>
                        <a:t>提出了一种结合</a:t>
                      </a:r>
                      <a:r>
                        <a:rPr lang="en-US" altLang="zh-CN" sz="1800" b="0" kern="1200" dirty="0">
                          <a:solidFill>
                            <a:prstClr val="black"/>
                          </a:solidFill>
                          <a:latin typeface="黑体" panose="02010609060101010101" pitchFamily="49" charset="-122"/>
                          <a:ea typeface="黑体" panose="02010609060101010101" pitchFamily="49" charset="-122"/>
                          <a:cs typeface="+mn-cs"/>
                        </a:rPr>
                        <a:t>SDN</a:t>
                      </a:r>
                      <a:r>
                        <a:rPr lang="zh-CN" altLang="zh-CN" sz="1800" b="0" kern="1200" dirty="0">
                          <a:solidFill>
                            <a:prstClr val="black"/>
                          </a:solidFill>
                          <a:latin typeface="黑体" panose="02010609060101010101" pitchFamily="49" charset="-122"/>
                          <a:ea typeface="黑体" panose="02010609060101010101" pitchFamily="49" charset="-122"/>
                          <a:cs typeface="+mn-cs"/>
                        </a:rPr>
                        <a:t>的</a:t>
                      </a:r>
                      <a:r>
                        <a:rPr lang="en-US" altLang="zh-CN" sz="1800" b="0" kern="1200" dirty="0" err="1">
                          <a:solidFill>
                            <a:prstClr val="black"/>
                          </a:solidFill>
                          <a:latin typeface="黑体" panose="02010609060101010101" pitchFamily="49" charset="-122"/>
                          <a:ea typeface="黑体" panose="02010609060101010101" pitchFamily="49" charset="-122"/>
                          <a:cs typeface="+mn-cs"/>
                        </a:rPr>
                        <a:t>FlexE</a:t>
                      </a:r>
                      <a:r>
                        <a:rPr lang="zh-CN" altLang="zh-CN" sz="1800" b="0" kern="1200" dirty="0">
                          <a:solidFill>
                            <a:prstClr val="black"/>
                          </a:solidFill>
                          <a:latin typeface="黑体" panose="02010609060101010101" pitchFamily="49" charset="-122"/>
                          <a:ea typeface="黑体" panose="02010609060101010101" pitchFamily="49" charset="-122"/>
                          <a:cs typeface="+mn-cs"/>
                        </a:rPr>
                        <a:t>网络切片控制平面架构，并设计控制平面中的主要模块功能，采用流程图的方式对网络切片管理流程进行呈现与描述，使切片业务更加易于维护和管理。提出切片管理信息模型，对切片管理关键对象进行建模，为切片管控的决策和切片管控系统的开发提供信息基础。 </a:t>
                      </a:r>
                    </a:p>
                  </a:txBody>
                  <a:tcPr marL="71841" marR="71841" marT="35920" marB="359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9091719"/>
                  </a:ext>
                </a:extLst>
              </a:tr>
            </a:tbl>
          </a:graphicData>
        </a:graphic>
      </p:graphicFrame>
    </p:spTree>
    <p:extLst>
      <p:ext uri="{BB962C8B-B14F-4D97-AF65-F5344CB8AC3E}">
        <p14:creationId xmlns:p14="http://schemas.microsoft.com/office/powerpoint/2010/main" val="34138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3"/>
          <p:cNvSpPr>
            <a:spLocks noGrp="1"/>
          </p:cNvSpPr>
          <p:nvPr>
            <p:ph type="title"/>
          </p:nvPr>
        </p:nvSpPr>
        <p:spPr>
          <a:xfrm>
            <a:off x="0" y="0"/>
            <a:ext cx="7065963" cy="996950"/>
          </a:xfrm>
        </p:spPr>
        <p:txBody>
          <a:bodyPr/>
          <a:lstStyle/>
          <a:p>
            <a:r>
              <a:rPr lang="zh-CN" altLang="en-US" dirty="0"/>
              <a:t>五、成果创新点及特色</a:t>
            </a:r>
          </a:p>
        </p:txBody>
      </p:sp>
      <p:sp>
        <p:nvSpPr>
          <p:cNvPr id="1413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400">
              <a:ea typeface="黑体" panose="02010609060101010101" pitchFamily="49" charset="-122"/>
            </a:endParaRPr>
          </a:p>
        </p:txBody>
      </p:sp>
      <p:sp>
        <p:nvSpPr>
          <p:cNvPr id="5" name="矩形 4">
            <a:extLst>
              <a:ext uri="{FF2B5EF4-FFF2-40B4-BE49-F238E27FC236}">
                <a16:creationId xmlns:a16="http://schemas.microsoft.com/office/drawing/2014/main" id="{0D5C271C-9D17-412D-B149-FECE64C564C4}"/>
              </a:ext>
            </a:extLst>
          </p:cNvPr>
          <p:cNvSpPr/>
          <p:nvPr/>
        </p:nvSpPr>
        <p:spPr>
          <a:xfrm>
            <a:off x="64176" y="1104308"/>
            <a:ext cx="7141480" cy="400110"/>
          </a:xfrm>
          <a:prstGeom prst="rect">
            <a:avLst/>
          </a:prstGeom>
          <a:solidFill>
            <a:schemeClr val="accent1">
              <a:lumMod val="75000"/>
            </a:schemeClr>
          </a:solidFill>
        </p:spPr>
        <p:txBody>
          <a:bodyPr wrap="square">
            <a:spAutoFit/>
          </a:bodyPr>
          <a:lstStyle/>
          <a:p>
            <a:pPr marL="342900" lvl="0" indent="-342900">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创新点</a:t>
            </a:r>
            <a:endParaRPr lang="zh-CN" altLang="en-US" sz="2000" dirty="0">
              <a:latin typeface="楷体" panose="02010609060101010101" pitchFamily="49" charset="-122"/>
              <a:ea typeface="楷体" panose="02010609060101010101" pitchFamily="49" charset="-122"/>
              <a:sym typeface="微软雅黑" panose="020B0503020204020204" pitchFamily="34" charset="-122"/>
            </a:endParaRPr>
          </a:p>
        </p:txBody>
      </p:sp>
      <p:sp>
        <p:nvSpPr>
          <p:cNvPr id="6" name="Freeform 70">
            <a:extLst>
              <a:ext uri="{FF2B5EF4-FFF2-40B4-BE49-F238E27FC236}">
                <a16:creationId xmlns:a16="http://schemas.microsoft.com/office/drawing/2014/main" id="{8778F31B-096C-44E2-AA38-67F7E87BDA7A}"/>
              </a:ext>
            </a:extLst>
          </p:cNvPr>
          <p:cNvSpPr/>
          <p:nvPr/>
        </p:nvSpPr>
        <p:spPr>
          <a:xfrm>
            <a:off x="135170" y="2007933"/>
            <a:ext cx="8869783" cy="1360358"/>
          </a:xfrm>
          <a:prstGeom prst="rect">
            <a:avLst/>
          </a:prstGeom>
          <a:solidFill>
            <a:schemeClr val="tx1">
              <a:lumMod val="10000"/>
              <a:lumOff val="90000"/>
              <a:alpha val="90000"/>
            </a:schemeClr>
          </a:solidFill>
          <a:ln w="9525">
            <a:solidFill>
              <a:srgbClr val="009999"/>
            </a:solid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0017" tIns="73816" rIns="73814" bIns="73814" numCol="1" spcCol="1270" anchor="ctr" anchorCtr="0">
            <a:noAutofit/>
          </a:bodyPr>
          <a:lstStyle/>
          <a:p>
            <a:pPr algn="just">
              <a:lnSpc>
                <a:spcPct val="150000"/>
              </a:lnSpc>
              <a:spcBef>
                <a:spcPts val="600"/>
              </a:spcBef>
              <a:spcAft>
                <a:spcPts val="600"/>
              </a:spcAft>
            </a:pPr>
            <a:r>
              <a:rPr lang="zh-CN" altLang="zh-CN" sz="1800" b="0" dirty="0">
                <a:solidFill>
                  <a:prstClr val="black"/>
                </a:solidFill>
                <a:latin typeface="黑体" panose="02010609060101010101" pitchFamily="49" charset="-122"/>
                <a:ea typeface="黑体" panose="02010609060101010101" pitchFamily="49" charset="-122"/>
              </a:rPr>
              <a:t>提出了</a:t>
            </a:r>
            <a:r>
              <a:rPr lang="zh-CN" altLang="en-GB" sz="1800" b="0" dirty="0">
                <a:solidFill>
                  <a:prstClr val="black"/>
                </a:solidFill>
                <a:latin typeface="黑体" panose="02010609060101010101" pitchFamily="49" charset="-122"/>
                <a:ea typeface="黑体" panose="02010609060101010101" pitchFamily="49" charset="-122"/>
              </a:rPr>
              <a:t>一种</a:t>
            </a:r>
            <a:r>
              <a:rPr lang="zh-CN" altLang="zh-CN" sz="1800" b="0" dirty="0">
                <a:solidFill>
                  <a:prstClr val="black"/>
                </a:solidFill>
                <a:latin typeface="黑体" panose="02010609060101010101" pitchFamily="49" charset="-122"/>
                <a:ea typeface="黑体" panose="02010609060101010101" pitchFamily="49" charset="-122"/>
              </a:rPr>
              <a:t>基于混合粒度的切片资源分配方法，根据电网业务特点设计多种粒度组合方式，选择不同或相同粒度的日历时隙进行组合得到所需的物理通道，有效利用了网络资源，并提升了切片管理效率。 </a:t>
            </a:r>
          </a:p>
        </p:txBody>
      </p:sp>
      <p:sp>
        <p:nvSpPr>
          <p:cNvPr id="4" name="灯片编号占位符 3">
            <a:extLst>
              <a:ext uri="{FF2B5EF4-FFF2-40B4-BE49-F238E27FC236}">
                <a16:creationId xmlns:a16="http://schemas.microsoft.com/office/drawing/2014/main" id="{453A4CC5-FB7B-4958-8780-DF5E7E3FBCE3}"/>
              </a:ext>
            </a:extLst>
          </p:cNvPr>
          <p:cNvSpPr>
            <a:spLocks noGrp="1"/>
          </p:cNvSpPr>
          <p:nvPr>
            <p:ph type="sldNum" sz="quarter" idx="12"/>
          </p:nvPr>
        </p:nvSpPr>
        <p:spPr/>
        <p:txBody>
          <a:bodyPr/>
          <a:lstStyle/>
          <a:p>
            <a:pPr>
              <a:defRPr/>
            </a:pPr>
            <a:fld id="{EE3B5FA5-8ADB-4A2A-A588-6017EA8D7BD4}" type="slidenum">
              <a:rPr lang="zh-CN" altLang="en-US" smtClean="0"/>
              <a:t>5</a:t>
            </a:fld>
            <a:endParaRPr lang="en-US" altLang="zh-CN"/>
          </a:p>
        </p:txBody>
      </p:sp>
      <p:sp>
        <p:nvSpPr>
          <p:cNvPr id="8" name="Freeform 70">
            <a:extLst>
              <a:ext uri="{FF2B5EF4-FFF2-40B4-BE49-F238E27FC236}">
                <a16:creationId xmlns:a16="http://schemas.microsoft.com/office/drawing/2014/main" id="{E1C913B0-5781-5242-939B-EBB32AAF962D}"/>
              </a:ext>
            </a:extLst>
          </p:cNvPr>
          <p:cNvSpPr/>
          <p:nvPr/>
        </p:nvSpPr>
        <p:spPr>
          <a:xfrm>
            <a:off x="135169" y="3708807"/>
            <a:ext cx="8869783" cy="2434027"/>
          </a:xfrm>
          <a:prstGeom prst="rect">
            <a:avLst/>
          </a:prstGeom>
          <a:solidFill>
            <a:schemeClr val="tx1">
              <a:lumMod val="10000"/>
              <a:lumOff val="90000"/>
              <a:alpha val="90000"/>
            </a:schemeClr>
          </a:solidFill>
          <a:ln w="9525">
            <a:solidFill>
              <a:srgbClr val="009999"/>
            </a:solid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0017" tIns="73816" rIns="73814" bIns="73814" numCol="1" spcCol="1270" anchor="ctr" anchorCtr="0">
            <a:noAutofit/>
          </a:bodyPr>
          <a:lstStyle/>
          <a:p>
            <a:pPr algn="just">
              <a:lnSpc>
                <a:spcPct val="150000"/>
              </a:lnSpc>
              <a:spcBef>
                <a:spcPts val="600"/>
              </a:spcBef>
              <a:spcAft>
                <a:spcPts val="600"/>
              </a:spcAft>
            </a:pPr>
            <a:r>
              <a:rPr lang="zh-CN" altLang="zh-CN" sz="1800" b="0" dirty="0">
                <a:solidFill>
                  <a:prstClr val="black"/>
                </a:solidFill>
                <a:latin typeface="黑体" panose="02010609060101010101" pitchFamily="49" charset="-122"/>
                <a:ea typeface="黑体" panose="02010609060101010101" pitchFamily="49" charset="-122"/>
              </a:rPr>
              <a:t>提出了几种估算每个客户端所需带宽的方法。 每个客户端在进入</a:t>
            </a:r>
            <a:r>
              <a:rPr lang="en-US" altLang="zh-CN" sz="1800" b="0" dirty="0" err="1">
                <a:solidFill>
                  <a:prstClr val="black"/>
                </a:solidFill>
                <a:latin typeface="黑体" panose="02010609060101010101" pitchFamily="49" charset="-122"/>
                <a:ea typeface="黑体" panose="02010609060101010101" pitchFamily="49" charset="-122"/>
              </a:rPr>
              <a:t>FlexE</a:t>
            </a:r>
            <a:r>
              <a:rPr lang="zh-CN" altLang="zh-CN" sz="1800" b="0" dirty="0">
                <a:solidFill>
                  <a:prstClr val="black"/>
                </a:solidFill>
                <a:latin typeface="黑体" panose="02010609060101010101" pitchFamily="49" charset="-122"/>
                <a:ea typeface="黑体" panose="02010609060101010101" pitchFamily="49" charset="-122"/>
              </a:rPr>
              <a:t>填充程序之前都通过其自己的以太网链路传输数据。 因此，在进入</a:t>
            </a:r>
            <a:r>
              <a:rPr lang="en-US" altLang="zh-CN" sz="1800" b="0" dirty="0" err="1">
                <a:solidFill>
                  <a:prstClr val="black"/>
                </a:solidFill>
                <a:latin typeface="黑体" panose="02010609060101010101" pitchFamily="49" charset="-122"/>
                <a:ea typeface="黑体" panose="02010609060101010101" pitchFamily="49" charset="-122"/>
              </a:rPr>
              <a:t>FlexE</a:t>
            </a:r>
            <a:r>
              <a:rPr lang="zh-CN" altLang="zh-CN" sz="1800" b="0" dirty="0">
                <a:solidFill>
                  <a:prstClr val="black"/>
                </a:solidFill>
                <a:latin typeface="黑体" panose="02010609060101010101" pitchFamily="49" charset="-122"/>
                <a:ea typeface="黑体" panose="02010609060101010101" pitchFamily="49" charset="-122"/>
              </a:rPr>
              <a:t>垫片之前分别估算每个客户端的所需带宽，将</a:t>
            </a:r>
            <a:r>
              <a:rPr lang="en-US" altLang="zh-CN" sz="1800" b="0" dirty="0" err="1">
                <a:solidFill>
                  <a:prstClr val="black"/>
                </a:solidFill>
                <a:latin typeface="黑体" panose="02010609060101010101" pitchFamily="49" charset="-122"/>
                <a:ea typeface="黑体" panose="02010609060101010101" pitchFamily="49" charset="-122"/>
              </a:rPr>
              <a:t>FlexE</a:t>
            </a:r>
            <a:r>
              <a:rPr lang="zh-CN" altLang="zh-CN" sz="1800" b="0" dirty="0">
                <a:solidFill>
                  <a:prstClr val="black"/>
                </a:solidFill>
                <a:latin typeface="黑体" panose="02010609060101010101" pitchFamily="49" charset="-122"/>
                <a:ea typeface="黑体" panose="02010609060101010101" pitchFamily="49" charset="-122"/>
              </a:rPr>
              <a:t>日历分配方案基于客户端的实际带宽利用率信息。这种灵活的分配降低了</a:t>
            </a:r>
            <a:r>
              <a:rPr lang="en-US" altLang="zh-CN" sz="1800" b="0" dirty="0" err="1">
                <a:solidFill>
                  <a:prstClr val="black"/>
                </a:solidFill>
                <a:latin typeface="黑体" panose="02010609060101010101" pitchFamily="49" charset="-122"/>
                <a:ea typeface="黑体" panose="02010609060101010101" pitchFamily="49" charset="-122"/>
              </a:rPr>
              <a:t>FlexE</a:t>
            </a:r>
            <a:r>
              <a:rPr lang="zh-CN" altLang="zh-CN" sz="1800" b="0" dirty="0">
                <a:solidFill>
                  <a:prstClr val="black"/>
                </a:solidFill>
                <a:latin typeface="黑体" panose="02010609060101010101" pitchFamily="49" charset="-122"/>
                <a:ea typeface="黑体" panose="02010609060101010101" pitchFamily="49" charset="-122"/>
              </a:rPr>
              <a:t>链路带宽要求，并适应了数据流的波动。</a:t>
            </a:r>
          </a:p>
        </p:txBody>
      </p:sp>
    </p:spTree>
    <p:extLst>
      <p:ext uri="{BB962C8B-B14F-4D97-AF65-F5344CB8AC3E}">
        <p14:creationId xmlns:p14="http://schemas.microsoft.com/office/powerpoint/2010/main" val="75701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0"/>
            <a:ext cx="7056438" cy="1003300"/>
          </a:xfrm>
        </p:spPr>
        <p:txBody>
          <a:bodyPr/>
          <a:lstStyle/>
          <a:p>
            <a:r>
              <a:rPr lang="zh-CN" altLang="en-US" dirty="0">
                <a:latin typeface="微软雅黑" panose="020B0503020204020204" pitchFamily="34" charset="-122"/>
                <a:ea typeface="微软雅黑" panose="020B0503020204020204" pitchFamily="34" charset="-122"/>
              </a:rPr>
              <a:t>汇报内容</a:t>
            </a:r>
          </a:p>
        </p:txBody>
      </p:sp>
      <p:sp>
        <p:nvSpPr>
          <p:cNvPr id="19459" name="内容占位符 2"/>
          <p:cNvSpPr>
            <a:spLocks noGrp="1"/>
          </p:cNvSpPr>
          <p:nvPr>
            <p:ph idx="1"/>
          </p:nvPr>
        </p:nvSpPr>
        <p:spPr>
          <a:xfrm>
            <a:off x="2214563" y="1357313"/>
            <a:ext cx="4543425" cy="4975225"/>
          </a:xfrm>
        </p:spPr>
        <p:txBody>
          <a:bodyPr/>
          <a:lstStyle/>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一、项目执行情况</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二、合同完成程度</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三、主要研究内容</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四、研究成果及成效</a:t>
            </a:r>
            <a:endParaRPr lang="en-US" altLang="zh-CN" dirty="0">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rPr>
              <a:t>五、成果创新点及特色</a:t>
            </a:r>
            <a:endParaRPr lang="en-US" altLang="zh-CN"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六、总结及展望</a:t>
            </a:r>
            <a:endParaRPr lang="en-US" altLang="zh-CN" dirty="0">
              <a:solidFill>
                <a:srgbClr val="FF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1466F5B-8D1C-4909-88E0-A8870C838832}"/>
              </a:ext>
            </a:extLst>
          </p:cNvPr>
          <p:cNvGrpSpPr/>
          <p:nvPr/>
        </p:nvGrpSpPr>
        <p:grpSpPr>
          <a:xfrm>
            <a:off x="1513145" y="5097030"/>
            <a:ext cx="637979" cy="428009"/>
            <a:chOff x="1501869" y="1452608"/>
            <a:chExt cx="637979" cy="428009"/>
          </a:xfrm>
        </p:grpSpPr>
        <p:sp>
          <p:nvSpPr>
            <p:cNvPr id="6" name="AutoShape 4">
              <a:extLst>
                <a:ext uri="{FF2B5EF4-FFF2-40B4-BE49-F238E27FC236}">
                  <a16:creationId xmlns:a16="http://schemas.microsoft.com/office/drawing/2014/main" id="{74501385-7EC7-452C-8CA9-30597563B8C0}"/>
                </a:ext>
              </a:extLst>
            </p:cNvPr>
            <p:cNvSpPr>
              <a:spLocks noChangeArrowheads="1"/>
            </p:cNvSpPr>
            <p:nvPr/>
          </p:nvSpPr>
          <p:spPr bwMode="gray">
            <a:xfrm rot="19858923">
              <a:off x="1501869" y="1452608"/>
              <a:ext cx="463551" cy="428009"/>
            </a:xfrm>
            <a:prstGeom prst="triangle">
              <a:avLst/>
            </a:prstGeom>
            <a:gradFill flip="none" rotWithShape="1">
              <a:gsLst>
                <a:gs pos="0">
                  <a:srgbClr val="FF0000"/>
                </a:gs>
                <a:gs pos="50000">
                  <a:srgbClr val="FF0000">
                    <a:alpha val="63000"/>
                  </a:srgbClr>
                </a:gs>
                <a:gs pos="100000">
                  <a:srgbClr val="FF0000">
                    <a:alpha val="25000"/>
                  </a:srgbClr>
                </a:gs>
              </a:gsLst>
              <a:lin ang="10800000" scaled="1"/>
              <a:tileRect/>
            </a:gradFill>
            <a:ln>
              <a:noFill/>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defRPr/>
              </a:pPr>
              <a:endParaRPr lang="zh-CN" altLang="en-US">
                <a:latin typeface="Arial" charset="0"/>
                <a:ea typeface="黑体" pitchFamily="2" charset="-122"/>
              </a:endParaRPr>
            </a:p>
          </p:txBody>
        </p:sp>
        <p:sp>
          <p:nvSpPr>
            <p:cNvPr id="7" name="AutoShape 4">
              <a:extLst>
                <a:ext uri="{FF2B5EF4-FFF2-40B4-BE49-F238E27FC236}">
                  <a16:creationId xmlns:a16="http://schemas.microsoft.com/office/drawing/2014/main" id="{E1C40882-F3D2-4418-B7FD-635B7B775FB5}"/>
                </a:ext>
              </a:extLst>
            </p:cNvPr>
            <p:cNvSpPr>
              <a:spLocks noChangeArrowheads="1"/>
            </p:cNvSpPr>
            <p:nvPr/>
          </p:nvSpPr>
          <p:spPr bwMode="gray">
            <a:xfrm rot="19858923">
              <a:off x="1676297" y="1452608"/>
              <a:ext cx="463551" cy="428009"/>
            </a:xfrm>
            <a:prstGeom prst="triangle">
              <a:avLst/>
            </a:prstGeom>
            <a:gradFill flip="none" rotWithShape="1">
              <a:gsLst>
                <a:gs pos="0">
                  <a:srgbClr val="FF0000"/>
                </a:gs>
                <a:gs pos="50000">
                  <a:srgbClr val="FF0000">
                    <a:alpha val="73000"/>
                  </a:srgbClr>
                </a:gs>
                <a:gs pos="100000">
                  <a:srgbClr val="FF0000">
                    <a:alpha val="51000"/>
                  </a:srgbClr>
                </a:gs>
              </a:gsLst>
              <a:lin ang="10800000" scaled="1"/>
              <a:tileRect/>
            </a:gradFill>
            <a:ln>
              <a:noFill/>
            </a:ln>
            <a:effectLst>
              <a:outerShdw blurRad="50800" dist="38100" dir="10800000" algn="r"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defRPr/>
              </a:pPr>
              <a:endParaRPr lang="zh-CN" altLang="en-US">
                <a:latin typeface="Arial" charset="0"/>
                <a:ea typeface="黑体" pitchFamily="2" charset="-122"/>
              </a:endParaRPr>
            </a:p>
          </p:txBody>
        </p:sp>
      </p:grpSp>
      <p:sp>
        <p:nvSpPr>
          <p:cNvPr id="4" name="灯片编号占位符 3">
            <a:extLst>
              <a:ext uri="{FF2B5EF4-FFF2-40B4-BE49-F238E27FC236}">
                <a16:creationId xmlns:a16="http://schemas.microsoft.com/office/drawing/2014/main" id="{3AAEEFEF-DE3F-40E9-A396-BEB7F5F4C611}"/>
              </a:ext>
            </a:extLst>
          </p:cNvPr>
          <p:cNvSpPr>
            <a:spLocks noGrp="1"/>
          </p:cNvSpPr>
          <p:nvPr>
            <p:ph type="sldNum" sz="quarter" idx="12"/>
          </p:nvPr>
        </p:nvSpPr>
        <p:spPr/>
        <p:txBody>
          <a:bodyPr/>
          <a:lstStyle/>
          <a:p>
            <a:pPr>
              <a:defRPr/>
            </a:pPr>
            <a:fld id="{EE3B5FA5-8ADB-4A2A-A588-6017EA8D7BD4}" type="slidenum">
              <a:rPr lang="zh-CN" altLang="en-US" smtClean="0"/>
              <a:t>6</a:t>
            </a:fld>
            <a:endParaRPr lang="en-US" altLang="zh-CN"/>
          </a:p>
        </p:txBody>
      </p:sp>
    </p:spTree>
    <p:extLst>
      <p:ext uri="{BB962C8B-B14F-4D97-AF65-F5344CB8AC3E}">
        <p14:creationId xmlns:p14="http://schemas.microsoft.com/office/powerpoint/2010/main" val="312870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3"/>
          <p:cNvSpPr>
            <a:spLocks noGrp="1"/>
          </p:cNvSpPr>
          <p:nvPr>
            <p:ph type="title"/>
          </p:nvPr>
        </p:nvSpPr>
        <p:spPr>
          <a:xfrm>
            <a:off x="0" y="0"/>
            <a:ext cx="7065963" cy="996950"/>
          </a:xfrm>
        </p:spPr>
        <p:txBody>
          <a:bodyPr/>
          <a:lstStyle/>
          <a:p>
            <a:r>
              <a:rPr lang="zh-CN" altLang="en-US" dirty="0">
                <a:latin typeface="黑体" panose="02010609060101010101" pitchFamily="49" charset="-122"/>
                <a:ea typeface="黑体" panose="02010609060101010101" pitchFamily="49" charset="-122"/>
              </a:rPr>
              <a:t>六、总结及</a:t>
            </a:r>
            <a:r>
              <a:rPr lang="zh-CN" altLang="en-US" dirty="0"/>
              <a:t>展望</a:t>
            </a:r>
            <a:endParaRPr lang="zh-CN" altLang="en-US" dirty="0">
              <a:latin typeface="黑体" panose="02010609060101010101" pitchFamily="49" charset="-122"/>
              <a:ea typeface="黑体" panose="02010609060101010101" pitchFamily="49" charset="-122"/>
            </a:endParaRPr>
          </a:p>
        </p:txBody>
      </p:sp>
      <p:sp>
        <p:nvSpPr>
          <p:cNvPr id="5" name="圆角矩形 3">
            <a:extLst>
              <a:ext uri="{FF2B5EF4-FFF2-40B4-BE49-F238E27FC236}">
                <a16:creationId xmlns:a16="http://schemas.microsoft.com/office/drawing/2014/main" id="{C8534BB7-71CC-4EB6-A546-6466236D25F2}"/>
              </a:ext>
            </a:extLst>
          </p:cNvPr>
          <p:cNvSpPr/>
          <p:nvPr/>
        </p:nvSpPr>
        <p:spPr>
          <a:xfrm>
            <a:off x="172720" y="1625600"/>
            <a:ext cx="8642766" cy="3107298"/>
          </a:xfrm>
          <a:prstGeom prst="roundRect">
            <a:avLst>
              <a:gd name="adj" fmla="val 6141"/>
            </a:avLst>
          </a:prstGeom>
        </p:spPr>
        <p:style>
          <a:lnRef idx="2">
            <a:schemeClr val="accent1"/>
          </a:lnRef>
          <a:fillRef idx="1">
            <a:schemeClr val="lt1"/>
          </a:fillRef>
          <a:effectRef idx="0">
            <a:schemeClr val="accent1"/>
          </a:effectRef>
          <a:fontRef idx="minor">
            <a:schemeClr val="dk1"/>
          </a:fontRef>
        </p:style>
        <p:txBody>
          <a:bodyPr rtlCol="0" anchor="ctr"/>
          <a:lstStyle/>
          <a:p>
            <a:pPr marL="342900" marR="0" lvl="0" indent="-342900" algn="just" defTabSz="914400" latinLnBrk="0">
              <a:lnSpc>
                <a:spcPct val="120000"/>
              </a:lnSpc>
              <a:buClrTx/>
              <a:buSzTx/>
              <a:buFont typeface="Wingdings" panose="05000000000000000000" pitchFamily="2" charset="2"/>
              <a:buChar char="l"/>
              <a:tabLst>
                <a:tab pos="1350963" algn="l"/>
              </a:tabLst>
            </a:pP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本课题</a:t>
            </a:r>
            <a:r>
              <a:rPr lang="zh-CN" altLang="en-US"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面向</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各类电力业务的特性与需求，设计基于灵活以太网技术的网络切片框架</a:t>
            </a:r>
            <a:r>
              <a:rPr lang="zh-CN" altLang="en-US"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结合电力保护业务特征与</a:t>
            </a:r>
            <a:r>
              <a:rPr lang="en-US" altLang="zh-CN" sz="1600" b="0" dirty="0" err="1">
                <a:solidFill>
                  <a:srgbClr val="000000"/>
                </a:solidFill>
                <a:latin typeface="黑体" panose="02010609060101010101" pitchFamily="49" charset="-122"/>
                <a:ea typeface="黑体" panose="02010609060101010101" pitchFamily="49" charset="-122"/>
                <a:cs typeface="Times New Roman" panose="02020603050405020304" pitchFamily="18" charset="0"/>
              </a:rPr>
              <a:t>FlexE</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技术在电网使用的典型应用场景分析，设计基于</a:t>
            </a:r>
            <a:r>
              <a:rPr lang="en-US"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OAM</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1600" b="0" dirty="0" err="1">
                <a:solidFill>
                  <a:srgbClr val="000000"/>
                </a:solidFill>
                <a:latin typeface="黑体" panose="02010609060101010101" pitchFamily="49" charset="-122"/>
                <a:ea typeface="黑体" panose="02010609060101010101" pitchFamily="49" charset="-122"/>
                <a:cs typeface="Times New Roman" panose="02020603050405020304" pitchFamily="18" charset="0"/>
              </a:rPr>
              <a:t>FlexE</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保护方案</a:t>
            </a:r>
            <a:r>
              <a:rPr lang="zh-CN" altLang="en-US"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基于上述需求分析与架构设计，针对差异化电网业务需求，提出基于差异化业务需求或不同传输模式的业务承载资源分配方案</a:t>
            </a:r>
            <a:r>
              <a:rPr lang="zh-CN" altLang="en-US"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Font typeface="Wingdings" panose="05000000000000000000" pitchFamily="2" charset="2"/>
              <a:buChar char="l"/>
              <a:tabLst>
                <a:tab pos="1350963" algn="l"/>
              </a:tabLst>
            </a:pP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设计电网业务的网络切片控制平面架构；在研究控制平面架构的基础上，设计了基于</a:t>
            </a:r>
            <a:r>
              <a:rPr lang="en-US" altLang="zh-CN" sz="1600" b="0" dirty="0" err="1">
                <a:solidFill>
                  <a:srgbClr val="000000"/>
                </a:solidFill>
                <a:latin typeface="黑体" panose="02010609060101010101" pitchFamily="49" charset="-122"/>
                <a:ea typeface="黑体" panose="02010609060101010101" pitchFamily="49" charset="-122"/>
                <a:cs typeface="Times New Roman" panose="02020603050405020304" pitchFamily="18" charset="0"/>
              </a:rPr>
              <a:t>FlexE</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的电力网络切片管理流程，构建网络切片的管理模型</a:t>
            </a:r>
            <a:r>
              <a:rPr lang="zh-CN" altLang="en-US"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并提出了</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自动化智能化的网络切片生命周期管理框架</a:t>
            </a:r>
            <a:r>
              <a:rPr lang="zh-CN" altLang="en-US"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Font typeface="Wingdings" panose="05000000000000000000" pitchFamily="2" charset="2"/>
              <a:buChar char="l"/>
              <a:tabLst>
                <a:tab pos="1350963" algn="l"/>
              </a:tabLst>
            </a:pP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提出了基于</a:t>
            </a:r>
            <a:r>
              <a:rPr lang="en-US"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LSTM</a:t>
            </a:r>
            <a:r>
              <a:rPr lang="zh-CN" altLang="zh-CN" sz="1600" b="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网络切片流量预测技术；基于网络切片流量预测技术的带宽估计结果，结合灵活以太网的时隙分配机制，设计了基于混合粒度的切片资源分配方案，该方案相对传统方案能够承载更多的客户端，而且时隙资源的利用率得到大幅度提升。</a:t>
            </a:r>
          </a:p>
        </p:txBody>
      </p:sp>
      <p:sp>
        <p:nvSpPr>
          <p:cNvPr id="6" name="圆角矩形 6">
            <a:extLst>
              <a:ext uri="{FF2B5EF4-FFF2-40B4-BE49-F238E27FC236}">
                <a16:creationId xmlns:a16="http://schemas.microsoft.com/office/drawing/2014/main" id="{8CCBECE6-C468-4098-A568-ACD908BC0B20}"/>
              </a:ext>
            </a:extLst>
          </p:cNvPr>
          <p:cNvSpPr/>
          <p:nvPr/>
        </p:nvSpPr>
        <p:spPr>
          <a:xfrm>
            <a:off x="91257" y="5242559"/>
            <a:ext cx="8812571" cy="1448435"/>
          </a:xfrm>
          <a:prstGeom prst="roundRect">
            <a:avLst>
              <a:gd name="adj" fmla="val 6141"/>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120000"/>
              </a:lnSpc>
              <a:buFont typeface="Wingdings" panose="05000000000000000000" pitchFamily="2" charset="2"/>
              <a:buChar char="l"/>
              <a:tabLst>
                <a:tab pos="1350963" algn="l"/>
              </a:tabLst>
            </a:pP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在现有基于</a:t>
            </a:r>
            <a:r>
              <a:rPr lang="en-US" altLang="zh-CN" sz="1600" dirty="0" err="1">
                <a:solidFill>
                  <a:srgbClr val="000000"/>
                </a:solidFill>
                <a:latin typeface="黑体" panose="02010609060101010101" pitchFamily="49" charset="-122"/>
                <a:ea typeface="黑体" panose="02010609060101010101" pitchFamily="49" charset="-122"/>
                <a:cs typeface="Times New Roman" panose="02020603050405020304" pitchFamily="18" charset="0"/>
              </a:rPr>
              <a:t>FlexE</a:t>
            </a:r>
            <a:r>
              <a:rPr lang="zh-CN"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的网络切片架构基础上，面向新型电力业务的业务特性和未来发展需求，进一步研究电网切片实用化应用方案，提升业务质量和管控能力</a:t>
            </a:r>
            <a:r>
              <a:rPr lang="zh-CN" altLang="en-US"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p>
          <a:p>
            <a:pPr marL="342900" indent="-342900">
              <a:lnSpc>
                <a:spcPct val="120000"/>
              </a:lnSpc>
              <a:buFont typeface="Wingdings" panose="05000000000000000000" pitchFamily="2" charset="2"/>
              <a:buChar char="l"/>
              <a:tabLst>
                <a:tab pos="1350963" algn="l"/>
              </a:tabLst>
            </a:pPr>
            <a:r>
              <a:rPr lang="zh-CN"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需要解决满足不同颗粒度、不同性能要求电网业务通过</a:t>
            </a:r>
            <a:r>
              <a:rPr lang="en-US" altLang="zh-CN" sz="16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FlexE</a:t>
            </a:r>
            <a:r>
              <a:rPr lang="zh-CN"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承载的帧结构设计、时隙交叉、安全隔离及切片调度的问题，实现</a:t>
            </a:r>
            <a:r>
              <a:rPr lang="en-US" altLang="zh-CN" sz="16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FlexE</a:t>
            </a:r>
            <a:r>
              <a:rPr lang="zh-CN"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技术对电力通信网的深度融合适配和业务应用。 </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AB718D43-6120-4D58-9E10-F4F61BDAFCE0}"/>
              </a:ext>
            </a:extLst>
          </p:cNvPr>
          <p:cNvSpPr/>
          <p:nvPr/>
        </p:nvSpPr>
        <p:spPr>
          <a:xfrm>
            <a:off x="91257" y="4757664"/>
            <a:ext cx="1085395" cy="369332"/>
          </a:xfrm>
          <a:prstGeom prst="rect">
            <a:avLst/>
          </a:prstGeom>
        </p:spPr>
        <p:txBody>
          <a:bodyPr wrap="square">
            <a:spAutoFit/>
          </a:bodyPr>
          <a:lstStyle/>
          <a:p>
            <a:pPr marL="285750" indent="-285750">
              <a:buFont typeface="Wingdings" panose="05000000000000000000" pitchFamily="2" charset="2"/>
              <a:buChar char="n"/>
            </a:pPr>
            <a:r>
              <a:rPr kumimoji="1" lang="zh-CN" altLang="en-US" kern="0" dirty="0">
                <a:solidFill>
                  <a:srgbClr val="02443F"/>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charset="0"/>
              </a:rPr>
              <a:t>展望</a:t>
            </a:r>
            <a:endParaRPr kumimoji="1" lang="en-US" altLang="zh-CN" kern="0" dirty="0">
              <a:solidFill>
                <a:srgbClr val="02443F"/>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charset="0"/>
            </a:endParaRPr>
          </a:p>
        </p:txBody>
      </p:sp>
      <p:sp>
        <p:nvSpPr>
          <p:cNvPr id="8" name="矩形 7">
            <a:extLst>
              <a:ext uri="{FF2B5EF4-FFF2-40B4-BE49-F238E27FC236}">
                <a16:creationId xmlns:a16="http://schemas.microsoft.com/office/drawing/2014/main" id="{2F3DDA06-6539-42C6-8B59-0F408D579BA9}"/>
              </a:ext>
            </a:extLst>
          </p:cNvPr>
          <p:cNvSpPr/>
          <p:nvPr/>
        </p:nvSpPr>
        <p:spPr>
          <a:xfrm>
            <a:off x="51396" y="1109268"/>
            <a:ext cx="1165116" cy="461665"/>
          </a:xfrm>
          <a:prstGeom prst="rect">
            <a:avLst/>
          </a:prstGeom>
        </p:spPr>
        <p:txBody>
          <a:bodyPr wrap="square">
            <a:spAutoFit/>
          </a:bodyPr>
          <a:lstStyle/>
          <a:p>
            <a:pPr marL="285750" indent="-285750">
              <a:buFont typeface="Wingdings" panose="05000000000000000000" pitchFamily="2" charset="2"/>
              <a:buChar char="n"/>
            </a:pPr>
            <a:r>
              <a:rPr kumimoji="1" lang="zh-CN" altLang="en-US" kern="0" dirty="0">
                <a:solidFill>
                  <a:srgbClr val="02443F"/>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charset="0"/>
              </a:rPr>
              <a:t>总结</a:t>
            </a:r>
            <a:endParaRPr kumimoji="1" lang="en-US" altLang="zh-CN" kern="0" dirty="0">
              <a:solidFill>
                <a:srgbClr val="02443F"/>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Arial" charset="0"/>
            </a:endParaRPr>
          </a:p>
        </p:txBody>
      </p:sp>
      <p:sp>
        <p:nvSpPr>
          <p:cNvPr id="3" name="灯片编号占位符 2">
            <a:extLst>
              <a:ext uri="{FF2B5EF4-FFF2-40B4-BE49-F238E27FC236}">
                <a16:creationId xmlns:a16="http://schemas.microsoft.com/office/drawing/2014/main" id="{B568B559-432F-4327-A179-1223E68C6F8E}"/>
              </a:ext>
            </a:extLst>
          </p:cNvPr>
          <p:cNvSpPr>
            <a:spLocks noGrp="1"/>
          </p:cNvSpPr>
          <p:nvPr>
            <p:ph type="sldNum" sz="quarter" idx="12"/>
          </p:nvPr>
        </p:nvSpPr>
        <p:spPr/>
        <p:txBody>
          <a:bodyPr/>
          <a:lstStyle/>
          <a:p>
            <a:pPr>
              <a:defRPr/>
            </a:pPr>
            <a:fld id="{EE3B5FA5-8ADB-4A2A-A588-6017EA8D7BD4}" type="slidenum">
              <a:rPr lang="zh-CN" altLang="en-US" smtClean="0"/>
              <a:t>7</a:t>
            </a:fld>
            <a:endParaRPr lang="en-US" altLang="zh-CN"/>
          </a:p>
        </p:txBody>
      </p:sp>
    </p:spTree>
    <p:extLst>
      <p:ext uri="{BB962C8B-B14F-4D97-AF65-F5344CB8AC3E}">
        <p14:creationId xmlns:p14="http://schemas.microsoft.com/office/powerpoint/2010/main" val="315263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ctrTitle" idx="4294967295"/>
          </p:nvPr>
        </p:nvSpPr>
        <p:spPr>
          <a:xfrm>
            <a:off x="1273175" y="2130425"/>
            <a:ext cx="6597650" cy="2624138"/>
          </a:xfrm>
        </p:spPr>
        <p:txBody>
          <a:bodyPr/>
          <a:lstStyle/>
          <a:p>
            <a:pPr eaLnBrk="1" hangingPunct="1"/>
            <a:r>
              <a:rPr lang="zh-CN" altLang="en-US" sz="6600">
                <a:solidFill>
                  <a:srgbClr val="990033"/>
                </a:solidFill>
                <a:latin typeface="黑体" panose="02010609060101010101" pitchFamily="49" charset="-122"/>
                <a:ea typeface="黑体" panose="02010609060101010101" pitchFamily="49" charset="-122"/>
              </a:rPr>
              <a:t>汇报完毕，谢谢各位专家</a:t>
            </a:r>
          </a:p>
        </p:txBody>
      </p:sp>
      <p:sp>
        <p:nvSpPr>
          <p:cNvPr id="3" name="灯片编号占位符 2">
            <a:extLst>
              <a:ext uri="{FF2B5EF4-FFF2-40B4-BE49-F238E27FC236}">
                <a16:creationId xmlns:a16="http://schemas.microsoft.com/office/drawing/2014/main" id="{7DA1929C-3717-4EE5-88A6-E2474C04AFED}"/>
              </a:ext>
            </a:extLst>
          </p:cNvPr>
          <p:cNvSpPr>
            <a:spLocks noGrp="1"/>
          </p:cNvSpPr>
          <p:nvPr>
            <p:ph type="sldNum" sz="quarter" idx="12"/>
          </p:nvPr>
        </p:nvSpPr>
        <p:spPr/>
        <p:txBody>
          <a:bodyPr/>
          <a:lstStyle/>
          <a:p>
            <a:pPr>
              <a:defRPr/>
            </a:pPr>
            <a:fld id="{D2877DD3-0C13-47FD-8D02-4C48B4B2B4DB}" type="slidenum">
              <a:rPr lang="zh-CN" altLang="en-US" smtClean="0"/>
              <a:t>8</a:t>
            </a:fld>
            <a:endParaRPr lang="en-US" altLang="zh-CN"/>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国家电网">
  <a:themeElements>
    <a:clrScheme name="1_国家电网 4">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国家电网">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rgbClr val="008000"/>
          </a:solidFill>
          <a:prstDash val="solid"/>
          <a:round/>
          <a:headEnd type="none" w="med" len="med"/>
          <a:tailEnd type="none" w="med" len="med"/>
        </a:ln>
        <a:effectLst>
          <a:prstShdw prst="shdw17" dist="17961" dir="2700000">
            <a:srgbClr val="008000">
              <a:gamma/>
              <a:shade val="60000"/>
              <a:invGamma/>
            </a:srgbClr>
          </a:prstShdw>
        </a:effectLst>
      </a:spPr>
      <a:bodyPr vert="horz" wrap="square" lIns="0" tIns="0" rIns="0" bIns="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sz="4400" b="0" i="0" u="none" strike="noStrike" cap="none" normalizeH="0" baseline="0" smtClean="0">
            <a:ln>
              <a:noFill/>
            </a:ln>
            <a:solidFill>
              <a:schemeClr val="accent2"/>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50800" cap="flat" cmpd="sng" algn="ctr">
          <a:solidFill>
            <a:srgbClr val="008000"/>
          </a:solidFill>
          <a:prstDash val="solid"/>
          <a:round/>
          <a:headEnd type="none" w="med" len="med"/>
          <a:tailEnd type="none" w="med" len="med"/>
        </a:ln>
        <a:effectLst>
          <a:prstShdw prst="shdw17" dist="17961" dir="2700000">
            <a:srgbClr val="008000">
              <a:gamma/>
              <a:shade val="60000"/>
              <a:invGamma/>
            </a:srgbClr>
          </a:prstShdw>
        </a:effectLst>
      </a:spPr>
      <a:bodyPr vert="horz" wrap="square" lIns="0" tIns="0" rIns="0" bIns="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sz="4400" b="0" i="0" u="none" strike="noStrike" cap="none" normalizeH="0" baseline="0" smtClean="0">
            <a:ln>
              <a:noFill/>
            </a:ln>
            <a:solidFill>
              <a:schemeClr val="accent2"/>
            </a:solidFill>
            <a:effectLst/>
            <a:latin typeface="Arial" panose="020B0604020202020204" pitchFamily="34" charset="0"/>
            <a:ea typeface="黑体" panose="02010609060101010101" pitchFamily="49" charset="-122"/>
          </a:defRPr>
        </a:defPPr>
      </a:lstStyle>
    </a:lnDef>
  </a:objectDefaults>
  <a:extraClrSchemeLst>
    <a:extraClrScheme>
      <a:clrScheme name="1_国家电网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clrMap bg1="dk2" tx1="lt1" bg2="dk1" tx2="lt2" accent1="accent1" accent2="accent2" accent3="accent3" accent4="accent4" accent5="accent5" accent6="accent6" hlink="hlink" folHlink="folHlink"/>
    </a:extraClrScheme>
    <a:extraClrScheme>
      <a:clrScheme name="1_国家电网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1_国家电网 3">
        <a:dk1>
          <a:srgbClr val="000000"/>
        </a:dk1>
        <a:lt1>
          <a:srgbClr val="FFFFFF"/>
        </a:lt1>
        <a:dk2>
          <a:srgbClr val="000000"/>
        </a:dk2>
        <a:lt2>
          <a:srgbClr val="CBCBCB"/>
        </a:lt2>
        <a:accent1>
          <a:srgbClr val="B2B2B2"/>
        </a:accent1>
        <a:accent2>
          <a:srgbClr val="DDDDDD"/>
        </a:accent2>
        <a:accent3>
          <a:srgbClr val="FFFFFF"/>
        </a:accent3>
        <a:accent4>
          <a:srgbClr val="000000"/>
        </a:accent4>
        <a:accent5>
          <a:srgbClr val="D5D5D5"/>
        </a:accent5>
        <a:accent6>
          <a:srgbClr val="C8C8C8"/>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国家电网 4">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国网科技部模板</Template>
  <TotalTime>8106</TotalTime>
  <Words>1629</Words>
  <Application>Microsoft Macintosh PowerPoint</Application>
  <PresentationFormat>全屏显示(4:3)</PresentationFormat>
  <Paragraphs>84</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8</vt:i4>
      </vt:variant>
    </vt:vector>
  </HeadingPairs>
  <TitlesOfParts>
    <vt:vector size="20" baseType="lpstr">
      <vt:lpstr>黑体</vt:lpstr>
      <vt:lpstr>华文细黑</vt:lpstr>
      <vt:lpstr>楷体</vt:lpstr>
      <vt:lpstr>微软雅黑</vt:lpstr>
      <vt:lpstr>Arial</vt:lpstr>
      <vt:lpstr>Calibri</vt:lpstr>
      <vt:lpstr>Calibri Light</vt:lpstr>
      <vt:lpstr>Times New Roman</vt:lpstr>
      <vt:lpstr>Wingdings</vt:lpstr>
      <vt:lpstr>自定义设计方案</vt:lpstr>
      <vt:lpstr>8_自定义设计方案</vt:lpstr>
      <vt:lpstr>1_国家电网</vt:lpstr>
      <vt:lpstr>汇报内容</vt:lpstr>
      <vt:lpstr>四、研究成果及成效</vt:lpstr>
      <vt:lpstr>汇报内容</vt:lpstr>
      <vt:lpstr>五、成果创新点及特色</vt:lpstr>
      <vt:lpstr>五、成果创新点及特色</vt:lpstr>
      <vt:lpstr>汇报内容</vt:lpstr>
      <vt:lpstr>六、总结及展望</vt:lpstr>
      <vt:lpstr>汇报完毕，谢谢各位专家</vt:lpstr>
    </vt:vector>
  </TitlesOfParts>
  <Company>CEPRI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PangHui</dc:creator>
  <cp:lastModifiedBy>cy650</cp:lastModifiedBy>
  <cp:revision>1331</cp:revision>
  <cp:lastPrinted>2019-06-18T03:02:00Z</cp:lastPrinted>
  <dcterms:created xsi:type="dcterms:W3CDTF">2011-03-27T02:59:00Z</dcterms:created>
  <dcterms:modified xsi:type="dcterms:W3CDTF">2021-12-11T17:24:29Z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